
<file path=[Content_Types].xml><?xml version="1.0" encoding="utf-8"?>
<Types xmlns="http://schemas.openxmlformats.org/package/2006/content-types">
  <Default Extension="emf" ContentType="image/x-emf"/>
  <Default Extension="jpeg" ContentType="image/jpeg"/>
  <Default Extension="jpg" ContentType="image/jpg"/>
  <Default Extension="mp4" ContentType="video/mp4"/>
  <Default Extension="png" ContentType="image/png"/>
  <Default Extension="rels" ContentType="application/vnd.openxmlformats-package.relationships+xml"/>
  <Default Extension="svg" ContentType="image/svg+xml"/>
  <Default Extension="vml" ContentType="application/vnd.openxmlformats-officedocument.vmlDrawing"/>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5.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6.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4.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media/image67.jpg" ContentType="image/jpeg"/>
  <Override PartName="/ppt/media/image68.jpg" ContentType="image/jpeg"/>
  <Override PartName="/ppt/media/image69.jpg" ContentType="image/jpeg"/>
  <Override PartName="/ppt/notesSlides/notesSlide15.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16.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notesSlides/notesSlide17.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media/image82.jpg" ContentType="image/jpeg"/>
  <Override PartName="/ppt/notesSlides/notesSlide20.xml" ContentType="application/vnd.openxmlformats-officedocument.presentationml.notesSlide+xml"/>
  <Override PartName="/ppt/media/image83.jpg" ContentType="image/jpeg"/>
  <Override PartName="/ppt/notesSlides/notesSlide21.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notesSlides/notesSlide22.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notesSlides/notesSlide23.xml" ContentType="application/vnd.openxmlformats-officedocument.presentationml.notesSlid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notesSlides/notesSlide35.xml" ContentType="application/vnd.openxmlformats-officedocument.presentationml.notesSlid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theme/themeOverride2.xml" ContentType="application/vnd.openxmlformats-officedocument.themeOverrid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theme/themeOverride3.xml" ContentType="application/vnd.openxmlformats-officedocument.themeOverride+xml"/>
  <Override PartName="/ppt/notesSlides/notesSlide38.xml" ContentType="application/vnd.openxmlformats-officedocument.presentationml.notesSlid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theme/themeOverride4.xml" ContentType="application/vnd.openxmlformats-officedocument.themeOverrid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notesSlides/notesSlide39.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notesSlides/notesSlide40.xml" ContentType="application/vnd.openxmlformats-officedocument.presentationml.notesSlide+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notesSlides/notesSlide41.xml" ContentType="application/vnd.openxmlformats-officedocument.presentationml.notesSl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notesSlides/notesSlide42.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notesSlides/notesSlide43.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notesSlides/notesSlide44.xml" ContentType="application/vnd.openxmlformats-officedocument.presentationml.notesSlide+xml"/>
  <Override PartName="/ppt/media/image107.jpg" ContentType="image/jpeg"/>
  <Override PartName="/ppt/notesSlides/notesSlide45.xml" ContentType="application/vnd.openxmlformats-officedocument.presentationml.notesSlide+xml"/>
  <Override PartName="/ppt/notesSlides/notesSlide46.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notesSlides/notesSlide47.xml" ContentType="application/vnd.openxmlformats-officedocument.presentationml.notesSlide+xml"/>
  <Override PartName="/ppt/media/image113.jpg" ContentType="image/jpeg"/>
  <Override PartName="/ppt/notesSlides/notesSlide48.xml" ContentType="application/vnd.openxmlformats-officedocument.presentationml.notesSlide+xml"/>
  <Override PartName="/ppt/media/image115.jpg" ContentType="image/jpeg"/>
  <Override PartName="/ppt/media/image117.jpg" ContentType="image/jpeg"/>
  <Override PartName="/ppt/media/image118.jpg" ContentType="image/jpeg"/>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media/image124.jpg" ContentType="image/jpeg"/>
  <Override PartName="/ppt/notesSlides/notesSlide52.xml" ContentType="application/vnd.openxmlformats-officedocument.presentationml.notesSlide+xml"/>
  <Override PartName="/ppt/media/image127.jpg" ContentType="image/jpeg"/>
  <Override PartName="/ppt/media/image128.jpg" ContentType="image/jpeg"/>
  <Override PartName="/ppt/notesSlides/notesSlide53.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media/image137.jpg" ContentType="image/jpeg"/>
  <Override PartName="/ppt/media/image138.jpg" ContentType="image/jpeg"/>
  <Override PartName="/ppt/media/image141.jpg" ContentType="image/jpeg"/>
  <Override PartName="/ppt/notesSlides/notesSlide57.xml" ContentType="application/vnd.openxmlformats-officedocument.presentationml.notesSlide+xml"/>
  <Override PartName="/ppt/media/image147.jpg" ContentType="image/jpeg"/>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theme/themeOverride5.xml" ContentType="application/vnd.openxmlformats-officedocument.themeOverrid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theme/themeOverride6.xml" ContentType="application/vnd.openxmlformats-officedocument.themeOverride+xml"/>
  <Override PartName="/ppt/notesSlides/notesSlide61.xml" ContentType="application/vnd.openxmlformats-officedocument.presentationml.notesSlid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theme/themeOverride7.xml" ContentType="application/vnd.openxmlformats-officedocument.themeOverride+xml"/>
  <Override PartName="/ppt/notesSlides/notesSlide62.xml" ContentType="application/vnd.openxmlformats-officedocument.presentationml.notesSlid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theme/themeOverride8.xml" ContentType="application/vnd.openxmlformats-officedocument.themeOverr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theme/themeOverride9.xml" ContentType="application/vnd.openxmlformats-officedocument.themeOverrid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theme/themeOverride10.xml" ContentType="application/vnd.openxmlformats-officedocument.themeOverrid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notesSlides/notesSlide63.xml" ContentType="application/vnd.openxmlformats-officedocument.presentationml.notesSlide+xml"/>
  <Override PartName="/ppt/media/image165.jpg" ContentType="image/jpeg"/>
  <Override PartName="/ppt/media/image170.jpg" ContentType="image/jpeg"/>
  <Override PartName="/ppt/media/image179.jpg" ContentType="image/jpeg"/>
  <Override PartName="/ppt/media/image180.jpg" ContentType="image/jpeg"/>
  <Override PartName="/ppt/media/image182.jpg" ContentType="image/jpeg"/>
  <Override PartName="/ppt/media/image183.jpg" ContentType="image/jpeg"/>
  <Override PartName="/ppt/media/image184.jpg" ContentType="image/jpeg"/>
  <Override PartName="/ppt/notesSlides/notesSlide64.xml" ContentType="application/vnd.openxmlformats-officedocument.presentationml.notesSlide+xml"/>
  <Override PartName="/ppt/notesSlides/notesSlide65.xml" ContentType="application/vnd.openxmlformats-officedocument.presentationml.notesSlid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notesSlides/notesSlide66.xml" ContentType="application/vnd.openxmlformats-officedocument.presentationml.notesSlid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theme/themeOverride11.xml" ContentType="application/vnd.openxmlformats-officedocument.themeOverrid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notesSlides/notesSlide6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 id="2147483672" r:id="rId3"/>
    <p:sldMasterId id="2147483687" r:id="rId4"/>
    <p:sldMasterId id="2147483699" r:id="rId5"/>
    <p:sldMasterId id="2147483712" r:id="rId6"/>
    <p:sldMasterId id="2147483725" r:id="rId7"/>
  </p:sldMasterIdLst>
  <p:notesMasterIdLst>
    <p:notesMasterId r:id="rId133"/>
  </p:notesMasterIdLst>
  <p:sldIdLst>
    <p:sldId id="256" r:id="rId8"/>
    <p:sldId id="375" r:id="rId9"/>
    <p:sldId id="739" r:id="rId10"/>
    <p:sldId id="433" r:id="rId11"/>
    <p:sldId id="423" r:id="rId12"/>
    <p:sldId id="406" r:id="rId13"/>
    <p:sldId id="432" r:id="rId14"/>
    <p:sldId id="424" r:id="rId15"/>
    <p:sldId id="427" r:id="rId16"/>
    <p:sldId id="434" r:id="rId17"/>
    <p:sldId id="435" r:id="rId18"/>
    <p:sldId id="436" r:id="rId19"/>
    <p:sldId id="441" r:id="rId20"/>
    <p:sldId id="426" r:id="rId21"/>
    <p:sldId id="704" r:id="rId22"/>
    <p:sldId id="422" r:id="rId23"/>
    <p:sldId id="431" r:id="rId24"/>
    <p:sldId id="738" r:id="rId25"/>
    <p:sldId id="428" r:id="rId26"/>
    <p:sldId id="438" r:id="rId27"/>
    <p:sldId id="701" r:id="rId28"/>
    <p:sldId id="296" r:id="rId29"/>
    <p:sldId id="420" r:id="rId30"/>
    <p:sldId id="421" r:id="rId31"/>
    <p:sldId id="415" r:id="rId32"/>
    <p:sldId id="416" r:id="rId33"/>
    <p:sldId id="417" r:id="rId34"/>
    <p:sldId id="418" r:id="rId35"/>
    <p:sldId id="419" r:id="rId36"/>
    <p:sldId id="310" r:id="rId37"/>
    <p:sldId id="765" r:id="rId38"/>
    <p:sldId id="391" r:id="rId39"/>
    <p:sldId id="384" r:id="rId40"/>
    <p:sldId id="387" r:id="rId41"/>
    <p:sldId id="313" r:id="rId42"/>
    <p:sldId id="764" r:id="rId43"/>
    <p:sldId id="398" r:id="rId44"/>
    <p:sldId id="622" r:id="rId45"/>
    <p:sldId id="402" r:id="rId46"/>
    <p:sldId id="766" r:id="rId47"/>
    <p:sldId id="767" r:id="rId48"/>
    <p:sldId id="407" r:id="rId49"/>
    <p:sldId id="409" r:id="rId50"/>
    <p:sldId id="410" r:id="rId51"/>
    <p:sldId id="412" r:id="rId52"/>
    <p:sldId id="413" r:id="rId53"/>
    <p:sldId id="376" r:id="rId54"/>
    <p:sldId id="437" r:id="rId55"/>
    <p:sldId id="267" r:id="rId56"/>
    <p:sldId id="362" r:id="rId57"/>
    <p:sldId id="442" r:id="rId58"/>
    <p:sldId id="289" r:id="rId59"/>
    <p:sldId id="363" r:id="rId60"/>
    <p:sldId id="364" r:id="rId61"/>
    <p:sldId id="377" r:id="rId62"/>
    <p:sldId id="643" r:id="rId63"/>
    <p:sldId id="649" r:id="rId64"/>
    <p:sldId id="644" r:id="rId65"/>
    <p:sldId id="645" r:id="rId66"/>
    <p:sldId id="646" r:id="rId67"/>
    <p:sldId id="650" r:id="rId68"/>
    <p:sldId id="700" r:id="rId69"/>
    <p:sldId id="345" r:id="rId70"/>
    <p:sldId id="378" r:id="rId71"/>
    <p:sldId id="281" r:id="rId72"/>
    <p:sldId id="283" r:id="rId73"/>
    <p:sldId id="287" r:id="rId74"/>
    <p:sldId id="284" r:id="rId75"/>
    <p:sldId id="286" r:id="rId76"/>
    <p:sldId id="671" r:id="rId77"/>
    <p:sldId id="266" r:id="rId78"/>
    <p:sldId id="288" r:id="rId79"/>
    <p:sldId id="674" r:id="rId80"/>
    <p:sldId id="304" r:id="rId81"/>
    <p:sldId id="305" r:id="rId82"/>
    <p:sldId id="306" r:id="rId83"/>
    <p:sldId id="307" r:id="rId84"/>
    <p:sldId id="308" r:id="rId85"/>
    <p:sldId id="309" r:id="rId86"/>
    <p:sldId id="317" r:id="rId87"/>
    <p:sldId id="319" r:id="rId88"/>
    <p:sldId id="311" r:id="rId89"/>
    <p:sldId id="322" r:id="rId90"/>
    <p:sldId id="318" r:id="rId91"/>
    <p:sldId id="324" r:id="rId92"/>
    <p:sldId id="325" r:id="rId93"/>
    <p:sldId id="677" r:id="rId94"/>
    <p:sldId id="754" r:id="rId95"/>
    <p:sldId id="755" r:id="rId96"/>
    <p:sldId id="381" r:id="rId97"/>
    <p:sldId id="276" r:id="rId98"/>
    <p:sldId id="640" r:id="rId99"/>
    <p:sldId id="647" r:id="rId100"/>
    <p:sldId id="648" r:id="rId101"/>
    <p:sldId id="652" r:id="rId102"/>
    <p:sldId id="653" r:id="rId103"/>
    <p:sldId id="651" r:id="rId104"/>
    <p:sldId id="656" r:id="rId105"/>
    <p:sldId id="654" r:id="rId106"/>
    <p:sldId id="380" r:id="rId107"/>
    <p:sldId id="264" r:id="rId108"/>
    <p:sldId id="275" r:id="rId109"/>
    <p:sldId id="268" r:id="rId110"/>
    <p:sldId id="756" r:id="rId111"/>
    <p:sldId id="531" r:id="rId112"/>
    <p:sldId id="750" r:id="rId113"/>
    <p:sldId id="757" r:id="rId114"/>
    <p:sldId id="758" r:id="rId115"/>
    <p:sldId id="759" r:id="rId116"/>
    <p:sldId id="655" r:id="rId117"/>
    <p:sldId id="760" r:id="rId118"/>
    <p:sldId id="657" r:id="rId119"/>
    <p:sldId id="761" r:id="rId120"/>
    <p:sldId id="637" r:id="rId121"/>
    <p:sldId id="762" r:id="rId122"/>
    <p:sldId id="388" r:id="rId123"/>
    <p:sldId id="315" r:id="rId124"/>
    <p:sldId id="642" r:id="rId125"/>
    <p:sldId id="389" r:id="rId126"/>
    <p:sldId id="658" r:id="rId127"/>
    <p:sldId id="621" r:id="rId128"/>
    <p:sldId id="659" r:id="rId129"/>
    <p:sldId id="723" r:id="rId130"/>
    <p:sldId id="763" r:id="rId131"/>
    <p:sldId id="273" r:id="rId132"/>
  </p:sldIdLst>
  <p:sldSz cx="12192000" cy="6858000"/>
  <p:notesSz cx="6797675" cy="9926638"/>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FD12E22-772F-FB4C-51FD-F4F0E5D05716}" name="Antonio Lemos - Fundação Dorina" initials="AD" userId="S::antonio.lemos@fundacaodorina.org.br::7dad6dc7-f274-4f04-bcd0-e92f735b473a" providerId="AD"/>
  <p188:author id="{7E4EAF91-39E0-9176-C7A4-B42B063494A3}" name="Cecilia Furtado- Fundação Dorina" initials="CD" userId="S::cecilia.furtado@fundacaodorina.org.br::122ec671-3de4-40a5-b935-5aece13afb27" providerId="AD"/>
  <p188:author id="{4B7676E4-F828-8E10-C94C-29E1992F55AE}" name="Usuário Convidado" initials="UC" userId="S::urn:spo:anon#996ca3192dde6eebe5f4759dbdc5fab2e7d3fb56a3a5a3ebe01e5aac9ba5700b::"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Bruno Rocha" initials="BR" lastIdx="2" clrIdx="0">
    <p:extLst>
      <p:ext uri="{19B8F6BF-5375-455C-9EA6-DF929625EA0E}">
        <p15:presenceInfo xmlns:p15="http://schemas.microsoft.com/office/powerpoint/2012/main" userId="S-1-5-21-3372294061-2809073264-1191131246-8740" providerId="AD"/>
      </p:ext>
    </p:extLst>
  </p:cmAuthor>
  <p:cmAuthor id="2" name="Erika Ramos Dos Santos" initials="ERDS" lastIdx="9" clrIdx="1">
    <p:extLst>
      <p:ext uri="{19B8F6BF-5375-455C-9EA6-DF929625EA0E}">
        <p15:presenceInfo xmlns:p15="http://schemas.microsoft.com/office/powerpoint/2012/main" userId="S-1-5-21-3372294061-2809073264-1191131246-14691" providerId="AD"/>
      </p:ext>
    </p:extLst>
  </p:cmAuthor>
  <p:cmAuthor id="3" name="Claudia Costa - Fundação Dorina" initials="CCFD" lastIdx="1" clrIdx="2">
    <p:extLst>
      <p:ext uri="{19B8F6BF-5375-455C-9EA6-DF929625EA0E}">
        <p15:presenceInfo xmlns:p15="http://schemas.microsoft.com/office/powerpoint/2012/main" userId="S::claudia.costa@fundacaodorina.org.br::a15cf9ca-5025-4c83-8b26-4120b04ea12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C00"/>
    <a:srgbClr val="FFD600"/>
    <a:srgbClr val="F3D13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A0F7508-9FF2-F573-E18D-931227446BEB}" v="4" dt="2025-03-13T21:02:28.171"/>
  </p1510:revLst>
</p1510:revInfo>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339" autoAdjust="0"/>
    <p:restoredTop sz="93278" autoAdjust="0"/>
  </p:normalViewPr>
  <p:slideViewPr>
    <p:cSldViewPr snapToGrid="0">
      <p:cViewPr varScale="1">
        <p:scale>
          <a:sx n="61" d="100"/>
          <a:sy n="61" d="100"/>
        </p:scale>
        <p:origin x="756" y="56"/>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0.xml"/><Relationship Id="rId21" Type="http://schemas.openxmlformats.org/officeDocument/2006/relationships/slide" Target="slides/slide14.xml"/><Relationship Id="rId42" Type="http://schemas.openxmlformats.org/officeDocument/2006/relationships/slide" Target="slides/slide35.xml"/><Relationship Id="rId63" Type="http://schemas.openxmlformats.org/officeDocument/2006/relationships/slide" Target="slides/slide56.xml"/><Relationship Id="rId84" Type="http://schemas.openxmlformats.org/officeDocument/2006/relationships/slide" Target="slides/slide77.xml"/><Relationship Id="rId138" Type="http://schemas.openxmlformats.org/officeDocument/2006/relationships/tableStyles" Target="tableStyles.xml"/><Relationship Id="rId107" Type="http://schemas.openxmlformats.org/officeDocument/2006/relationships/slide" Target="slides/slide100.xml"/><Relationship Id="rId11" Type="http://schemas.openxmlformats.org/officeDocument/2006/relationships/slide" Target="slides/slide4.xml"/><Relationship Id="rId32" Type="http://schemas.openxmlformats.org/officeDocument/2006/relationships/slide" Target="slides/slide25.xml"/><Relationship Id="rId37" Type="http://schemas.openxmlformats.org/officeDocument/2006/relationships/slide" Target="slides/slide30.xml"/><Relationship Id="rId53" Type="http://schemas.openxmlformats.org/officeDocument/2006/relationships/slide" Target="slides/slide46.xml"/><Relationship Id="rId58" Type="http://schemas.openxmlformats.org/officeDocument/2006/relationships/slide" Target="slides/slide51.xml"/><Relationship Id="rId74" Type="http://schemas.openxmlformats.org/officeDocument/2006/relationships/slide" Target="slides/slide67.xml"/><Relationship Id="rId79" Type="http://schemas.openxmlformats.org/officeDocument/2006/relationships/slide" Target="slides/slide72.xml"/><Relationship Id="rId102" Type="http://schemas.openxmlformats.org/officeDocument/2006/relationships/slide" Target="slides/slide95.xml"/><Relationship Id="rId123" Type="http://schemas.openxmlformats.org/officeDocument/2006/relationships/slide" Target="slides/slide116.xml"/><Relationship Id="rId128" Type="http://schemas.openxmlformats.org/officeDocument/2006/relationships/slide" Target="slides/slide121.xml"/><Relationship Id="rId5" Type="http://schemas.openxmlformats.org/officeDocument/2006/relationships/slideMaster" Target="slideMasters/slideMaster5.xml"/><Relationship Id="rId90" Type="http://schemas.openxmlformats.org/officeDocument/2006/relationships/slide" Target="slides/slide83.xml"/><Relationship Id="rId95" Type="http://schemas.openxmlformats.org/officeDocument/2006/relationships/slide" Target="slides/slide88.xml"/><Relationship Id="rId22" Type="http://schemas.openxmlformats.org/officeDocument/2006/relationships/slide" Target="slides/slide15.xml"/><Relationship Id="rId27" Type="http://schemas.openxmlformats.org/officeDocument/2006/relationships/slide" Target="slides/slide20.xml"/><Relationship Id="rId43" Type="http://schemas.openxmlformats.org/officeDocument/2006/relationships/slide" Target="slides/slide36.xml"/><Relationship Id="rId48" Type="http://schemas.openxmlformats.org/officeDocument/2006/relationships/slide" Target="slides/slide41.xml"/><Relationship Id="rId64" Type="http://schemas.openxmlformats.org/officeDocument/2006/relationships/slide" Target="slides/slide57.xml"/><Relationship Id="rId69" Type="http://schemas.openxmlformats.org/officeDocument/2006/relationships/slide" Target="slides/slide62.xml"/><Relationship Id="rId113" Type="http://schemas.openxmlformats.org/officeDocument/2006/relationships/slide" Target="slides/slide106.xml"/><Relationship Id="rId118" Type="http://schemas.openxmlformats.org/officeDocument/2006/relationships/slide" Target="slides/slide111.xml"/><Relationship Id="rId134" Type="http://schemas.openxmlformats.org/officeDocument/2006/relationships/commentAuthors" Target="commentAuthors.xml"/><Relationship Id="rId139" Type="http://schemas.microsoft.com/office/2016/11/relationships/changesInfo" Target="changesInfos/changesInfo1.xml"/><Relationship Id="rId80" Type="http://schemas.openxmlformats.org/officeDocument/2006/relationships/slide" Target="slides/slide73.xml"/><Relationship Id="rId85" Type="http://schemas.openxmlformats.org/officeDocument/2006/relationships/slide" Target="slides/slide78.xml"/><Relationship Id="rId12" Type="http://schemas.openxmlformats.org/officeDocument/2006/relationships/slide" Target="slides/slide5.xml"/><Relationship Id="rId17" Type="http://schemas.openxmlformats.org/officeDocument/2006/relationships/slide" Target="slides/slide10.xml"/><Relationship Id="rId33" Type="http://schemas.openxmlformats.org/officeDocument/2006/relationships/slide" Target="slides/slide26.xml"/><Relationship Id="rId38" Type="http://schemas.openxmlformats.org/officeDocument/2006/relationships/slide" Target="slides/slide31.xml"/><Relationship Id="rId59" Type="http://schemas.openxmlformats.org/officeDocument/2006/relationships/slide" Target="slides/slide52.xml"/><Relationship Id="rId103" Type="http://schemas.openxmlformats.org/officeDocument/2006/relationships/slide" Target="slides/slide96.xml"/><Relationship Id="rId108" Type="http://schemas.openxmlformats.org/officeDocument/2006/relationships/slide" Target="slides/slide101.xml"/><Relationship Id="rId124" Type="http://schemas.openxmlformats.org/officeDocument/2006/relationships/slide" Target="slides/slide117.xml"/><Relationship Id="rId129" Type="http://schemas.openxmlformats.org/officeDocument/2006/relationships/slide" Target="slides/slide122.xml"/><Relationship Id="rId54" Type="http://schemas.openxmlformats.org/officeDocument/2006/relationships/slide" Target="slides/slide47.xml"/><Relationship Id="rId70" Type="http://schemas.openxmlformats.org/officeDocument/2006/relationships/slide" Target="slides/slide63.xml"/><Relationship Id="rId75" Type="http://schemas.openxmlformats.org/officeDocument/2006/relationships/slide" Target="slides/slide68.xml"/><Relationship Id="rId91" Type="http://schemas.openxmlformats.org/officeDocument/2006/relationships/slide" Target="slides/slide84.xml"/><Relationship Id="rId96" Type="http://schemas.openxmlformats.org/officeDocument/2006/relationships/slide" Target="slides/slide89.xml"/><Relationship Id="rId14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 Target="slides/slide16.xml"/><Relationship Id="rId28" Type="http://schemas.openxmlformats.org/officeDocument/2006/relationships/slide" Target="slides/slide21.xml"/><Relationship Id="rId49" Type="http://schemas.openxmlformats.org/officeDocument/2006/relationships/slide" Target="slides/slide42.xml"/><Relationship Id="rId114" Type="http://schemas.openxmlformats.org/officeDocument/2006/relationships/slide" Target="slides/slide107.xml"/><Relationship Id="rId119" Type="http://schemas.openxmlformats.org/officeDocument/2006/relationships/slide" Target="slides/slide112.xml"/><Relationship Id="rId44" Type="http://schemas.openxmlformats.org/officeDocument/2006/relationships/slide" Target="slides/slide37.xml"/><Relationship Id="rId60" Type="http://schemas.openxmlformats.org/officeDocument/2006/relationships/slide" Target="slides/slide53.xml"/><Relationship Id="rId65" Type="http://schemas.openxmlformats.org/officeDocument/2006/relationships/slide" Target="slides/slide58.xml"/><Relationship Id="rId81" Type="http://schemas.openxmlformats.org/officeDocument/2006/relationships/slide" Target="slides/slide74.xml"/><Relationship Id="rId86" Type="http://schemas.openxmlformats.org/officeDocument/2006/relationships/slide" Target="slides/slide79.xml"/><Relationship Id="rId130" Type="http://schemas.openxmlformats.org/officeDocument/2006/relationships/slide" Target="slides/slide123.xml"/><Relationship Id="rId135" Type="http://schemas.openxmlformats.org/officeDocument/2006/relationships/presProps" Target="presProps.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109" Type="http://schemas.openxmlformats.org/officeDocument/2006/relationships/slide" Target="slides/slide10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slide" Target="slides/slide69.xml"/><Relationship Id="rId97" Type="http://schemas.openxmlformats.org/officeDocument/2006/relationships/slide" Target="slides/slide90.xml"/><Relationship Id="rId104" Type="http://schemas.openxmlformats.org/officeDocument/2006/relationships/slide" Target="slides/slide97.xml"/><Relationship Id="rId120" Type="http://schemas.openxmlformats.org/officeDocument/2006/relationships/slide" Target="slides/slide113.xml"/><Relationship Id="rId125" Type="http://schemas.openxmlformats.org/officeDocument/2006/relationships/slide" Target="slides/slide118.xml"/><Relationship Id="rId141" Type="http://schemas.microsoft.com/office/2018/10/relationships/authors" Target="authors.xml"/><Relationship Id="rId7" Type="http://schemas.openxmlformats.org/officeDocument/2006/relationships/slideMaster" Target="slideMasters/slideMaster7.xml"/><Relationship Id="rId71" Type="http://schemas.openxmlformats.org/officeDocument/2006/relationships/slide" Target="slides/slide64.xml"/><Relationship Id="rId92" Type="http://schemas.openxmlformats.org/officeDocument/2006/relationships/slide" Target="slides/slide85.xml"/><Relationship Id="rId2" Type="http://schemas.openxmlformats.org/officeDocument/2006/relationships/slideMaster" Target="slideMasters/slideMaster2.xml"/><Relationship Id="rId29" Type="http://schemas.openxmlformats.org/officeDocument/2006/relationships/slide" Target="slides/slide22.xml"/><Relationship Id="rId24" Type="http://schemas.openxmlformats.org/officeDocument/2006/relationships/slide" Target="slides/slide17.xml"/><Relationship Id="rId40" Type="http://schemas.openxmlformats.org/officeDocument/2006/relationships/slide" Target="slides/slide33.xml"/><Relationship Id="rId45" Type="http://schemas.openxmlformats.org/officeDocument/2006/relationships/slide" Target="slides/slide38.xml"/><Relationship Id="rId66" Type="http://schemas.openxmlformats.org/officeDocument/2006/relationships/slide" Target="slides/slide59.xml"/><Relationship Id="rId87" Type="http://schemas.openxmlformats.org/officeDocument/2006/relationships/slide" Target="slides/slide80.xml"/><Relationship Id="rId110" Type="http://schemas.openxmlformats.org/officeDocument/2006/relationships/slide" Target="slides/slide103.xml"/><Relationship Id="rId115" Type="http://schemas.openxmlformats.org/officeDocument/2006/relationships/slide" Target="slides/slide108.xml"/><Relationship Id="rId131" Type="http://schemas.openxmlformats.org/officeDocument/2006/relationships/slide" Target="slides/slide124.xml"/><Relationship Id="rId136" Type="http://schemas.openxmlformats.org/officeDocument/2006/relationships/viewProps" Target="viewProps.xml"/><Relationship Id="rId61" Type="http://schemas.openxmlformats.org/officeDocument/2006/relationships/slide" Target="slides/slide54.xml"/><Relationship Id="rId82" Type="http://schemas.openxmlformats.org/officeDocument/2006/relationships/slide" Target="slides/slide75.xml"/><Relationship Id="rId19" Type="http://schemas.openxmlformats.org/officeDocument/2006/relationships/slide" Target="slides/slide12.xml"/><Relationship Id="rId14" Type="http://schemas.openxmlformats.org/officeDocument/2006/relationships/slide" Target="slides/slide7.xml"/><Relationship Id="rId30" Type="http://schemas.openxmlformats.org/officeDocument/2006/relationships/slide" Target="slides/slide23.xml"/><Relationship Id="rId35" Type="http://schemas.openxmlformats.org/officeDocument/2006/relationships/slide" Target="slides/slide28.xml"/><Relationship Id="rId56" Type="http://schemas.openxmlformats.org/officeDocument/2006/relationships/slide" Target="slides/slide49.xml"/><Relationship Id="rId77" Type="http://schemas.openxmlformats.org/officeDocument/2006/relationships/slide" Target="slides/slide70.xml"/><Relationship Id="rId100" Type="http://schemas.openxmlformats.org/officeDocument/2006/relationships/slide" Target="slides/slide93.xml"/><Relationship Id="rId105" Type="http://schemas.openxmlformats.org/officeDocument/2006/relationships/slide" Target="slides/slide98.xml"/><Relationship Id="rId126" Type="http://schemas.openxmlformats.org/officeDocument/2006/relationships/slide" Target="slides/slide119.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93" Type="http://schemas.openxmlformats.org/officeDocument/2006/relationships/slide" Target="slides/slide86.xml"/><Relationship Id="rId98" Type="http://schemas.openxmlformats.org/officeDocument/2006/relationships/slide" Target="slides/slide91.xml"/><Relationship Id="rId121" Type="http://schemas.openxmlformats.org/officeDocument/2006/relationships/slide" Target="slides/slide114.xml"/><Relationship Id="rId3" Type="http://schemas.openxmlformats.org/officeDocument/2006/relationships/slideMaster" Target="slideMasters/slideMaster3.xml"/><Relationship Id="rId25" Type="http://schemas.openxmlformats.org/officeDocument/2006/relationships/slide" Target="slides/slide18.xml"/><Relationship Id="rId46" Type="http://schemas.openxmlformats.org/officeDocument/2006/relationships/slide" Target="slides/slide39.xml"/><Relationship Id="rId67" Type="http://schemas.openxmlformats.org/officeDocument/2006/relationships/slide" Target="slides/slide60.xml"/><Relationship Id="rId116" Type="http://schemas.openxmlformats.org/officeDocument/2006/relationships/slide" Target="slides/slide109.xml"/><Relationship Id="rId137" Type="http://schemas.openxmlformats.org/officeDocument/2006/relationships/theme" Target="theme/theme1.xml"/><Relationship Id="rId20" Type="http://schemas.openxmlformats.org/officeDocument/2006/relationships/slide" Target="slides/slide13.xml"/><Relationship Id="rId41" Type="http://schemas.openxmlformats.org/officeDocument/2006/relationships/slide" Target="slides/slide34.xml"/><Relationship Id="rId62" Type="http://schemas.openxmlformats.org/officeDocument/2006/relationships/slide" Target="slides/slide55.xml"/><Relationship Id="rId83" Type="http://schemas.openxmlformats.org/officeDocument/2006/relationships/slide" Target="slides/slide76.xml"/><Relationship Id="rId88" Type="http://schemas.openxmlformats.org/officeDocument/2006/relationships/slide" Target="slides/slide81.xml"/><Relationship Id="rId111" Type="http://schemas.openxmlformats.org/officeDocument/2006/relationships/slide" Target="slides/slide104.xml"/><Relationship Id="rId132" Type="http://schemas.openxmlformats.org/officeDocument/2006/relationships/slide" Target="slides/slide125.xml"/><Relationship Id="rId15" Type="http://schemas.openxmlformats.org/officeDocument/2006/relationships/slide" Target="slides/slide8.xml"/><Relationship Id="rId36" Type="http://schemas.openxmlformats.org/officeDocument/2006/relationships/slide" Target="slides/slide29.xml"/><Relationship Id="rId57" Type="http://schemas.openxmlformats.org/officeDocument/2006/relationships/slide" Target="slides/slide50.xml"/><Relationship Id="rId106" Type="http://schemas.openxmlformats.org/officeDocument/2006/relationships/slide" Target="slides/slide99.xml"/><Relationship Id="rId127" Type="http://schemas.openxmlformats.org/officeDocument/2006/relationships/slide" Target="slides/slide120.xml"/><Relationship Id="rId10" Type="http://schemas.openxmlformats.org/officeDocument/2006/relationships/slide" Target="slides/slide3.xml"/><Relationship Id="rId31" Type="http://schemas.openxmlformats.org/officeDocument/2006/relationships/slide" Target="slides/slide24.xml"/><Relationship Id="rId52" Type="http://schemas.openxmlformats.org/officeDocument/2006/relationships/slide" Target="slides/slide45.xml"/><Relationship Id="rId73" Type="http://schemas.openxmlformats.org/officeDocument/2006/relationships/slide" Target="slides/slide66.xml"/><Relationship Id="rId78" Type="http://schemas.openxmlformats.org/officeDocument/2006/relationships/slide" Target="slides/slide71.xml"/><Relationship Id="rId94" Type="http://schemas.openxmlformats.org/officeDocument/2006/relationships/slide" Target="slides/slide87.xml"/><Relationship Id="rId99" Type="http://schemas.openxmlformats.org/officeDocument/2006/relationships/slide" Target="slides/slide92.xml"/><Relationship Id="rId101" Type="http://schemas.openxmlformats.org/officeDocument/2006/relationships/slide" Target="slides/slide94.xml"/><Relationship Id="rId122" Type="http://schemas.openxmlformats.org/officeDocument/2006/relationships/slide" Target="slides/slide115.xml"/><Relationship Id="rId4" Type="http://schemas.openxmlformats.org/officeDocument/2006/relationships/slideMaster" Target="slideMasters/slideMaster4.xml"/><Relationship Id="rId9" Type="http://schemas.openxmlformats.org/officeDocument/2006/relationships/slide" Target="slides/slide2.xml"/><Relationship Id="rId26" Type="http://schemas.openxmlformats.org/officeDocument/2006/relationships/slide" Target="slides/slide19.xml"/><Relationship Id="rId47" Type="http://schemas.openxmlformats.org/officeDocument/2006/relationships/slide" Target="slides/slide40.xml"/><Relationship Id="rId68" Type="http://schemas.openxmlformats.org/officeDocument/2006/relationships/slide" Target="slides/slide61.xml"/><Relationship Id="rId89" Type="http://schemas.openxmlformats.org/officeDocument/2006/relationships/slide" Target="slides/slide82.xml"/><Relationship Id="rId112" Type="http://schemas.openxmlformats.org/officeDocument/2006/relationships/slide" Target="slides/slide105.xml"/><Relationship Id="rId133" Type="http://schemas.openxmlformats.org/officeDocument/2006/relationships/notesMaster" Target="notesMasters/notesMaster1.xml"/><Relationship Id="rId16" Type="http://schemas.openxmlformats.org/officeDocument/2006/relationships/slide" Target="slides/slide9.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Usuário Convidado" userId="S::urn:spo:anon#55426f026fc04e635c24afae607e8f2af14760bca542cffe0f075c6b23d162d7::" providerId="AD" clId="Web-{FA0F7508-9FF2-F573-E18D-931227446BEB}"/>
    <pc:docChg chg="modSld">
      <pc:chgData name="Usuário Convidado" userId="S::urn:spo:anon#55426f026fc04e635c24afae607e8f2af14760bca542cffe0f075c6b23d162d7::" providerId="AD" clId="Web-{FA0F7508-9FF2-F573-E18D-931227446BEB}" dt="2025-03-13T21:02:25.936" v="0" actId="20577"/>
      <pc:docMkLst>
        <pc:docMk/>
      </pc:docMkLst>
      <pc:sldChg chg="modSp">
        <pc:chgData name="Usuário Convidado" userId="S::urn:spo:anon#55426f026fc04e635c24afae607e8f2af14760bca542cffe0f075c6b23d162d7::" providerId="AD" clId="Web-{FA0F7508-9FF2-F573-E18D-931227446BEB}" dt="2025-03-13T21:02:25.936" v="0" actId="20577"/>
        <pc:sldMkLst>
          <pc:docMk/>
          <pc:sldMk cId="3751456515" sldId="746"/>
        </pc:sldMkLst>
        <pc:spChg chg="mod">
          <ac:chgData name="Usuário Convidado" userId="S::urn:spo:anon#55426f026fc04e635c24afae607e8f2af14760bca542cffe0f075c6b23d162d7::" providerId="AD" clId="Web-{FA0F7508-9FF2-F573-E18D-931227446BEB}" dt="2025-03-13T21:02:25.936" v="0" actId="20577"/>
          <ac:spMkLst>
            <pc:docMk/>
            <pc:sldMk cId="3751456515" sldId="746"/>
            <ac:spMk id="9" creationId="{00000000-0000-0000-0000-000000000000}"/>
          </ac:spMkLst>
        </pc:spChg>
      </pc:sldChg>
    </pc:docChg>
  </pc:docChgLst>
  <pc:docChgLst>
    <pc:chgData name="Taisa Pelucio- Fundação Dorina" userId="d166605a-7c77-4591-a6fc-10e89dffd4e9" providerId="ADAL" clId="{72947410-EC94-4040-B4AC-F4C53D448ECB}"/>
    <pc:docChg chg="delSld">
      <pc:chgData name="Taisa Pelucio- Fundação Dorina" userId="d166605a-7c77-4591-a6fc-10e89dffd4e9" providerId="ADAL" clId="{72947410-EC94-4040-B4AC-F4C53D448ECB}" dt="2023-05-03T15:01:40.705" v="5" actId="47"/>
      <pc:docMkLst>
        <pc:docMk/>
      </pc:docMkLst>
      <pc:sldChg chg="del">
        <pc:chgData name="Taisa Pelucio- Fundação Dorina" userId="d166605a-7c77-4591-a6fc-10e89dffd4e9" providerId="ADAL" clId="{72947410-EC94-4040-B4AC-F4C53D448ECB}" dt="2023-05-03T15:01:37.117" v="0" actId="47"/>
        <pc:sldMkLst>
          <pc:docMk/>
          <pc:sldMk cId="2584771275" sldId="274"/>
        </pc:sldMkLst>
      </pc:sldChg>
      <pc:sldChg chg="del">
        <pc:chgData name="Taisa Pelucio- Fundação Dorina" userId="d166605a-7c77-4591-a6fc-10e89dffd4e9" providerId="ADAL" clId="{72947410-EC94-4040-B4AC-F4C53D448ECB}" dt="2023-05-03T15:01:37.669" v="1" actId="47"/>
        <pc:sldMkLst>
          <pc:docMk/>
          <pc:sldMk cId="2645947904" sldId="275"/>
        </pc:sldMkLst>
      </pc:sldChg>
      <pc:sldChg chg="del">
        <pc:chgData name="Taisa Pelucio- Fundação Dorina" userId="d166605a-7c77-4591-a6fc-10e89dffd4e9" providerId="ADAL" clId="{72947410-EC94-4040-B4AC-F4C53D448ECB}" dt="2023-05-03T15:01:38.431" v="2" actId="47"/>
        <pc:sldMkLst>
          <pc:docMk/>
          <pc:sldMk cId="1491262431" sldId="276"/>
        </pc:sldMkLst>
      </pc:sldChg>
      <pc:sldChg chg="del">
        <pc:chgData name="Taisa Pelucio- Fundação Dorina" userId="d166605a-7c77-4591-a6fc-10e89dffd4e9" providerId="ADAL" clId="{72947410-EC94-4040-B4AC-F4C53D448ECB}" dt="2023-05-03T15:01:39.084" v="3" actId="47"/>
        <pc:sldMkLst>
          <pc:docMk/>
          <pc:sldMk cId="250720947" sldId="277"/>
        </pc:sldMkLst>
      </pc:sldChg>
      <pc:sldChg chg="del">
        <pc:chgData name="Taisa Pelucio- Fundação Dorina" userId="d166605a-7c77-4591-a6fc-10e89dffd4e9" providerId="ADAL" clId="{72947410-EC94-4040-B4AC-F4C53D448ECB}" dt="2023-05-03T15:01:40.087" v="4" actId="47"/>
        <pc:sldMkLst>
          <pc:docMk/>
          <pc:sldMk cId="2253772514" sldId="278"/>
        </pc:sldMkLst>
      </pc:sldChg>
      <pc:sldChg chg="del">
        <pc:chgData name="Taisa Pelucio- Fundação Dorina" userId="d166605a-7c77-4591-a6fc-10e89dffd4e9" providerId="ADAL" clId="{72947410-EC94-4040-B4AC-F4C53D448ECB}" dt="2023-05-03T15:01:40.705" v="5" actId="47"/>
        <pc:sldMkLst>
          <pc:docMk/>
          <pc:sldMk cId="562529793" sldId="279"/>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Fundacaodorina.org.br.local\compartilhamentos\Dorina\Atendimento\00_SERVI&#199;OS%20DE%20EDUCA&#199;&#195;O%20E%20CULTURA\GEST&#195;O\INDICADORES\Gr&#225;fico%20no%20Microsoft%20PowerPoint_BIBLIOTECA.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Fundacaodorina.org.br.local\compartilhamentos\Dorina\Atendimento\00_SERVI&#199;OS%20DE%20EDUCA&#199;&#195;O%20E%20CULTURA\GEST&#195;O\Gr&#225;fico%20no%20Microsoft%20PowerPoint_BIBLIOTECA.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Fundacaodorina.org.br.local\compartilhamentos\Dorina\Atendimento\00_SERVI&#199;OS%20DE%20EDUCA&#199;&#195;O%20E%20CULTURA\GEST&#195;O\Gr&#225;fico%20no%20Microsoft%20PowerPoint_BIBLIOTECA.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Fundacaodorina.org.br.local\compartilhamentos\Dorina\Atendimento\00_SERVI&#199;OS%20DE%20EDUCA&#199;&#195;O%20E%20CULTURA\GEST&#195;O\Gr&#225;fico%20no%20Microsoft%20PowerPoint_BIBLIOTECA.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file:///\\Fundacaodorina.org.br.local\compartilhamentos\Dorina\Atendimento\00_SERVI&#199;OS%20DE%20EDUCA&#199;&#195;O%20E%20CULTURA\REDE%20DE%20LEITURA\Erika\INDICADORES\Gr&#225;fico%20indicadores.%20Erika.xlsx" TargetMode="External"/><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oleObject" Target="file:///\\Fundacaodorina.org.br.local\compartilhamentos\Dorina\Atendimento\00_SERVI&#199;OS%20DE%20EDUCA&#199;&#195;O%20E%20CULTURA\REDE%20DE%20LEITURA\Erika\INDICADORES\Gr&#225;fico%20indicadores.%20Erika.xlsx" TargetMode="External"/><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oleObject" Target="file:///C:\Users\erika.santos\Downloads\AVALIA&#199;&#195;O%20REDE%20DE%20LEITURA%20INCLUSIVA%202025(1-58).xlsx" TargetMode="External"/><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oleObject" Target="file:///C:\Users\erika.santos\Downloads\AVALIA&#199;&#195;O%20REDE%20DE%20LEITURA%20INCLUSIVA%202025(1-58).xlsx" TargetMode="External"/><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oleObject" Target="file:///\\Fundacaodorina.org.br.local\compartilhamentos\Dorina\Atendimento\00_SERVI&#199;OS%20DE%20EDUCA&#199;&#195;O%20E%20CULTURA\REDE%20DE%20LEITURA\Erika\INDICADORES\Gr&#225;fico%20indicadores.%20Erika.xlsx" TargetMode="External"/><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oleObject" Target="file:///\\Fundacaodorina.org.br.local\compartilhamentos\Dorina\Atendimento\00_SERVI&#199;OS%20DE%20EDUCA&#199;&#195;O%20E%20CULTURA\REDE%20DE%20LEITURA\Erika\INDICADORES\Gr&#225;fico%20indicadores.%20Erika.xlsx" TargetMode="External"/><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oleObject" Target="file:///R:\Atendimento\00_SERVI&#199;OS%20DE%20EDUCA&#199;&#195;O%20E%20CULTURA\09_CENTRO%20DE%20MEM&#211;RIA\2.%20SUPERVIS&#195;O\Indicadores%202024\Gr&#225;ficos%20indicadores.xlsx" TargetMode="External"/><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oleObject" Target="file:///R:\Atendimento\00_SERVI&#199;OS%20DE%20EDUCA&#199;&#195;O%20E%20CULTURA\09_CENTRO%20DE%20MEM&#211;RIA\2.%20SUPERVIS&#195;O\Indicadores%202024\Gr&#225;ficos%20indicadores.xlsx" TargetMode="External"/><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oleObject" Target="file:///R:\Atendimento\00_SERVI&#199;OS%20DE%20EDUCA&#199;&#195;O%20E%20CULTURA\09_CENTRO%20DE%20MEM&#211;RIA\2.%20SUPERVIS&#195;O\Indicadores%202024\Gr&#225;ficos%20indicadores.xlsx" TargetMode="External"/><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oleObject" Target="file:///R:\Atendimento\00_SERVI&#199;OS%20DE%20EDUCA&#199;&#195;O%20E%20CULTURA\09_CENTRO%20DE%20MEM&#211;RIA\2.%20SUPERVIS&#195;O\Indicadores%202024\Gr&#225;ficos%20indicadores.xlsx" TargetMode="External"/><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oleObject" Target="file:///R:\Atendimento\00_SERVI&#199;OS%20DE%20EDUCA&#199;&#195;O%20E%20CULTURA\09_CENTRO%20DE%20MEM&#211;RIA\2.%20SUPERVIS&#195;O\Indicadores%202024\Gr&#225;ficos%20indicadores.xlsx" TargetMode="External"/><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oleObject" Target="file:///R:\Atendimento\00_SERVI&#199;OS%20DE%20EDUCA&#199;&#195;O%20E%20CULTURA\09_CENTRO%20DE%20MEM&#211;RIA\2.%20SUPERVIS&#195;O\Indicadores%202024\Gr&#225;ficos%20indicadores.xlsx" TargetMode="External"/><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oleObject" Target="file:///\\Fundacaodorina.org.br.local\compartilhamentos\Dorina\Captacao\MANTENEDORES\2025\04%20-%20Relat&#243;rios%20e%20Apresenta&#231;&#245;es\Indicadores\Captacao%20de%20Recursos.xlsx" TargetMode="External"/><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oleObject" Target="file:///\\Fundacaodorina.org.br.local\compartilhamentos\Dorina\Captacao\MANTENEDORES\2025\04%20-%20Relat&#243;rios%20e%20Apresenta&#231;&#245;es\Indicadores\Captacao%20de%20Recursos.xlsx" TargetMode="External"/><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oleObject" Target="file:///\\Fundacaodorina.org.br.local\compartilhamentos\Dorina\RH\TALENTOS\Indicadores\2025\05.Maio\Indicadores%20de%20RH%20Maio.xlsx" TargetMode="External"/><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oleObject" Target="file:///\\Fundacaodorina.org.br.local\compartilhamentos\Dorina\RH\TALENTOS\Indicadores\2025\05.Maio\Indicadores%20de%20RH%20Maio.xlsx" TargetMode="External"/><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oleObject" Target="file:///\\Fundacaodorina.org.br.local\compartilhamentos\Dorina\RH\TALENTOS\Indicadores\2025\05.Maio\Indicadores%20de%20RH%20Maio.xlsx" TargetMode="External"/><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oleObject" Target="file:///\\Fundacaodorina.org.br.local\compartilhamentos\Dorina\RH\TALENTOS\Indicadores\2025\05.Maio\Indicadores%20de%20RH%20Maio.xlsx" TargetMode="External"/><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oleObject" Target="file:///\\Fundacaodorina.org.br.local\compartilhamentos\Dorina\RH\TALENTOS\Indicadores\2025\05.Maio\Indicadores%20de%20RH%20Maio.xlsx" TargetMode="External"/><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oleObject" Target="file:///\\Fundacaodorina.org.br.local\compartilhamentos\Dorina\RH\TALENTOS\Indicadores\2025\05.Maio\Indicadores%20de%20RH%20Maio.xlsx" TargetMode="External"/><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32.xml"/><Relationship Id="rId1" Type="http://schemas.microsoft.com/office/2011/relationships/chartStyle" Target="style32.xml"/><Relationship Id="rId4" Type="http://schemas.openxmlformats.org/officeDocument/2006/relationships/oleObject" Target="file:///\\Fundacaodorina.org.br.local\compartilhamentos\Dorina\RH\TALENTOS\Indicadores\2025\05.Maio\Indicadores%20de%20RH%20Maio.xlsx" TargetMode="External"/></Relationships>
</file>

<file path=ppt/charts/_rels/chart3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3.xml"/><Relationship Id="rId1" Type="http://schemas.microsoft.com/office/2011/relationships/chartStyle" Target="style33.xml"/><Relationship Id="rId4" Type="http://schemas.openxmlformats.org/officeDocument/2006/relationships/oleObject" Target="file:///\\Fundacaodorina.org.br.local\compartilhamentos\Dorina\RH\TALENTOS\Indicadores\2025\05.Maio\Indicadores%20de%20RH%20Maio.xlsx" TargetMode="External"/></Relationships>
</file>

<file path=ppt/charts/_rels/chart3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34.xml"/><Relationship Id="rId1" Type="http://schemas.microsoft.com/office/2011/relationships/chartStyle" Target="style34.xml"/><Relationship Id="rId4" Type="http://schemas.openxmlformats.org/officeDocument/2006/relationships/oleObject" Target="file:///\\Fundacaodorina.org.br.local\compartilhamentos\Dorina\RH\TALENTOS\Indicadores\2025\05.Maio\Indicadores%20de%20RH%20Maio.xlsx" TargetMode="External"/></Relationships>
</file>

<file path=ppt/charts/_rels/chart35.xml.rels><?xml version="1.0" encoding="UTF-8" standalone="yes"?>
<Relationships xmlns="http://schemas.openxmlformats.org/package/2006/relationships"><Relationship Id="rId3" Type="http://schemas.openxmlformats.org/officeDocument/2006/relationships/oleObject" Target="file:///\\Fundacaodorina.org.br.local\compartilhamentos\Dorina\RH\TALENTOS\Indicadores\2025\05.Maio\Indicadores%20de%20RH%20Maio.xlsx" TargetMode="External"/><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oleObject" Target="file:///\\Fundacaodorina.org.br.local\compartilhamentos\Dorina\RH\TALENTOS\Indicadores\2025\05.Maio\Indicadores%20de%20RH%20Maio.xlsx" TargetMode="External"/><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oleObject" Target="file:///\\Fundacaodorina.org.br.local\compartilhamentos\Dorina\RH\TALENTOS\Indicadores\2025\05.Maio\Indicadores%20de%20RH%20Maio.xlsx" TargetMode="External"/><Relationship Id="rId2" Type="http://schemas.microsoft.com/office/2011/relationships/chartColorStyle" Target="colors37.xml"/><Relationship Id="rId1" Type="http://schemas.microsoft.com/office/2011/relationships/chartStyle" Target="style37.xml"/></Relationships>
</file>

<file path=ppt/charts/_rels/chart38.xml.rels><?xml version="1.0" encoding="UTF-8" standalone="yes"?>
<Relationships xmlns="http://schemas.openxmlformats.org/package/2006/relationships"><Relationship Id="rId3" Type="http://schemas.openxmlformats.org/officeDocument/2006/relationships/oleObject" Target="file:///\\Fundacaodorina.org.br.local\compartilhamentos\Dorina\RH\TALENTOS\Indicadores\2025\05.Maio\Indicadores%20de%20RH%20Maio.xlsx" TargetMode="External"/><Relationship Id="rId2" Type="http://schemas.microsoft.com/office/2011/relationships/chartColorStyle" Target="colors38.xml"/><Relationship Id="rId1" Type="http://schemas.microsoft.com/office/2011/relationships/chartStyle" Target="style38.xml"/></Relationships>
</file>

<file path=ppt/charts/_rels/chart39.xml.rels><?xml version="1.0" encoding="UTF-8" standalone="yes"?>
<Relationships xmlns="http://schemas.openxmlformats.org/package/2006/relationships"><Relationship Id="rId3" Type="http://schemas.openxmlformats.org/officeDocument/2006/relationships/oleObject" Target="file:///\\Fundacaodorina.org.br.local\compartilhamentos\Dorina\RH\TALENTOS\Indicadores\2025\05.Maio\Indicadores%20de%20RH%20Maio.xlsx" TargetMode="External"/><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oleObject" Target="file:///\\Fundacaodorina.org.br.local\compartilhamentos\Dorina\Voluntariado\VOLUNTARIOS%202025\Indicadores\Indicadores%202025.xlsx" TargetMode="External"/><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oleObject" Target="file:///\\Fundacaodorina.org.br.local\compartilhamentos\Dorina\Voluntariado\VOLUNTARIOS%202025\Indicadores\Indicadores%202025.xlsx" TargetMode="External"/><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oleObject" Target="file:///\\Fundacaodorina.org.br.local\compartilhamentos\Dorina\Voluntariado\VOLUNTARIOS%202025\Indicadores\Indicadores%202025.xlsx" TargetMode="External"/><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oleObject" Target="file:///\\Fundacaodorina.org.br.local\compartilhamentos\Dorina\Voluntariado\VOLUNTARIOS%202025\Indicadores\Indicadores%202025.xlsx" TargetMode="External"/><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oleObject" Target="file:///\\Fundacaodorina.org.br.local\compartilhamentos\Dorina\Voluntariado\VOLUNTARIOS%202025\Indicadores\Indicadores%202025.xlsx" TargetMode="External"/><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oleObject" Target="file:///C:\Users\igor.gomes\Downloads\top-10---chamados-por-categoria.xls" TargetMode="External"/><Relationship Id="rId2" Type="http://schemas.microsoft.com/office/2011/relationships/chartColorStyle" Target="colors45.xml"/><Relationship Id="rId1" Type="http://schemas.microsoft.com/office/2011/relationships/chartStyle" Target="style45.xml"/></Relationships>
</file>

<file path=ppt/charts/_rels/chart46.xml.rels><?xml version="1.0" encoding="UTF-8" standalone="yes"?>
<Relationships xmlns="http://schemas.openxmlformats.org/package/2006/relationships"><Relationship Id="rId3" Type="http://schemas.openxmlformats.org/officeDocument/2006/relationships/oleObject" Target="file:///C:\Users\rgoncalves\AppData\Local\Microsoft\Windows\INetCache\Content.Outlook\SUY0Y3F6\Chamados%20Maio_2025.xlsx" TargetMode="External"/><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48.xml"/><Relationship Id="rId1" Type="http://schemas.microsoft.com/office/2011/relationships/chartStyle" Target="style48.xml"/><Relationship Id="rId4" Type="http://schemas.openxmlformats.org/officeDocument/2006/relationships/package" Target="../embeddings/Microsoft_Excel_Worksheet10.xlsx"/></Relationships>
</file>

<file path=ppt/charts/_rels/chart49.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49.xml"/><Relationship Id="rId1" Type="http://schemas.microsoft.com/office/2011/relationships/chartStyle" Target="style49.xml"/><Relationship Id="rId4" Type="http://schemas.openxmlformats.org/officeDocument/2006/relationships/package" Target="../embeddings/Microsoft_Excel_Worksheet11.xlsx"/></Relationships>
</file>

<file path=ppt/charts/_rels/chart50.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50.xml"/><Relationship Id="rId1" Type="http://schemas.microsoft.com/office/2011/relationships/chartStyle" Target="style50.xml"/><Relationship Id="rId4" Type="http://schemas.openxmlformats.org/officeDocument/2006/relationships/package" Target="../embeddings/Microsoft_Excel_Worksheet12.xlsx"/></Relationships>
</file>

<file path=ppt/charts/_rels/chart51.xml.rels><?xml version="1.0" encoding="UTF-8" standalone="yes"?>
<Relationships xmlns="http://schemas.openxmlformats.org/package/2006/relationships"><Relationship Id="rId3" Type="http://schemas.openxmlformats.org/officeDocument/2006/relationships/oleObject" Target="file:///C:\Users\marcos.junior\Desktop\Clientes%20Comerciais\Relatorios\Indicadores\Oportunidades%20fechadas-Produtos%20em%20Setembro%202022.xlsx" TargetMode="External"/><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53.xml"/><Relationship Id="rId1" Type="http://schemas.microsoft.com/office/2011/relationships/chartStyle" Target="style53.xml"/><Relationship Id="rId4" Type="http://schemas.openxmlformats.org/officeDocument/2006/relationships/package" Target="../embeddings/Microsoft_Excel_Worksheet14.xlsx"/></Relationships>
</file>

<file path=ppt/charts/_rels/chart54.xml.rels><?xml version="1.0" encoding="UTF-8" standalone="yes"?>
<Relationships xmlns="http://schemas.openxmlformats.org/package/2006/relationships"><Relationship Id="rId3" Type="http://schemas.openxmlformats.org/officeDocument/2006/relationships/themeOverride" Target="../theme/themeOverride9.xml"/><Relationship Id="rId2" Type="http://schemas.microsoft.com/office/2011/relationships/chartColorStyle" Target="colors54.xml"/><Relationship Id="rId1" Type="http://schemas.microsoft.com/office/2011/relationships/chartStyle" Target="style54.xml"/><Relationship Id="rId4" Type="http://schemas.openxmlformats.org/officeDocument/2006/relationships/package" Target="../embeddings/Microsoft_Excel_Worksheet15.xlsx"/></Relationships>
</file>

<file path=ppt/charts/_rels/chart55.xml.rels><?xml version="1.0" encoding="UTF-8" standalone="yes"?>
<Relationships xmlns="http://schemas.openxmlformats.org/package/2006/relationships"><Relationship Id="rId3" Type="http://schemas.openxmlformats.org/officeDocument/2006/relationships/themeOverride" Target="../theme/themeOverride10.xml"/><Relationship Id="rId2" Type="http://schemas.microsoft.com/office/2011/relationships/chartColorStyle" Target="colors55.xml"/><Relationship Id="rId1" Type="http://schemas.microsoft.com/office/2011/relationships/chartStyle" Target="style55.xml"/><Relationship Id="rId4" Type="http://schemas.openxmlformats.org/officeDocument/2006/relationships/package" Target="../embeddings/Microsoft_Excel_Worksheet16.xlsx"/></Relationships>
</file>

<file path=ppt/charts/_rels/chart56.xml.rels><?xml version="1.0" encoding="UTF-8" standalone="yes"?>
<Relationships xmlns="http://schemas.openxmlformats.org/package/2006/relationships"><Relationship Id="rId3" Type="http://schemas.openxmlformats.org/officeDocument/2006/relationships/oleObject" Target="https://fundacaodorina-my.sharepoint.com/personal/bruno_rocha_fundacaodorina_org_br1/Documents/Planejamento/Conselho/Indicadores%202025/Maio/Oportunidades%20fechadas-Produtos%20em%20Mai%202025.xlsx" TargetMode="External"/><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oleObject" Target="https://fundacaodorina-my.sharepoint.com/personal/barbara_carvalho_fundacaodorina_org_br/Documents/&#193;rea%20de%20Trabalho/B&#225;rbara/INDICADORES/Indicadores%20Braille%202025.xlsx" TargetMode="External"/><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oleObject" Target="https://fundacaodorina-my.sharepoint.com/personal/barbara_carvalho_fundacaodorina_org_br/Documents/&#193;rea%20de%20Trabalho/B&#225;rbara/INDICADORES/Indicadores%20Braille%202025.xlsx" TargetMode="External"/><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themeOverride" Target="../theme/themeOverride11.xml"/><Relationship Id="rId2" Type="http://schemas.microsoft.com/office/2011/relationships/chartColorStyle" Target="colors59.xml"/><Relationship Id="rId1" Type="http://schemas.microsoft.com/office/2011/relationships/chartStyle" Target="style59.xml"/><Relationship Id="rId4" Type="http://schemas.openxmlformats.org/officeDocument/2006/relationships/package" Target="../embeddings/Microsoft_Excel_Worksheet17.xlsx"/></Relationships>
</file>

<file path=ppt/charts/_rels/chart60.xml.rels><?xml version="1.0" encoding="UTF-8" standalone="yes"?>
<Relationships xmlns="http://schemas.openxmlformats.org/package/2006/relationships"><Relationship Id="rId3" Type="http://schemas.openxmlformats.org/officeDocument/2006/relationships/oleObject" Target="file:///\\Fundacaodorina.org.br.local\compartilhamentos\Dorina\SA\LIVRO%20FALADO\DOCUMENTOS%20GERAIS\03%20-%20Indicadores%20&#225;udio%20e%20v&#237;deo\Indicadores%20audiovisual%202025.xlsx" TargetMode="External"/><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oleObject" Target="file:///\\Fundacaodorina.org.br.local\compartilhamentos\Dorina\SA\LIVRO%20FALADO\DOCUMENTOS%20GERAIS\03%20-%20Indicadores%20&#225;udio%20e%20v&#237;deo\Indicadores%20audiovisual%202025.xlsx" TargetMode="External"/><Relationship Id="rId2" Type="http://schemas.microsoft.com/office/2011/relationships/chartColorStyle" Target="colors61.xml"/><Relationship Id="rId1" Type="http://schemas.microsoft.com/office/2011/relationships/chartStyle" Target="style6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ctr">
              <a:defRPr sz="1500" b="1" i="0" u="none" strike="noStrike" kern="1200" cap="all" spc="100" normalizeH="0" baseline="0">
                <a:solidFill>
                  <a:sysClr val="windowText" lastClr="000000"/>
                </a:solidFill>
                <a:latin typeface="+mn-lt"/>
                <a:ea typeface="+mn-ea"/>
                <a:cs typeface="+mn-cs"/>
              </a:defRPr>
            </a:pPr>
            <a:r>
              <a:rPr lang="pt-BR"/>
              <a:t>Clientes Atendidos (pESSOAS)</a:t>
            </a:r>
          </a:p>
        </c:rich>
      </c:tx>
      <c:layout>
        <c:manualLayout>
          <c:xMode val="edge"/>
          <c:yMode val="edge"/>
          <c:x val="0.2191927327721242"/>
          <c:y val="3.2725274329267189E-2"/>
        </c:manualLayout>
      </c:layout>
      <c:overlay val="0"/>
      <c:spPr>
        <a:noFill/>
        <a:ln>
          <a:noFill/>
        </a:ln>
        <a:effectLst/>
      </c:spPr>
      <c:txPr>
        <a:bodyPr rot="0" spcFirstLastPara="1" vertOverflow="ellipsis" vert="horz" wrap="square" anchor="ctr" anchorCtr="1"/>
        <a:lstStyle/>
        <a:p>
          <a:pPr algn="ctr">
            <a:defRPr sz="1500" b="1" i="0" u="none" strike="noStrike" kern="1200" cap="all" spc="100" normalizeH="0" baseline="0">
              <a:solidFill>
                <a:sysClr val="windowText" lastClr="000000"/>
              </a:solidFill>
              <a:latin typeface="+mn-lt"/>
              <a:ea typeface="+mn-ea"/>
              <a:cs typeface="+mn-cs"/>
            </a:defRPr>
          </a:pPr>
          <a:endParaRPr lang="pt-BR"/>
        </a:p>
      </c:txPr>
    </c:title>
    <c:autoTitleDeleted val="0"/>
    <c:plotArea>
      <c:layout/>
      <c:lineChart>
        <c:grouping val="standard"/>
        <c:varyColors val="0"/>
        <c:ser>
          <c:idx val="0"/>
          <c:order val="0"/>
          <c:spPr>
            <a:ln w="25400" cap="rnd">
              <a:solidFill>
                <a:schemeClr val="lt1"/>
              </a:solidFill>
              <a:round/>
            </a:ln>
            <a:effectLst>
              <a:outerShdw dist="25400" dir="2700000" algn="tl" rotWithShape="0">
                <a:schemeClr val="accent1"/>
              </a:outerShdw>
            </a:effectLst>
          </c:spPr>
          <c:marker>
            <c:symbol val="none"/>
          </c:marker>
          <c:dPt>
            <c:idx val="1"/>
            <c:marker>
              <c:symbol val="none"/>
            </c:marker>
            <c:bubble3D val="0"/>
            <c:spPr>
              <a:ln w="25400" cap="rnd">
                <a:noFill/>
                <a:round/>
              </a:ln>
              <a:effectLst>
                <a:outerShdw dist="25400" dir="2700000" algn="tl" rotWithShape="0">
                  <a:schemeClr val="accent1"/>
                </a:outerShdw>
              </a:effectLst>
            </c:spPr>
            <c:extLst>
              <c:ext xmlns:c16="http://schemas.microsoft.com/office/drawing/2014/chart" uri="{C3380CC4-5D6E-409C-BE32-E72D297353CC}">
                <c16:uniqueId val="{00000001-E95D-400E-9319-876F69949BF7}"/>
              </c:ext>
            </c:extLst>
          </c:dPt>
          <c:dPt>
            <c:idx val="2"/>
            <c:marker>
              <c:symbol val="none"/>
            </c:marker>
            <c:bubble3D val="0"/>
            <c:spPr>
              <a:ln w="25400" cap="rnd">
                <a:noFill/>
                <a:round/>
              </a:ln>
              <a:effectLst>
                <a:outerShdw dist="25400" dir="2700000" algn="tl" rotWithShape="0">
                  <a:schemeClr val="accent1"/>
                </a:outerShdw>
              </a:effectLst>
            </c:spPr>
            <c:extLst>
              <c:ext xmlns:c16="http://schemas.microsoft.com/office/drawing/2014/chart" uri="{C3380CC4-5D6E-409C-BE32-E72D297353CC}">
                <c16:uniqueId val="{00000003-E95D-400E-9319-876F69949BF7}"/>
              </c:ext>
            </c:extLst>
          </c:dPt>
          <c:dPt>
            <c:idx val="3"/>
            <c:marker>
              <c:symbol val="none"/>
            </c:marker>
            <c:bubble3D val="0"/>
            <c:spPr>
              <a:ln w="25400" cap="rnd">
                <a:noFill/>
                <a:round/>
              </a:ln>
              <a:effectLst>
                <a:outerShdw dist="25400" dir="2700000" algn="tl" rotWithShape="0">
                  <a:schemeClr val="accent1"/>
                </a:outerShdw>
              </a:effectLst>
            </c:spPr>
            <c:extLst>
              <c:ext xmlns:c16="http://schemas.microsoft.com/office/drawing/2014/chart" uri="{C3380CC4-5D6E-409C-BE32-E72D297353CC}">
                <c16:uniqueId val="{00000005-E95D-400E-9319-876F69949BF7}"/>
              </c:ext>
            </c:extLst>
          </c:dPt>
          <c:dPt>
            <c:idx val="4"/>
            <c:marker>
              <c:symbol val="none"/>
            </c:marker>
            <c:bubble3D val="0"/>
            <c:spPr>
              <a:ln w="25400" cap="rnd">
                <a:noFill/>
                <a:round/>
              </a:ln>
              <a:effectLst>
                <a:outerShdw dist="25400" dir="2700000" algn="tl" rotWithShape="0">
                  <a:schemeClr val="accent1"/>
                </a:outerShdw>
              </a:effectLst>
            </c:spPr>
            <c:extLst>
              <c:ext xmlns:c16="http://schemas.microsoft.com/office/drawing/2014/chart" uri="{C3380CC4-5D6E-409C-BE32-E72D297353CC}">
                <c16:uniqueId val="{00000007-E95D-400E-9319-876F69949BF7}"/>
              </c:ext>
            </c:extLst>
          </c:dPt>
          <c:dPt>
            <c:idx val="5"/>
            <c:marker>
              <c:symbol val="none"/>
            </c:marker>
            <c:bubble3D val="0"/>
            <c:spPr>
              <a:ln w="25400" cap="rnd">
                <a:noFill/>
                <a:round/>
              </a:ln>
              <a:effectLst>
                <a:outerShdw dist="25400" dir="2700000" algn="tl" rotWithShape="0">
                  <a:schemeClr val="accent1"/>
                </a:outerShdw>
              </a:effectLst>
            </c:spPr>
            <c:extLst>
              <c:ext xmlns:c16="http://schemas.microsoft.com/office/drawing/2014/chart" uri="{C3380CC4-5D6E-409C-BE32-E72D297353CC}">
                <c16:uniqueId val="{00000009-E95D-400E-9319-876F69949BF7}"/>
              </c:ext>
            </c:extLst>
          </c:dPt>
          <c:dPt>
            <c:idx val="6"/>
            <c:marker>
              <c:symbol val="none"/>
            </c:marker>
            <c:bubble3D val="0"/>
            <c:spPr>
              <a:ln w="25400" cap="rnd">
                <a:noFill/>
                <a:round/>
              </a:ln>
              <a:effectLst>
                <a:outerShdw dist="25400" dir="2700000" algn="tl" rotWithShape="0">
                  <a:schemeClr val="accent1"/>
                </a:outerShdw>
              </a:effectLst>
            </c:spPr>
            <c:extLst>
              <c:ext xmlns:c16="http://schemas.microsoft.com/office/drawing/2014/chart" uri="{C3380CC4-5D6E-409C-BE32-E72D297353CC}">
                <c16:uniqueId val="{0000000B-E95D-400E-9319-876F69949BF7}"/>
              </c:ext>
            </c:extLst>
          </c:dPt>
          <c:dPt>
            <c:idx val="7"/>
            <c:marker>
              <c:symbol val="none"/>
            </c:marker>
            <c:bubble3D val="0"/>
            <c:spPr>
              <a:ln w="25400" cap="rnd">
                <a:noFill/>
                <a:round/>
              </a:ln>
              <a:effectLst>
                <a:outerShdw dist="25400" dir="2700000" algn="tl" rotWithShape="0">
                  <a:schemeClr val="accent1"/>
                </a:outerShdw>
              </a:effectLst>
            </c:spPr>
            <c:extLst>
              <c:ext xmlns:c16="http://schemas.microsoft.com/office/drawing/2014/chart" uri="{C3380CC4-5D6E-409C-BE32-E72D297353CC}">
                <c16:uniqueId val="{0000000D-E95D-400E-9319-876F69949BF7}"/>
              </c:ext>
            </c:extLst>
          </c:dPt>
          <c:dPt>
            <c:idx val="8"/>
            <c:marker>
              <c:symbol val="none"/>
            </c:marker>
            <c:bubble3D val="0"/>
            <c:spPr>
              <a:ln w="25400" cap="rnd">
                <a:noFill/>
                <a:round/>
              </a:ln>
              <a:effectLst>
                <a:outerShdw dist="25400" dir="2700000" algn="tl" rotWithShape="0">
                  <a:schemeClr val="accent1"/>
                </a:outerShdw>
              </a:effectLst>
            </c:spPr>
            <c:extLst>
              <c:ext xmlns:c16="http://schemas.microsoft.com/office/drawing/2014/chart" uri="{C3380CC4-5D6E-409C-BE32-E72D297353CC}">
                <c16:uniqueId val="{0000000F-E95D-400E-9319-876F69949BF7}"/>
              </c:ext>
            </c:extLst>
          </c:dPt>
          <c:dPt>
            <c:idx val="9"/>
            <c:marker>
              <c:symbol val="none"/>
            </c:marker>
            <c:bubble3D val="0"/>
            <c:spPr>
              <a:ln w="25400" cap="rnd">
                <a:noFill/>
                <a:round/>
              </a:ln>
              <a:effectLst>
                <a:outerShdw dist="25400" dir="2700000" algn="tl" rotWithShape="0">
                  <a:schemeClr val="accent1"/>
                </a:outerShdw>
              </a:effectLst>
            </c:spPr>
            <c:extLst>
              <c:ext xmlns:c16="http://schemas.microsoft.com/office/drawing/2014/chart" uri="{C3380CC4-5D6E-409C-BE32-E72D297353CC}">
                <c16:uniqueId val="{00000011-E95D-400E-9319-876F69949BF7}"/>
              </c:ext>
            </c:extLst>
          </c:dPt>
          <c:dPt>
            <c:idx val="10"/>
            <c:marker>
              <c:symbol val="none"/>
            </c:marker>
            <c:bubble3D val="0"/>
            <c:spPr>
              <a:ln w="25400" cap="rnd">
                <a:noFill/>
                <a:round/>
              </a:ln>
              <a:effectLst>
                <a:outerShdw dist="25400" dir="2700000" algn="tl" rotWithShape="0">
                  <a:schemeClr val="accent1"/>
                </a:outerShdw>
              </a:effectLst>
            </c:spPr>
            <c:extLst>
              <c:ext xmlns:c16="http://schemas.microsoft.com/office/drawing/2014/chart" uri="{C3380CC4-5D6E-409C-BE32-E72D297353CC}">
                <c16:uniqueId val="{00000013-E95D-400E-9319-876F69949BF7}"/>
              </c:ext>
            </c:extLst>
          </c:dPt>
          <c:dPt>
            <c:idx val="11"/>
            <c:marker>
              <c:symbol val="none"/>
            </c:marker>
            <c:bubble3D val="0"/>
            <c:spPr>
              <a:ln w="25400" cap="rnd">
                <a:noFill/>
                <a:round/>
              </a:ln>
              <a:effectLst>
                <a:outerShdw dist="25400" dir="2700000" algn="tl" rotWithShape="0">
                  <a:schemeClr val="accent1"/>
                </a:outerShdw>
              </a:effectLst>
            </c:spPr>
            <c:extLst>
              <c:ext xmlns:c16="http://schemas.microsoft.com/office/drawing/2014/chart" uri="{C3380CC4-5D6E-409C-BE32-E72D297353CC}">
                <c16:uniqueId val="{00000015-E95D-400E-9319-876F69949BF7}"/>
              </c:ext>
            </c:extLst>
          </c:dPt>
          <c:dPt>
            <c:idx val="12"/>
            <c:marker>
              <c:symbol val="none"/>
            </c:marker>
            <c:bubble3D val="0"/>
            <c:spPr>
              <a:ln w="25400" cap="rnd">
                <a:noFill/>
                <a:round/>
              </a:ln>
              <a:effectLst>
                <a:outerShdw dist="25400" dir="2700000" algn="tl" rotWithShape="0">
                  <a:schemeClr val="accent1"/>
                </a:outerShdw>
              </a:effectLst>
            </c:spPr>
            <c:extLst>
              <c:ext xmlns:c16="http://schemas.microsoft.com/office/drawing/2014/chart" uri="{C3380CC4-5D6E-409C-BE32-E72D297353CC}">
                <c16:uniqueId val="{00000017-E95D-400E-9319-876F69949BF7}"/>
              </c:ext>
            </c:extLst>
          </c:dPt>
          <c:dPt>
            <c:idx val="13"/>
            <c:marker>
              <c:symbol val="none"/>
            </c:marker>
            <c:bubble3D val="0"/>
            <c:spPr>
              <a:ln w="25400" cap="rnd">
                <a:noFill/>
                <a:round/>
              </a:ln>
              <a:effectLst>
                <a:outerShdw dist="25400" dir="2700000" algn="tl" rotWithShape="0">
                  <a:schemeClr val="accent1"/>
                </a:outerShdw>
              </a:effectLst>
            </c:spPr>
            <c:extLst>
              <c:ext xmlns:c16="http://schemas.microsoft.com/office/drawing/2014/chart" uri="{C3380CC4-5D6E-409C-BE32-E72D297353CC}">
                <c16:uniqueId val="{00000019-E95D-400E-9319-876F69949BF7}"/>
              </c:ext>
            </c:extLst>
          </c:dPt>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ysClr val="windowText" lastClr="000000"/>
                    </a:solidFill>
                    <a:latin typeface="+mn-lt"/>
                    <a:ea typeface="+mn-ea"/>
                    <a:cs typeface="+mn-cs"/>
                  </a:defRPr>
                </a:pPr>
                <a:endParaRPr lang="pt-B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'2025'!$A$4:$A$17</c:f>
              <c:strCache>
                <c:ptCount val="14"/>
                <c:pt idx="0">
                  <c:v>2024</c:v>
                </c:pt>
                <c:pt idx="1">
                  <c:v>JAN</c:v>
                </c:pt>
                <c:pt idx="2">
                  <c:v>FEV</c:v>
                </c:pt>
                <c:pt idx="3">
                  <c:v>MAR</c:v>
                </c:pt>
                <c:pt idx="4">
                  <c:v>ABR</c:v>
                </c:pt>
                <c:pt idx="5">
                  <c:v>MAI</c:v>
                </c:pt>
                <c:pt idx="6">
                  <c:v>JUN </c:v>
                </c:pt>
                <c:pt idx="7">
                  <c:v>JUL</c:v>
                </c:pt>
                <c:pt idx="8">
                  <c:v>AGO</c:v>
                </c:pt>
                <c:pt idx="9">
                  <c:v>SET</c:v>
                </c:pt>
                <c:pt idx="10">
                  <c:v>OUT</c:v>
                </c:pt>
                <c:pt idx="11">
                  <c:v>NOV</c:v>
                </c:pt>
                <c:pt idx="12">
                  <c:v>DEZ</c:v>
                </c:pt>
                <c:pt idx="13">
                  <c:v>META</c:v>
                </c:pt>
              </c:strCache>
            </c:strRef>
          </c:cat>
          <c:val>
            <c:numRef>
              <c:f>'2025'!$B$4:$B$17</c:f>
              <c:numCache>
                <c:formatCode>#,##0</c:formatCode>
                <c:ptCount val="14"/>
                <c:pt idx="0">
                  <c:v>1791</c:v>
                </c:pt>
                <c:pt idx="1">
                  <c:v>1776</c:v>
                </c:pt>
                <c:pt idx="2">
                  <c:v>1848</c:v>
                </c:pt>
                <c:pt idx="3">
                  <c:v>1866</c:v>
                </c:pt>
                <c:pt idx="4">
                  <c:v>1919</c:v>
                </c:pt>
                <c:pt idx="5">
                  <c:v>1971</c:v>
                </c:pt>
                <c:pt idx="13">
                  <c:v>1930</c:v>
                </c:pt>
              </c:numCache>
            </c:numRef>
          </c:val>
          <c:smooth val="0"/>
          <c:extLst>
            <c:ext xmlns:c16="http://schemas.microsoft.com/office/drawing/2014/chart" uri="{C3380CC4-5D6E-409C-BE32-E72D297353CC}">
              <c16:uniqueId val="{0000001A-E95D-400E-9319-876F69949BF7}"/>
            </c:ext>
          </c:extLst>
        </c:ser>
        <c:dLbls>
          <c:dLblPos val="ctr"/>
          <c:showLegendKey val="0"/>
          <c:showVal val="1"/>
          <c:showCatName val="0"/>
          <c:showSerName val="0"/>
          <c:showPercent val="0"/>
          <c:showBubbleSize val="0"/>
        </c:dLbls>
        <c:dropLines>
          <c:spPr>
            <a:ln w="9525" cap="flat" cmpd="sng" algn="ctr">
              <a:solidFill>
                <a:schemeClr val="bg1">
                  <a:alpha val="83000"/>
                </a:schemeClr>
              </a:solidFill>
              <a:round/>
            </a:ln>
            <a:effectLst/>
          </c:spPr>
        </c:dropLines>
        <c:upDownBars>
          <c:gapWidth val="0"/>
          <c:upBars>
            <c:spPr>
              <a:solidFill>
                <a:schemeClr val="lt1">
                  <a:lumMod val="95000"/>
                </a:schemeClr>
              </a:solidFill>
              <a:ln w="9525">
                <a:solidFill>
                  <a:schemeClr val="accent1">
                    <a:lumMod val="60000"/>
                    <a:lumOff val="40000"/>
                  </a:schemeClr>
                </a:solidFill>
              </a:ln>
              <a:effectLst/>
            </c:spPr>
          </c:upBars>
          <c:downBars>
            <c:spPr>
              <a:solidFill>
                <a:schemeClr val="dk1">
                  <a:lumMod val="35000"/>
                  <a:lumOff val="65000"/>
                </a:schemeClr>
              </a:solidFill>
              <a:ln w="9525">
                <a:solidFill>
                  <a:schemeClr val="accent1">
                    <a:lumMod val="60000"/>
                    <a:lumOff val="40000"/>
                  </a:schemeClr>
                </a:solidFill>
              </a:ln>
              <a:effectLst/>
            </c:spPr>
          </c:downBars>
        </c:upDownBars>
        <c:smooth val="0"/>
        <c:axId val="1009716896"/>
        <c:axId val="1009715648"/>
      </c:lineChart>
      <c:catAx>
        <c:axId val="1009716896"/>
        <c:scaling>
          <c:orientation val="minMax"/>
        </c:scaling>
        <c:delete val="0"/>
        <c:axPos val="b"/>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spc="30" baseline="0">
                <a:solidFill>
                  <a:sysClr val="windowText" lastClr="000000"/>
                </a:solidFill>
                <a:latin typeface="+mn-lt"/>
                <a:ea typeface="+mn-ea"/>
                <a:cs typeface="+mn-cs"/>
              </a:defRPr>
            </a:pPr>
            <a:endParaRPr lang="pt-BR"/>
          </a:p>
        </c:txPr>
        <c:crossAx val="1009715648"/>
        <c:crosses val="autoZero"/>
        <c:auto val="1"/>
        <c:lblAlgn val="ctr"/>
        <c:lblOffset val="100"/>
        <c:noMultiLvlLbl val="0"/>
      </c:catAx>
      <c:valAx>
        <c:axId val="1009715648"/>
        <c:scaling>
          <c:orientation val="minMax"/>
        </c:scaling>
        <c:delete val="1"/>
        <c:axPos val="l"/>
        <c:numFmt formatCode="#,##0" sourceLinked="1"/>
        <c:majorTickMark val="out"/>
        <c:minorTickMark val="none"/>
        <c:tickLblPos val="nextTo"/>
        <c:crossAx val="1009716896"/>
        <c:crosses val="autoZero"/>
        <c:crossBetween val="between"/>
      </c:valAx>
      <c:spPr>
        <a:noFill/>
        <a:ln w="25400">
          <a:noFill/>
        </a:ln>
        <a:effectLst/>
      </c:spPr>
    </c:plotArea>
    <c:plotVisOnly val="1"/>
    <c:dispBlanksAs val="gap"/>
    <c:showDLblsOverMax val="0"/>
  </c:chart>
  <c:spPr>
    <a:solidFill>
      <a:schemeClr val="tx2"/>
    </a:solidFill>
    <a:ln w="12700" cap="flat" cmpd="sng" algn="ctr">
      <a:solidFill>
        <a:schemeClr val="bg1"/>
      </a:solidFill>
      <a:round/>
    </a:ln>
    <a:effectLst>
      <a:outerShdw dist="50800" dir="5400000" sx="58000" sy="58000" algn="ctr" rotWithShape="0">
        <a:schemeClr val="bg1"/>
      </a:outerShdw>
      <a:softEdge rad="63500"/>
    </a:effectLst>
  </c:spPr>
  <c:txPr>
    <a:bodyPr/>
    <a:lstStyle/>
    <a:p>
      <a:pPr>
        <a:defRPr/>
      </a:pPr>
      <a:endParaRPr lang="pt-BR"/>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chemeClr val="tx1"/>
                </a:solidFill>
                <a:latin typeface="+mn-lt"/>
                <a:ea typeface="+mn-ea"/>
                <a:cs typeface="+mn-cs"/>
              </a:defRPr>
            </a:pPr>
            <a:r>
              <a:rPr lang="en-US" sz="1600" b="1" dirty="0">
                <a:solidFill>
                  <a:schemeClr val="tx1"/>
                </a:solidFill>
              </a:rPr>
              <a:t>EMPRÉSTIMOS DE OBRAS</a:t>
            </a:r>
            <a:r>
              <a:rPr lang="en-US" sz="1600" b="1" baseline="0" dirty="0">
                <a:solidFill>
                  <a:schemeClr val="tx1"/>
                </a:solidFill>
              </a:rPr>
              <a:t> </a:t>
            </a:r>
            <a:endParaRPr lang="en-US" sz="1600" b="1" dirty="0">
              <a:solidFill>
                <a:schemeClr val="tx1"/>
              </a:solidFill>
            </a:endParaRPr>
          </a:p>
        </c:rich>
      </c:tx>
      <c:overlay val="0"/>
      <c:spPr>
        <a:noFill/>
        <a:ln>
          <a:noFill/>
        </a:ln>
        <a:effectLst/>
      </c:spPr>
      <c:txPr>
        <a:bodyPr rot="0" spcFirstLastPara="1" vertOverflow="ellipsis" vert="horz" wrap="square" anchor="ctr" anchorCtr="1"/>
        <a:lstStyle/>
        <a:p>
          <a:pPr>
            <a:defRPr sz="1600" b="1" i="0" u="none" strike="noStrike" kern="1200" spc="0" baseline="0">
              <a:solidFill>
                <a:schemeClr val="tx1"/>
              </a:solidFill>
              <a:latin typeface="+mn-lt"/>
              <a:ea typeface="+mn-ea"/>
              <a:cs typeface="+mn-cs"/>
            </a:defRPr>
          </a:pPr>
          <a:endParaRPr lang="pt-BR"/>
        </a:p>
      </c:txPr>
    </c:title>
    <c:autoTitleDeleted val="0"/>
    <c:plotArea>
      <c:layout/>
      <c:barChart>
        <c:barDir val="col"/>
        <c:grouping val="clustered"/>
        <c:varyColors val="0"/>
        <c:ser>
          <c:idx val="0"/>
          <c:order val="0"/>
          <c:tx>
            <c:strRef>
              <c:f>CIRCULANTE!$B$1</c:f>
              <c:strCache>
                <c:ptCount val="1"/>
                <c:pt idx="0">
                  <c:v>OBRAS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pt-B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CIRCULANTE!$A$2:$A$6</c:f>
              <c:strCache>
                <c:ptCount val="5"/>
                <c:pt idx="0">
                  <c:v>Janeiro</c:v>
                </c:pt>
                <c:pt idx="1">
                  <c:v>Fevereiro</c:v>
                </c:pt>
                <c:pt idx="2">
                  <c:v>Março</c:v>
                </c:pt>
                <c:pt idx="3">
                  <c:v>Abril</c:v>
                </c:pt>
                <c:pt idx="4">
                  <c:v>Maio</c:v>
                </c:pt>
              </c:strCache>
            </c:strRef>
          </c:cat>
          <c:val>
            <c:numRef>
              <c:f>CIRCULANTE!$B$2:$B$6</c:f>
              <c:numCache>
                <c:formatCode>General</c:formatCode>
                <c:ptCount val="5"/>
                <c:pt idx="0">
                  <c:v>0</c:v>
                </c:pt>
                <c:pt idx="1">
                  <c:v>68</c:v>
                </c:pt>
                <c:pt idx="2">
                  <c:v>89</c:v>
                </c:pt>
                <c:pt idx="3">
                  <c:v>40</c:v>
                </c:pt>
                <c:pt idx="4">
                  <c:v>58</c:v>
                </c:pt>
              </c:numCache>
            </c:numRef>
          </c:val>
          <c:extLst>
            <c:ext xmlns:c16="http://schemas.microsoft.com/office/drawing/2014/chart" uri="{C3380CC4-5D6E-409C-BE32-E72D297353CC}">
              <c16:uniqueId val="{00000000-06DF-4A8E-B3E9-ACDA8A9B780E}"/>
            </c:ext>
          </c:extLst>
        </c:ser>
        <c:dLbls>
          <c:dLblPos val="outEnd"/>
          <c:showLegendKey val="0"/>
          <c:showVal val="1"/>
          <c:showCatName val="0"/>
          <c:showSerName val="0"/>
          <c:showPercent val="0"/>
          <c:showBubbleSize val="0"/>
        </c:dLbls>
        <c:gapWidth val="219"/>
        <c:overlap val="-27"/>
        <c:axId val="1762872448"/>
        <c:axId val="1762882016"/>
      </c:barChart>
      <c:catAx>
        <c:axId val="1762872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pt-BR"/>
          </a:p>
        </c:txPr>
        <c:crossAx val="1762882016"/>
        <c:crosses val="autoZero"/>
        <c:auto val="1"/>
        <c:lblAlgn val="ctr"/>
        <c:lblOffset val="100"/>
        <c:noMultiLvlLbl val="0"/>
      </c:catAx>
      <c:valAx>
        <c:axId val="1762882016"/>
        <c:scaling>
          <c:orientation val="minMax"/>
        </c:scaling>
        <c:delete val="1"/>
        <c:axPos val="l"/>
        <c:numFmt formatCode="General" sourceLinked="1"/>
        <c:majorTickMark val="none"/>
        <c:minorTickMark val="none"/>
        <c:tickLblPos val="nextTo"/>
        <c:crossAx val="176287244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pt-BR"/>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chemeClr val="tx1"/>
                </a:solidFill>
                <a:latin typeface="+mn-lt"/>
                <a:ea typeface="+mn-ea"/>
                <a:cs typeface="+mn-cs"/>
              </a:defRPr>
            </a:pPr>
            <a:r>
              <a:rPr lang="en-US" sz="1600" b="1" dirty="0">
                <a:solidFill>
                  <a:schemeClr val="tx1"/>
                </a:solidFill>
              </a:rPr>
              <a:t>CLIENTES SOLICITANTES</a:t>
            </a:r>
          </a:p>
        </c:rich>
      </c:tx>
      <c:overlay val="0"/>
      <c:spPr>
        <a:noFill/>
        <a:ln>
          <a:noFill/>
        </a:ln>
        <a:effectLst/>
      </c:spPr>
      <c:txPr>
        <a:bodyPr rot="0" spcFirstLastPara="1" vertOverflow="ellipsis" vert="horz" wrap="square" anchor="ctr" anchorCtr="1"/>
        <a:lstStyle/>
        <a:p>
          <a:pPr>
            <a:defRPr sz="1600" b="1" i="0" u="none" strike="noStrike" kern="1200" spc="0" baseline="0">
              <a:solidFill>
                <a:schemeClr val="tx1"/>
              </a:solidFill>
              <a:latin typeface="+mn-lt"/>
              <a:ea typeface="+mn-ea"/>
              <a:cs typeface="+mn-cs"/>
            </a:defRPr>
          </a:pPr>
          <a:endParaRPr lang="pt-BR"/>
        </a:p>
      </c:txPr>
    </c:title>
    <c:autoTitleDeleted val="0"/>
    <c:plotArea>
      <c:layout/>
      <c:barChart>
        <c:barDir val="col"/>
        <c:grouping val="clustered"/>
        <c:varyColors val="0"/>
        <c:ser>
          <c:idx val="0"/>
          <c:order val="0"/>
          <c:tx>
            <c:strRef>
              <c:f>CIRCULANTE!$F$1</c:f>
              <c:strCache>
                <c:ptCount val="1"/>
                <c:pt idx="0">
                  <c:v>CLIENTES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pt-B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CIRCULANTE!$E$2:$E$6</c:f>
              <c:strCache>
                <c:ptCount val="5"/>
                <c:pt idx="0">
                  <c:v>Janeiro</c:v>
                </c:pt>
                <c:pt idx="1">
                  <c:v>Fevereiro</c:v>
                </c:pt>
                <c:pt idx="2">
                  <c:v>Março</c:v>
                </c:pt>
                <c:pt idx="3">
                  <c:v>Abril</c:v>
                </c:pt>
                <c:pt idx="4">
                  <c:v>Maio</c:v>
                </c:pt>
              </c:strCache>
            </c:strRef>
          </c:cat>
          <c:val>
            <c:numRef>
              <c:f>CIRCULANTE!$F$2:$F$6</c:f>
              <c:numCache>
                <c:formatCode>General</c:formatCode>
                <c:ptCount val="5"/>
                <c:pt idx="0">
                  <c:v>0</c:v>
                </c:pt>
                <c:pt idx="1">
                  <c:v>20</c:v>
                </c:pt>
                <c:pt idx="2">
                  <c:v>29</c:v>
                </c:pt>
                <c:pt idx="3">
                  <c:v>10</c:v>
                </c:pt>
                <c:pt idx="4">
                  <c:v>18</c:v>
                </c:pt>
              </c:numCache>
            </c:numRef>
          </c:val>
          <c:extLst>
            <c:ext xmlns:c16="http://schemas.microsoft.com/office/drawing/2014/chart" uri="{C3380CC4-5D6E-409C-BE32-E72D297353CC}">
              <c16:uniqueId val="{00000000-E02D-4DDA-8EC3-5CF0FB6C62D5}"/>
            </c:ext>
          </c:extLst>
        </c:ser>
        <c:dLbls>
          <c:dLblPos val="outEnd"/>
          <c:showLegendKey val="0"/>
          <c:showVal val="1"/>
          <c:showCatName val="0"/>
          <c:showSerName val="0"/>
          <c:showPercent val="0"/>
          <c:showBubbleSize val="0"/>
        </c:dLbls>
        <c:gapWidth val="219"/>
        <c:overlap val="-27"/>
        <c:axId val="1762884512"/>
        <c:axId val="1762874944"/>
      </c:barChart>
      <c:catAx>
        <c:axId val="1762884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pt-BR"/>
          </a:p>
        </c:txPr>
        <c:crossAx val="1762874944"/>
        <c:crosses val="autoZero"/>
        <c:auto val="1"/>
        <c:lblAlgn val="ctr"/>
        <c:lblOffset val="100"/>
        <c:noMultiLvlLbl val="0"/>
      </c:catAx>
      <c:valAx>
        <c:axId val="1762874944"/>
        <c:scaling>
          <c:orientation val="minMax"/>
        </c:scaling>
        <c:delete val="1"/>
        <c:axPos val="l"/>
        <c:numFmt formatCode="General" sourceLinked="1"/>
        <c:majorTickMark val="none"/>
        <c:minorTickMark val="none"/>
        <c:tickLblPos val="nextTo"/>
        <c:crossAx val="176288451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pt-BR"/>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en-US" sz="1800" b="1" u="none" baseline="0" dirty="0">
                <a:solidFill>
                  <a:schemeClr val="tx1"/>
                </a:solidFill>
              </a:rPr>
              <a:t>ANIVERSARIANTES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endParaRPr lang="pt-BR"/>
        </a:p>
      </c:txPr>
    </c:title>
    <c:autoTitleDeleted val="0"/>
    <c:plotArea>
      <c:layout/>
      <c:barChart>
        <c:barDir val="col"/>
        <c:grouping val="clustered"/>
        <c:varyColors val="0"/>
        <c:ser>
          <c:idx val="0"/>
          <c:order val="0"/>
          <c:tx>
            <c:strRef>
              <c:f>'[Gráfico no Microsoft PowerPoint_BIBLIOTECA.xlsx]BIBLIOTECA_CIRCULANTE'!$J$1</c:f>
              <c:strCache>
                <c:ptCount val="1"/>
                <c:pt idx="0">
                  <c:v>ANIVERSARIANTES</c:v>
                </c:pt>
              </c:strCache>
            </c:strRef>
          </c:tx>
          <c:spPr>
            <a:solidFill>
              <a:schemeClr val="accent1"/>
            </a:solidFill>
            <a:ln>
              <a:noFill/>
            </a:ln>
            <a:effectLst/>
          </c:spPr>
          <c:invertIfNegative val="0"/>
          <c:dLbls>
            <c:dLbl>
              <c:idx val="0"/>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endParaRPr lang="pt-BR"/>
                </a:p>
              </c:txPr>
              <c:dLblPos val="outEnd"/>
              <c:showLegendKey val="0"/>
              <c:showVal val="1"/>
              <c:showCatName val="0"/>
              <c:showSerName val="0"/>
              <c:showPercent val="0"/>
              <c:showBubbleSize val="0"/>
              <c:extLst>
                <c:ext xmlns:c16="http://schemas.microsoft.com/office/drawing/2014/chart" uri="{C3380CC4-5D6E-409C-BE32-E72D297353CC}">
                  <c16:uniqueId val="{00000005-6410-4688-B2C0-D40BD2994CBC}"/>
                </c:ext>
              </c:extLst>
            </c:dLbl>
            <c:dLbl>
              <c:idx val="1"/>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endParaRPr lang="pt-BR"/>
                </a:p>
              </c:txPr>
              <c:dLblPos val="outEnd"/>
              <c:showLegendKey val="0"/>
              <c:showVal val="1"/>
              <c:showCatName val="0"/>
              <c:showSerName val="0"/>
              <c:showPercent val="0"/>
              <c:showBubbleSize val="0"/>
              <c:extLst>
                <c:ext xmlns:c16="http://schemas.microsoft.com/office/drawing/2014/chart" uri="{C3380CC4-5D6E-409C-BE32-E72D297353CC}">
                  <c16:uniqueId val="{00000004-6410-4688-B2C0-D40BD2994CBC}"/>
                </c:ext>
              </c:extLst>
            </c:dLbl>
            <c:dLbl>
              <c:idx val="2"/>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endParaRPr lang="pt-BR"/>
                </a:p>
              </c:txPr>
              <c:dLblPos val="outEnd"/>
              <c:showLegendKey val="0"/>
              <c:showVal val="1"/>
              <c:showCatName val="0"/>
              <c:showSerName val="0"/>
              <c:showPercent val="0"/>
              <c:showBubbleSize val="0"/>
              <c:extLst>
                <c:ext xmlns:c16="http://schemas.microsoft.com/office/drawing/2014/chart" uri="{C3380CC4-5D6E-409C-BE32-E72D297353CC}">
                  <c16:uniqueId val="{00000001-6410-4688-B2C0-D40BD2994CBC}"/>
                </c:ext>
              </c:extLst>
            </c:dLbl>
            <c:dLbl>
              <c:idx val="3"/>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endParaRPr lang="pt-BR"/>
                </a:p>
              </c:txPr>
              <c:dLblPos val="outEnd"/>
              <c:showLegendKey val="0"/>
              <c:showVal val="1"/>
              <c:showCatName val="0"/>
              <c:showSerName val="0"/>
              <c:showPercent val="0"/>
              <c:showBubbleSize val="0"/>
              <c:extLst>
                <c:ext xmlns:c16="http://schemas.microsoft.com/office/drawing/2014/chart" uri="{C3380CC4-5D6E-409C-BE32-E72D297353CC}">
                  <c16:uniqueId val="{00000002-6410-4688-B2C0-D40BD2994CBC}"/>
                </c:ext>
              </c:extLst>
            </c:dLbl>
            <c:dLbl>
              <c:idx val="4"/>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endParaRPr lang="pt-BR"/>
                </a:p>
              </c:txPr>
              <c:dLblPos val="outEnd"/>
              <c:showLegendKey val="0"/>
              <c:showVal val="1"/>
              <c:showCatName val="0"/>
              <c:showSerName val="0"/>
              <c:showPercent val="0"/>
              <c:showBubbleSize val="0"/>
              <c:extLst>
                <c:ext xmlns:c16="http://schemas.microsoft.com/office/drawing/2014/chart" uri="{C3380CC4-5D6E-409C-BE32-E72D297353CC}">
                  <c16:uniqueId val="{00000003-6410-4688-B2C0-D40BD2994CBC}"/>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mn-lt"/>
                    <a:ea typeface="+mn-ea"/>
                    <a:cs typeface="+mn-cs"/>
                  </a:defRPr>
                </a:pPr>
                <a:endParaRPr lang="pt-B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'[Gráfico no Microsoft PowerPoint_BIBLIOTECA.xlsx]BIBLIOTECA_CIRCULANTE'!$I$2:$I$6</c:f>
              <c:strCache>
                <c:ptCount val="5"/>
                <c:pt idx="0">
                  <c:v>Janeiro</c:v>
                </c:pt>
                <c:pt idx="1">
                  <c:v>Fevereiro</c:v>
                </c:pt>
                <c:pt idx="2">
                  <c:v>Março</c:v>
                </c:pt>
                <c:pt idx="3">
                  <c:v>Abril</c:v>
                </c:pt>
                <c:pt idx="4">
                  <c:v>Maio</c:v>
                </c:pt>
              </c:strCache>
            </c:strRef>
          </c:cat>
          <c:val>
            <c:numRef>
              <c:f>'[Gráfico no Microsoft PowerPoint_BIBLIOTECA.xlsx]BIBLIOTECA_CIRCULANTE'!$J$2:$J$6</c:f>
              <c:numCache>
                <c:formatCode>General</c:formatCode>
                <c:ptCount val="5"/>
                <c:pt idx="0">
                  <c:v>5</c:v>
                </c:pt>
                <c:pt idx="1">
                  <c:v>5</c:v>
                </c:pt>
                <c:pt idx="2">
                  <c:v>11</c:v>
                </c:pt>
                <c:pt idx="3">
                  <c:v>7</c:v>
                </c:pt>
                <c:pt idx="4">
                  <c:v>6</c:v>
                </c:pt>
              </c:numCache>
            </c:numRef>
          </c:val>
          <c:extLst>
            <c:ext xmlns:c16="http://schemas.microsoft.com/office/drawing/2014/chart" uri="{C3380CC4-5D6E-409C-BE32-E72D297353CC}">
              <c16:uniqueId val="{00000000-6410-4688-B2C0-D40BD2994CBC}"/>
            </c:ext>
          </c:extLst>
        </c:ser>
        <c:dLbls>
          <c:dLblPos val="outEnd"/>
          <c:showLegendKey val="0"/>
          <c:showVal val="1"/>
          <c:showCatName val="0"/>
          <c:showSerName val="0"/>
          <c:showPercent val="0"/>
          <c:showBubbleSize val="0"/>
        </c:dLbls>
        <c:gapWidth val="219"/>
        <c:overlap val="-27"/>
        <c:axId val="1762785504"/>
        <c:axId val="1762795904"/>
      </c:barChart>
      <c:catAx>
        <c:axId val="1762785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tx1"/>
                </a:solidFill>
                <a:effectLst/>
                <a:latin typeface="+mn-lt"/>
                <a:ea typeface="+mn-ea"/>
                <a:cs typeface="+mn-cs"/>
              </a:defRPr>
            </a:pPr>
            <a:endParaRPr lang="pt-BR"/>
          </a:p>
        </c:txPr>
        <c:crossAx val="1762795904"/>
        <c:crosses val="autoZero"/>
        <c:auto val="1"/>
        <c:lblAlgn val="ctr"/>
        <c:lblOffset val="100"/>
        <c:noMultiLvlLbl val="0"/>
      </c:catAx>
      <c:valAx>
        <c:axId val="1762795904"/>
        <c:scaling>
          <c:orientation val="minMax"/>
        </c:scaling>
        <c:delete val="1"/>
        <c:axPos val="l"/>
        <c:numFmt formatCode="General" sourceLinked="1"/>
        <c:majorTickMark val="none"/>
        <c:minorTickMark val="none"/>
        <c:tickLblPos val="nextTo"/>
        <c:crossAx val="176278550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pt-BR"/>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6"/>
    </mc:Choice>
    <mc:Fallback>
      <c:style val="6"/>
    </mc:Fallback>
  </mc:AlternateContent>
  <c:chart>
    <c:title>
      <c:tx>
        <c:rich>
          <a:bodyPr rot="0" spcFirstLastPara="1" vertOverflow="ellipsis" vert="horz" wrap="square" anchor="ctr" anchorCtr="1"/>
          <a:lstStyle/>
          <a:p>
            <a:pPr>
              <a:defRPr sz="1800" b="1" i="0" u="none" strike="noStrike" kern="1200" spc="0" baseline="0">
                <a:solidFill>
                  <a:schemeClr val="tx1"/>
                </a:solidFill>
                <a:latin typeface="+mn-lt"/>
                <a:ea typeface="+mn-ea"/>
                <a:cs typeface="+mn-cs"/>
              </a:defRPr>
            </a:pPr>
            <a:r>
              <a:rPr lang="pt-BR" sz="1800" b="1" dirty="0">
                <a:solidFill>
                  <a:schemeClr val="tx1"/>
                </a:solidFill>
              </a:rPr>
              <a:t>Cadastros</a:t>
            </a:r>
            <a:r>
              <a:rPr lang="pt-BR" sz="1800" b="1" baseline="0" dirty="0">
                <a:solidFill>
                  <a:schemeClr val="tx1"/>
                </a:solidFill>
              </a:rPr>
              <a:t> na Plataforma</a:t>
            </a:r>
            <a:endParaRPr lang="pt-BR" sz="1800" b="1" dirty="0">
              <a:solidFill>
                <a:schemeClr val="tx1"/>
              </a:solidFill>
            </a:endParaRPr>
          </a:p>
        </c:rich>
      </c:tx>
      <c:overlay val="0"/>
      <c:spPr>
        <a:noFill/>
        <a:ln>
          <a:noFill/>
        </a:ln>
        <a:effectLst/>
      </c:spPr>
      <c:txPr>
        <a:bodyPr rot="0" spcFirstLastPara="1" vertOverflow="ellipsis" vert="horz" wrap="square" anchor="ctr" anchorCtr="1"/>
        <a:lstStyle/>
        <a:p>
          <a:pPr>
            <a:defRPr sz="1800" b="1" i="0" u="none" strike="noStrike" kern="1200" spc="0" baseline="0">
              <a:solidFill>
                <a:schemeClr val="tx1"/>
              </a:solidFill>
              <a:latin typeface="+mn-lt"/>
              <a:ea typeface="+mn-ea"/>
              <a:cs typeface="+mn-cs"/>
            </a:defRPr>
          </a:pPr>
          <a:endParaRPr lang="pt-BR"/>
        </a:p>
      </c:txPr>
    </c:title>
    <c:autoTitleDeleted val="0"/>
    <c:plotArea>
      <c:layout/>
      <c:areaChart>
        <c:grouping val="standard"/>
        <c:varyColors val="0"/>
        <c:ser>
          <c:idx val="0"/>
          <c:order val="0"/>
          <c:tx>
            <c:strRef>
              <c:f>Planilha1!$B$1</c:f>
              <c:strCache>
                <c:ptCount val="1"/>
                <c:pt idx="0">
                  <c:v>Coluna1</c:v>
                </c:pt>
              </c:strCache>
            </c:strRef>
          </c:tx>
          <c:spPr>
            <a:solidFill>
              <a:srgbClr val="FCDC00"/>
            </a:solidFill>
            <a:ln>
              <a:noFill/>
            </a:ln>
            <a:effectLst/>
          </c:spPr>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endParaRPr lang="pt-B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Planilha1!$A$2:$A$6</c:f>
              <c:strCache>
                <c:ptCount val="5"/>
                <c:pt idx="0">
                  <c:v>Janeiro</c:v>
                </c:pt>
                <c:pt idx="1">
                  <c:v>Fevereiro</c:v>
                </c:pt>
                <c:pt idx="2">
                  <c:v>Março</c:v>
                </c:pt>
                <c:pt idx="3">
                  <c:v>Abril</c:v>
                </c:pt>
                <c:pt idx="4">
                  <c:v>Maio</c:v>
                </c:pt>
              </c:strCache>
            </c:strRef>
          </c:cat>
          <c:val>
            <c:numRef>
              <c:f>Planilha1!$B$2:$B$6</c:f>
              <c:numCache>
                <c:formatCode>General</c:formatCode>
                <c:ptCount val="5"/>
                <c:pt idx="0">
                  <c:v>1549</c:v>
                </c:pt>
                <c:pt idx="1">
                  <c:v>1587</c:v>
                </c:pt>
                <c:pt idx="2">
                  <c:v>1632</c:v>
                </c:pt>
                <c:pt idx="3">
                  <c:v>1678</c:v>
                </c:pt>
                <c:pt idx="4">
                  <c:v>1717</c:v>
                </c:pt>
              </c:numCache>
            </c:numRef>
          </c:val>
          <c:extLst>
            <c:ext xmlns:c16="http://schemas.microsoft.com/office/drawing/2014/chart" uri="{C3380CC4-5D6E-409C-BE32-E72D297353CC}">
              <c16:uniqueId val="{00000000-6289-469D-B306-4038CDD5FAE3}"/>
            </c:ext>
          </c:extLst>
        </c:ser>
        <c:dLbls>
          <c:showLegendKey val="0"/>
          <c:showVal val="1"/>
          <c:showCatName val="0"/>
          <c:showSerName val="0"/>
          <c:showPercent val="0"/>
          <c:showBubbleSize val="0"/>
        </c:dLbls>
        <c:axId val="685305887"/>
        <c:axId val="685298815"/>
      </c:areaChart>
      <c:catAx>
        <c:axId val="685305887"/>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pt-BR"/>
          </a:p>
        </c:txPr>
        <c:crossAx val="685298815"/>
        <c:crosses val="autoZero"/>
        <c:auto val="1"/>
        <c:lblAlgn val="ctr"/>
        <c:lblOffset val="100"/>
        <c:noMultiLvlLbl val="0"/>
      </c:catAx>
      <c:valAx>
        <c:axId val="685298815"/>
        <c:scaling>
          <c:orientation val="minMax"/>
        </c:scaling>
        <c:delete val="1"/>
        <c:axPos val="l"/>
        <c:numFmt formatCode="General" sourceLinked="1"/>
        <c:majorTickMark val="none"/>
        <c:minorTickMark val="none"/>
        <c:tickLblPos val="nextTo"/>
        <c:crossAx val="685305887"/>
        <c:crosses val="autoZero"/>
        <c:crossBetween val="midCat"/>
      </c:valAx>
      <c:spPr>
        <a:noFill/>
        <a:ln>
          <a:noFill/>
        </a:ln>
        <a:effectLst/>
      </c:spPr>
    </c:plotArea>
    <c:plotVisOnly val="1"/>
    <c:dispBlanksAs val="zero"/>
    <c:showDLblsOverMax val="0"/>
  </c:chart>
  <c:spPr>
    <a:noFill/>
    <a:ln>
      <a:noFill/>
    </a:ln>
    <a:effectLst/>
  </c:spPr>
  <c:txPr>
    <a:bodyPr/>
    <a:lstStyle/>
    <a:p>
      <a:pPr>
        <a:defRPr/>
      </a:pPr>
      <a:endParaRPr lang="pt-BR"/>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spc="0" baseline="0">
                <a:solidFill>
                  <a:schemeClr val="tx1"/>
                </a:solidFill>
                <a:latin typeface="+mn-lt"/>
                <a:ea typeface="+mn-ea"/>
                <a:cs typeface="+mn-cs"/>
              </a:defRPr>
            </a:pPr>
            <a:r>
              <a:rPr lang="en-US" sz="1800" b="1">
                <a:solidFill>
                  <a:schemeClr val="tx1"/>
                </a:solidFill>
              </a:rPr>
              <a:t>Cadastros mensais</a:t>
            </a:r>
          </a:p>
        </c:rich>
      </c:tx>
      <c:overlay val="0"/>
      <c:spPr>
        <a:noFill/>
        <a:ln>
          <a:noFill/>
        </a:ln>
        <a:effectLst/>
      </c:spPr>
      <c:txPr>
        <a:bodyPr rot="0" spcFirstLastPara="1" vertOverflow="ellipsis" vert="horz" wrap="square" anchor="ctr" anchorCtr="1"/>
        <a:lstStyle/>
        <a:p>
          <a:pPr>
            <a:defRPr sz="1800" b="1" i="0" u="none" strike="noStrike" kern="1200" spc="0" baseline="0">
              <a:solidFill>
                <a:schemeClr val="tx1"/>
              </a:solidFill>
              <a:latin typeface="+mn-lt"/>
              <a:ea typeface="+mn-ea"/>
              <a:cs typeface="+mn-cs"/>
            </a:defRPr>
          </a:pPr>
          <a:endParaRPr lang="pt-BR"/>
        </a:p>
      </c:txPr>
    </c:title>
    <c:autoTitleDeleted val="0"/>
    <c:plotArea>
      <c:layout/>
      <c:barChart>
        <c:barDir val="col"/>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pt-B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Planilha1!$J$2:$J$7</c:f>
              <c:strCache>
                <c:ptCount val="6"/>
                <c:pt idx="1">
                  <c:v>Janeiro</c:v>
                </c:pt>
                <c:pt idx="2">
                  <c:v>Fevereiro</c:v>
                </c:pt>
                <c:pt idx="3">
                  <c:v>Março</c:v>
                </c:pt>
                <c:pt idx="4">
                  <c:v>Abril</c:v>
                </c:pt>
                <c:pt idx="5">
                  <c:v>Maio</c:v>
                </c:pt>
              </c:strCache>
            </c:strRef>
          </c:cat>
          <c:val>
            <c:numRef>
              <c:f>Planilha1!$K$2:$K$7</c:f>
              <c:numCache>
                <c:formatCode>General</c:formatCode>
                <c:ptCount val="6"/>
                <c:pt idx="1">
                  <c:v>23</c:v>
                </c:pt>
                <c:pt idx="2">
                  <c:v>35</c:v>
                </c:pt>
                <c:pt idx="3">
                  <c:v>62</c:v>
                </c:pt>
                <c:pt idx="4">
                  <c:v>41</c:v>
                </c:pt>
                <c:pt idx="5">
                  <c:v>45</c:v>
                </c:pt>
              </c:numCache>
            </c:numRef>
          </c:val>
          <c:extLst>
            <c:ext xmlns:c16="http://schemas.microsoft.com/office/drawing/2014/chart" uri="{C3380CC4-5D6E-409C-BE32-E72D297353CC}">
              <c16:uniqueId val="{00000000-1702-4F95-9B06-62697B2F55B2}"/>
            </c:ext>
          </c:extLst>
        </c:ser>
        <c:dLbls>
          <c:dLblPos val="outEnd"/>
          <c:showLegendKey val="0"/>
          <c:showVal val="1"/>
          <c:showCatName val="0"/>
          <c:showSerName val="0"/>
          <c:showPercent val="0"/>
          <c:showBubbleSize val="0"/>
        </c:dLbls>
        <c:gapWidth val="219"/>
        <c:overlap val="-27"/>
        <c:axId val="1958171776"/>
        <c:axId val="1958155552"/>
      </c:barChart>
      <c:catAx>
        <c:axId val="1958171776"/>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pt-BR"/>
          </a:p>
        </c:txPr>
        <c:crossAx val="1958155552"/>
        <c:crosses val="autoZero"/>
        <c:auto val="1"/>
        <c:lblAlgn val="ctr"/>
        <c:lblOffset val="100"/>
        <c:noMultiLvlLbl val="0"/>
      </c:catAx>
      <c:valAx>
        <c:axId val="1958155552"/>
        <c:scaling>
          <c:orientation val="minMax"/>
        </c:scaling>
        <c:delete val="1"/>
        <c:axPos val="l"/>
        <c:numFmt formatCode="General" sourceLinked="1"/>
        <c:majorTickMark val="out"/>
        <c:minorTickMark val="none"/>
        <c:tickLblPos val="nextTo"/>
        <c:crossAx val="195817177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pt-BR"/>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pt-BR" sz="1800" b="1" dirty="0">
                <a:solidFill>
                  <a:schemeClr val="tx1"/>
                </a:solidFill>
              </a:rPr>
              <a:t>DOWNLOAD</a:t>
            </a:r>
            <a:r>
              <a:rPr lang="pt-BR" sz="1800" b="1" baseline="0" dirty="0">
                <a:solidFill>
                  <a:schemeClr val="tx1"/>
                </a:solidFill>
              </a:rPr>
              <a:t> MENSAL POR FORMATO</a:t>
            </a:r>
            <a:endParaRPr lang="pt-BR" sz="1800" b="1" dirty="0">
              <a:solidFill>
                <a:schemeClr val="tx1"/>
              </a:solidFill>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endParaRPr lang="pt-BR"/>
        </a:p>
      </c:txPr>
    </c:title>
    <c:autoTitleDeleted val="0"/>
    <c:plotArea>
      <c:layout>
        <c:manualLayout>
          <c:layoutTarget val="inner"/>
          <c:xMode val="edge"/>
          <c:yMode val="edge"/>
          <c:x val="0.24039937075034104"/>
          <c:y val="0.10095449007278587"/>
          <c:w val="0.72123434573524114"/>
          <c:h val="0.78822160644445549"/>
        </c:manualLayout>
      </c:layout>
      <c:barChart>
        <c:barDir val="bar"/>
        <c:grouping val="clustered"/>
        <c:varyColors val="0"/>
        <c:ser>
          <c:idx val="0"/>
          <c:order val="0"/>
          <c:tx>
            <c:strRef>
              <c:f>DORINATECA_DOWNLOADS!$K$2</c:f>
              <c:strCache>
                <c:ptCount val="1"/>
                <c:pt idx="0">
                  <c:v>Epub</c:v>
                </c:pt>
              </c:strCache>
            </c:strRef>
          </c:tx>
          <c:spPr>
            <a:solidFill>
              <a:schemeClr val="accent1"/>
            </a:solidFill>
            <a:ln>
              <a:noFill/>
            </a:ln>
            <a:effectLst/>
          </c:spPr>
          <c:invertIfNegative val="0"/>
          <c:dLbls>
            <c:dLbl>
              <c:idx val="0"/>
              <c:layout>
                <c:manualLayout>
                  <c:x val="7.8998326106333866E-3"/>
                  <c:y val="2.6929452891056018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66B3-43C0-92DF-1A7EEBD083FB}"/>
                </c:ext>
              </c:extLst>
            </c:dLbl>
            <c:dLbl>
              <c:idx val="2"/>
              <c:layout>
                <c:manualLayout>
                  <c:x val="-1.1494651426396222E-2"/>
                  <c:y val="4.6975992074682234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5B9B-415C-AA4F-03B5AB58418F}"/>
                </c:ext>
              </c:extLst>
            </c:dLbl>
            <c:dLbl>
              <c:idx val="3"/>
              <c:layout>
                <c:manualLayout>
                  <c:x val="-1.0389057425562774E-2"/>
                  <c:y val="-4.9370093306073724E-17"/>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6B3-43C0-92DF-1A7EEBD083FB}"/>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pt-B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DORINATECA_DOWNLOADS!$J$3:$J$7</c:f>
              <c:strCache>
                <c:ptCount val="5"/>
                <c:pt idx="0">
                  <c:v>Janeiro</c:v>
                </c:pt>
                <c:pt idx="1">
                  <c:v>Fevereiro</c:v>
                </c:pt>
                <c:pt idx="2">
                  <c:v>Março</c:v>
                </c:pt>
                <c:pt idx="3">
                  <c:v>Abril</c:v>
                </c:pt>
                <c:pt idx="4">
                  <c:v>Maio</c:v>
                </c:pt>
              </c:strCache>
            </c:strRef>
          </c:cat>
          <c:val>
            <c:numRef>
              <c:f>DORINATECA_DOWNLOADS!$K$3:$K$7</c:f>
              <c:numCache>
                <c:formatCode>General</c:formatCode>
                <c:ptCount val="5"/>
                <c:pt idx="0">
                  <c:v>0</c:v>
                </c:pt>
                <c:pt idx="1">
                  <c:v>1</c:v>
                </c:pt>
                <c:pt idx="2">
                  <c:v>6</c:v>
                </c:pt>
                <c:pt idx="3">
                  <c:v>6</c:v>
                </c:pt>
                <c:pt idx="4">
                  <c:v>5</c:v>
                </c:pt>
              </c:numCache>
            </c:numRef>
          </c:val>
          <c:extLst>
            <c:ext xmlns:c16="http://schemas.microsoft.com/office/drawing/2014/chart" uri="{C3380CC4-5D6E-409C-BE32-E72D297353CC}">
              <c16:uniqueId val="{00000000-5B9B-415C-AA4F-03B5AB58418F}"/>
            </c:ext>
          </c:extLst>
        </c:ser>
        <c:ser>
          <c:idx val="1"/>
          <c:order val="1"/>
          <c:tx>
            <c:strRef>
              <c:f>DORINATECA_DOWNLOADS!$L$2</c:f>
              <c:strCache>
                <c:ptCount val="1"/>
                <c:pt idx="0">
                  <c:v>Daisy</c:v>
                </c:pt>
              </c:strCache>
            </c:strRef>
          </c:tx>
          <c:spPr>
            <a:solidFill>
              <a:schemeClr val="accent2"/>
            </a:solidFill>
            <a:ln>
              <a:noFill/>
            </a:ln>
            <a:effectLst/>
          </c:spPr>
          <c:invertIfNegative val="0"/>
          <c:dLbls>
            <c:dLbl>
              <c:idx val="0"/>
              <c:layout>
                <c:manualLayout>
                  <c:x val="-8.5854696574894189E-3"/>
                  <c:y val="-1.974803732242949E-16"/>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66B3-43C0-92DF-1A7EEBD083FB}"/>
                </c:ext>
              </c:extLst>
            </c:dLbl>
            <c:dLbl>
              <c:idx val="1"/>
              <c:layout>
                <c:manualLayout>
                  <c:x val="-8.4140992729043827E-3"/>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66B3-43C0-92DF-1A7EEBD083FB}"/>
                </c:ext>
              </c:extLst>
            </c:dLbl>
            <c:dLbl>
              <c:idx val="2"/>
              <c:layout>
                <c:manualLayout>
                  <c:x val="-3.3716789894762231E-3"/>
                  <c:y val="-2.6929452891057003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66B3-43C0-92DF-1A7EEBD083FB}"/>
                </c:ext>
              </c:extLst>
            </c:dLbl>
            <c:dLbl>
              <c:idx val="3"/>
              <c:layout>
                <c:manualLayout>
                  <c:x val="-5.0641348221510942E-3"/>
                  <c:y val="2.6929452891057003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66B3-43C0-92DF-1A7EEBD083FB}"/>
                </c:ext>
              </c:extLst>
            </c:dLbl>
            <c:dLbl>
              <c:idx val="4"/>
              <c:layout>
                <c:manualLayout>
                  <c:x val="-1.1258905259627009E-2"/>
                  <c:y val="2.6929452891057003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6B3-43C0-92DF-1A7EEBD083FB}"/>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pt-B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DORINATECA_DOWNLOADS!$J$3:$J$7</c:f>
              <c:strCache>
                <c:ptCount val="5"/>
                <c:pt idx="0">
                  <c:v>Janeiro</c:v>
                </c:pt>
                <c:pt idx="1">
                  <c:v>Fevereiro</c:v>
                </c:pt>
                <c:pt idx="2">
                  <c:v>Março</c:v>
                </c:pt>
                <c:pt idx="3">
                  <c:v>Abril</c:v>
                </c:pt>
                <c:pt idx="4">
                  <c:v>Maio</c:v>
                </c:pt>
              </c:strCache>
            </c:strRef>
          </c:cat>
          <c:val>
            <c:numRef>
              <c:f>DORINATECA_DOWNLOADS!$L$3:$L$7</c:f>
              <c:numCache>
                <c:formatCode>General</c:formatCode>
                <c:ptCount val="5"/>
                <c:pt idx="0">
                  <c:v>8</c:v>
                </c:pt>
                <c:pt idx="1">
                  <c:v>6</c:v>
                </c:pt>
                <c:pt idx="2">
                  <c:v>18</c:v>
                </c:pt>
                <c:pt idx="3">
                  <c:v>13</c:v>
                </c:pt>
                <c:pt idx="4">
                  <c:v>9</c:v>
                </c:pt>
              </c:numCache>
            </c:numRef>
          </c:val>
          <c:extLst>
            <c:ext xmlns:c16="http://schemas.microsoft.com/office/drawing/2014/chart" uri="{C3380CC4-5D6E-409C-BE32-E72D297353CC}">
              <c16:uniqueId val="{00000001-5B9B-415C-AA4F-03B5AB58418F}"/>
            </c:ext>
          </c:extLst>
        </c:ser>
        <c:ser>
          <c:idx val="2"/>
          <c:order val="2"/>
          <c:tx>
            <c:strRef>
              <c:f>DORINATECA_DOWNLOADS!$M$2</c:f>
              <c:strCache>
                <c:ptCount val="1"/>
                <c:pt idx="0">
                  <c:v>Braille</c:v>
                </c:pt>
              </c:strCache>
            </c:strRef>
          </c:tx>
          <c:spPr>
            <a:solidFill>
              <a:schemeClr val="accent3"/>
            </a:solidFill>
            <a:ln>
              <a:noFill/>
            </a:ln>
            <a:effectLst/>
          </c:spPr>
          <c:invertIfNegative val="0"/>
          <c:dLbls>
            <c:dLbl>
              <c:idx val="1"/>
              <c:layout>
                <c:manualLayout>
                  <c:x val="-5.5784014844220903E-3"/>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66B3-43C0-92DF-1A7EEBD083FB}"/>
                </c:ext>
              </c:extLst>
            </c:dLbl>
            <c:dLbl>
              <c:idx val="2"/>
              <c:layout>
                <c:manualLayout>
                  <c:x val="-1.4359692870421588E-2"/>
                  <c:y val="-1.3463666230847753E-3"/>
                </c:manualLayout>
              </c:layout>
              <c:spPr>
                <a:noFill/>
                <a:ln>
                  <a:noFill/>
                </a:ln>
                <a:effectLst/>
              </c:spPr>
              <c:txPr>
                <a:bodyPr rot="0" spcFirstLastPara="1" vertOverflow="ellipsis" vert="horz" wrap="square" lIns="38100" tIns="19050" rIns="38100" bIns="19050" anchor="ctr" anchorCtr="1">
                  <a:noAutofit/>
                </a:bodyPr>
                <a:lstStyle/>
                <a:p>
                  <a:pPr>
                    <a:defRPr sz="1200" b="0" i="0" u="none" strike="noStrike" kern="1200" baseline="0">
                      <a:solidFill>
                        <a:schemeClr val="tx1">
                          <a:lumMod val="75000"/>
                          <a:lumOff val="25000"/>
                        </a:schemeClr>
                      </a:solidFill>
                      <a:latin typeface="+mn-lt"/>
                      <a:ea typeface="+mn-ea"/>
                      <a:cs typeface="+mn-cs"/>
                    </a:defRPr>
                  </a:pPr>
                  <a:endParaRPr lang="pt-BR"/>
                </a:p>
              </c:txPr>
              <c:dLblPos val="outEnd"/>
              <c:showLegendKey val="0"/>
              <c:showVal val="1"/>
              <c:showCatName val="0"/>
              <c:showSerName val="0"/>
              <c:showPercent val="0"/>
              <c:showBubbleSize val="0"/>
              <c:extLst>
                <c:ext xmlns:c15="http://schemas.microsoft.com/office/drawing/2012/chart" uri="{CE6537A1-D6FC-4f65-9D91-7224C49458BB}">
                  <c15:layout>
                    <c:manualLayout>
                      <c:w val="6.5136986236833491E-2"/>
                      <c:h val="6.9960174095732283E-2"/>
                    </c:manualLayout>
                  </c15:layout>
                </c:ext>
                <c:ext xmlns:c16="http://schemas.microsoft.com/office/drawing/2014/chart" uri="{C3380CC4-5D6E-409C-BE32-E72D297353CC}">
                  <c16:uniqueId val="{00000004-5B9B-415C-AA4F-03B5AB58418F}"/>
                </c:ext>
              </c:extLst>
            </c:dLbl>
            <c:dLbl>
              <c:idx val="3"/>
              <c:layout>
                <c:manualLayout>
                  <c:x val="-7.1247781671020232E-3"/>
                  <c:y val="-2.6929452891057497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66B3-43C0-92DF-1A7EEBD083FB}"/>
                </c:ext>
              </c:extLst>
            </c:dLbl>
            <c:dLbl>
              <c:idx val="4"/>
              <c:layout>
                <c:manualLayout>
                  <c:x val="-1.007998597960447E-2"/>
                  <c:y val="2.6929452891056756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6B3-43C0-92DF-1A7EEBD083FB}"/>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pt-B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DORINATECA_DOWNLOADS!$J$3:$J$7</c:f>
              <c:strCache>
                <c:ptCount val="5"/>
                <c:pt idx="0">
                  <c:v>Janeiro</c:v>
                </c:pt>
                <c:pt idx="1">
                  <c:v>Fevereiro</c:v>
                </c:pt>
                <c:pt idx="2">
                  <c:v>Março</c:v>
                </c:pt>
                <c:pt idx="3">
                  <c:v>Abril</c:v>
                </c:pt>
                <c:pt idx="4">
                  <c:v>Maio</c:v>
                </c:pt>
              </c:strCache>
            </c:strRef>
          </c:cat>
          <c:val>
            <c:numRef>
              <c:f>DORINATECA_DOWNLOADS!$M$3:$M$7</c:f>
              <c:numCache>
                <c:formatCode>General</c:formatCode>
                <c:ptCount val="5"/>
                <c:pt idx="0">
                  <c:v>3</c:v>
                </c:pt>
                <c:pt idx="1">
                  <c:v>19</c:v>
                </c:pt>
                <c:pt idx="2">
                  <c:v>0</c:v>
                </c:pt>
                <c:pt idx="3">
                  <c:v>14</c:v>
                </c:pt>
                <c:pt idx="4">
                  <c:v>24</c:v>
                </c:pt>
              </c:numCache>
            </c:numRef>
          </c:val>
          <c:extLst>
            <c:ext xmlns:c16="http://schemas.microsoft.com/office/drawing/2014/chart" uri="{C3380CC4-5D6E-409C-BE32-E72D297353CC}">
              <c16:uniqueId val="{00000002-5B9B-415C-AA4F-03B5AB58418F}"/>
            </c:ext>
          </c:extLst>
        </c:ser>
        <c:ser>
          <c:idx val="3"/>
          <c:order val="3"/>
          <c:tx>
            <c:strRef>
              <c:f>DORINATECA_DOWNLOADS!$N$2</c:f>
              <c:strCache>
                <c:ptCount val="1"/>
                <c:pt idx="0">
                  <c:v>Falado</c:v>
                </c:pt>
              </c:strCache>
            </c:strRef>
          </c:tx>
          <c:spPr>
            <a:solidFill>
              <a:schemeClr val="accent4"/>
            </a:solidFill>
            <a:ln>
              <a:noFill/>
            </a:ln>
            <a:effectLst/>
          </c:spPr>
          <c:invertIfNegative val="0"/>
          <c:dLbls>
            <c:dLbl>
              <c:idx val="0"/>
              <c:layout>
                <c:manualLayout>
                  <c:x val="-4.0869193078750653E-3"/>
                  <c:y val="-2.6929452891057992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66B3-43C0-92DF-1A7EEBD083FB}"/>
                </c:ext>
              </c:extLst>
            </c:dLbl>
            <c:dLbl>
              <c:idx val="1"/>
              <c:layout>
                <c:manualLayout>
                  <c:x val="-6.2278050470599873E-3"/>
                  <c:y val="-9.8740186612147448E-17"/>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66B3-43C0-92DF-1A7EEBD083FB}"/>
                </c:ext>
              </c:extLst>
            </c:dLbl>
            <c:dLbl>
              <c:idx val="2"/>
              <c:layout>
                <c:manualLayout>
                  <c:x val="-6.9957060988573858E-3"/>
                  <c:y val="-4.9370093306073724E-17"/>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66B3-43C0-92DF-1A7EEBD083FB}"/>
                </c:ext>
              </c:extLst>
            </c:dLbl>
            <c:dLbl>
              <c:idx val="3"/>
              <c:layout>
                <c:manualLayout>
                  <c:x val="-5.7992235770815284E-3"/>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66B3-43C0-92DF-1A7EEBD083FB}"/>
                </c:ext>
              </c:extLst>
            </c:dLbl>
            <c:dLbl>
              <c:idx val="4"/>
              <c:layout>
                <c:manualLayout>
                  <c:x val="-2.8815728006897114E-3"/>
                  <c:y val="-2.6929452891057129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66B3-43C0-92DF-1A7EEBD083FB}"/>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pt-B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DORINATECA_DOWNLOADS!$J$3:$J$7</c:f>
              <c:strCache>
                <c:ptCount val="5"/>
                <c:pt idx="0">
                  <c:v>Janeiro</c:v>
                </c:pt>
                <c:pt idx="1">
                  <c:v>Fevereiro</c:v>
                </c:pt>
                <c:pt idx="2">
                  <c:v>Março</c:v>
                </c:pt>
                <c:pt idx="3">
                  <c:v>Abril</c:v>
                </c:pt>
                <c:pt idx="4">
                  <c:v>Maio</c:v>
                </c:pt>
              </c:strCache>
            </c:strRef>
          </c:cat>
          <c:val>
            <c:numRef>
              <c:f>DORINATECA_DOWNLOADS!$N$3:$N$7</c:f>
              <c:numCache>
                <c:formatCode>General</c:formatCode>
                <c:ptCount val="5"/>
                <c:pt idx="0">
                  <c:v>182</c:v>
                </c:pt>
                <c:pt idx="1">
                  <c:v>255</c:v>
                </c:pt>
                <c:pt idx="2">
                  <c:v>319</c:v>
                </c:pt>
                <c:pt idx="3">
                  <c:v>245</c:v>
                </c:pt>
                <c:pt idx="4">
                  <c:v>223</c:v>
                </c:pt>
              </c:numCache>
            </c:numRef>
          </c:val>
          <c:extLst>
            <c:ext xmlns:c16="http://schemas.microsoft.com/office/drawing/2014/chart" uri="{C3380CC4-5D6E-409C-BE32-E72D297353CC}">
              <c16:uniqueId val="{00000003-5B9B-415C-AA4F-03B5AB58418F}"/>
            </c:ext>
          </c:extLst>
        </c:ser>
        <c:dLbls>
          <c:dLblPos val="ctr"/>
          <c:showLegendKey val="0"/>
          <c:showVal val="1"/>
          <c:showCatName val="0"/>
          <c:showSerName val="0"/>
          <c:showPercent val="0"/>
          <c:showBubbleSize val="0"/>
        </c:dLbls>
        <c:gapWidth val="159"/>
        <c:axId val="1768318064"/>
        <c:axId val="1768318480"/>
      </c:barChart>
      <c:catAx>
        <c:axId val="176831806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pt-BR"/>
          </a:p>
        </c:txPr>
        <c:crossAx val="1768318480"/>
        <c:crosses val="autoZero"/>
        <c:auto val="1"/>
        <c:lblAlgn val="ctr"/>
        <c:lblOffset val="100"/>
        <c:noMultiLvlLbl val="0"/>
      </c:catAx>
      <c:valAx>
        <c:axId val="1768318480"/>
        <c:scaling>
          <c:orientation val="minMax"/>
        </c:scaling>
        <c:delete val="1"/>
        <c:axPos val="b"/>
        <c:numFmt formatCode="General" sourceLinked="1"/>
        <c:majorTickMark val="none"/>
        <c:minorTickMark val="none"/>
        <c:tickLblPos val="nextTo"/>
        <c:crossAx val="1768318064"/>
        <c:crosses val="autoZero"/>
        <c:crossBetween val="between"/>
      </c:valAx>
      <c:spPr>
        <a:noFill/>
        <a:ln>
          <a:noFill/>
        </a:ln>
        <a:effectLst/>
      </c:spPr>
    </c:plotArea>
    <c:legend>
      <c:legendPos val="b"/>
      <c:layout>
        <c:manualLayout>
          <c:xMode val="edge"/>
          <c:yMode val="edge"/>
          <c:x val="0.44500641188115453"/>
          <c:y val="0.85591788510071842"/>
          <c:w val="0.41773499950157078"/>
          <c:h val="7.9652519915806533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pt-BR"/>
        </a:p>
      </c:txPr>
    </c:legend>
    <c:plotVisOnly val="1"/>
    <c:dispBlanksAs val="gap"/>
    <c:showDLblsOverMax val="0"/>
  </c:chart>
  <c:spPr>
    <a:noFill/>
    <a:ln>
      <a:noFill/>
    </a:ln>
    <a:effectLst/>
  </c:spPr>
  <c:txPr>
    <a:bodyPr/>
    <a:lstStyle/>
    <a:p>
      <a:pPr>
        <a:defRPr/>
      </a:pPr>
      <a:endParaRPr lang="pt-BR"/>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6"/>
    </mc:Choice>
    <mc:Fallback>
      <c:style val="6"/>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600" b="1" dirty="0">
                <a:solidFill>
                  <a:schemeClr val="tx1"/>
                </a:solidFill>
              </a:rPr>
              <a:t>DOWNLOAD TOTAL MENSAL</a:t>
            </a:r>
          </a:p>
        </c:rich>
      </c:tx>
      <c:overlay val="1"/>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pt-BR"/>
        </a:p>
      </c:txPr>
    </c:title>
    <c:autoTitleDeleted val="0"/>
    <c:plotArea>
      <c:layout/>
      <c:areaChart>
        <c:grouping val="standard"/>
        <c:varyColors val="0"/>
        <c:ser>
          <c:idx val="0"/>
          <c:order val="0"/>
          <c:tx>
            <c:strRef>
              <c:f>DORINATECA_DOWNLOADS!$B$2</c:f>
              <c:strCache>
                <c:ptCount val="1"/>
              </c:strCache>
            </c:strRef>
          </c:tx>
          <c:spPr>
            <a:solidFill>
              <a:schemeClr val="accent4"/>
            </a:solidFill>
            <a:ln>
              <a:noFill/>
            </a:ln>
            <a:effectLst/>
          </c:spPr>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endParaRPr lang="pt-B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DORINATECA_DOWNLOADS!$A$3:$A$7</c:f>
              <c:strCache>
                <c:ptCount val="5"/>
                <c:pt idx="0">
                  <c:v>Janeiro</c:v>
                </c:pt>
                <c:pt idx="1">
                  <c:v>Fevereiro</c:v>
                </c:pt>
                <c:pt idx="2">
                  <c:v>Março</c:v>
                </c:pt>
                <c:pt idx="3">
                  <c:v>Abril</c:v>
                </c:pt>
                <c:pt idx="4">
                  <c:v>Maio</c:v>
                </c:pt>
              </c:strCache>
            </c:strRef>
          </c:cat>
          <c:val>
            <c:numRef>
              <c:f>DORINATECA_DOWNLOADS!$B$3:$B$7</c:f>
              <c:numCache>
                <c:formatCode>General</c:formatCode>
                <c:ptCount val="5"/>
                <c:pt idx="0">
                  <c:v>193</c:v>
                </c:pt>
                <c:pt idx="1">
                  <c:v>281</c:v>
                </c:pt>
                <c:pt idx="2">
                  <c:v>338</c:v>
                </c:pt>
                <c:pt idx="3">
                  <c:v>278</c:v>
                </c:pt>
                <c:pt idx="4">
                  <c:v>261</c:v>
                </c:pt>
              </c:numCache>
            </c:numRef>
          </c:val>
          <c:extLst>
            <c:ext xmlns:c16="http://schemas.microsoft.com/office/drawing/2014/chart" uri="{C3380CC4-5D6E-409C-BE32-E72D297353CC}">
              <c16:uniqueId val="{00000000-4778-4AE1-9B5F-C7AF49BFED0B}"/>
            </c:ext>
          </c:extLst>
        </c:ser>
        <c:dLbls>
          <c:showLegendKey val="0"/>
          <c:showVal val="1"/>
          <c:showCatName val="0"/>
          <c:showSerName val="0"/>
          <c:showPercent val="0"/>
          <c:showBubbleSize val="0"/>
        </c:dLbls>
        <c:axId val="1966610848"/>
        <c:axId val="1966617504"/>
      </c:areaChart>
      <c:catAx>
        <c:axId val="1966610848"/>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pt-BR"/>
          </a:p>
        </c:txPr>
        <c:crossAx val="1966617504"/>
        <c:crosses val="autoZero"/>
        <c:auto val="1"/>
        <c:lblAlgn val="ctr"/>
        <c:lblOffset val="100"/>
        <c:noMultiLvlLbl val="0"/>
      </c:catAx>
      <c:valAx>
        <c:axId val="1966617504"/>
        <c:scaling>
          <c:orientation val="minMax"/>
        </c:scaling>
        <c:delete val="1"/>
        <c:axPos val="l"/>
        <c:numFmt formatCode="General" sourceLinked="1"/>
        <c:majorTickMark val="none"/>
        <c:minorTickMark val="none"/>
        <c:tickLblPos val="nextTo"/>
        <c:crossAx val="1966610848"/>
        <c:crosses val="autoZero"/>
        <c:crossBetween val="midCat"/>
      </c:valAx>
      <c:spPr>
        <a:noFill/>
        <a:ln>
          <a:noFill/>
        </a:ln>
        <a:effectLst/>
      </c:spPr>
    </c:plotArea>
    <c:plotVisOnly val="1"/>
    <c:dispBlanksAs val="zero"/>
    <c:showDLblsOverMax val="0"/>
  </c:chart>
  <c:spPr>
    <a:noFill/>
    <a:ln>
      <a:noFill/>
    </a:ln>
    <a:effectLst/>
  </c:spPr>
  <c:txPr>
    <a:bodyPr/>
    <a:lstStyle/>
    <a:p>
      <a:pPr>
        <a:defRPr/>
      </a:pPr>
      <a:endParaRPr lang="pt-BR"/>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6"/>
    </mc:Choice>
    <mc:Fallback>
      <c:style val="6"/>
    </mc:Fallback>
  </mc:AlternateContent>
  <c:chart>
    <c:title>
      <c:tx>
        <c:rich>
          <a:bodyPr rot="0" spcFirstLastPara="1" vertOverflow="ellipsis" vert="horz" wrap="square" anchor="ctr" anchorCtr="1"/>
          <a:lstStyle/>
          <a:p>
            <a:pPr>
              <a:defRPr sz="1600" b="1" i="0" u="none" strike="noStrike" kern="1200" spc="0" baseline="0">
                <a:solidFill>
                  <a:schemeClr val="tx1"/>
                </a:solidFill>
                <a:latin typeface="+mn-lt"/>
                <a:ea typeface="+mn-ea"/>
                <a:cs typeface="+mn-cs"/>
              </a:defRPr>
            </a:pPr>
            <a:r>
              <a:rPr lang="en-US" sz="1600" b="1">
                <a:solidFill>
                  <a:schemeClr val="tx1"/>
                </a:solidFill>
              </a:rPr>
              <a:t>ACERVO TOTAL MENSAL </a:t>
            </a:r>
          </a:p>
        </c:rich>
      </c:tx>
      <c:overlay val="0"/>
      <c:spPr>
        <a:noFill/>
        <a:ln>
          <a:noFill/>
        </a:ln>
        <a:effectLst/>
      </c:spPr>
      <c:txPr>
        <a:bodyPr rot="0" spcFirstLastPara="1" vertOverflow="ellipsis" vert="horz" wrap="square" anchor="ctr" anchorCtr="1"/>
        <a:lstStyle/>
        <a:p>
          <a:pPr>
            <a:defRPr sz="1600" b="1" i="0" u="none" strike="noStrike" kern="1200" spc="0" baseline="0">
              <a:solidFill>
                <a:schemeClr val="tx1"/>
              </a:solidFill>
              <a:latin typeface="+mn-lt"/>
              <a:ea typeface="+mn-ea"/>
              <a:cs typeface="+mn-cs"/>
            </a:defRPr>
          </a:pPr>
          <a:endParaRPr lang="pt-BR"/>
        </a:p>
      </c:txPr>
    </c:title>
    <c:autoTitleDeleted val="0"/>
    <c:plotArea>
      <c:layout/>
      <c:areaChart>
        <c:grouping val="standard"/>
        <c:varyColors val="0"/>
        <c:ser>
          <c:idx val="0"/>
          <c:order val="0"/>
          <c:tx>
            <c:strRef>
              <c:f>ACERVO!$B$1</c:f>
              <c:strCache>
                <c:ptCount val="1"/>
                <c:pt idx="0">
                  <c:v>ACERVO</c:v>
                </c:pt>
              </c:strCache>
            </c:strRef>
          </c:tx>
          <c:spPr>
            <a:solidFill>
              <a:schemeClr val="accent4"/>
            </a:solidFill>
            <a:ln>
              <a:noFill/>
            </a:ln>
            <a:effectLst/>
          </c:spPr>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pt-B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ACERVO!$A$2:$A$6</c:f>
              <c:strCache>
                <c:ptCount val="5"/>
                <c:pt idx="0">
                  <c:v>Janeiro</c:v>
                </c:pt>
                <c:pt idx="1">
                  <c:v>Fevereiro</c:v>
                </c:pt>
                <c:pt idx="2">
                  <c:v>Março</c:v>
                </c:pt>
                <c:pt idx="3">
                  <c:v>Abril</c:v>
                </c:pt>
                <c:pt idx="4">
                  <c:v>Maio</c:v>
                </c:pt>
              </c:strCache>
            </c:strRef>
          </c:cat>
          <c:val>
            <c:numRef>
              <c:f>ACERVO!$B$2:$B$6</c:f>
              <c:numCache>
                <c:formatCode>General</c:formatCode>
                <c:ptCount val="5"/>
                <c:pt idx="0">
                  <c:v>5735</c:v>
                </c:pt>
                <c:pt idx="1">
                  <c:v>5735</c:v>
                </c:pt>
                <c:pt idx="2">
                  <c:v>5737</c:v>
                </c:pt>
                <c:pt idx="3">
                  <c:v>5767</c:v>
                </c:pt>
                <c:pt idx="4">
                  <c:v>5770</c:v>
                </c:pt>
              </c:numCache>
            </c:numRef>
          </c:val>
          <c:extLst>
            <c:ext xmlns:c16="http://schemas.microsoft.com/office/drawing/2014/chart" uri="{C3380CC4-5D6E-409C-BE32-E72D297353CC}">
              <c16:uniqueId val="{00000000-EE36-45AD-8EBA-240F393A362E}"/>
            </c:ext>
          </c:extLst>
        </c:ser>
        <c:dLbls>
          <c:showLegendKey val="0"/>
          <c:showVal val="1"/>
          <c:showCatName val="0"/>
          <c:showSerName val="0"/>
          <c:showPercent val="0"/>
          <c:showBubbleSize val="0"/>
        </c:dLbls>
        <c:axId val="1768579856"/>
        <c:axId val="1768580272"/>
      </c:areaChart>
      <c:catAx>
        <c:axId val="1768579856"/>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pt-BR"/>
          </a:p>
        </c:txPr>
        <c:crossAx val="1768580272"/>
        <c:crosses val="autoZero"/>
        <c:auto val="1"/>
        <c:lblAlgn val="ctr"/>
        <c:lblOffset val="100"/>
        <c:noMultiLvlLbl val="0"/>
      </c:catAx>
      <c:valAx>
        <c:axId val="1768580272"/>
        <c:scaling>
          <c:orientation val="minMax"/>
        </c:scaling>
        <c:delete val="1"/>
        <c:axPos val="l"/>
        <c:numFmt formatCode="General" sourceLinked="1"/>
        <c:majorTickMark val="none"/>
        <c:minorTickMark val="none"/>
        <c:tickLblPos val="nextTo"/>
        <c:crossAx val="1768579856"/>
        <c:crosses val="autoZero"/>
        <c:crossBetween val="midCat"/>
      </c:valAx>
      <c:spPr>
        <a:noFill/>
        <a:ln>
          <a:noFill/>
        </a:ln>
        <a:effectLst/>
      </c:spPr>
    </c:plotArea>
    <c:plotVisOnly val="1"/>
    <c:dispBlanksAs val="zero"/>
    <c:showDLblsOverMax val="0"/>
  </c:chart>
  <c:spPr>
    <a:noFill/>
    <a:ln>
      <a:noFill/>
    </a:ln>
    <a:effectLst/>
  </c:spPr>
  <c:txPr>
    <a:bodyPr/>
    <a:lstStyle/>
    <a:p>
      <a:pPr>
        <a:defRPr/>
      </a:pPr>
      <a:endParaRPr lang="pt-BR"/>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chemeClr val="tx1"/>
                </a:solidFill>
                <a:latin typeface="+mn-lt"/>
                <a:ea typeface="+mn-ea"/>
                <a:cs typeface="+mn-cs"/>
              </a:defRPr>
            </a:pPr>
            <a:r>
              <a:rPr lang="pt-BR" sz="1600" b="1">
                <a:solidFill>
                  <a:schemeClr val="tx1"/>
                </a:solidFill>
              </a:rPr>
              <a:t>ACERVO MENSAL POR FORMATO</a:t>
            </a:r>
          </a:p>
        </c:rich>
      </c:tx>
      <c:overlay val="0"/>
      <c:spPr>
        <a:noFill/>
        <a:ln>
          <a:noFill/>
        </a:ln>
        <a:effectLst/>
      </c:spPr>
      <c:txPr>
        <a:bodyPr rot="0" spcFirstLastPara="1" vertOverflow="ellipsis" vert="horz" wrap="square" anchor="ctr" anchorCtr="1"/>
        <a:lstStyle/>
        <a:p>
          <a:pPr>
            <a:defRPr sz="1600" b="1" i="0" u="none" strike="noStrike" kern="1200" spc="0" baseline="0">
              <a:solidFill>
                <a:schemeClr val="tx1"/>
              </a:solidFill>
              <a:latin typeface="+mn-lt"/>
              <a:ea typeface="+mn-ea"/>
              <a:cs typeface="+mn-cs"/>
            </a:defRPr>
          </a:pPr>
          <a:endParaRPr lang="pt-BR"/>
        </a:p>
      </c:txPr>
    </c:title>
    <c:autoTitleDeleted val="0"/>
    <c:plotArea>
      <c:layout/>
      <c:barChart>
        <c:barDir val="col"/>
        <c:grouping val="stacked"/>
        <c:varyColors val="0"/>
        <c:ser>
          <c:idx val="0"/>
          <c:order val="0"/>
          <c:tx>
            <c:strRef>
              <c:f>ACERVO!$F$1</c:f>
              <c:strCache>
                <c:ptCount val="1"/>
                <c:pt idx="0">
                  <c:v>Audiolivro</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pt-B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ACERVO!$E$2:$E$6</c:f>
              <c:strCache>
                <c:ptCount val="5"/>
                <c:pt idx="0">
                  <c:v>Janeiro</c:v>
                </c:pt>
                <c:pt idx="1">
                  <c:v>Fevereiro</c:v>
                </c:pt>
                <c:pt idx="2">
                  <c:v>Março</c:v>
                </c:pt>
                <c:pt idx="3">
                  <c:v>Abril</c:v>
                </c:pt>
                <c:pt idx="4">
                  <c:v>Maio</c:v>
                </c:pt>
              </c:strCache>
            </c:strRef>
          </c:cat>
          <c:val>
            <c:numRef>
              <c:f>ACERVO!$F$2:$F$6</c:f>
              <c:numCache>
                <c:formatCode>#,##0</c:formatCode>
                <c:ptCount val="5"/>
                <c:pt idx="0">
                  <c:v>3707</c:v>
                </c:pt>
                <c:pt idx="1">
                  <c:v>3707</c:v>
                </c:pt>
                <c:pt idx="2">
                  <c:v>3709</c:v>
                </c:pt>
                <c:pt idx="3">
                  <c:v>3722</c:v>
                </c:pt>
                <c:pt idx="4">
                  <c:v>3725</c:v>
                </c:pt>
              </c:numCache>
            </c:numRef>
          </c:val>
          <c:extLst>
            <c:ext xmlns:c16="http://schemas.microsoft.com/office/drawing/2014/chart" uri="{C3380CC4-5D6E-409C-BE32-E72D297353CC}">
              <c16:uniqueId val="{00000000-CFA2-4693-BDE8-731104684BF8}"/>
            </c:ext>
          </c:extLst>
        </c:ser>
        <c:ser>
          <c:idx val="1"/>
          <c:order val="1"/>
          <c:tx>
            <c:strRef>
              <c:f>ACERVO!$G$1</c:f>
              <c:strCache>
                <c:ptCount val="1"/>
                <c:pt idx="0">
                  <c:v>Braille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pt-B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ACERVO!$E$2:$E$6</c:f>
              <c:strCache>
                <c:ptCount val="5"/>
                <c:pt idx="0">
                  <c:v>Janeiro</c:v>
                </c:pt>
                <c:pt idx="1">
                  <c:v>Fevereiro</c:v>
                </c:pt>
                <c:pt idx="2">
                  <c:v>Março</c:v>
                </c:pt>
                <c:pt idx="3">
                  <c:v>Abril</c:v>
                </c:pt>
                <c:pt idx="4">
                  <c:v>Maio</c:v>
                </c:pt>
              </c:strCache>
            </c:strRef>
          </c:cat>
          <c:val>
            <c:numRef>
              <c:f>ACERVO!$G$2:$G$6</c:f>
              <c:numCache>
                <c:formatCode>General</c:formatCode>
                <c:ptCount val="5"/>
                <c:pt idx="0">
                  <c:v>974</c:v>
                </c:pt>
                <c:pt idx="1">
                  <c:v>974</c:v>
                </c:pt>
                <c:pt idx="2">
                  <c:v>974</c:v>
                </c:pt>
                <c:pt idx="3">
                  <c:v>974</c:v>
                </c:pt>
                <c:pt idx="4">
                  <c:v>974</c:v>
                </c:pt>
              </c:numCache>
            </c:numRef>
          </c:val>
          <c:extLst>
            <c:ext xmlns:c16="http://schemas.microsoft.com/office/drawing/2014/chart" uri="{C3380CC4-5D6E-409C-BE32-E72D297353CC}">
              <c16:uniqueId val="{00000001-CFA2-4693-BDE8-731104684BF8}"/>
            </c:ext>
          </c:extLst>
        </c:ser>
        <c:ser>
          <c:idx val="2"/>
          <c:order val="2"/>
          <c:tx>
            <c:strRef>
              <c:f>ACERVO!$H$1</c:f>
              <c:strCache>
                <c:ptCount val="1"/>
                <c:pt idx="0">
                  <c:v>Daisy</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pt-B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ACERVO!$E$2:$E$6</c:f>
              <c:strCache>
                <c:ptCount val="5"/>
                <c:pt idx="0">
                  <c:v>Janeiro</c:v>
                </c:pt>
                <c:pt idx="1">
                  <c:v>Fevereiro</c:v>
                </c:pt>
                <c:pt idx="2">
                  <c:v>Março</c:v>
                </c:pt>
                <c:pt idx="3">
                  <c:v>Abril</c:v>
                </c:pt>
                <c:pt idx="4">
                  <c:v>Maio</c:v>
                </c:pt>
              </c:strCache>
            </c:strRef>
          </c:cat>
          <c:val>
            <c:numRef>
              <c:f>ACERVO!$H$2:$H$6</c:f>
              <c:numCache>
                <c:formatCode>General</c:formatCode>
                <c:ptCount val="5"/>
                <c:pt idx="0">
                  <c:v>895</c:v>
                </c:pt>
                <c:pt idx="1">
                  <c:v>895</c:v>
                </c:pt>
                <c:pt idx="2">
                  <c:v>895</c:v>
                </c:pt>
                <c:pt idx="3">
                  <c:v>895</c:v>
                </c:pt>
                <c:pt idx="4">
                  <c:v>895</c:v>
                </c:pt>
              </c:numCache>
            </c:numRef>
          </c:val>
          <c:extLst>
            <c:ext xmlns:c16="http://schemas.microsoft.com/office/drawing/2014/chart" uri="{C3380CC4-5D6E-409C-BE32-E72D297353CC}">
              <c16:uniqueId val="{00000002-CFA2-4693-BDE8-731104684BF8}"/>
            </c:ext>
          </c:extLst>
        </c:ser>
        <c:ser>
          <c:idx val="3"/>
          <c:order val="3"/>
          <c:tx>
            <c:strRef>
              <c:f>ACERVO!$I$1</c:f>
              <c:strCache>
                <c:ptCount val="1"/>
                <c:pt idx="0">
                  <c:v>Epub</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pt-B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ACERVO!$E$2:$E$6</c:f>
              <c:strCache>
                <c:ptCount val="5"/>
                <c:pt idx="0">
                  <c:v>Janeiro</c:v>
                </c:pt>
                <c:pt idx="1">
                  <c:v>Fevereiro</c:v>
                </c:pt>
                <c:pt idx="2">
                  <c:v>Março</c:v>
                </c:pt>
                <c:pt idx="3">
                  <c:v>Abril</c:v>
                </c:pt>
                <c:pt idx="4">
                  <c:v>Maio</c:v>
                </c:pt>
              </c:strCache>
            </c:strRef>
          </c:cat>
          <c:val>
            <c:numRef>
              <c:f>ACERVO!$I$2:$I$6</c:f>
              <c:numCache>
                <c:formatCode>General</c:formatCode>
                <c:ptCount val="5"/>
                <c:pt idx="0">
                  <c:v>159</c:v>
                </c:pt>
                <c:pt idx="1">
                  <c:v>159</c:v>
                </c:pt>
                <c:pt idx="2">
                  <c:v>159</c:v>
                </c:pt>
                <c:pt idx="3">
                  <c:v>176</c:v>
                </c:pt>
                <c:pt idx="4">
                  <c:v>176</c:v>
                </c:pt>
              </c:numCache>
            </c:numRef>
          </c:val>
          <c:extLst>
            <c:ext xmlns:c16="http://schemas.microsoft.com/office/drawing/2014/chart" uri="{C3380CC4-5D6E-409C-BE32-E72D297353CC}">
              <c16:uniqueId val="{00000003-CFA2-4693-BDE8-731104684BF8}"/>
            </c:ext>
          </c:extLst>
        </c:ser>
        <c:dLbls>
          <c:dLblPos val="ctr"/>
          <c:showLegendKey val="0"/>
          <c:showVal val="1"/>
          <c:showCatName val="0"/>
          <c:showSerName val="0"/>
          <c:showPercent val="0"/>
          <c:showBubbleSize val="0"/>
        </c:dLbls>
        <c:gapWidth val="150"/>
        <c:overlap val="100"/>
        <c:axId val="1762877024"/>
        <c:axId val="1762874112"/>
      </c:barChart>
      <c:catAx>
        <c:axId val="1762877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pt-BR"/>
          </a:p>
        </c:txPr>
        <c:crossAx val="1762874112"/>
        <c:crosses val="autoZero"/>
        <c:auto val="1"/>
        <c:lblAlgn val="ctr"/>
        <c:lblOffset val="100"/>
        <c:noMultiLvlLbl val="0"/>
      </c:catAx>
      <c:valAx>
        <c:axId val="1762874112"/>
        <c:scaling>
          <c:orientation val="minMax"/>
        </c:scaling>
        <c:delete val="1"/>
        <c:axPos val="l"/>
        <c:numFmt formatCode="#,##0" sourceLinked="1"/>
        <c:majorTickMark val="none"/>
        <c:minorTickMark val="none"/>
        <c:tickLblPos val="nextTo"/>
        <c:crossAx val="1762877024"/>
        <c:crosses val="autoZero"/>
        <c:crossBetween val="between"/>
      </c:valAx>
      <c:spPr>
        <a:noFill/>
        <a:ln>
          <a:noFill/>
        </a:ln>
        <a:effectLst/>
      </c:spPr>
    </c:plotArea>
    <c:legend>
      <c:legendPos val="b"/>
      <c:layout>
        <c:manualLayout>
          <c:xMode val="edge"/>
          <c:yMode val="edge"/>
          <c:x val="7.9818391191850011E-2"/>
          <c:y val="0.13575577642958561"/>
          <c:w val="0.85682880660741711"/>
          <c:h val="8.684974828966055E-2"/>
        </c:manualLayout>
      </c:layout>
      <c:overlay val="0"/>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pt-BR"/>
        </a:p>
      </c:txPr>
    </c:legend>
    <c:plotVisOnly val="1"/>
    <c:dispBlanksAs val="gap"/>
    <c:showDLblsOverMax val="0"/>
  </c:chart>
  <c:spPr>
    <a:noFill/>
    <a:ln>
      <a:noFill/>
    </a:ln>
    <a:effectLst/>
  </c:spPr>
  <c:txPr>
    <a:bodyPr/>
    <a:lstStyle/>
    <a:p>
      <a:pPr>
        <a:defRPr/>
      </a:pPr>
      <a:endParaRPr lang="pt-BR"/>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areaChart>
        <c:grouping val="standard"/>
        <c:varyColors val="0"/>
        <c:ser>
          <c:idx val="0"/>
          <c:order val="0"/>
          <c:spPr>
            <a:solidFill>
              <a:srgbClr val="FCDC00"/>
            </a:solidFill>
            <a:ln>
              <a:noFill/>
            </a:ln>
            <a:effectLst/>
          </c:spPr>
          <c:dLbls>
            <c:spPr>
              <a:noFill/>
              <a:ln>
                <a:noFill/>
              </a:ln>
              <a:effectLst/>
            </c:spPr>
            <c:txPr>
              <a:bodyPr rot="0" spcFirstLastPara="1" vertOverflow="ellipsis" vert="horz" wrap="square" anchor="ctr" anchorCtr="1"/>
              <a:lstStyle/>
              <a:p>
                <a:pPr>
                  <a:defRPr sz="1600" b="1" i="0" u="none" strike="noStrike" kern="1200" baseline="0">
                    <a:solidFill>
                      <a:schemeClr val="dk1"/>
                    </a:solidFill>
                    <a:latin typeface="+mn-lt"/>
                    <a:ea typeface="+mn-ea"/>
                    <a:cs typeface="+mn-cs"/>
                  </a:defRPr>
                </a:pPr>
                <a:endParaRPr lang="pt-B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Planilha4!$B$21:$F$21</c:f>
              <c:strCache>
                <c:ptCount val="5"/>
                <c:pt idx="0">
                  <c:v>Janeiro</c:v>
                </c:pt>
                <c:pt idx="1">
                  <c:v>Fevereiro</c:v>
                </c:pt>
                <c:pt idx="2">
                  <c:v>Março</c:v>
                </c:pt>
                <c:pt idx="3">
                  <c:v>Abril</c:v>
                </c:pt>
                <c:pt idx="4">
                  <c:v>Maio</c:v>
                </c:pt>
              </c:strCache>
            </c:strRef>
          </c:cat>
          <c:val>
            <c:numRef>
              <c:f>Planilha4!$B$22:$F$22</c:f>
              <c:numCache>
                <c:formatCode>General</c:formatCode>
                <c:ptCount val="5"/>
                <c:pt idx="0">
                  <c:v>1007</c:v>
                </c:pt>
                <c:pt idx="1">
                  <c:v>1029</c:v>
                </c:pt>
                <c:pt idx="2">
                  <c:v>1044</c:v>
                </c:pt>
                <c:pt idx="3">
                  <c:v>1065</c:v>
                </c:pt>
                <c:pt idx="4">
                  <c:v>1081</c:v>
                </c:pt>
              </c:numCache>
            </c:numRef>
          </c:val>
          <c:extLst>
            <c:ext xmlns:c16="http://schemas.microsoft.com/office/drawing/2014/chart" uri="{C3380CC4-5D6E-409C-BE32-E72D297353CC}">
              <c16:uniqueId val="{00000000-1D2B-4D12-8B9E-A40069410F08}"/>
            </c:ext>
          </c:extLst>
        </c:ser>
        <c:dLbls>
          <c:showLegendKey val="0"/>
          <c:showVal val="1"/>
          <c:showCatName val="0"/>
          <c:showSerName val="0"/>
          <c:showPercent val="0"/>
          <c:showBubbleSize val="0"/>
        </c:dLbls>
        <c:axId val="1176772704"/>
        <c:axId val="1176774784"/>
      </c:areaChart>
      <c:catAx>
        <c:axId val="117677270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dk1"/>
                </a:solidFill>
                <a:latin typeface="+mn-lt"/>
                <a:ea typeface="+mn-ea"/>
                <a:cs typeface="+mn-cs"/>
              </a:defRPr>
            </a:pPr>
            <a:endParaRPr lang="pt-BR"/>
          </a:p>
        </c:txPr>
        <c:crossAx val="1176774784"/>
        <c:crosses val="autoZero"/>
        <c:auto val="1"/>
        <c:lblAlgn val="ctr"/>
        <c:lblOffset val="100"/>
        <c:noMultiLvlLbl val="0"/>
      </c:catAx>
      <c:valAx>
        <c:axId val="1176774784"/>
        <c:scaling>
          <c:orientation val="minMax"/>
        </c:scaling>
        <c:delete val="1"/>
        <c:axPos val="l"/>
        <c:numFmt formatCode="General" sourceLinked="1"/>
        <c:majorTickMark val="out"/>
        <c:minorTickMark val="none"/>
        <c:tickLblPos val="nextTo"/>
        <c:crossAx val="1176772704"/>
        <c:crosses val="autoZero"/>
        <c:crossBetween val="midCat"/>
      </c:valAx>
      <c:spPr>
        <a:noFill/>
        <a:ln>
          <a:noFill/>
        </a:ln>
        <a:effectLst/>
      </c:spPr>
    </c:plotArea>
    <c:plotVisOnly val="1"/>
    <c:dispBlanksAs val="zero"/>
    <c:showDLblsOverMax val="0"/>
  </c:chart>
  <c:spPr>
    <a:solidFill>
      <a:schemeClr val="lt1"/>
    </a:solidFill>
    <a:ln w="12700" cap="flat" cmpd="sng" algn="ctr">
      <a:solidFill>
        <a:schemeClr val="bg1"/>
      </a:solidFill>
      <a:prstDash val="solid"/>
      <a:miter lim="800000"/>
    </a:ln>
    <a:effectLst/>
  </c:spPr>
  <c:txPr>
    <a:bodyPr/>
    <a:lstStyle/>
    <a:p>
      <a:pPr>
        <a:defRPr sz="1600" b="1">
          <a:solidFill>
            <a:schemeClr val="dk1"/>
          </a:solidFill>
          <a:latin typeface="+mn-lt"/>
          <a:ea typeface="+mn-ea"/>
          <a:cs typeface="+mn-cs"/>
        </a:defRPr>
      </a:pPr>
      <a:endParaRPr lang="pt-BR"/>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'[Gráfico indicadores. Erika.xlsx]Planilha2'!$B$1</c:f>
              <c:strCache>
                <c:ptCount val="1"/>
                <c:pt idx="0">
                  <c:v>Cadastros</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dk1"/>
                    </a:solidFill>
                    <a:latin typeface="+mn-lt"/>
                    <a:ea typeface="+mn-ea"/>
                    <a:cs typeface="+mn-cs"/>
                  </a:defRPr>
                </a:pPr>
                <a:endParaRPr lang="pt-B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'[Gráfico indicadores. Erika.xlsx]Planilha2'!$A$2:$A$6</c:f>
              <c:strCache>
                <c:ptCount val="5"/>
                <c:pt idx="0">
                  <c:v>jan</c:v>
                </c:pt>
                <c:pt idx="1">
                  <c:v>fev</c:v>
                </c:pt>
                <c:pt idx="2">
                  <c:v>mar</c:v>
                </c:pt>
                <c:pt idx="3">
                  <c:v>abr</c:v>
                </c:pt>
                <c:pt idx="4">
                  <c:v>mai</c:v>
                </c:pt>
              </c:strCache>
            </c:strRef>
          </c:cat>
          <c:val>
            <c:numRef>
              <c:f>'[Gráfico indicadores. Erika.xlsx]Planilha2'!$B$2:$B$6</c:f>
              <c:numCache>
                <c:formatCode>General</c:formatCode>
                <c:ptCount val="5"/>
                <c:pt idx="0">
                  <c:v>8</c:v>
                </c:pt>
                <c:pt idx="1">
                  <c:v>22</c:v>
                </c:pt>
                <c:pt idx="2">
                  <c:v>15</c:v>
                </c:pt>
                <c:pt idx="3">
                  <c:v>21</c:v>
                </c:pt>
                <c:pt idx="4">
                  <c:v>16</c:v>
                </c:pt>
              </c:numCache>
            </c:numRef>
          </c:val>
          <c:extLst>
            <c:ext xmlns:c16="http://schemas.microsoft.com/office/drawing/2014/chart" uri="{C3380CC4-5D6E-409C-BE32-E72D297353CC}">
              <c16:uniqueId val="{00000000-BA7B-4A4A-B07B-0A711CA31F06}"/>
            </c:ext>
          </c:extLst>
        </c:ser>
        <c:dLbls>
          <c:showLegendKey val="0"/>
          <c:showVal val="1"/>
          <c:showCatName val="0"/>
          <c:showSerName val="0"/>
          <c:showPercent val="0"/>
          <c:showBubbleSize val="0"/>
        </c:dLbls>
        <c:gapWidth val="219"/>
        <c:overlap val="-27"/>
        <c:axId val="715012992"/>
        <c:axId val="715017152"/>
      </c:barChart>
      <c:lineChart>
        <c:grouping val="standard"/>
        <c:varyColors val="0"/>
        <c:ser>
          <c:idx val="1"/>
          <c:order val="1"/>
          <c:tx>
            <c:strRef>
              <c:f>'[Gráfico indicadores. Erika.xlsx]Planilha2'!$C$1</c:f>
              <c:strCache>
                <c:ptCount val="1"/>
                <c:pt idx="0">
                  <c:v>Porcent. Cresc.</c:v>
                </c:pt>
              </c:strCache>
            </c:strRef>
          </c:tx>
          <c:spPr>
            <a:ln w="34925" cap="rnd">
              <a:solidFill>
                <a:srgbClr val="FF0000"/>
              </a:solidFill>
              <a:round/>
            </a:ln>
            <a:effectLst>
              <a:outerShdw blurRad="57150" dist="19050" dir="5400000" algn="ctr" rotWithShape="0">
                <a:srgbClr val="000000">
                  <a:alpha val="63000"/>
                </a:srgbClr>
              </a:outerShdw>
            </a:effectLst>
          </c:spPr>
          <c:marker>
            <c:symbol val="none"/>
          </c:marker>
          <c:dLbls>
            <c:dLbl>
              <c:idx val="0"/>
              <c:layout>
                <c:manualLayout>
                  <c:x val="-5.5555555555556061E-3"/>
                  <c:y val="2.777777777777769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A7B-4A4A-B07B-0A711CA31F06}"/>
                </c:ext>
              </c:extLst>
            </c:dLbl>
            <c:spPr>
              <a:noFill/>
              <a:ln>
                <a:noFill/>
              </a:ln>
              <a:effectLst/>
            </c:spPr>
            <c:txPr>
              <a:bodyPr rot="0" spcFirstLastPara="1" vertOverflow="ellipsis" vert="horz" wrap="square" anchor="ctr" anchorCtr="1"/>
              <a:lstStyle/>
              <a:p>
                <a:pPr>
                  <a:defRPr sz="1600" b="0" i="0" u="none" strike="noStrike" kern="1200" baseline="0">
                    <a:solidFill>
                      <a:schemeClr val="dk1"/>
                    </a:solidFill>
                    <a:latin typeface="+mn-lt"/>
                    <a:ea typeface="+mn-ea"/>
                    <a:cs typeface="+mn-cs"/>
                  </a:defRPr>
                </a:pPr>
                <a:endParaRPr lang="pt-B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'[Gráfico indicadores. Erika.xlsx]Planilha2'!$A$2:$A$6</c:f>
              <c:strCache>
                <c:ptCount val="5"/>
                <c:pt idx="0">
                  <c:v>jan</c:v>
                </c:pt>
                <c:pt idx="1">
                  <c:v>fev</c:v>
                </c:pt>
                <c:pt idx="2">
                  <c:v>mar</c:v>
                </c:pt>
                <c:pt idx="3">
                  <c:v>abr</c:v>
                </c:pt>
                <c:pt idx="4">
                  <c:v>mai</c:v>
                </c:pt>
              </c:strCache>
            </c:strRef>
          </c:cat>
          <c:val>
            <c:numRef>
              <c:f>'[Gráfico indicadores. Erika.xlsx]Planilha2'!$C$2:$C$6</c:f>
              <c:numCache>
                <c:formatCode>0%</c:formatCode>
                <c:ptCount val="5"/>
                <c:pt idx="0">
                  <c:v>0</c:v>
                </c:pt>
                <c:pt idx="1">
                  <c:v>1.75</c:v>
                </c:pt>
                <c:pt idx="2">
                  <c:v>-0.31818181818181823</c:v>
                </c:pt>
                <c:pt idx="3">
                  <c:v>0.39999999999999991</c:v>
                </c:pt>
                <c:pt idx="4">
                  <c:v>-0.23809523809523814</c:v>
                </c:pt>
              </c:numCache>
            </c:numRef>
          </c:val>
          <c:smooth val="0"/>
          <c:extLst>
            <c:ext xmlns:c16="http://schemas.microsoft.com/office/drawing/2014/chart" uri="{C3380CC4-5D6E-409C-BE32-E72D297353CC}">
              <c16:uniqueId val="{00000002-BA7B-4A4A-B07B-0A711CA31F06}"/>
            </c:ext>
          </c:extLst>
        </c:ser>
        <c:dLbls>
          <c:showLegendKey val="0"/>
          <c:showVal val="1"/>
          <c:showCatName val="0"/>
          <c:showSerName val="0"/>
          <c:showPercent val="0"/>
          <c:showBubbleSize val="0"/>
        </c:dLbls>
        <c:marker val="1"/>
        <c:smooth val="0"/>
        <c:axId val="714994688"/>
        <c:axId val="715010912"/>
      </c:lineChart>
      <c:catAx>
        <c:axId val="715012992"/>
        <c:scaling>
          <c:orientation val="minMax"/>
        </c:scaling>
        <c:delete val="0"/>
        <c:axPos val="b"/>
        <c:numFmt formatCode="General" sourceLinked="1"/>
        <c:majorTickMark val="none"/>
        <c:minorTickMark val="none"/>
        <c:tickLblPos val="low"/>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1600" b="0" i="0" u="none" strike="noStrike" kern="1200" baseline="0">
                <a:solidFill>
                  <a:schemeClr val="dk1"/>
                </a:solidFill>
                <a:latin typeface="+mn-lt"/>
                <a:ea typeface="+mn-ea"/>
                <a:cs typeface="+mn-cs"/>
              </a:defRPr>
            </a:pPr>
            <a:endParaRPr lang="pt-BR"/>
          </a:p>
        </c:txPr>
        <c:crossAx val="715017152"/>
        <c:crosses val="autoZero"/>
        <c:auto val="1"/>
        <c:lblAlgn val="ctr"/>
        <c:lblOffset val="100"/>
        <c:noMultiLvlLbl val="0"/>
      </c:catAx>
      <c:valAx>
        <c:axId val="715017152"/>
        <c:scaling>
          <c:orientation val="minMax"/>
          <c:min val="-5"/>
        </c:scaling>
        <c:delete val="1"/>
        <c:axPos val="l"/>
        <c:numFmt formatCode="General" sourceLinked="1"/>
        <c:majorTickMark val="none"/>
        <c:minorTickMark val="none"/>
        <c:tickLblPos val="nextTo"/>
        <c:crossAx val="715012992"/>
        <c:crosses val="autoZero"/>
        <c:crossBetween val="between"/>
      </c:valAx>
      <c:valAx>
        <c:axId val="715010912"/>
        <c:scaling>
          <c:orientation val="minMax"/>
          <c:min val="-0.4"/>
        </c:scaling>
        <c:delete val="1"/>
        <c:axPos val="r"/>
        <c:numFmt formatCode="0%" sourceLinked="1"/>
        <c:majorTickMark val="none"/>
        <c:minorTickMark val="none"/>
        <c:tickLblPos val="nextTo"/>
        <c:crossAx val="714994688"/>
        <c:crosses val="max"/>
        <c:crossBetween val="between"/>
      </c:valAx>
      <c:catAx>
        <c:axId val="714994688"/>
        <c:scaling>
          <c:orientation val="minMax"/>
        </c:scaling>
        <c:delete val="1"/>
        <c:axPos val="t"/>
        <c:numFmt formatCode="General" sourceLinked="1"/>
        <c:majorTickMark val="out"/>
        <c:minorTickMark val="none"/>
        <c:tickLblPos val="nextTo"/>
        <c:crossAx val="715010912"/>
        <c:crosses val="max"/>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dk1"/>
              </a:solidFill>
              <a:latin typeface="+mn-lt"/>
              <a:ea typeface="+mn-ea"/>
              <a:cs typeface="+mn-cs"/>
            </a:defRPr>
          </a:pPr>
          <a:endParaRPr lang="pt-BR"/>
        </a:p>
      </c:txPr>
    </c:legend>
    <c:plotVisOnly val="1"/>
    <c:dispBlanksAs val="gap"/>
    <c:showDLblsOverMax val="0"/>
  </c:chart>
  <c:spPr>
    <a:solidFill>
      <a:schemeClr val="lt1"/>
    </a:solidFill>
    <a:ln w="12700" cap="flat" cmpd="sng" algn="ctr">
      <a:solidFill>
        <a:schemeClr val="bg1"/>
      </a:solidFill>
      <a:prstDash val="solid"/>
      <a:miter lim="800000"/>
    </a:ln>
    <a:effectLst/>
  </c:spPr>
  <c:txPr>
    <a:bodyPr/>
    <a:lstStyle/>
    <a:p>
      <a:pPr>
        <a:defRPr>
          <a:solidFill>
            <a:schemeClr val="dk1"/>
          </a:solidFill>
          <a:latin typeface="+mn-lt"/>
          <a:ea typeface="+mn-ea"/>
          <a:cs typeface="+mn-cs"/>
        </a:defRPr>
      </a:pPr>
      <a:endParaRPr lang="pt-BR"/>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showLegendKey val="0"/>
          <c:showVal val="0"/>
          <c:showCatName val="0"/>
          <c:showSerName val="0"/>
          <c:showPercent val="1"/>
          <c:showBubbleSize val="0"/>
          <c:showLeaderLines val="0"/>
        </c:dLbls>
      </c:pie3DChart>
      <c:spPr>
        <a:noFill/>
        <a:ln>
          <a:noFill/>
        </a:ln>
        <a:effectLst/>
      </c:spPr>
    </c:plotArea>
    <c:plotVisOnly val="1"/>
    <c:dispBlanksAs val="gap"/>
    <c:showDLblsOverMax val="0"/>
  </c:chart>
  <c:spPr>
    <a:noFill/>
    <a:ln>
      <a:noFill/>
    </a:ln>
    <a:effectLst/>
  </c:spPr>
  <c:txPr>
    <a:bodyPr/>
    <a:lstStyle/>
    <a:p>
      <a:pPr>
        <a:defRPr/>
      </a:pPr>
      <a:endParaRPr lang="pt-BR"/>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dk1"/>
                </a:solidFill>
                <a:latin typeface="+mn-lt"/>
                <a:ea typeface="+mn-ea"/>
                <a:cs typeface="+mn-cs"/>
              </a:defRPr>
            </a:pPr>
            <a:r>
              <a:rPr lang="pt-BR" sz="1600" dirty="0"/>
              <a:t>Aplicabilidade dos conhecimentos adquiridos na prática profissional</a:t>
            </a:r>
          </a:p>
        </c:rich>
      </c:tx>
      <c:overlay val="0"/>
      <c:spPr>
        <a:noFill/>
        <a:ln>
          <a:noFill/>
        </a:ln>
        <a:effectLst/>
      </c:spPr>
      <c:txPr>
        <a:bodyPr rot="0" spcFirstLastPara="1" vertOverflow="ellipsis" vert="horz" wrap="square" anchor="ctr" anchorCtr="1"/>
        <a:lstStyle/>
        <a:p>
          <a:pPr>
            <a:defRPr sz="1600" b="1" i="0" u="none" strike="noStrike" kern="1200" baseline="0">
              <a:solidFill>
                <a:schemeClr val="dk1"/>
              </a:solidFill>
              <a:latin typeface="+mn-lt"/>
              <a:ea typeface="+mn-ea"/>
              <a:cs typeface="+mn-cs"/>
            </a:defRPr>
          </a:pPr>
          <a:endParaRPr lang="pt-BR"/>
        </a:p>
      </c:txPr>
    </c:title>
    <c:autoTitleDeleted val="0"/>
    <c:plotArea>
      <c:layout/>
      <c:pieChart>
        <c:varyColors val="1"/>
        <c:ser>
          <c:idx val="0"/>
          <c:order val="0"/>
          <c:dPt>
            <c:idx val="0"/>
            <c:bubble3D val="0"/>
            <c:spPr>
              <a:solidFill>
                <a:schemeClr val="bg2">
                  <a:lumMod val="90000"/>
                </a:schemeClr>
              </a:soli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1-3A1A-41DC-B278-00F3E1F65298}"/>
              </c:ext>
            </c:extLst>
          </c:dPt>
          <c:dPt>
            <c:idx val="1"/>
            <c:bubble3D val="0"/>
            <c:spPr>
              <a:solidFill>
                <a:srgbClr val="ECEC0E"/>
              </a:soli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3-3A1A-41DC-B278-00F3E1F65298}"/>
              </c:ext>
            </c:extLst>
          </c:dPt>
          <c:dPt>
            <c:idx val="2"/>
            <c:bubble3D val="0"/>
            <c:spPr>
              <a:solidFill>
                <a:srgbClr val="4472C4"/>
              </a:soli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5-3A1A-41DC-B278-00F3E1F65298}"/>
              </c:ext>
            </c:extLst>
          </c:dPt>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dk1"/>
                    </a:solidFill>
                    <a:latin typeface="+mn-lt"/>
                    <a:ea typeface="+mn-ea"/>
                    <a:cs typeface="+mn-cs"/>
                  </a:defRPr>
                </a:pPr>
                <a:endParaRPr lang="pt-BR"/>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'[AVALIAÇÃO REDE DE LEITURA INCLUSIVA 2025(1-58).xlsx]Planilha1'!$K$2:$K$4</c:f>
              <c:strCache>
                <c:ptCount val="3"/>
                <c:pt idx="0">
                  <c:v>Consigo aplicar parcialmente</c:v>
                </c:pt>
                <c:pt idx="1">
                  <c:v>Consigo aplicar tudo</c:v>
                </c:pt>
                <c:pt idx="2">
                  <c:v>Consigo aplicar tudo e criar outras possibilidades</c:v>
                </c:pt>
              </c:strCache>
            </c:strRef>
          </c:cat>
          <c:val>
            <c:numRef>
              <c:f>'[AVALIAÇÃO REDE DE LEITURA INCLUSIVA 2025(1-58).xlsx]Planilha1'!$M$2:$M$4</c:f>
              <c:numCache>
                <c:formatCode>0%</c:formatCode>
                <c:ptCount val="3"/>
                <c:pt idx="0">
                  <c:v>7.6923076923076927E-2</c:v>
                </c:pt>
                <c:pt idx="1">
                  <c:v>0.23076923076923078</c:v>
                </c:pt>
                <c:pt idx="2">
                  <c:v>0.69230769230769229</c:v>
                </c:pt>
              </c:numCache>
            </c:numRef>
          </c:val>
          <c:extLst>
            <c:ext xmlns:c16="http://schemas.microsoft.com/office/drawing/2014/chart" uri="{C3380CC4-5D6E-409C-BE32-E72D297353CC}">
              <c16:uniqueId val="{00000006-3A1A-41DC-B278-00F3E1F65298}"/>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dk1"/>
              </a:solidFill>
              <a:latin typeface="+mn-lt"/>
              <a:ea typeface="+mn-ea"/>
              <a:cs typeface="+mn-cs"/>
            </a:defRPr>
          </a:pPr>
          <a:endParaRPr lang="pt-BR"/>
        </a:p>
      </c:txPr>
    </c:legend>
    <c:plotVisOnly val="1"/>
    <c:dispBlanksAs val="gap"/>
    <c:showDLblsOverMax val="0"/>
  </c:chart>
  <c:spPr>
    <a:solidFill>
      <a:schemeClr val="lt1"/>
    </a:solidFill>
    <a:ln w="12700" cap="flat" cmpd="sng" algn="ctr">
      <a:solidFill>
        <a:schemeClr val="bg1"/>
      </a:solidFill>
      <a:prstDash val="solid"/>
      <a:miter lim="800000"/>
    </a:ln>
    <a:effectLst/>
  </c:spPr>
  <c:txPr>
    <a:bodyPr/>
    <a:lstStyle/>
    <a:p>
      <a:pPr>
        <a:defRPr>
          <a:solidFill>
            <a:schemeClr val="dk1"/>
          </a:solidFill>
          <a:latin typeface="+mn-lt"/>
          <a:ea typeface="+mn-ea"/>
          <a:cs typeface="+mn-cs"/>
        </a:defRPr>
      </a:pPr>
      <a:endParaRPr lang="pt-BR"/>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tx1"/>
                </a:solidFill>
                <a:latin typeface="+mn-lt"/>
                <a:ea typeface="+mn-ea"/>
                <a:cs typeface="+mn-cs"/>
              </a:defRPr>
            </a:pPr>
            <a:r>
              <a:rPr lang="pt-BR"/>
              <a:t>Atividades</a:t>
            </a:r>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tx1"/>
              </a:solidFill>
              <a:latin typeface="+mn-lt"/>
              <a:ea typeface="+mn-ea"/>
              <a:cs typeface="+mn-cs"/>
            </a:defRPr>
          </a:pPr>
          <a:endParaRPr lang="pt-BR"/>
        </a:p>
      </c:txPr>
    </c:title>
    <c:autoTitleDeleted val="0"/>
    <c:plotArea>
      <c:layout/>
      <c:barChart>
        <c:barDir val="col"/>
        <c:grouping val="stacked"/>
        <c:varyColors val="0"/>
        <c:ser>
          <c:idx val="0"/>
          <c:order val="0"/>
          <c:tx>
            <c:strRef>
              <c:f>Planilha3!$C$1</c:f>
              <c:strCache>
                <c:ptCount val="1"/>
                <c:pt idx="0">
                  <c:v>Virtual</c:v>
                </c:pt>
              </c:strCache>
            </c:strRef>
          </c:tx>
          <c:spPr>
            <a:solidFill>
              <a:srgbClr val="4472C4"/>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pt-B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Planilha3!$B$2:$B$6</c:f>
              <c:strCache>
                <c:ptCount val="5"/>
                <c:pt idx="0">
                  <c:v>Janeiro</c:v>
                </c:pt>
                <c:pt idx="1">
                  <c:v>Fevereiro</c:v>
                </c:pt>
                <c:pt idx="2">
                  <c:v>Março</c:v>
                </c:pt>
                <c:pt idx="3">
                  <c:v>Abril</c:v>
                </c:pt>
                <c:pt idx="4">
                  <c:v>Maio</c:v>
                </c:pt>
              </c:strCache>
            </c:strRef>
          </c:cat>
          <c:val>
            <c:numRef>
              <c:f>Planilha3!$C$2:$C$6</c:f>
              <c:numCache>
                <c:formatCode>General</c:formatCode>
                <c:ptCount val="5"/>
                <c:pt idx="0">
                  <c:v>1</c:v>
                </c:pt>
                <c:pt idx="1">
                  <c:v>18</c:v>
                </c:pt>
                <c:pt idx="2">
                  <c:v>7</c:v>
                </c:pt>
                <c:pt idx="3">
                  <c:v>1</c:v>
                </c:pt>
                <c:pt idx="4">
                  <c:v>3</c:v>
                </c:pt>
              </c:numCache>
            </c:numRef>
          </c:val>
          <c:extLst>
            <c:ext xmlns:c16="http://schemas.microsoft.com/office/drawing/2014/chart" uri="{C3380CC4-5D6E-409C-BE32-E72D297353CC}">
              <c16:uniqueId val="{00000000-B314-44D5-A4C3-14E86E7A8387}"/>
            </c:ext>
          </c:extLst>
        </c:ser>
        <c:ser>
          <c:idx val="1"/>
          <c:order val="1"/>
          <c:tx>
            <c:strRef>
              <c:f>Planilha3!$D$1</c:f>
              <c:strCache>
                <c:ptCount val="1"/>
                <c:pt idx="0">
                  <c:v>Presencial</c:v>
                </c:pt>
              </c:strCache>
            </c:strRef>
          </c:tx>
          <c:spPr>
            <a:solidFill>
              <a:srgbClr val="ECEC0E"/>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pt-B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Planilha3!$B$2:$B$6</c:f>
              <c:strCache>
                <c:ptCount val="5"/>
                <c:pt idx="0">
                  <c:v>Janeiro</c:v>
                </c:pt>
                <c:pt idx="1">
                  <c:v>Fevereiro</c:v>
                </c:pt>
                <c:pt idx="2">
                  <c:v>Março</c:v>
                </c:pt>
                <c:pt idx="3">
                  <c:v>Abril</c:v>
                </c:pt>
                <c:pt idx="4">
                  <c:v>Maio</c:v>
                </c:pt>
              </c:strCache>
            </c:strRef>
          </c:cat>
          <c:val>
            <c:numRef>
              <c:f>Planilha3!$D$2:$D$6</c:f>
              <c:numCache>
                <c:formatCode>General</c:formatCode>
                <c:ptCount val="5"/>
                <c:pt idx="2">
                  <c:v>1</c:v>
                </c:pt>
                <c:pt idx="3">
                  <c:v>6</c:v>
                </c:pt>
                <c:pt idx="4">
                  <c:v>6</c:v>
                </c:pt>
              </c:numCache>
            </c:numRef>
          </c:val>
          <c:extLst>
            <c:ext xmlns:c16="http://schemas.microsoft.com/office/drawing/2014/chart" uri="{C3380CC4-5D6E-409C-BE32-E72D297353CC}">
              <c16:uniqueId val="{00000001-B314-44D5-A4C3-14E86E7A8387}"/>
            </c:ext>
          </c:extLst>
        </c:ser>
        <c:dLbls>
          <c:dLblPos val="ctr"/>
          <c:showLegendKey val="0"/>
          <c:showVal val="1"/>
          <c:showCatName val="0"/>
          <c:showSerName val="0"/>
          <c:showPercent val="0"/>
          <c:showBubbleSize val="0"/>
        </c:dLbls>
        <c:gapWidth val="150"/>
        <c:overlap val="100"/>
        <c:axId val="1123893072"/>
        <c:axId val="1123910960"/>
      </c:barChart>
      <c:catAx>
        <c:axId val="1123893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pt-BR"/>
          </a:p>
        </c:txPr>
        <c:crossAx val="1123910960"/>
        <c:crosses val="autoZero"/>
        <c:auto val="1"/>
        <c:lblAlgn val="ctr"/>
        <c:lblOffset val="100"/>
        <c:noMultiLvlLbl val="0"/>
      </c:catAx>
      <c:valAx>
        <c:axId val="1123910960"/>
        <c:scaling>
          <c:orientation val="minMax"/>
        </c:scaling>
        <c:delete val="1"/>
        <c:axPos val="l"/>
        <c:numFmt formatCode="General" sourceLinked="1"/>
        <c:majorTickMark val="none"/>
        <c:minorTickMark val="none"/>
        <c:tickLblPos val="nextTo"/>
        <c:crossAx val="1123893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pt-BR"/>
        </a:p>
      </c:txPr>
    </c:legend>
    <c:plotVisOnly val="1"/>
    <c:dispBlanksAs val="gap"/>
    <c:showDLblsOverMax val="0"/>
  </c:chart>
  <c:spPr>
    <a:solidFill>
      <a:schemeClr val="bg1"/>
    </a:solidFill>
    <a:ln>
      <a:noFill/>
    </a:ln>
    <a:effectLst/>
  </c:spPr>
  <c:txPr>
    <a:bodyPr/>
    <a:lstStyle/>
    <a:p>
      <a:pPr>
        <a:defRPr sz="1600">
          <a:solidFill>
            <a:schemeClr val="tx1"/>
          </a:solidFill>
        </a:defRPr>
      </a:pPr>
      <a:endParaRPr lang="pt-BR"/>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tx1"/>
                </a:solidFill>
                <a:latin typeface="+mn-lt"/>
                <a:ea typeface="+mn-ea"/>
                <a:cs typeface="+mn-cs"/>
              </a:defRPr>
            </a:pPr>
            <a:r>
              <a:rPr lang="pt-BR"/>
              <a:t>Público por atividade</a:t>
            </a:r>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tx1"/>
              </a:solidFill>
              <a:latin typeface="+mn-lt"/>
              <a:ea typeface="+mn-ea"/>
              <a:cs typeface="+mn-cs"/>
            </a:defRPr>
          </a:pPr>
          <a:endParaRPr lang="pt-BR"/>
        </a:p>
      </c:txPr>
    </c:title>
    <c:autoTitleDeleted val="0"/>
    <c:plotArea>
      <c:layout>
        <c:manualLayout>
          <c:layoutTarget val="inner"/>
          <c:xMode val="edge"/>
          <c:yMode val="edge"/>
          <c:x val="8.9803851150803291E-2"/>
          <c:y val="0.15194640138034682"/>
          <c:w val="0.87863239472587062"/>
          <c:h val="0.47917304797939175"/>
        </c:manualLayout>
      </c:layout>
      <c:barChart>
        <c:barDir val="col"/>
        <c:grouping val="stacked"/>
        <c:varyColors val="0"/>
        <c:ser>
          <c:idx val="0"/>
          <c:order val="0"/>
          <c:tx>
            <c:strRef>
              <c:f>Planilha3!$G$1</c:f>
              <c:strCache>
                <c:ptCount val="1"/>
                <c:pt idx="0">
                  <c:v>Virtual</c:v>
                </c:pt>
              </c:strCache>
            </c:strRef>
          </c:tx>
          <c:spPr>
            <a:solidFill>
              <a:schemeClr val="accent1"/>
            </a:solidFill>
            <a:ln>
              <a:noFill/>
            </a:ln>
            <a:effectLst/>
          </c:spPr>
          <c:invertIfNegative val="0"/>
          <c:dLbls>
            <c:dLbl>
              <c:idx val="2"/>
              <c:layout>
                <c:manualLayout>
                  <c:x val="0"/>
                  <c:y val="1.0494734452918455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D78-40B3-AE1A-E2876F5E412D}"/>
                </c:ext>
              </c:extLst>
            </c:dLbl>
            <c:dLbl>
              <c:idx val="4"/>
              <c:layout>
                <c:manualLayout>
                  <c:x val="0"/>
                  <c:y val="1.0494734452918583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D78-40B3-AE1A-E2876F5E412D}"/>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pt-B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Planilha3!$F$2:$F$6</c:f>
              <c:strCache>
                <c:ptCount val="5"/>
                <c:pt idx="0">
                  <c:v>Janeiro</c:v>
                </c:pt>
                <c:pt idx="1">
                  <c:v>Fevereiro</c:v>
                </c:pt>
                <c:pt idx="2">
                  <c:v>Março</c:v>
                </c:pt>
                <c:pt idx="3">
                  <c:v>Abril</c:v>
                </c:pt>
                <c:pt idx="4">
                  <c:v>Maio</c:v>
                </c:pt>
              </c:strCache>
            </c:strRef>
          </c:cat>
          <c:val>
            <c:numRef>
              <c:f>Planilha3!$G$2:$G$6</c:f>
              <c:numCache>
                <c:formatCode>General</c:formatCode>
                <c:ptCount val="5"/>
                <c:pt idx="0">
                  <c:v>6</c:v>
                </c:pt>
                <c:pt idx="1">
                  <c:v>136</c:v>
                </c:pt>
                <c:pt idx="2">
                  <c:v>37</c:v>
                </c:pt>
                <c:pt idx="3">
                  <c:v>2</c:v>
                </c:pt>
                <c:pt idx="4">
                  <c:v>26</c:v>
                </c:pt>
              </c:numCache>
            </c:numRef>
          </c:val>
          <c:extLst>
            <c:ext xmlns:c16="http://schemas.microsoft.com/office/drawing/2014/chart" uri="{C3380CC4-5D6E-409C-BE32-E72D297353CC}">
              <c16:uniqueId val="{00000000-033D-490F-B336-3A854EFB5C2B}"/>
            </c:ext>
          </c:extLst>
        </c:ser>
        <c:ser>
          <c:idx val="1"/>
          <c:order val="1"/>
          <c:tx>
            <c:strRef>
              <c:f>Planilha3!$H$1</c:f>
              <c:strCache>
                <c:ptCount val="1"/>
                <c:pt idx="0">
                  <c:v>Presencial</c:v>
                </c:pt>
              </c:strCache>
            </c:strRef>
          </c:tx>
          <c:spPr>
            <a:solidFill>
              <a:srgbClr val="ECEC0E"/>
            </a:solidFill>
            <a:ln>
              <a:noFill/>
            </a:ln>
            <a:effectLst/>
          </c:spPr>
          <c:invertIfNegative val="0"/>
          <c:dLbls>
            <c:dLbl>
              <c:idx val="2"/>
              <c:layout>
                <c:manualLayout>
                  <c:x val="2.0474502231801351E-3"/>
                  <c:y val="-3.4304281184114049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33D-490F-B336-3A854EFB5C2B}"/>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pt-B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Planilha3!$F$2:$F$6</c:f>
              <c:strCache>
                <c:ptCount val="5"/>
                <c:pt idx="0">
                  <c:v>Janeiro</c:v>
                </c:pt>
                <c:pt idx="1">
                  <c:v>Fevereiro</c:v>
                </c:pt>
                <c:pt idx="2">
                  <c:v>Março</c:v>
                </c:pt>
                <c:pt idx="3">
                  <c:v>Abril</c:v>
                </c:pt>
                <c:pt idx="4">
                  <c:v>Maio</c:v>
                </c:pt>
              </c:strCache>
            </c:strRef>
          </c:cat>
          <c:val>
            <c:numRef>
              <c:f>Planilha3!$H$2:$H$6</c:f>
              <c:numCache>
                <c:formatCode>General</c:formatCode>
                <c:ptCount val="5"/>
                <c:pt idx="2">
                  <c:v>20</c:v>
                </c:pt>
                <c:pt idx="3">
                  <c:v>540</c:v>
                </c:pt>
                <c:pt idx="4">
                  <c:v>167</c:v>
                </c:pt>
              </c:numCache>
            </c:numRef>
          </c:val>
          <c:extLst>
            <c:ext xmlns:c16="http://schemas.microsoft.com/office/drawing/2014/chart" uri="{C3380CC4-5D6E-409C-BE32-E72D297353CC}">
              <c16:uniqueId val="{00000002-033D-490F-B336-3A854EFB5C2B}"/>
            </c:ext>
          </c:extLst>
        </c:ser>
        <c:dLbls>
          <c:dLblPos val="ctr"/>
          <c:showLegendKey val="0"/>
          <c:showVal val="1"/>
          <c:showCatName val="0"/>
          <c:showSerName val="0"/>
          <c:showPercent val="0"/>
          <c:showBubbleSize val="0"/>
        </c:dLbls>
        <c:gapWidth val="150"/>
        <c:overlap val="100"/>
        <c:axId val="1123903472"/>
        <c:axId val="1123914704"/>
      </c:barChart>
      <c:catAx>
        <c:axId val="1123903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pt-BR"/>
          </a:p>
        </c:txPr>
        <c:crossAx val="1123914704"/>
        <c:crosses val="autoZero"/>
        <c:auto val="1"/>
        <c:lblAlgn val="ctr"/>
        <c:lblOffset val="100"/>
        <c:noMultiLvlLbl val="0"/>
      </c:catAx>
      <c:valAx>
        <c:axId val="1123914704"/>
        <c:scaling>
          <c:orientation val="minMax"/>
        </c:scaling>
        <c:delete val="1"/>
        <c:axPos val="l"/>
        <c:numFmt formatCode="General" sourceLinked="1"/>
        <c:majorTickMark val="none"/>
        <c:minorTickMark val="none"/>
        <c:tickLblPos val="nextTo"/>
        <c:crossAx val="1123903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pt-BR"/>
        </a:p>
      </c:txPr>
    </c:legend>
    <c:plotVisOnly val="1"/>
    <c:dispBlanksAs val="gap"/>
    <c:showDLblsOverMax val="0"/>
  </c:chart>
  <c:spPr>
    <a:solidFill>
      <a:schemeClr val="bg1"/>
    </a:solidFill>
    <a:ln>
      <a:noFill/>
    </a:ln>
    <a:effectLst/>
  </c:spPr>
  <c:txPr>
    <a:bodyPr/>
    <a:lstStyle/>
    <a:p>
      <a:pPr>
        <a:defRPr sz="1600">
          <a:solidFill>
            <a:schemeClr val="tx1"/>
          </a:solidFill>
        </a:defRPr>
      </a:pPr>
      <a:endParaRPr lang="pt-BR"/>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lang="pt-BR" sz="1800" b="1" i="0" u="none" strike="noStrike" kern="1200" cap="all" spc="120" normalizeH="0" baseline="0" noProof="0">
                <a:solidFill>
                  <a:schemeClr val="tx1"/>
                </a:solidFill>
                <a:latin typeface="Segoe UI Black" panose="020B0A02040204020203" pitchFamily="34" charset="0"/>
                <a:ea typeface="Segoe UI Black" panose="020B0A02040204020203" pitchFamily="34" charset="0"/>
                <a:cs typeface="+mn-cs"/>
              </a:defRPr>
            </a:pPr>
            <a:r>
              <a:rPr lang="en-US" sz="1600" dirty="0"/>
              <a:t>Total de</a:t>
            </a:r>
          </a:p>
          <a:p>
            <a:pPr>
              <a:defRPr lang="pt-BR" sz="1800" noProof="0">
                <a:solidFill>
                  <a:schemeClr val="tx1"/>
                </a:solidFill>
                <a:latin typeface="Segoe UI Black" panose="020B0A02040204020203" pitchFamily="34" charset="0"/>
                <a:ea typeface="Segoe UI Black" panose="020B0A02040204020203" pitchFamily="34" charset="0"/>
              </a:defRPr>
            </a:pPr>
            <a:r>
              <a:rPr lang="en-US" sz="1600" dirty="0" err="1"/>
              <a:t>Visitantes</a:t>
            </a:r>
            <a:endParaRPr lang="en-US" sz="1600" dirty="0"/>
          </a:p>
        </c:rich>
      </c:tx>
      <c:layout>
        <c:manualLayout>
          <c:xMode val="edge"/>
          <c:yMode val="edge"/>
          <c:x val="0.26175985559037196"/>
          <c:y val="4.7555332944668537E-2"/>
        </c:manualLayout>
      </c:layout>
      <c:overlay val="0"/>
      <c:spPr>
        <a:noFill/>
        <a:ln>
          <a:noFill/>
        </a:ln>
        <a:effectLst/>
      </c:spPr>
      <c:txPr>
        <a:bodyPr rot="0" spcFirstLastPara="1" vertOverflow="ellipsis" vert="horz" wrap="square" anchor="ctr" anchorCtr="1"/>
        <a:lstStyle/>
        <a:p>
          <a:pPr>
            <a:defRPr lang="pt-BR" sz="1800" b="1" i="0" u="none" strike="noStrike" kern="1200" cap="all" spc="120" normalizeH="0" baseline="0" noProof="0">
              <a:solidFill>
                <a:schemeClr val="tx1"/>
              </a:solidFill>
              <a:latin typeface="Segoe UI Black" panose="020B0A02040204020203" pitchFamily="34" charset="0"/>
              <a:ea typeface="Segoe UI Black" panose="020B0A02040204020203" pitchFamily="34" charset="0"/>
              <a:cs typeface="+mn-cs"/>
            </a:defRPr>
          </a:pPr>
          <a:endParaRPr lang="pt-BR"/>
        </a:p>
      </c:txPr>
    </c:title>
    <c:autoTitleDeleted val="0"/>
    <c:plotArea>
      <c:layout>
        <c:manualLayout>
          <c:layoutTarget val="inner"/>
          <c:xMode val="edge"/>
          <c:yMode val="edge"/>
          <c:x val="9.8997859838372115E-2"/>
          <c:y val="0.21048509606680993"/>
          <c:w val="0.91759662930693275"/>
          <c:h val="0.4802793096613493"/>
        </c:manualLayout>
      </c:layout>
      <c:barChart>
        <c:barDir val="col"/>
        <c:grouping val="clustered"/>
        <c:varyColors val="0"/>
        <c:ser>
          <c:idx val="0"/>
          <c:order val="0"/>
          <c:tx>
            <c:strRef>
              <c:f>'Visitas Realizadas'!$F$1</c:f>
              <c:strCache>
                <c:ptCount val="1"/>
                <c:pt idx="0">
                  <c:v>Total de Visitantes</c:v>
                </c:pt>
              </c:strCache>
            </c:strRef>
          </c:tx>
          <c:spPr>
            <a:solidFill>
              <a:schemeClr val="accent1"/>
            </a:solidFill>
            <a:ln>
              <a:noFill/>
            </a:ln>
            <a:effectLst/>
          </c:spPr>
          <c:invertIfNegative val="0"/>
          <c:dLbls>
            <c:spPr>
              <a:noFill/>
              <a:ln>
                <a:noFill/>
              </a:ln>
              <a:effectLst/>
            </c:spPr>
            <c:txPr>
              <a:bodyPr rot="0" spcFirstLastPara="1" vertOverflow="clip" horzOverflow="clip" vert="horz" wrap="square" lIns="38100" tIns="19050" rIns="38100" bIns="19050" anchor="ctr" anchorCtr="1">
                <a:spAutoFit/>
              </a:bodyPr>
              <a:lstStyle/>
              <a:p>
                <a:pPr>
                  <a:defRPr sz="1050" b="1" i="0" u="none" strike="noStrike" kern="1200" baseline="0">
                    <a:solidFill>
                      <a:schemeClr val="tx1"/>
                    </a:solidFill>
                    <a:latin typeface="Segoe UI Black" panose="020B0A02040204020203" pitchFamily="34" charset="0"/>
                    <a:ea typeface="Segoe UI Black" panose="020B0A02040204020203" pitchFamily="34" charset="0"/>
                    <a:cs typeface="+mn-cs"/>
                  </a:defRPr>
                </a:pPr>
                <a:endParaRPr lang="pt-BR"/>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'Visitas Realizadas'!$A$2:$A$6</c:f>
              <c:strCache>
                <c:ptCount val="5"/>
                <c:pt idx="0">
                  <c:v>Janeiro</c:v>
                </c:pt>
                <c:pt idx="1">
                  <c:v>Fevereiro</c:v>
                </c:pt>
                <c:pt idx="2">
                  <c:v>Março</c:v>
                </c:pt>
                <c:pt idx="3">
                  <c:v>Abril</c:v>
                </c:pt>
                <c:pt idx="4">
                  <c:v>Maio</c:v>
                </c:pt>
              </c:strCache>
            </c:strRef>
          </c:cat>
          <c:val>
            <c:numRef>
              <c:f>'Visitas Realizadas'!$F$2:$F$6</c:f>
              <c:numCache>
                <c:formatCode>General</c:formatCode>
                <c:ptCount val="5"/>
                <c:pt idx="0">
                  <c:v>9</c:v>
                </c:pt>
                <c:pt idx="1">
                  <c:v>118</c:v>
                </c:pt>
                <c:pt idx="2">
                  <c:v>119</c:v>
                </c:pt>
                <c:pt idx="3">
                  <c:v>279</c:v>
                </c:pt>
                <c:pt idx="4">
                  <c:v>127</c:v>
                </c:pt>
              </c:numCache>
            </c:numRef>
          </c:val>
          <c:extLst xmlns:c15="http://schemas.microsoft.com/office/drawing/2012/chart">
            <c:ext xmlns:c16="http://schemas.microsoft.com/office/drawing/2014/chart" uri="{C3380CC4-5D6E-409C-BE32-E72D297353CC}">
              <c16:uniqueId val="{00000003-26BF-44BA-849E-73E545CDF458}"/>
            </c:ext>
          </c:extLst>
        </c:ser>
        <c:dLbls>
          <c:dLblPos val="outEnd"/>
          <c:showLegendKey val="0"/>
          <c:showVal val="1"/>
          <c:showCatName val="0"/>
          <c:showSerName val="0"/>
          <c:showPercent val="0"/>
          <c:showBubbleSize val="0"/>
        </c:dLbls>
        <c:gapWidth val="142"/>
        <c:overlap val="-90"/>
        <c:axId val="153067087"/>
        <c:axId val="153073743"/>
        <c:extLst/>
      </c:barChart>
      <c:catAx>
        <c:axId val="15306708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640000" spcFirstLastPara="1" vertOverflow="ellipsis" wrap="square" anchor="ctr" anchorCtr="1"/>
          <a:lstStyle/>
          <a:p>
            <a:pPr>
              <a:defRPr sz="1400" b="1" i="0" u="none" strike="noStrike" kern="1200" cap="none" spc="120" normalizeH="0" baseline="0">
                <a:solidFill>
                  <a:schemeClr val="tx1"/>
                </a:solidFill>
                <a:latin typeface="+mn-lt"/>
                <a:ea typeface="+mn-ea"/>
                <a:cs typeface="+mn-cs"/>
              </a:defRPr>
            </a:pPr>
            <a:endParaRPr lang="pt-BR"/>
          </a:p>
        </c:txPr>
        <c:crossAx val="153073743"/>
        <c:crosses val="autoZero"/>
        <c:auto val="1"/>
        <c:lblAlgn val="ctr"/>
        <c:lblOffset val="100"/>
        <c:noMultiLvlLbl val="0"/>
      </c:catAx>
      <c:valAx>
        <c:axId val="153073743"/>
        <c:scaling>
          <c:orientation val="minMax"/>
        </c:scaling>
        <c:delete val="1"/>
        <c:axPos val="l"/>
        <c:majorGridlines>
          <c:spPr>
            <a:ln w="9525" cap="flat" cmpd="sng" algn="ctr">
              <a:noFill/>
              <a:round/>
            </a:ln>
            <a:effectLst/>
          </c:spPr>
        </c:majorGridlines>
        <c:numFmt formatCode="General" sourceLinked="1"/>
        <c:majorTickMark val="none"/>
        <c:minorTickMark val="none"/>
        <c:tickLblPos val="nextTo"/>
        <c:crossAx val="153067087"/>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pt-BR"/>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spc="0" baseline="0">
                <a:solidFill>
                  <a:schemeClr val="tx1"/>
                </a:solidFill>
                <a:latin typeface="Segoe UI Black" panose="020B0A02040204020203" pitchFamily="34" charset="0"/>
                <a:ea typeface="Segoe UI Black" panose="020B0A02040204020203" pitchFamily="34" charset="0"/>
                <a:cs typeface="+mn-cs"/>
              </a:defRPr>
            </a:pPr>
            <a:r>
              <a:rPr lang="pt-BR" sz="1600" b="1" dirty="0">
                <a:solidFill>
                  <a:schemeClr val="tx1"/>
                </a:solidFill>
                <a:latin typeface="Segoe UI Black" panose="020B0A02040204020203" pitchFamily="34" charset="0"/>
                <a:ea typeface="Segoe UI Black" panose="020B0A02040204020203" pitchFamily="34" charset="0"/>
              </a:rPr>
              <a:t>TOTAL DE VISITAS REALIZADAS</a:t>
            </a:r>
          </a:p>
        </c:rich>
      </c:tx>
      <c:layout>
        <c:manualLayout>
          <c:xMode val="edge"/>
          <c:yMode val="edge"/>
          <c:x val="0.21974675327412443"/>
          <c:y val="5.8295490697261386E-2"/>
        </c:manualLayout>
      </c:layout>
      <c:overlay val="0"/>
      <c:spPr>
        <a:noFill/>
        <a:ln>
          <a:noFill/>
        </a:ln>
        <a:effectLst/>
      </c:spPr>
      <c:txPr>
        <a:bodyPr rot="0" spcFirstLastPara="1" vertOverflow="ellipsis" vert="horz" wrap="square" anchor="ctr" anchorCtr="1"/>
        <a:lstStyle/>
        <a:p>
          <a:pPr>
            <a:defRPr sz="1800" b="1" i="0" u="none" strike="noStrike" kern="1200" spc="0" baseline="0">
              <a:solidFill>
                <a:schemeClr val="tx1"/>
              </a:solidFill>
              <a:latin typeface="Segoe UI Black" panose="020B0A02040204020203" pitchFamily="34" charset="0"/>
              <a:ea typeface="Segoe UI Black" panose="020B0A02040204020203" pitchFamily="34" charset="0"/>
              <a:cs typeface="+mn-cs"/>
            </a:defRPr>
          </a:pPr>
          <a:endParaRPr lang="pt-BR"/>
        </a:p>
      </c:txPr>
    </c:title>
    <c:autoTitleDeleted val="0"/>
    <c:plotArea>
      <c:layout>
        <c:manualLayout>
          <c:layoutTarget val="inner"/>
          <c:xMode val="edge"/>
          <c:yMode val="edge"/>
          <c:x val="5.6788047950740585E-2"/>
          <c:y val="0.18540848183450753"/>
          <c:w val="0.90095867281468156"/>
          <c:h val="0.46923066615981207"/>
        </c:manualLayout>
      </c:layout>
      <c:barChart>
        <c:barDir val="col"/>
        <c:grouping val="stacked"/>
        <c:varyColors val="0"/>
        <c:ser>
          <c:idx val="0"/>
          <c:order val="0"/>
          <c:tx>
            <c:strRef>
              <c:f>'Visitas Realizadas'!$B$1</c:f>
              <c:strCache>
                <c:ptCount val="1"/>
                <c:pt idx="0">
                  <c:v>Orgânicas</c:v>
                </c:pt>
              </c:strCache>
            </c:strRef>
          </c:tx>
          <c:spPr>
            <a:solidFill>
              <a:srgbClr val="82808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Segoe UI Black" panose="020B0A02040204020203" pitchFamily="34" charset="0"/>
                    <a:ea typeface="Segoe UI Black" panose="020B0A02040204020203" pitchFamily="34" charset="0"/>
                    <a:cs typeface="+mn-cs"/>
                  </a:defRPr>
                </a:pPr>
                <a:endParaRPr lang="pt-B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'Visitas Realizadas'!$A$2:$A$6</c:f>
              <c:strCache>
                <c:ptCount val="5"/>
                <c:pt idx="0">
                  <c:v>Janeiro</c:v>
                </c:pt>
                <c:pt idx="1">
                  <c:v>Fevereiro</c:v>
                </c:pt>
                <c:pt idx="2">
                  <c:v>Março</c:v>
                </c:pt>
                <c:pt idx="3">
                  <c:v>Abril</c:v>
                </c:pt>
                <c:pt idx="4">
                  <c:v>Maio</c:v>
                </c:pt>
              </c:strCache>
            </c:strRef>
          </c:cat>
          <c:val>
            <c:numRef>
              <c:f>'Visitas Realizadas'!$B$2:$B$6</c:f>
              <c:numCache>
                <c:formatCode>General</c:formatCode>
                <c:ptCount val="5"/>
                <c:pt idx="0">
                  <c:v>2</c:v>
                </c:pt>
                <c:pt idx="1">
                  <c:v>2</c:v>
                </c:pt>
                <c:pt idx="2">
                  <c:v>6</c:v>
                </c:pt>
                <c:pt idx="3">
                  <c:v>19</c:v>
                </c:pt>
                <c:pt idx="4">
                  <c:v>14</c:v>
                </c:pt>
              </c:numCache>
            </c:numRef>
          </c:val>
          <c:extLst xmlns:c15="http://schemas.microsoft.com/office/drawing/2012/chart">
            <c:ext xmlns:c16="http://schemas.microsoft.com/office/drawing/2014/chart" uri="{C3380CC4-5D6E-409C-BE32-E72D297353CC}">
              <c16:uniqueId val="{00000000-99AA-4052-B607-4F9119590D64}"/>
            </c:ext>
          </c:extLst>
        </c:ser>
        <c:ser>
          <c:idx val="1"/>
          <c:order val="1"/>
          <c:tx>
            <c:strRef>
              <c:f>'Visitas Realizadas'!$C$1</c:f>
              <c:strCache>
                <c:ptCount val="1"/>
                <c:pt idx="0">
                  <c:v>Articuladas</c:v>
                </c:pt>
              </c:strCache>
            </c:strRef>
          </c:tx>
          <c:spPr>
            <a:solidFill>
              <a:srgbClr val="FBDC0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Segoe UI Black" panose="020B0A02040204020203" pitchFamily="34" charset="0"/>
                    <a:ea typeface="Segoe UI Black" panose="020B0A02040204020203" pitchFamily="34" charset="0"/>
                    <a:cs typeface="+mn-cs"/>
                  </a:defRPr>
                </a:pPr>
                <a:endParaRPr lang="pt-B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'Visitas Realizadas'!$A$2:$A$6</c:f>
              <c:strCache>
                <c:ptCount val="5"/>
                <c:pt idx="0">
                  <c:v>Janeiro</c:v>
                </c:pt>
                <c:pt idx="1">
                  <c:v>Fevereiro</c:v>
                </c:pt>
                <c:pt idx="2">
                  <c:v>Março</c:v>
                </c:pt>
                <c:pt idx="3">
                  <c:v>Abril</c:v>
                </c:pt>
                <c:pt idx="4">
                  <c:v>Maio</c:v>
                </c:pt>
              </c:strCache>
            </c:strRef>
          </c:cat>
          <c:val>
            <c:numRef>
              <c:f>'Visitas Realizadas'!$C$2:$C$6</c:f>
              <c:numCache>
                <c:formatCode>General</c:formatCode>
                <c:ptCount val="5"/>
                <c:pt idx="0">
                  <c:v>2</c:v>
                </c:pt>
                <c:pt idx="1">
                  <c:v>14</c:v>
                </c:pt>
                <c:pt idx="2">
                  <c:v>7</c:v>
                </c:pt>
                <c:pt idx="3">
                  <c:v>9</c:v>
                </c:pt>
                <c:pt idx="4">
                  <c:v>5</c:v>
                </c:pt>
              </c:numCache>
            </c:numRef>
          </c:val>
          <c:extLst>
            <c:ext xmlns:c16="http://schemas.microsoft.com/office/drawing/2014/chart" uri="{C3380CC4-5D6E-409C-BE32-E72D297353CC}">
              <c16:uniqueId val="{00000001-99AA-4052-B607-4F9119590D64}"/>
            </c:ext>
          </c:extLst>
        </c:ser>
        <c:dLbls>
          <c:showLegendKey val="0"/>
          <c:showVal val="0"/>
          <c:showCatName val="0"/>
          <c:showSerName val="0"/>
          <c:showPercent val="0"/>
          <c:showBubbleSize val="0"/>
        </c:dLbls>
        <c:gapWidth val="150"/>
        <c:overlap val="100"/>
        <c:axId val="2050566608"/>
        <c:axId val="2050562448"/>
      </c:barChart>
      <c:lineChart>
        <c:grouping val="standard"/>
        <c:varyColors val="0"/>
        <c:ser>
          <c:idx val="2"/>
          <c:order val="2"/>
          <c:tx>
            <c:strRef>
              <c:f>'Visitas Realizadas'!$D$1</c:f>
              <c:strCache>
                <c:ptCount val="1"/>
                <c:pt idx="0">
                  <c:v>Total de visitas</c:v>
                </c:pt>
              </c:strCache>
            </c:strRef>
          </c:tx>
          <c:spPr>
            <a:ln w="28575" cap="rnd">
              <a:solidFill>
                <a:schemeClr val="accent2"/>
              </a:solidFill>
              <a:round/>
            </a:ln>
            <a:effectLst/>
          </c:spPr>
          <c:marker>
            <c:symbol val="none"/>
          </c:marker>
          <c:dLbls>
            <c:dLbl>
              <c:idx val="2"/>
              <c:layout>
                <c:manualLayout>
                  <c:x val="-7.7976149542690998E-2"/>
                  <c:y val="-6.003224746680218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571-4F50-A1EF-2402017DCF7A}"/>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FF0000"/>
                    </a:solidFill>
                    <a:latin typeface="+mn-lt"/>
                    <a:ea typeface="+mn-ea"/>
                    <a:cs typeface="+mn-cs"/>
                  </a:defRPr>
                </a:pPr>
                <a:endParaRPr lang="pt-B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'Visitas Realizadas'!$A$2:$A$6</c:f>
              <c:strCache>
                <c:ptCount val="5"/>
                <c:pt idx="0">
                  <c:v>Janeiro</c:v>
                </c:pt>
                <c:pt idx="1">
                  <c:v>Fevereiro</c:v>
                </c:pt>
                <c:pt idx="2">
                  <c:v>Março</c:v>
                </c:pt>
                <c:pt idx="3">
                  <c:v>Abril</c:v>
                </c:pt>
                <c:pt idx="4">
                  <c:v>Maio</c:v>
                </c:pt>
              </c:strCache>
            </c:strRef>
          </c:cat>
          <c:val>
            <c:numRef>
              <c:f>'Visitas Realizadas'!$D$2:$D$6</c:f>
              <c:numCache>
                <c:formatCode>General</c:formatCode>
                <c:ptCount val="5"/>
                <c:pt idx="0">
                  <c:v>4</c:v>
                </c:pt>
                <c:pt idx="1">
                  <c:v>16</c:v>
                </c:pt>
                <c:pt idx="2">
                  <c:v>13</c:v>
                </c:pt>
                <c:pt idx="3">
                  <c:v>28</c:v>
                </c:pt>
                <c:pt idx="4">
                  <c:v>19</c:v>
                </c:pt>
              </c:numCache>
            </c:numRef>
          </c:val>
          <c:smooth val="0"/>
          <c:extLst>
            <c:ext xmlns:c16="http://schemas.microsoft.com/office/drawing/2014/chart" uri="{C3380CC4-5D6E-409C-BE32-E72D297353CC}">
              <c16:uniqueId val="{00000000-3571-4F50-A1EF-2402017DCF7A}"/>
            </c:ext>
          </c:extLst>
        </c:ser>
        <c:dLbls>
          <c:showLegendKey val="0"/>
          <c:showVal val="0"/>
          <c:showCatName val="0"/>
          <c:showSerName val="0"/>
          <c:showPercent val="0"/>
          <c:showBubbleSize val="0"/>
        </c:dLbls>
        <c:marker val="1"/>
        <c:smooth val="0"/>
        <c:axId val="2050566608"/>
        <c:axId val="2050562448"/>
      </c:lineChart>
      <c:catAx>
        <c:axId val="2050566608"/>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pt-BR"/>
          </a:p>
        </c:txPr>
        <c:crossAx val="2050562448"/>
        <c:crosses val="autoZero"/>
        <c:auto val="1"/>
        <c:lblAlgn val="ctr"/>
        <c:lblOffset val="100"/>
        <c:noMultiLvlLbl val="0"/>
      </c:catAx>
      <c:valAx>
        <c:axId val="2050562448"/>
        <c:scaling>
          <c:orientation val="minMax"/>
        </c:scaling>
        <c:delete val="1"/>
        <c:axPos val="l"/>
        <c:numFmt formatCode="General" sourceLinked="1"/>
        <c:majorTickMark val="none"/>
        <c:minorTickMark val="none"/>
        <c:tickLblPos val="nextTo"/>
        <c:crossAx val="2050566608"/>
        <c:crosses val="autoZero"/>
        <c:crossBetween val="between"/>
      </c:valAx>
      <c:spPr>
        <a:noFill/>
        <a:ln>
          <a:noFill/>
        </a:ln>
        <a:effectLst/>
      </c:spPr>
    </c:plotArea>
    <c:legend>
      <c:legendPos val="b"/>
      <c:layout>
        <c:manualLayout>
          <c:xMode val="edge"/>
          <c:yMode val="edge"/>
          <c:x val="0.42715882111486808"/>
          <c:y val="0.81768442712399725"/>
          <c:w val="0.57284136461543"/>
          <c:h val="0.13067568814942815"/>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pt-BR"/>
        </a:p>
      </c:txPr>
    </c:legend>
    <c:plotVisOnly val="1"/>
    <c:dispBlanksAs val="gap"/>
    <c:showDLblsOverMax val="0"/>
  </c:chart>
  <c:spPr>
    <a:noFill/>
    <a:ln>
      <a:noFill/>
    </a:ln>
    <a:effectLst/>
  </c:spPr>
  <c:txPr>
    <a:bodyPr/>
    <a:lstStyle/>
    <a:p>
      <a:pPr>
        <a:defRPr/>
      </a:pPr>
      <a:endParaRPr lang="pt-BR"/>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cap="all" spc="120" normalizeH="0" baseline="0">
                <a:solidFill>
                  <a:schemeClr val="tx1"/>
                </a:solidFill>
                <a:latin typeface="Segoe UI Black" panose="020B0A02040204020203" pitchFamily="34" charset="0"/>
                <a:ea typeface="Segoe UI Black" panose="020B0A02040204020203" pitchFamily="34" charset="0"/>
                <a:cs typeface="+mn-cs"/>
              </a:defRPr>
            </a:pPr>
            <a:r>
              <a:rPr lang="pt-BR" sz="1200" dirty="0">
                <a:solidFill>
                  <a:schemeClr val="tx1"/>
                </a:solidFill>
                <a:latin typeface="Segoe UI Black" panose="020B0A02040204020203" pitchFamily="34" charset="0"/>
                <a:ea typeface="Segoe UI Black" panose="020B0A02040204020203" pitchFamily="34" charset="0"/>
              </a:rPr>
              <a:t>ACERVO Catalogado</a:t>
            </a:r>
          </a:p>
        </c:rich>
      </c:tx>
      <c:overlay val="0"/>
      <c:spPr>
        <a:noFill/>
        <a:ln>
          <a:noFill/>
        </a:ln>
        <a:effectLst/>
      </c:spPr>
      <c:txPr>
        <a:bodyPr rot="0" spcFirstLastPara="1" vertOverflow="ellipsis" vert="horz" wrap="square" anchor="ctr" anchorCtr="1"/>
        <a:lstStyle/>
        <a:p>
          <a:pPr>
            <a:defRPr sz="1200" b="1" i="0" u="none" strike="noStrike" kern="1200" cap="all" spc="120" normalizeH="0" baseline="0">
              <a:solidFill>
                <a:schemeClr val="tx1"/>
              </a:solidFill>
              <a:latin typeface="Segoe UI Black" panose="020B0A02040204020203" pitchFamily="34" charset="0"/>
              <a:ea typeface="Segoe UI Black" panose="020B0A02040204020203" pitchFamily="34" charset="0"/>
              <a:cs typeface="+mn-cs"/>
            </a:defRPr>
          </a:pPr>
          <a:endParaRPr lang="pt-BR"/>
        </a:p>
      </c:txPr>
    </c:title>
    <c:autoTitleDeleted val="0"/>
    <c:plotArea>
      <c:layout>
        <c:manualLayout>
          <c:layoutTarget val="inner"/>
          <c:xMode val="edge"/>
          <c:yMode val="edge"/>
          <c:x val="3.6199623702401248E-2"/>
          <c:y val="0.20724017842439216"/>
          <c:w val="0.90553204067474513"/>
          <c:h val="0.68217388501854459"/>
        </c:manualLayout>
      </c:layout>
      <c:barChart>
        <c:barDir val="col"/>
        <c:grouping val="stacked"/>
        <c:varyColors val="0"/>
        <c:ser>
          <c:idx val="0"/>
          <c:order val="0"/>
          <c:tx>
            <c:strRef>
              <c:f>Acervo!$B$2</c:f>
              <c:strCache>
                <c:ptCount val="1"/>
                <c:pt idx="0">
                  <c:v>DocumentosTextuais</c:v>
                </c:pt>
              </c:strCache>
            </c:strRef>
          </c:tx>
          <c:spPr>
            <a:solidFill>
              <a:schemeClr val="accent1"/>
            </a:solidFill>
            <a:ln>
              <a:noFill/>
            </a:ln>
            <a:effectLst/>
          </c:spPr>
          <c:invertIfNegative val="0"/>
          <c:cat>
            <c:strRef>
              <c:f>Acervo!$A$3:$A$10</c:f>
              <c:strCache>
                <c:ptCount val="8"/>
                <c:pt idx="0">
                  <c:v>Setembro</c:v>
                </c:pt>
                <c:pt idx="1">
                  <c:v>Outubro</c:v>
                </c:pt>
                <c:pt idx="2">
                  <c:v>Nov/Dez</c:v>
                </c:pt>
                <c:pt idx="3">
                  <c:v>Janeiro</c:v>
                </c:pt>
                <c:pt idx="4">
                  <c:v>Fevereiro</c:v>
                </c:pt>
                <c:pt idx="5">
                  <c:v>Março</c:v>
                </c:pt>
                <c:pt idx="6">
                  <c:v>Abril</c:v>
                </c:pt>
                <c:pt idx="7">
                  <c:v>Maio</c:v>
                </c:pt>
              </c:strCache>
            </c:strRef>
          </c:cat>
          <c:val>
            <c:numRef>
              <c:f>Acervo!$B$3:$B$10</c:f>
              <c:numCache>
                <c:formatCode>General</c:formatCode>
                <c:ptCount val="8"/>
                <c:pt idx="0">
                  <c:v>335</c:v>
                </c:pt>
                <c:pt idx="1">
                  <c:v>258</c:v>
                </c:pt>
                <c:pt idx="2">
                  <c:v>160</c:v>
                </c:pt>
                <c:pt idx="3">
                  <c:v>386</c:v>
                </c:pt>
                <c:pt idx="4">
                  <c:v>361</c:v>
                </c:pt>
                <c:pt idx="5">
                  <c:v>391</c:v>
                </c:pt>
                <c:pt idx="6">
                  <c:v>240</c:v>
                </c:pt>
                <c:pt idx="7">
                  <c:v>161</c:v>
                </c:pt>
              </c:numCache>
            </c:numRef>
          </c:val>
          <c:extLst>
            <c:ext xmlns:c16="http://schemas.microsoft.com/office/drawing/2014/chart" uri="{C3380CC4-5D6E-409C-BE32-E72D297353CC}">
              <c16:uniqueId val="{00000000-F75A-4BD7-ADE8-3338F6E4EEDD}"/>
            </c:ext>
          </c:extLst>
        </c:ser>
        <c:ser>
          <c:idx val="1"/>
          <c:order val="1"/>
          <c:tx>
            <c:strRef>
              <c:f>Acervo!$C$2</c:f>
              <c:strCache>
                <c:ptCount val="1"/>
                <c:pt idx="0">
                  <c:v>Fotos Impressas</c:v>
                </c:pt>
              </c:strCache>
            </c:strRef>
          </c:tx>
          <c:spPr>
            <a:solidFill>
              <a:srgbClr val="934BC9"/>
            </a:solidFill>
            <a:ln>
              <a:noFill/>
            </a:ln>
            <a:effectLst/>
          </c:spPr>
          <c:invertIfNegative val="0"/>
          <c:cat>
            <c:strRef>
              <c:f>Acervo!$A$3:$A$10</c:f>
              <c:strCache>
                <c:ptCount val="8"/>
                <c:pt idx="0">
                  <c:v>Setembro</c:v>
                </c:pt>
                <c:pt idx="1">
                  <c:v>Outubro</c:v>
                </c:pt>
                <c:pt idx="2">
                  <c:v>Nov/Dez</c:v>
                </c:pt>
                <c:pt idx="3">
                  <c:v>Janeiro</c:v>
                </c:pt>
                <c:pt idx="4">
                  <c:v>Fevereiro</c:v>
                </c:pt>
                <c:pt idx="5">
                  <c:v>Março</c:v>
                </c:pt>
                <c:pt idx="6">
                  <c:v>Abril</c:v>
                </c:pt>
                <c:pt idx="7">
                  <c:v>Maio</c:v>
                </c:pt>
              </c:strCache>
            </c:strRef>
          </c:cat>
          <c:val>
            <c:numRef>
              <c:f>Acervo!$C$3:$C$10</c:f>
              <c:numCache>
                <c:formatCode>General</c:formatCode>
                <c:ptCount val="8"/>
                <c:pt idx="0">
                  <c:v>60</c:v>
                </c:pt>
                <c:pt idx="1">
                  <c:v>10</c:v>
                </c:pt>
                <c:pt idx="2">
                  <c:v>7</c:v>
                </c:pt>
                <c:pt idx="3">
                  <c:v>0</c:v>
                </c:pt>
                <c:pt idx="4">
                  <c:v>30</c:v>
                </c:pt>
                <c:pt idx="5">
                  <c:v>0</c:v>
                </c:pt>
                <c:pt idx="6">
                  <c:v>0</c:v>
                </c:pt>
                <c:pt idx="7">
                  <c:v>51</c:v>
                </c:pt>
              </c:numCache>
            </c:numRef>
          </c:val>
          <c:extLst>
            <c:ext xmlns:c16="http://schemas.microsoft.com/office/drawing/2014/chart" uri="{C3380CC4-5D6E-409C-BE32-E72D297353CC}">
              <c16:uniqueId val="{00000001-F75A-4BD7-ADE8-3338F6E4EEDD}"/>
            </c:ext>
          </c:extLst>
        </c:ser>
        <c:ser>
          <c:idx val="2"/>
          <c:order val="2"/>
          <c:tx>
            <c:strRef>
              <c:f>Acervo!$D$2</c:f>
              <c:strCache>
                <c:ptCount val="1"/>
                <c:pt idx="0">
                  <c:v>Mídia</c:v>
                </c:pt>
              </c:strCache>
            </c:strRef>
          </c:tx>
          <c:spPr>
            <a:solidFill>
              <a:schemeClr val="accent3"/>
            </a:solidFill>
            <a:ln>
              <a:noFill/>
            </a:ln>
            <a:effectLst/>
          </c:spPr>
          <c:invertIfNegative val="0"/>
          <c:cat>
            <c:strRef>
              <c:f>Acervo!$A$3:$A$10</c:f>
              <c:strCache>
                <c:ptCount val="8"/>
                <c:pt idx="0">
                  <c:v>Setembro</c:v>
                </c:pt>
                <c:pt idx="1">
                  <c:v>Outubro</c:v>
                </c:pt>
                <c:pt idx="2">
                  <c:v>Nov/Dez</c:v>
                </c:pt>
                <c:pt idx="3">
                  <c:v>Janeiro</c:v>
                </c:pt>
                <c:pt idx="4">
                  <c:v>Fevereiro</c:v>
                </c:pt>
                <c:pt idx="5">
                  <c:v>Março</c:v>
                </c:pt>
                <c:pt idx="6">
                  <c:v>Abril</c:v>
                </c:pt>
                <c:pt idx="7">
                  <c:v>Maio</c:v>
                </c:pt>
              </c:strCache>
            </c:strRef>
          </c:cat>
          <c:val>
            <c:numRef>
              <c:f>Acervo!$D$3:$D$10</c:f>
              <c:numCache>
                <c:formatCode>General</c:formatCode>
                <c:ptCount val="8"/>
                <c:pt idx="0">
                  <c:v>148</c:v>
                </c:pt>
                <c:pt idx="1">
                  <c:v>20</c:v>
                </c:pt>
                <c:pt idx="2">
                  <c:v>0</c:v>
                </c:pt>
                <c:pt idx="3">
                  <c:v>0</c:v>
                </c:pt>
                <c:pt idx="4">
                  <c:v>0</c:v>
                </c:pt>
                <c:pt idx="5">
                  <c:v>0</c:v>
                </c:pt>
                <c:pt idx="6">
                  <c:v>0</c:v>
                </c:pt>
                <c:pt idx="7">
                  <c:v>0</c:v>
                </c:pt>
              </c:numCache>
            </c:numRef>
          </c:val>
          <c:extLst>
            <c:ext xmlns:c16="http://schemas.microsoft.com/office/drawing/2014/chart" uri="{C3380CC4-5D6E-409C-BE32-E72D297353CC}">
              <c16:uniqueId val="{00000002-F75A-4BD7-ADE8-3338F6E4EEDD}"/>
            </c:ext>
          </c:extLst>
        </c:ser>
        <c:dLbls>
          <c:showLegendKey val="0"/>
          <c:showVal val="0"/>
          <c:showCatName val="0"/>
          <c:showSerName val="0"/>
          <c:showPercent val="0"/>
          <c:showBubbleSize val="0"/>
        </c:dLbls>
        <c:gapWidth val="444"/>
        <c:overlap val="100"/>
        <c:axId val="123592528"/>
        <c:axId val="123592112"/>
      </c:barChart>
      <c:barChart>
        <c:barDir val="col"/>
        <c:grouping val="stacked"/>
        <c:varyColors val="0"/>
        <c:ser>
          <c:idx val="3"/>
          <c:order val="3"/>
          <c:tx>
            <c:strRef>
              <c:f>Acervo!$E$2</c:f>
              <c:strCache>
                <c:ptCount val="1"/>
                <c:pt idx="0">
                  <c:v>Tridimensionais</c:v>
                </c:pt>
              </c:strCache>
            </c:strRef>
          </c:tx>
          <c:spPr>
            <a:solidFill>
              <a:schemeClr val="accent5"/>
            </a:solidFill>
            <a:ln>
              <a:noFill/>
            </a:ln>
            <a:effectLst/>
          </c:spPr>
          <c:invertIfNegative val="0"/>
          <c:cat>
            <c:strRef>
              <c:f>Acervo!$A$3:$A$10</c:f>
              <c:strCache>
                <c:ptCount val="8"/>
                <c:pt idx="0">
                  <c:v>Setembro</c:v>
                </c:pt>
                <c:pt idx="1">
                  <c:v>Outubro</c:v>
                </c:pt>
                <c:pt idx="2">
                  <c:v>Nov/Dez</c:v>
                </c:pt>
                <c:pt idx="3">
                  <c:v>Janeiro</c:v>
                </c:pt>
                <c:pt idx="4">
                  <c:v>Fevereiro</c:v>
                </c:pt>
                <c:pt idx="5">
                  <c:v>Março</c:v>
                </c:pt>
                <c:pt idx="6">
                  <c:v>Abril</c:v>
                </c:pt>
                <c:pt idx="7">
                  <c:v>Maio</c:v>
                </c:pt>
              </c:strCache>
            </c:strRef>
          </c:cat>
          <c:val>
            <c:numRef>
              <c:f>Acervo!$E$3:$E$10</c:f>
              <c:numCache>
                <c:formatCode>General</c:formatCode>
                <c:ptCount val="8"/>
                <c:pt idx="0">
                  <c:v>36</c:v>
                </c:pt>
                <c:pt idx="1">
                  <c:v>8</c:v>
                </c:pt>
                <c:pt idx="2">
                  <c:v>0</c:v>
                </c:pt>
                <c:pt idx="3">
                  <c:v>0</c:v>
                </c:pt>
                <c:pt idx="4">
                  <c:v>0</c:v>
                </c:pt>
                <c:pt idx="5">
                  <c:v>0</c:v>
                </c:pt>
                <c:pt idx="6">
                  <c:v>0</c:v>
                </c:pt>
                <c:pt idx="7">
                  <c:v>11</c:v>
                </c:pt>
              </c:numCache>
            </c:numRef>
          </c:val>
          <c:extLst>
            <c:ext xmlns:c16="http://schemas.microsoft.com/office/drawing/2014/chart" uri="{C3380CC4-5D6E-409C-BE32-E72D297353CC}">
              <c16:uniqueId val="{00000003-F75A-4BD7-ADE8-3338F6E4EEDD}"/>
            </c:ext>
          </c:extLst>
        </c:ser>
        <c:dLbls>
          <c:showLegendKey val="0"/>
          <c:showVal val="0"/>
          <c:showCatName val="0"/>
          <c:showSerName val="0"/>
          <c:showPercent val="0"/>
          <c:showBubbleSize val="0"/>
        </c:dLbls>
        <c:gapWidth val="444"/>
        <c:overlap val="100"/>
        <c:axId val="501320271"/>
        <c:axId val="501326927"/>
      </c:barChart>
      <c:lineChart>
        <c:grouping val="standard"/>
        <c:varyColors val="0"/>
        <c:ser>
          <c:idx val="4"/>
          <c:order val="4"/>
          <c:tx>
            <c:strRef>
              <c:f>Acervo!$F$2</c:f>
              <c:strCache>
                <c:ptCount val="1"/>
                <c:pt idx="0">
                  <c:v>Total</c:v>
                </c:pt>
              </c:strCache>
            </c:strRef>
          </c:tx>
          <c:spPr>
            <a:ln w="22225" cap="rnd">
              <a:solidFill>
                <a:schemeClr val="accent2"/>
              </a:solidFill>
              <a:round/>
            </a:ln>
            <a:effectLst/>
          </c:spPr>
          <c:marker>
            <c:symbol val="none"/>
          </c:marker>
          <c:dPt>
            <c:idx val="0"/>
            <c:marker>
              <c:symbol val="none"/>
            </c:marker>
            <c:bubble3D val="0"/>
            <c:spPr>
              <a:ln w="22225" cap="rnd">
                <a:solidFill>
                  <a:schemeClr val="accent2"/>
                </a:solidFill>
                <a:round/>
              </a:ln>
              <a:effectLst/>
            </c:spPr>
            <c:extLst>
              <c:ext xmlns:c16="http://schemas.microsoft.com/office/drawing/2014/chart" uri="{C3380CC4-5D6E-409C-BE32-E72D297353CC}">
                <c16:uniqueId val="{00000005-F75A-4BD7-ADE8-3338F6E4EEDD}"/>
              </c:ext>
            </c:extLst>
          </c:dPt>
          <c:dPt>
            <c:idx val="1"/>
            <c:marker>
              <c:symbol val="none"/>
            </c:marker>
            <c:bubble3D val="0"/>
            <c:spPr>
              <a:ln w="22225" cap="rnd">
                <a:solidFill>
                  <a:schemeClr val="accent2"/>
                </a:solidFill>
                <a:round/>
              </a:ln>
              <a:effectLst/>
            </c:spPr>
            <c:extLst>
              <c:ext xmlns:c16="http://schemas.microsoft.com/office/drawing/2014/chart" uri="{C3380CC4-5D6E-409C-BE32-E72D297353CC}">
                <c16:uniqueId val="{00000006-F75A-4BD7-ADE8-3338F6E4EEDD}"/>
              </c:ext>
            </c:extLst>
          </c:dPt>
          <c:dLbls>
            <c:dLbl>
              <c:idx val="3"/>
              <c:layout>
                <c:manualLayout>
                  <c:x val="-3.8342261746619841E-3"/>
                  <c:y val="-3.986237123983274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2A4-41FE-B7A4-82821E753E1D}"/>
                </c:ext>
              </c:extLst>
            </c:dLbl>
            <c:spPr>
              <a:noFill/>
              <a:ln>
                <a:noFill/>
              </a:ln>
              <a:effectLst/>
            </c:spPr>
            <c:txPr>
              <a:bodyPr rot="0" spcFirstLastPara="1" vertOverflow="clip" horzOverflow="clip" vert="horz" wrap="square" lIns="38100" tIns="19050" rIns="38100" bIns="19050" anchor="ctr" anchorCtr="1">
                <a:spAutoFit/>
              </a:bodyPr>
              <a:lstStyle/>
              <a:p>
                <a:pPr>
                  <a:defRPr sz="1100" b="0" i="0" u="none" strike="noStrike" kern="1200" baseline="0">
                    <a:ln w="12700">
                      <a:solidFill>
                        <a:schemeClr val="tx1"/>
                      </a:solidFill>
                    </a:ln>
                    <a:solidFill>
                      <a:schemeClr val="tx1"/>
                    </a:solidFill>
                    <a:latin typeface="+mn-lt"/>
                    <a:ea typeface="+mn-ea"/>
                    <a:cs typeface="+mn-cs"/>
                  </a:defRPr>
                </a:pPr>
                <a:endParaRPr lang="pt-B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Acervo!$A$3:$A$10</c:f>
              <c:strCache>
                <c:ptCount val="8"/>
                <c:pt idx="0">
                  <c:v>Setembro</c:v>
                </c:pt>
                <c:pt idx="1">
                  <c:v>Outubro</c:v>
                </c:pt>
                <c:pt idx="2">
                  <c:v>Nov/Dez</c:v>
                </c:pt>
                <c:pt idx="3">
                  <c:v>Janeiro</c:v>
                </c:pt>
                <c:pt idx="4">
                  <c:v>Fevereiro</c:v>
                </c:pt>
                <c:pt idx="5">
                  <c:v>Março</c:v>
                </c:pt>
                <c:pt idx="6">
                  <c:v>Abril</c:v>
                </c:pt>
                <c:pt idx="7">
                  <c:v>Maio</c:v>
                </c:pt>
              </c:strCache>
            </c:strRef>
          </c:cat>
          <c:val>
            <c:numRef>
              <c:f>Acervo!$F$3:$F$10</c:f>
              <c:numCache>
                <c:formatCode>General</c:formatCode>
                <c:ptCount val="8"/>
                <c:pt idx="0">
                  <c:v>579</c:v>
                </c:pt>
                <c:pt idx="1">
                  <c:v>296</c:v>
                </c:pt>
                <c:pt idx="2">
                  <c:v>167</c:v>
                </c:pt>
                <c:pt idx="3">
                  <c:v>386</c:v>
                </c:pt>
                <c:pt idx="4">
                  <c:v>391</c:v>
                </c:pt>
                <c:pt idx="5">
                  <c:v>391</c:v>
                </c:pt>
                <c:pt idx="6">
                  <c:v>240</c:v>
                </c:pt>
                <c:pt idx="7">
                  <c:v>223</c:v>
                </c:pt>
              </c:numCache>
            </c:numRef>
          </c:val>
          <c:smooth val="0"/>
          <c:extLst>
            <c:ext xmlns:c16="http://schemas.microsoft.com/office/drawing/2014/chart" uri="{C3380CC4-5D6E-409C-BE32-E72D297353CC}">
              <c16:uniqueId val="{00000004-F75A-4BD7-ADE8-3338F6E4EEDD}"/>
            </c:ext>
          </c:extLst>
        </c:ser>
        <c:dLbls>
          <c:showLegendKey val="0"/>
          <c:showVal val="0"/>
          <c:showCatName val="0"/>
          <c:showSerName val="0"/>
          <c:showPercent val="0"/>
          <c:showBubbleSize val="0"/>
        </c:dLbls>
        <c:marker val="1"/>
        <c:smooth val="0"/>
        <c:axId val="501320271"/>
        <c:axId val="501326927"/>
      </c:lineChart>
      <c:catAx>
        <c:axId val="12359252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cap="all" spc="120" normalizeH="0" baseline="0">
                <a:solidFill>
                  <a:schemeClr val="tx1"/>
                </a:solidFill>
                <a:latin typeface="+mn-lt"/>
                <a:ea typeface="+mn-ea"/>
                <a:cs typeface="+mn-cs"/>
              </a:defRPr>
            </a:pPr>
            <a:endParaRPr lang="pt-BR"/>
          </a:p>
        </c:txPr>
        <c:crossAx val="123592112"/>
        <c:crosses val="autoZero"/>
        <c:auto val="1"/>
        <c:lblAlgn val="ctr"/>
        <c:lblOffset val="100"/>
        <c:noMultiLvlLbl val="0"/>
      </c:catAx>
      <c:valAx>
        <c:axId val="123592112"/>
        <c:scaling>
          <c:orientation val="minMax"/>
        </c:scaling>
        <c:delete val="1"/>
        <c:axPos val="l"/>
        <c:numFmt formatCode="General" sourceLinked="1"/>
        <c:majorTickMark val="none"/>
        <c:minorTickMark val="none"/>
        <c:tickLblPos val="nextTo"/>
        <c:crossAx val="123592528"/>
        <c:crosses val="autoZero"/>
        <c:crossBetween val="between"/>
      </c:valAx>
      <c:valAx>
        <c:axId val="501326927"/>
        <c:scaling>
          <c:orientation val="minMax"/>
          <c:min val="0"/>
        </c:scaling>
        <c:delete val="0"/>
        <c:axPos val="r"/>
        <c:numFmt formatCode="General" sourceLinked="1"/>
        <c:majorTickMark val="out"/>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t-BR"/>
          </a:p>
        </c:txPr>
        <c:crossAx val="501320271"/>
        <c:crosses val="max"/>
        <c:crossBetween val="between"/>
      </c:valAx>
      <c:catAx>
        <c:axId val="501320271"/>
        <c:scaling>
          <c:orientation val="minMax"/>
        </c:scaling>
        <c:delete val="1"/>
        <c:axPos val="b"/>
        <c:numFmt formatCode="General" sourceLinked="1"/>
        <c:majorTickMark val="out"/>
        <c:minorTickMark val="none"/>
        <c:tickLblPos val="nextTo"/>
        <c:crossAx val="501326927"/>
        <c:crosses val="autoZero"/>
        <c:auto val="1"/>
        <c:lblAlgn val="ctr"/>
        <c:lblOffset val="100"/>
        <c:noMultiLvlLbl val="0"/>
      </c:catAx>
      <c:spPr>
        <a:noFill/>
        <a:ln>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pt-BR"/>
        </a:p>
      </c:txPr>
    </c:legend>
    <c:plotVisOnly val="1"/>
    <c:dispBlanksAs val="gap"/>
    <c:showDLblsOverMax val="0"/>
  </c:chart>
  <c:spPr>
    <a:noFill/>
    <a:ln>
      <a:noFill/>
    </a:ln>
    <a:effectLst/>
  </c:spPr>
  <c:txPr>
    <a:bodyPr/>
    <a:lstStyle/>
    <a:p>
      <a:pPr>
        <a:defRPr/>
      </a:pPr>
      <a:endParaRPr lang="pt-BR"/>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cap="all" spc="120" normalizeH="0" baseline="0">
                <a:solidFill>
                  <a:schemeClr val="tx1">
                    <a:lumMod val="65000"/>
                    <a:lumOff val="35000"/>
                  </a:schemeClr>
                </a:solidFill>
                <a:latin typeface="Arial Narrow" panose="020B0606020202030204" pitchFamily="34" charset="0"/>
                <a:ea typeface="+mn-ea"/>
                <a:cs typeface="+mn-cs"/>
              </a:defRPr>
            </a:pPr>
            <a:r>
              <a:rPr lang="pt-BR" sz="1200" dirty="0">
                <a:solidFill>
                  <a:schemeClr val="tx1"/>
                </a:solidFill>
                <a:latin typeface="Segoe UI Black" panose="020B0A02040204020203" pitchFamily="34" charset="0"/>
                <a:ea typeface="Segoe UI Black" panose="020B0A02040204020203" pitchFamily="34" charset="0"/>
              </a:rPr>
              <a:t>ACERVO catalogado – Crescimento total</a:t>
            </a:r>
          </a:p>
        </c:rich>
      </c:tx>
      <c:overlay val="0"/>
      <c:spPr>
        <a:noFill/>
        <a:ln>
          <a:noFill/>
        </a:ln>
        <a:effectLst/>
      </c:spPr>
      <c:txPr>
        <a:bodyPr rot="0" spcFirstLastPara="1" vertOverflow="ellipsis" vert="horz" wrap="square" anchor="ctr" anchorCtr="1"/>
        <a:lstStyle/>
        <a:p>
          <a:pPr>
            <a:defRPr sz="1200" b="1" i="0" u="none" strike="noStrike" kern="1200" cap="all" spc="120" normalizeH="0" baseline="0">
              <a:solidFill>
                <a:schemeClr val="tx1">
                  <a:lumMod val="65000"/>
                  <a:lumOff val="35000"/>
                </a:schemeClr>
              </a:solidFill>
              <a:latin typeface="Arial Narrow" panose="020B0606020202030204" pitchFamily="34" charset="0"/>
              <a:ea typeface="+mn-ea"/>
              <a:cs typeface="+mn-cs"/>
            </a:defRPr>
          </a:pPr>
          <a:endParaRPr lang="pt-BR"/>
        </a:p>
      </c:txPr>
    </c:title>
    <c:autoTitleDeleted val="0"/>
    <c:plotArea>
      <c:layout>
        <c:manualLayout>
          <c:layoutTarget val="inner"/>
          <c:xMode val="edge"/>
          <c:yMode val="edge"/>
          <c:x val="5.426959370732435E-2"/>
          <c:y val="0.11378800013067224"/>
          <c:w val="0.90553204067474513"/>
          <c:h val="0.81041081570165541"/>
        </c:manualLayout>
      </c:layout>
      <c:areaChart>
        <c:grouping val="standard"/>
        <c:varyColors val="0"/>
        <c:ser>
          <c:idx val="5"/>
          <c:order val="5"/>
          <c:tx>
            <c:strRef>
              <c:f>Acervo!$G$2</c:f>
              <c:strCache>
                <c:ptCount val="1"/>
                <c:pt idx="0">
                  <c:v>Total acumulado</c:v>
                </c:pt>
              </c:strCache>
            </c:strRef>
          </c:tx>
          <c:spPr>
            <a:solidFill>
              <a:srgbClr val="FFDC00"/>
            </a:solidFill>
            <a:ln>
              <a:noFill/>
            </a:ln>
            <a:effectLst/>
          </c:spPr>
          <c:dLbls>
            <c:spPr>
              <a:noFill/>
              <a:ln>
                <a:noFill/>
              </a:ln>
              <a:effectLst/>
            </c:spPr>
            <c:txPr>
              <a:bodyPr rot="0" spcFirstLastPara="1" vertOverflow="clip" horzOverflow="clip" vert="horz" wrap="square" lIns="38100" tIns="19050" rIns="38100" bIns="19050" anchor="ctr" anchorCtr="1">
                <a:spAutoFit/>
              </a:bodyPr>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pt-B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Acervo!$A$3:$A$10</c:f>
              <c:strCache>
                <c:ptCount val="8"/>
                <c:pt idx="0">
                  <c:v>Setembro</c:v>
                </c:pt>
                <c:pt idx="1">
                  <c:v>Outubro</c:v>
                </c:pt>
                <c:pt idx="2">
                  <c:v>Nov/Dez</c:v>
                </c:pt>
                <c:pt idx="3">
                  <c:v>Janeiro</c:v>
                </c:pt>
                <c:pt idx="4">
                  <c:v>Fevereiro</c:v>
                </c:pt>
                <c:pt idx="5">
                  <c:v>Março</c:v>
                </c:pt>
                <c:pt idx="6">
                  <c:v>Abril</c:v>
                </c:pt>
                <c:pt idx="7">
                  <c:v>Maio</c:v>
                </c:pt>
              </c:strCache>
            </c:strRef>
          </c:cat>
          <c:val>
            <c:numRef>
              <c:f>Acervo!$G$3:$G$10</c:f>
              <c:numCache>
                <c:formatCode>General</c:formatCode>
                <c:ptCount val="8"/>
                <c:pt idx="0">
                  <c:v>579</c:v>
                </c:pt>
                <c:pt idx="1">
                  <c:v>875</c:v>
                </c:pt>
                <c:pt idx="2">
                  <c:v>1042</c:v>
                </c:pt>
                <c:pt idx="3">
                  <c:v>1428</c:v>
                </c:pt>
                <c:pt idx="4">
                  <c:v>1819</c:v>
                </c:pt>
                <c:pt idx="5">
                  <c:v>2210</c:v>
                </c:pt>
                <c:pt idx="6">
                  <c:v>2450</c:v>
                </c:pt>
                <c:pt idx="7">
                  <c:v>2673</c:v>
                </c:pt>
              </c:numCache>
            </c:numRef>
          </c:val>
          <c:extLst>
            <c:ext xmlns:c16="http://schemas.microsoft.com/office/drawing/2014/chart" uri="{C3380CC4-5D6E-409C-BE32-E72D297353CC}">
              <c16:uniqueId val="{00000000-E1CE-4BF2-AD37-10A22DF787B7}"/>
            </c:ext>
          </c:extLst>
        </c:ser>
        <c:dLbls>
          <c:showLegendKey val="0"/>
          <c:showVal val="0"/>
          <c:showCatName val="0"/>
          <c:showSerName val="0"/>
          <c:showPercent val="0"/>
          <c:showBubbleSize val="0"/>
        </c:dLbls>
        <c:axId val="123592528"/>
        <c:axId val="123592112"/>
        <c:extLst>
          <c:ext xmlns:c15="http://schemas.microsoft.com/office/drawing/2012/chart" uri="{02D57815-91ED-43cb-92C2-25804820EDAC}">
            <c15:filteredAreaSeries>
              <c15:ser>
                <c:idx val="0"/>
                <c:order val="0"/>
                <c:tx>
                  <c:strRef>
                    <c:extLst>
                      <c:ext uri="{02D57815-91ED-43cb-92C2-25804820EDAC}">
                        <c15:formulaRef>
                          <c15:sqref>Acervo!$B$2</c15:sqref>
                        </c15:formulaRef>
                      </c:ext>
                    </c:extLst>
                    <c:strCache>
                      <c:ptCount val="1"/>
                      <c:pt idx="0">
                        <c:v>DocumentosTextuais</c:v>
                      </c:pt>
                    </c:strCache>
                  </c:strRef>
                </c:tx>
                <c:spPr>
                  <a:solidFill>
                    <a:schemeClr val="accent1"/>
                  </a:solidFill>
                  <a:ln>
                    <a:noFill/>
                  </a:ln>
                  <a:effectLst/>
                </c:spPr>
                <c:dLbls>
                  <c:spPr>
                    <a:noFill/>
                    <a:ln>
                      <a:noFill/>
                    </a:ln>
                    <a:effectLst/>
                  </c:spPr>
                  <c:txPr>
                    <a:bodyPr rot="0" spcFirstLastPara="1" vertOverflow="clip" horzOverflow="clip" vert="horz" wrap="square" lIns="38100" tIns="19050" rIns="38100" bIns="19050" anchor="ctr" anchorCtr="1">
                      <a:spAutoFit/>
                    </a:bodyPr>
                    <a:lstStyle/>
                    <a:p>
                      <a:pPr>
                        <a:defRPr sz="800" b="0" i="0" u="none" strike="noStrike" kern="1200" baseline="0">
                          <a:solidFill>
                            <a:schemeClr val="tx1"/>
                          </a:solidFill>
                          <a:latin typeface="+mn-lt"/>
                          <a:ea typeface="+mn-ea"/>
                          <a:cs typeface="+mn-cs"/>
                        </a:defRPr>
                      </a:pPr>
                      <a:endParaRPr lang="pt-BR"/>
                    </a:p>
                  </c:txPr>
                  <c:showLegendKey val="0"/>
                  <c:showVal val="1"/>
                  <c:showCatName val="0"/>
                  <c:showSerName val="0"/>
                  <c:showPercent val="0"/>
                  <c:showBubbleSize val="0"/>
                  <c:showLeaderLines val="0"/>
                  <c:extLst>
                    <c:ext uri="{CE6537A1-D6FC-4f65-9D91-7224C49458BB}">
                      <c15:showLeaderLines val="1"/>
                      <c15:leaderLines>
                        <c:spPr>
                          <a:ln w="9525">
                            <a:solidFill>
                              <a:schemeClr val="tx1">
                                <a:lumMod val="35000"/>
                                <a:lumOff val="65000"/>
                              </a:schemeClr>
                            </a:solidFill>
                          </a:ln>
                          <a:effectLst/>
                        </c:spPr>
                      </c15:leaderLines>
                    </c:ext>
                  </c:extLst>
                </c:dLbls>
                <c:cat>
                  <c:strRef>
                    <c:extLst>
                      <c:ext uri="{02D57815-91ED-43cb-92C2-25804820EDAC}">
                        <c15:formulaRef>
                          <c15:sqref>Acervo!$A$3:$A$10</c15:sqref>
                        </c15:formulaRef>
                      </c:ext>
                    </c:extLst>
                    <c:strCache>
                      <c:ptCount val="8"/>
                      <c:pt idx="0">
                        <c:v>Setembro</c:v>
                      </c:pt>
                      <c:pt idx="1">
                        <c:v>Outubro</c:v>
                      </c:pt>
                      <c:pt idx="2">
                        <c:v>Nov/Dez</c:v>
                      </c:pt>
                      <c:pt idx="3">
                        <c:v>Janeiro</c:v>
                      </c:pt>
                      <c:pt idx="4">
                        <c:v>Fevereiro</c:v>
                      </c:pt>
                      <c:pt idx="5">
                        <c:v>Março</c:v>
                      </c:pt>
                      <c:pt idx="6">
                        <c:v>Abril</c:v>
                      </c:pt>
                      <c:pt idx="7">
                        <c:v>Maio</c:v>
                      </c:pt>
                    </c:strCache>
                  </c:strRef>
                </c:cat>
                <c:val>
                  <c:numRef>
                    <c:extLst>
                      <c:ext uri="{02D57815-91ED-43cb-92C2-25804820EDAC}">
                        <c15:formulaRef>
                          <c15:sqref>Acervo!$B$3:$B$10</c15:sqref>
                        </c15:formulaRef>
                      </c:ext>
                    </c:extLst>
                    <c:numCache>
                      <c:formatCode>General</c:formatCode>
                      <c:ptCount val="8"/>
                      <c:pt idx="0">
                        <c:v>335</c:v>
                      </c:pt>
                      <c:pt idx="1">
                        <c:v>258</c:v>
                      </c:pt>
                      <c:pt idx="2">
                        <c:v>160</c:v>
                      </c:pt>
                      <c:pt idx="3">
                        <c:v>386</c:v>
                      </c:pt>
                      <c:pt idx="4">
                        <c:v>361</c:v>
                      </c:pt>
                      <c:pt idx="5">
                        <c:v>391</c:v>
                      </c:pt>
                      <c:pt idx="6">
                        <c:v>240</c:v>
                      </c:pt>
                      <c:pt idx="7">
                        <c:v>161</c:v>
                      </c:pt>
                    </c:numCache>
                  </c:numRef>
                </c:val>
                <c:extLst>
                  <c:ext xmlns:c16="http://schemas.microsoft.com/office/drawing/2014/chart" uri="{C3380CC4-5D6E-409C-BE32-E72D297353CC}">
                    <c16:uniqueId val="{00000001-E1CE-4BF2-AD37-10A22DF787B7}"/>
                  </c:ext>
                </c:extLst>
              </c15:ser>
            </c15:filteredAreaSeries>
            <c15:filteredAreaSeries>
              <c15:ser>
                <c:idx val="1"/>
                <c:order val="1"/>
                <c:tx>
                  <c:strRef>
                    <c:extLst xmlns:c15="http://schemas.microsoft.com/office/drawing/2012/chart">
                      <c:ext xmlns:c15="http://schemas.microsoft.com/office/drawing/2012/chart" uri="{02D57815-91ED-43cb-92C2-25804820EDAC}">
                        <c15:formulaRef>
                          <c15:sqref>Acervo!$C$2</c15:sqref>
                        </c15:formulaRef>
                      </c:ext>
                    </c:extLst>
                    <c:strCache>
                      <c:ptCount val="1"/>
                      <c:pt idx="0">
                        <c:v>Fotos Impressas</c:v>
                      </c:pt>
                    </c:strCache>
                  </c:strRef>
                </c:tx>
                <c:spPr>
                  <a:solidFill>
                    <a:srgbClr val="934BC9"/>
                  </a:solidFill>
                  <a:ln>
                    <a:noFill/>
                  </a:ln>
                  <a:effectLst/>
                </c:spPr>
                <c:dLbls>
                  <c:spPr>
                    <a:noFill/>
                    <a:ln>
                      <a:noFill/>
                    </a:ln>
                    <a:effectLst/>
                  </c:spPr>
                  <c:txPr>
                    <a:bodyPr rot="0" spcFirstLastPara="1" vertOverflow="clip" horzOverflow="clip" vert="horz" wrap="square" lIns="38100" tIns="19050" rIns="38100" bIns="19050" anchor="ctr" anchorCtr="1">
                      <a:spAutoFit/>
                    </a:bodyPr>
                    <a:lstStyle/>
                    <a:p>
                      <a:pPr>
                        <a:defRPr sz="800" b="0" i="0" u="none" strike="noStrike" kern="1200" baseline="0">
                          <a:solidFill>
                            <a:schemeClr val="tx1"/>
                          </a:solidFill>
                          <a:latin typeface="+mn-lt"/>
                          <a:ea typeface="+mn-ea"/>
                          <a:cs typeface="+mn-cs"/>
                        </a:defRPr>
                      </a:pPr>
                      <a:endParaRPr lang="pt-BR"/>
                    </a:p>
                  </c:txPr>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extLst xmlns:c15="http://schemas.microsoft.com/office/drawing/2012/chart">
                      <c:ext xmlns:c15="http://schemas.microsoft.com/office/drawing/2012/chart" uri="{02D57815-91ED-43cb-92C2-25804820EDAC}">
                        <c15:formulaRef>
                          <c15:sqref>Acervo!$A$3:$A$10</c15:sqref>
                        </c15:formulaRef>
                      </c:ext>
                    </c:extLst>
                    <c:strCache>
                      <c:ptCount val="8"/>
                      <c:pt idx="0">
                        <c:v>Setembro</c:v>
                      </c:pt>
                      <c:pt idx="1">
                        <c:v>Outubro</c:v>
                      </c:pt>
                      <c:pt idx="2">
                        <c:v>Nov/Dez</c:v>
                      </c:pt>
                      <c:pt idx="3">
                        <c:v>Janeiro</c:v>
                      </c:pt>
                      <c:pt idx="4">
                        <c:v>Fevereiro</c:v>
                      </c:pt>
                      <c:pt idx="5">
                        <c:v>Março</c:v>
                      </c:pt>
                      <c:pt idx="6">
                        <c:v>Abril</c:v>
                      </c:pt>
                      <c:pt idx="7">
                        <c:v>Maio</c:v>
                      </c:pt>
                    </c:strCache>
                  </c:strRef>
                </c:cat>
                <c:val>
                  <c:numRef>
                    <c:extLst xmlns:c15="http://schemas.microsoft.com/office/drawing/2012/chart">
                      <c:ext xmlns:c15="http://schemas.microsoft.com/office/drawing/2012/chart" uri="{02D57815-91ED-43cb-92C2-25804820EDAC}">
                        <c15:formulaRef>
                          <c15:sqref>Acervo!$C$3:$C$10</c15:sqref>
                        </c15:formulaRef>
                      </c:ext>
                    </c:extLst>
                    <c:numCache>
                      <c:formatCode>General</c:formatCode>
                      <c:ptCount val="8"/>
                      <c:pt idx="0">
                        <c:v>60</c:v>
                      </c:pt>
                      <c:pt idx="1">
                        <c:v>10</c:v>
                      </c:pt>
                      <c:pt idx="2">
                        <c:v>7</c:v>
                      </c:pt>
                      <c:pt idx="3">
                        <c:v>0</c:v>
                      </c:pt>
                      <c:pt idx="4">
                        <c:v>30</c:v>
                      </c:pt>
                      <c:pt idx="5">
                        <c:v>0</c:v>
                      </c:pt>
                      <c:pt idx="6">
                        <c:v>0</c:v>
                      </c:pt>
                      <c:pt idx="7">
                        <c:v>51</c:v>
                      </c:pt>
                    </c:numCache>
                  </c:numRef>
                </c:val>
                <c:extLst xmlns:c15="http://schemas.microsoft.com/office/drawing/2012/chart">
                  <c:ext xmlns:c16="http://schemas.microsoft.com/office/drawing/2014/chart" uri="{C3380CC4-5D6E-409C-BE32-E72D297353CC}">
                    <c16:uniqueId val="{00000002-E1CE-4BF2-AD37-10A22DF787B7}"/>
                  </c:ext>
                </c:extLst>
              </c15:ser>
            </c15:filteredAreaSeries>
            <c15:filteredAreaSeries>
              <c15:ser>
                <c:idx val="2"/>
                <c:order val="2"/>
                <c:tx>
                  <c:strRef>
                    <c:extLst xmlns:c15="http://schemas.microsoft.com/office/drawing/2012/chart">
                      <c:ext xmlns:c15="http://schemas.microsoft.com/office/drawing/2012/chart" uri="{02D57815-91ED-43cb-92C2-25804820EDAC}">
                        <c15:formulaRef>
                          <c15:sqref>Acervo!$D$2</c15:sqref>
                        </c15:formulaRef>
                      </c:ext>
                    </c:extLst>
                    <c:strCache>
                      <c:ptCount val="1"/>
                      <c:pt idx="0">
                        <c:v>Mídia</c:v>
                      </c:pt>
                    </c:strCache>
                  </c:strRef>
                </c:tx>
                <c:spPr>
                  <a:solidFill>
                    <a:schemeClr val="accent3"/>
                  </a:solidFill>
                  <a:ln>
                    <a:noFill/>
                  </a:ln>
                  <a:effectLst/>
                </c:spPr>
                <c:dLbls>
                  <c:spPr>
                    <a:noFill/>
                    <a:ln>
                      <a:noFill/>
                    </a:ln>
                    <a:effectLst/>
                  </c:spPr>
                  <c:txPr>
                    <a:bodyPr rot="-5400000" spcFirstLastPara="1" vertOverflow="clip" horzOverflow="clip" vert="horz" wrap="square" lIns="38100" tIns="19050" rIns="38100" bIns="19050" anchor="ctr" anchorCtr="1">
                      <a:spAutoFit/>
                    </a:bodyPr>
                    <a:lstStyle/>
                    <a:p>
                      <a:pPr>
                        <a:defRPr sz="800" b="0" i="0" u="none" strike="noStrike" kern="1200" baseline="0">
                          <a:solidFill>
                            <a:schemeClr val="tx1"/>
                          </a:solidFill>
                          <a:latin typeface="+mn-lt"/>
                          <a:ea typeface="+mn-ea"/>
                          <a:cs typeface="+mn-cs"/>
                        </a:defRPr>
                      </a:pPr>
                      <a:endParaRPr lang="pt-BR"/>
                    </a:p>
                  </c:txPr>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extLst xmlns:c15="http://schemas.microsoft.com/office/drawing/2012/chart">
                      <c:ext xmlns:c15="http://schemas.microsoft.com/office/drawing/2012/chart" uri="{02D57815-91ED-43cb-92C2-25804820EDAC}">
                        <c15:formulaRef>
                          <c15:sqref>Acervo!$A$3:$A$10</c15:sqref>
                        </c15:formulaRef>
                      </c:ext>
                    </c:extLst>
                    <c:strCache>
                      <c:ptCount val="8"/>
                      <c:pt idx="0">
                        <c:v>Setembro</c:v>
                      </c:pt>
                      <c:pt idx="1">
                        <c:v>Outubro</c:v>
                      </c:pt>
                      <c:pt idx="2">
                        <c:v>Nov/Dez</c:v>
                      </c:pt>
                      <c:pt idx="3">
                        <c:v>Janeiro</c:v>
                      </c:pt>
                      <c:pt idx="4">
                        <c:v>Fevereiro</c:v>
                      </c:pt>
                      <c:pt idx="5">
                        <c:v>Março</c:v>
                      </c:pt>
                      <c:pt idx="6">
                        <c:v>Abril</c:v>
                      </c:pt>
                      <c:pt idx="7">
                        <c:v>Maio</c:v>
                      </c:pt>
                    </c:strCache>
                  </c:strRef>
                </c:cat>
                <c:val>
                  <c:numRef>
                    <c:extLst xmlns:c15="http://schemas.microsoft.com/office/drawing/2012/chart">
                      <c:ext xmlns:c15="http://schemas.microsoft.com/office/drawing/2012/chart" uri="{02D57815-91ED-43cb-92C2-25804820EDAC}">
                        <c15:formulaRef>
                          <c15:sqref>Acervo!$D$3:$D$10</c15:sqref>
                        </c15:formulaRef>
                      </c:ext>
                    </c:extLst>
                    <c:numCache>
                      <c:formatCode>General</c:formatCode>
                      <c:ptCount val="8"/>
                      <c:pt idx="0">
                        <c:v>148</c:v>
                      </c:pt>
                      <c:pt idx="1">
                        <c:v>20</c:v>
                      </c:pt>
                      <c:pt idx="2">
                        <c:v>0</c:v>
                      </c:pt>
                      <c:pt idx="3">
                        <c:v>0</c:v>
                      </c:pt>
                      <c:pt idx="4">
                        <c:v>0</c:v>
                      </c:pt>
                      <c:pt idx="5">
                        <c:v>0</c:v>
                      </c:pt>
                      <c:pt idx="6">
                        <c:v>0</c:v>
                      </c:pt>
                      <c:pt idx="7">
                        <c:v>0</c:v>
                      </c:pt>
                    </c:numCache>
                  </c:numRef>
                </c:val>
                <c:extLst xmlns:c15="http://schemas.microsoft.com/office/drawing/2012/chart">
                  <c:ext xmlns:c16="http://schemas.microsoft.com/office/drawing/2014/chart" uri="{C3380CC4-5D6E-409C-BE32-E72D297353CC}">
                    <c16:uniqueId val="{00000003-E1CE-4BF2-AD37-10A22DF787B7}"/>
                  </c:ext>
                </c:extLst>
              </c15:ser>
            </c15:filteredAreaSeries>
            <c15:filteredAreaSeries>
              <c15:ser>
                <c:idx val="3"/>
                <c:order val="3"/>
                <c:tx>
                  <c:strRef>
                    <c:extLst xmlns:c15="http://schemas.microsoft.com/office/drawing/2012/chart">
                      <c:ext xmlns:c15="http://schemas.microsoft.com/office/drawing/2012/chart" uri="{02D57815-91ED-43cb-92C2-25804820EDAC}">
                        <c15:formulaRef>
                          <c15:sqref>Acervo!$E$2</c15:sqref>
                        </c15:formulaRef>
                      </c:ext>
                    </c:extLst>
                    <c:strCache>
                      <c:ptCount val="1"/>
                      <c:pt idx="0">
                        <c:v>Tridimensionais</c:v>
                      </c:pt>
                    </c:strCache>
                  </c:strRef>
                </c:tx>
                <c:spPr>
                  <a:solidFill>
                    <a:schemeClr val="accent5"/>
                  </a:solidFill>
                  <a:ln>
                    <a:noFill/>
                  </a:ln>
                  <a:effectLst/>
                </c:spPr>
                <c:dLbls>
                  <c:spPr>
                    <a:noFill/>
                    <a:ln>
                      <a:noFill/>
                    </a:ln>
                    <a:effectLst/>
                  </c:spPr>
                  <c:txPr>
                    <a:bodyPr rot="0" spcFirstLastPara="1" vertOverflow="clip" horzOverflow="clip"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pt-BR"/>
                    </a:p>
                  </c:txPr>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extLst xmlns:c15="http://schemas.microsoft.com/office/drawing/2012/chart">
                      <c:ext xmlns:c15="http://schemas.microsoft.com/office/drawing/2012/chart" uri="{02D57815-91ED-43cb-92C2-25804820EDAC}">
                        <c15:formulaRef>
                          <c15:sqref>Acervo!$A$3:$A$10</c15:sqref>
                        </c15:formulaRef>
                      </c:ext>
                    </c:extLst>
                    <c:strCache>
                      <c:ptCount val="8"/>
                      <c:pt idx="0">
                        <c:v>Setembro</c:v>
                      </c:pt>
                      <c:pt idx="1">
                        <c:v>Outubro</c:v>
                      </c:pt>
                      <c:pt idx="2">
                        <c:v>Nov/Dez</c:v>
                      </c:pt>
                      <c:pt idx="3">
                        <c:v>Janeiro</c:v>
                      </c:pt>
                      <c:pt idx="4">
                        <c:v>Fevereiro</c:v>
                      </c:pt>
                      <c:pt idx="5">
                        <c:v>Março</c:v>
                      </c:pt>
                      <c:pt idx="6">
                        <c:v>Abril</c:v>
                      </c:pt>
                      <c:pt idx="7">
                        <c:v>Maio</c:v>
                      </c:pt>
                    </c:strCache>
                  </c:strRef>
                </c:cat>
                <c:val>
                  <c:numRef>
                    <c:extLst xmlns:c15="http://schemas.microsoft.com/office/drawing/2012/chart">
                      <c:ext xmlns:c15="http://schemas.microsoft.com/office/drawing/2012/chart" uri="{02D57815-91ED-43cb-92C2-25804820EDAC}">
                        <c15:formulaRef>
                          <c15:sqref>Acervo!$E$3:$E$10</c15:sqref>
                        </c15:formulaRef>
                      </c:ext>
                    </c:extLst>
                    <c:numCache>
                      <c:formatCode>General</c:formatCode>
                      <c:ptCount val="8"/>
                      <c:pt idx="0">
                        <c:v>36</c:v>
                      </c:pt>
                      <c:pt idx="1">
                        <c:v>8</c:v>
                      </c:pt>
                      <c:pt idx="2">
                        <c:v>0</c:v>
                      </c:pt>
                      <c:pt idx="3">
                        <c:v>0</c:v>
                      </c:pt>
                      <c:pt idx="4">
                        <c:v>0</c:v>
                      </c:pt>
                      <c:pt idx="5">
                        <c:v>0</c:v>
                      </c:pt>
                      <c:pt idx="6">
                        <c:v>0</c:v>
                      </c:pt>
                      <c:pt idx="7">
                        <c:v>11</c:v>
                      </c:pt>
                    </c:numCache>
                  </c:numRef>
                </c:val>
                <c:extLst xmlns:c15="http://schemas.microsoft.com/office/drawing/2012/chart">
                  <c:ext xmlns:c16="http://schemas.microsoft.com/office/drawing/2014/chart" uri="{C3380CC4-5D6E-409C-BE32-E72D297353CC}">
                    <c16:uniqueId val="{00000004-E1CE-4BF2-AD37-10A22DF787B7}"/>
                  </c:ext>
                </c:extLst>
              </c15:ser>
            </c15:filteredAreaSeries>
            <c15:filteredAreaSeries>
              <c15:ser>
                <c:idx val="4"/>
                <c:order val="4"/>
                <c:tx>
                  <c:strRef>
                    <c:extLst xmlns:c15="http://schemas.microsoft.com/office/drawing/2012/chart">
                      <c:ext xmlns:c15="http://schemas.microsoft.com/office/drawing/2012/chart" uri="{02D57815-91ED-43cb-92C2-25804820EDAC}">
                        <c15:formulaRef>
                          <c15:sqref>Acervo!$F$2</c15:sqref>
                        </c15:formulaRef>
                      </c:ext>
                    </c:extLst>
                    <c:strCache>
                      <c:ptCount val="1"/>
                      <c:pt idx="0">
                        <c:v>Total</c:v>
                      </c:pt>
                    </c:strCache>
                  </c:strRef>
                </c:tx>
                <c:spPr>
                  <a:solidFill>
                    <a:schemeClr val="accent5"/>
                  </a:solidFill>
                  <a:ln>
                    <a:solidFill>
                      <a:srgbClr val="FFFF00"/>
                    </a:solidFill>
                  </a:ln>
                  <a:effectLst>
                    <a:outerShdw blurRad="50800" dist="50800" dir="5400000" algn="ctr" rotWithShape="0">
                      <a:schemeClr val="accent5"/>
                    </a:outerShdw>
                  </a:effectLst>
                </c:spPr>
                <c:dPt>
                  <c:idx val="0"/>
                  <c:bubble3D val="0"/>
                  <c:spPr>
                    <a:solidFill>
                      <a:schemeClr val="accent5"/>
                    </a:solidFill>
                    <a:ln>
                      <a:solidFill>
                        <a:srgbClr val="FFFF00"/>
                      </a:solidFill>
                    </a:ln>
                    <a:effectLst>
                      <a:outerShdw blurRad="50800" dist="50800" dir="5400000" algn="ctr" rotWithShape="0">
                        <a:schemeClr val="accent5"/>
                      </a:outerShdw>
                    </a:effectLst>
                  </c:spPr>
                  <c:extLst xmlns:c15="http://schemas.microsoft.com/office/drawing/2012/chart">
                    <c:ext xmlns:c16="http://schemas.microsoft.com/office/drawing/2014/chart" uri="{C3380CC4-5D6E-409C-BE32-E72D297353CC}">
                      <c16:uniqueId val="{00000006-E1CE-4BF2-AD37-10A22DF787B7}"/>
                    </c:ext>
                  </c:extLst>
                </c:dPt>
                <c:dPt>
                  <c:idx val="1"/>
                  <c:bubble3D val="0"/>
                  <c:spPr>
                    <a:solidFill>
                      <a:schemeClr val="accent5"/>
                    </a:solidFill>
                    <a:ln>
                      <a:solidFill>
                        <a:srgbClr val="FFFF00"/>
                      </a:solidFill>
                    </a:ln>
                    <a:effectLst>
                      <a:outerShdw blurRad="50800" dist="50800" dir="5400000" algn="ctr" rotWithShape="0">
                        <a:schemeClr val="accent5"/>
                      </a:outerShdw>
                    </a:effectLst>
                  </c:spPr>
                  <c:extLst xmlns:c15="http://schemas.microsoft.com/office/drawing/2012/chart">
                    <c:ext xmlns:c16="http://schemas.microsoft.com/office/drawing/2014/chart" uri="{C3380CC4-5D6E-409C-BE32-E72D297353CC}">
                      <c16:uniqueId val="{00000008-E1CE-4BF2-AD37-10A22DF787B7}"/>
                    </c:ext>
                  </c:extLst>
                </c:dPt>
                <c:dLbls>
                  <c:dLbl>
                    <c:idx val="0"/>
                    <c:delete val="1"/>
                    <c:extLst xmlns:c15="http://schemas.microsoft.com/office/drawing/2012/chart">
                      <c:ext xmlns:c15="http://schemas.microsoft.com/office/drawing/2012/chart" uri="{CE6537A1-D6FC-4f65-9D91-7224C49458BB}"/>
                      <c:ext xmlns:c16="http://schemas.microsoft.com/office/drawing/2014/chart" uri="{C3380CC4-5D6E-409C-BE32-E72D297353CC}">
                        <c16:uniqueId val="{00000006-E1CE-4BF2-AD37-10A22DF787B7}"/>
                      </c:ext>
                    </c:extLst>
                  </c:dLbl>
                  <c:dLbl>
                    <c:idx val="1"/>
                    <c:delete val="1"/>
                    <c:extLst xmlns:c15="http://schemas.microsoft.com/office/drawing/2012/chart">
                      <c:ext xmlns:c15="http://schemas.microsoft.com/office/drawing/2012/chart" uri="{CE6537A1-D6FC-4f65-9D91-7224C49458BB}"/>
                      <c:ext xmlns:c16="http://schemas.microsoft.com/office/drawing/2014/chart" uri="{C3380CC4-5D6E-409C-BE32-E72D297353CC}">
                        <c16:uniqueId val="{00000008-E1CE-4BF2-AD37-10A22DF787B7}"/>
                      </c:ext>
                    </c:extLst>
                  </c:dLbl>
                  <c:dLbl>
                    <c:idx val="2"/>
                    <c:delete val="1"/>
                    <c:extLst xmlns:c15="http://schemas.microsoft.com/office/drawing/2012/chart">
                      <c:ext xmlns:c15="http://schemas.microsoft.com/office/drawing/2012/chart" uri="{CE6537A1-D6FC-4f65-9D91-7224C49458BB}"/>
                      <c:ext xmlns:c16="http://schemas.microsoft.com/office/drawing/2014/chart" uri="{C3380CC4-5D6E-409C-BE32-E72D297353CC}">
                        <c16:uniqueId val="{00000009-E1CE-4BF2-AD37-10A22DF787B7}"/>
                      </c:ext>
                    </c:extLst>
                  </c:dLbl>
                  <c:dLbl>
                    <c:idx val="3"/>
                    <c:delete val="1"/>
                    <c:extLst xmlns:c15="http://schemas.microsoft.com/office/drawing/2012/chart">
                      <c:ext xmlns:c15="http://schemas.microsoft.com/office/drawing/2012/chart" uri="{CE6537A1-D6FC-4f65-9D91-7224C49458BB}"/>
                      <c:ext xmlns:c16="http://schemas.microsoft.com/office/drawing/2014/chart" uri="{C3380CC4-5D6E-409C-BE32-E72D297353CC}">
                        <c16:uniqueId val="{0000000A-E1CE-4BF2-AD37-10A22DF787B7}"/>
                      </c:ext>
                    </c:extLst>
                  </c:dLbl>
                  <c:dLbl>
                    <c:idx val="4"/>
                    <c:layout>
                      <c:manualLayout>
                        <c:x val="-1.6912495260006967E-2"/>
                        <c:y val="-0.4531060239553944"/>
                      </c:manualLayout>
                    </c:layout>
                    <c:tx>
                      <c:rich>
                        <a:bodyPr/>
                        <a:lstStyle/>
                        <a:p>
                          <a:endParaRPr lang="en-US"/>
                        </a:p>
                      </c:rich>
                    </c:tx>
                    <c:showLegendKey val="0"/>
                    <c:showVal val="0"/>
                    <c:showCatName val="0"/>
                    <c:showSerName val="0"/>
                    <c:showPercent val="0"/>
                    <c:showBubbleSize val="0"/>
                    <c:extLst xmlns:c15="http://schemas.microsoft.com/office/drawing/2012/chart">
                      <c:ext xmlns:c15="http://schemas.microsoft.com/office/drawing/2012/chart" uri="{CE6537A1-D6FC-4f65-9D91-7224C49458BB}">
                        <c15:layout>
                          <c:manualLayout>
                            <c:w val="6.0610210375238775E-2"/>
                            <c:h val="9.0530726296846525E-2"/>
                          </c:manualLayout>
                        </c15:layout>
                        <c15:showDataLabelsRange val="0"/>
                      </c:ext>
                      <c:ext xmlns:c16="http://schemas.microsoft.com/office/drawing/2014/chart" uri="{C3380CC4-5D6E-409C-BE32-E72D297353CC}">
                        <c16:uniqueId val="{0000000B-E1CE-4BF2-AD37-10A22DF787B7}"/>
                      </c:ext>
                    </c:extLst>
                  </c:dLbl>
                  <c:spPr>
                    <a:noFill/>
                    <a:ln>
                      <a:noFill/>
                    </a:ln>
                    <a:effectLst/>
                  </c:spPr>
                  <c:txPr>
                    <a:bodyPr rot="0" spcFirstLastPara="1" vertOverflow="clip" horzOverflow="clip" vert="horz" wrap="square" lIns="38100" tIns="19050" rIns="38100" bIns="19050" anchor="ctr" anchorCtr="1">
                      <a:spAutoFit/>
                    </a:bodyPr>
                    <a:lstStyle/>
                    <a:p>
                      <a:pPr>
                        <a:defRPr sz="1800" b="0" i="0" u="none" strike="noStrike" kern="1200" baseline="0">
                          <a:ln w="12700">
                            <a:solidFill>
                              <a:schemeClr val="tx1"/>
                            </a:solidFill>
                          </a:ln>
                          <a:solidFill>
                            <a:schemeClr val="tx1"/>
                          </a:solidFill>
                          <a:latin typeface="+mn-lt"/>
                          <a:ea typeface="+mn-ea"/>
                          <a:cs typeface="+mn-cs"/>
                        </a:defRPr>
                      </a:pPr>
                      <a:endParaRPr lang="pt-BR"/>
                    </a:p>
                  </c:txPr>
                  <c:showLegendKey val="0"/>
                  <c:showVal val="0"/>
                  <c:showCatName val="0"/>
                  <c:showSerName val="0"/>
                  <c:showPercent val="0"/>
                  <c:showBubbleSize val="0"/>
                  <c:showLeaderLines val="0"/>
                  <c:extLst xmlns:c15="http://schemas.microsoft.com/office/drawing/2012/chart">
                    <c:ext xmlns:c15="http://schemas.microsoft.com/office/drawing/2012/chart" uri="{CE6537A1-D6FC-4f65-9D91-7224C49458BB}">
                      <c15:showDataLabelsRange val="1"/>
                      <c15:showLeaderLines val="0"/>
                    </c:ext>
                  </c:extLst>
                </c:dLbls>
                <c:cat>
                  <c:strRef>
                    <c:extLst xmlns:c15="http://schemas.microsoft.com/office/drawing/2012/chart">
                      <c:ext xmlns:c15="http://schemas.microsoft.com/office/drawing/2012/chart" uri="{02D57815-91ED-43cb-92C2-25804820EDAC}">
                        <c15:formulaRef>
                          <c15:sqref>Acervo!$A$3:$A$10</c15:sqref>
                        </c15:formulaRef>
                      </c:ext>
                    </c:extLst>
                    <c:strCache>
                      <c:ptCount val="8"/>
                      <c:pt idx="0">
                        <c:v>Setembro</c:v>
                      </c:pt>
                      <c:pt idx="1">
                        <c:v>Outubro</c:v>
                      </c:pt>
                      <c:pt idx="2">
                        <c:v>Nov/Dez</c:v>
                      </c:pt>
                      <c:pt idx="3">
                        <c:v>Janeiro</c:v>
                      </c:pt>
                      <c:pt idx="4">
                        <c:v>Fevereiro</c:v>
                      </c:pt>
                      <c:pt idx="5">
                        <c:v>Março</c:v>
                      </c:pt>
                      <c:pt idx="6">
                        <c:v>Abril</c:v>
                      </c:pt>
                      <c:pt idx="7">
                        <c:v>Maio</c:v>
                      </c:pt>
                    </c:strCache>
                  </c:strRef>
                </c:cat>
                <c:val>
                  <c:numRef>
                    <c:extLst xmlns:c15="http://schemas.microsoft.com/office/drawing/2012/chart">
                      <c:ext xmlns:c15="http://schemas.microsoft.com/office/drawing/2012/chart" uri="{02D57815-91ED-43cb-92C2-25804820EDAC}">
                        <c15:formulaRef>
                          <c15:sqref>Acervo!$F$3:$F$10</c15:sqref>
                        </c15:formulaRef>
                      </c:ext>
                    </c:extLst>
                    <c:numCache>
                      <c:formatCode>General</c:formatCode>
                      <c:ptCount val="8"/>
                      <c:pt idx="0">
                        <c:v>579</c:v>
                      </c:pt>
                      <c:pt idx="1">
                        <c:v>296</c:v>
                      </c:pt>
                      <c:pt idx="2">
                        <c:v>167</c:v>
                      </c:pt>
                      <c:pt idx="3">
                        <c:v>386</c:v>
                      </c:pt>
                      <c:pt idx="4">
                        <c:v>391</c:v>
                      </c:pt>
                      <c:pt idx="5">
                        <c:v>391</c:v>
                      </c:pt>
                      <c:pt idx="6">
                        <c:v>240</c:v>
                      </c:pt>
                      <c:pt idx="7">
                        <c:v>223</c:v>
                      </c:pt>
                    </c:numCache>
                  </c:numRef>
                </c:val>
                <c:extLst xmlns:c15="http://schemas.microsoft.com/office/drawing/2012/chart">
                  <c:ext xmlns:c16="http://schemas.microsoft.com/office/drawing/2014/chart" uri="{C3380CC4-5D6E-409C-BE32-E72D297353CC}">
                    <c16:uniqueId val="{0000000C-E1CE-4BF2-AD37-10A22DF787B7}"/>
                  </c:ext>
                </c:extLst>
              </c15:ser>
            </c15:filteredAreaSeries>
          </c:ext>
        </c:extLst>
      </c:areaChart>
      <c:catAx>
        <c:axId val="123592528"/>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00" b="1" i="0" u="none" strike="noStrike" kern="1200" cap="all" spc="120" normalizeH="0" baseline="0">
                <a:solidFill>
                  <a:schemeClr val="tx1"/>
                </a:solidFill>
                <a:latin typeface="+mn-lt"/>
                <a:ea typeface="+mn-ea"/>
                <a:cs typeface="+mn-cs"/>
              </a:defRPr>
            </a:pPr>
            <a:endParaRPr lang="pt-BR"/>
          </a:p>
        </c:txPr>
        <c:crossAx val="123592112"/>
        <c:crosses val="autoZero"/>
        <c:auto val="1"/>
        <c:lblAlgn val="ctr"/>
        <c:lblOffset val="100"/>
        <c:noMultiLvlLbl val="0"/>
      </c:catAx>
      <c:valAx>
        <c:axId val="123592112"/>
        <c:scaling>
          <c:orientation val="minMax"/>
        </c:scaling>
        <c:delete val="1"/>
        <c:axPos val="l"/>
        <c:numFmt formatCode="General" sourceLinked="1"/>
        <c:majorTickMark val="out"/>
        <c:minorTickMark val="none"/>
        <c:tickLblPos val="nextTo"/>
        <c:crossAx val="123592528"/>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pt-BR"/>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cap="all" spc="120" normalizeH="0" baseline="0">
                <a:solidFill>
                  <a:schemeClr val="tx1"/>
                </a:solidFill>
                <a:latin typeface="Segoe UI Black" panose="020B0A02040204020203" pitchFamily="34" charset="0"/>
                <a:ea typeface="Segoe UI Black" panose="020B0A02040204020203" pitchFamily="34" charset="0"/>
                <a:cs typeface="+mn-cs"/>
              </a:defRPr>
            </a:pPr>
            <a:r>
              <a:rPr lang="pt-BR" sz="1400" dirty="0"/>
              <a:t>Crescimento total</a:t>
            </a:r>
          </a:p>
        </c:rich>
      </c:tx>
      <c:layout>
        <c:manualLayout>
          <c:xMode val="edge"/>
          <c:yMode val="edge"/>
          <c:x val="0.28344341787248906"/>
          <c:y val="0"/>
        </c:manualLayout>
      </c:layout>
      <c:overlay val="0"/>
      <c:spPr>
        <a:noFill/>
        <a:ln>
          <a:noFill/>
        </a:ln>
        <a:effectLst/>
      </c:spPr>
      <c:txPr>
        <a:bodyPr rot="0" spcFirstLastPara="1" vertOverflow="ellipsis" vert="horz" wrap="square" anchor="ctr" anchorCtr="1"/>
        <a:lstStyle/>
        <a:p>
          <a:pPr>
            <a:defRPr sz="2400" b="1" i="0" u="none" strike="noStrike" kern="1200" cap="all" spc="120" normalizeH="0" baseline="0">
              <a:solidFill>
                <a:schemeClr val="tx1"/>
              </a:solidFill>
              <a:latin typeface="Segoe UI Black" panose="020B0A02040204020203" pitchFamily="34" charset="0"/>
              <a:ea typeface="Segoe UI Black" panose="020B0A02040204020203" pitchFamily="34" charset="0"/>
              <a:cs typeface="+mn-cs"/>
            </a:defRPr>
          </a:pPr>
          <a:endParaRPr lang="pt-BR"/>
        </a:p>
      </c:txPr>
    </c:title>
    <c:autoTitleDeleted val="0"/>
    <c:plotArea>
      <c:layout>
        <c:manualLayout>
          <c:layoutTarget val="inner"/>
          <c:xMode val="edge"/>
          <c:yMode val="edge"/>
          <c:x val="0.12113534941316656"/>
          <c:y val="0.15801439646922444"/>
          <c:w val="0.93227544956814978"/>
          <c:h val="0.63135432409681314"/>
        </c:manualLayout>
      </c:layout>
      <c:areaChart>
        <c:grouping val="standard"/>
        <c:varyColors val="0"/>
        <c:ser>
          <c:idx val="0"/>
          <c:order val="0"/>
          <c:spPr>
            <a:solidFill>
              <a:srgbClr val="FBDC04"/>
            </a:solidFill>
            <a:ln>
              <a:noFill/>
            </a:ln>
            <a:effectLst/>
          </c:spPr>
          <c:dLbls>
            <c:spPr>
              <a:noFill/>
              <a:ln>
                <a:noFill/>
              </a:ln>
              <a:effectLst/>
            </c:spPr>
            <c:txPr>
              <a:bodyPr rot="0" spcFirstLastPara="1" vertOverflow="clip" horzOverflow="clip" vert="horz" wrap="square" lIns="38100" tIns="19050" rIns="38100" bIns="19050" anchor="ctr" anchorCtr="1">
                <a:spAutoFit/>
              </a:bodyPr>
              <a:lstStyle/>
              <a:p>
                <a:pPr>
                  <a:defRPr sz="1400" b="0" i="0" u="none" strike="noStrike" kern="1200" baseline="0">
                    <a:solidFill>
                      <a:schemeClr val="tx1"/>
                    </a:solidFill>
                    <a:latin typeface="Segoe UI Black" panose="020B0A02040204020203" pitchFamily="34" charset="0"/>
                    <a:ea typeface="Segoe UI Black" panose="020B0A02040204020203" pitchFamily="34" charset="0"/>
                    <a:cs typeface="+mn-cs"/>
                  </a:defRPr>
                </a:pPr>
                <a:endParaRPr lang="pt-BR"/>
              </a:p>
            </c:txPr>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Acervo!$A$15:$A$21</c:f>
              <c:strCache>
                <c:ptCount val="7"/>
                <c:pt idx="0">
                  <c:v>out/24</c:v>
                </c:pt>
                <c:pt idx="1">
                  <c:v>Nov/Dez/24</c:v>
                </c:pt>
                <c:pt idx="2">
                  <c:v>jan/25</c:v>
                </c:pt>
                <c:pt idx="3">
                  <c:v>fev/25</c:v>
                </c:pt>
                <c:pt idx="4">
                  <c:v>mar/25</c:v>
                </c:pt>
                <c:pt idx="5">
                  <c:v>abr/25</c:v>
                </c:pt>
                <c:pt idx="6">
                  <c:v>mai/25</c:v>
                </c:pt>
              </c:strCache>
            </c:strRef>
          </c:cat>
          <c:val>
            <c:numRef>
              <c:f>Acervo!$G$15:$G$21</c:f>
              <c:numCache>
                <c:formatCode>General</c:formatCode>
                <c:ptCount val="7"/>
                <c:pt idx="0">
                  <c:v>0</c:v>
                </c:pt>
                <c:pt idx="1">
                  <c:v>250</c:v>
                </c:pt>
                <c:pt idx="2">
                  <c:v>1257</c:v>
                </c:pt>
                <c:pt idx="3">
                  <c:v>2397</c:v>
                </c:pt>
                <c:pt idx="4">
                  <c:v>2756</c:v>
                </c:pt>
                <c:pt idx="5">
                  <c:v>3108</c:v>
                </c:pt>
                <c:pt idx="6">
                  <c:v>3295</c:v>
                </c:pt>
              </c:numCache>
            </c:numRef>
          </c:val>
          <c:extLst xmlns:c15="http://schemas.microsoft.com/office/drawing/2012/chart">
            <c:ext xmlns:c16="http://schemas.microsoft.com/office/drawing/2014/chart" uri="{C3380CC4-5D6E-409C-BE32-E72D297353CC}">
              <c16:uniqueId val="{00000000-F75A-4BD7-ADE8-3338F6E4EEDD}"/>
            </c:ext>
          </c:extLst>
        </c:ser>
        <c:dLbls>
          <c:showLegendKey val="0"/>
          <c:showVal val="1"/>
          <c:showCatName val="0"/>
          <c:showSerName val="0"/>
          <c:showPercent val="0"/>
          <c:showBubbleSize val="0"/>
        </c:dLbls>
        <c:axId val="123592528"/>
        <c:axId val="123592112"/>
      </c:areaChart>
      <c:catAx>
        <c:axId val="123592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cap="all" spc="120" normalizeH="0" baseline="0">
                <a:solidFill>
                  <a:schemeClr val="tx1"/>
                </a:solidFill>
                <a:latin typeface="Segoe UI Black" panose="020B0A02040204020203" pitchFamily="34" charset="0"/>
                <a:ea typeface="Segoe UI Black" panose="020B0A02040204020203" pitchFamily="34" charset="0"/>
                <a:cs typeface="+mn-cs"/>
              </a:defRPr>
            </a:pPr>
            <a:endParaRPr lang="pt-BR"/>
          </a:p>
        </c:txPr>
        <c:crossAx val="123592112"/>
        <c:crosses val="autoZero"/>
        <c:auto val="1"/>
        <c:lblAlgn val="ctr"/>
        <c:lblOffset val="100"/>
        <c:noMultiLvlLbl val="0"/>
      </c:catAx>
      <c:valAx>
        <c:axId val="123592112"/>
        <c:scaling>
          <c:orientation val="minMax"/>
        </c:scaling>
        <c:delete val="1"/>
        <c:axPos val="l"/>
        <c:numFmt formatCode="General" sourceLinked="1"/>
        <c:majorTickMark val="none"/>
        <c:minorTickMark val="none"/>
        <c:tickLblPos val="nextTo"/>
        <c:crossAx val="123592528"/>
        <c:crosses val="autoZero"/>
        <c:crossBetween val="midCat"/>
      </c:valAx>
      <c:spPr>
        <a:noFill/>
        <a:ln>
          <a:noFill/>
        </a:ln>
        <a:effectLst/>
      </c:spPr>
    </c:plotArea>
    <c:plotVisOnly val="1"/>
    <c:dispBlanksAs val="gap"/>
    <c:showDLblsOverMax val="0"/>
  </c:chart>
  <c:spPr>
    <a:noFill/>
    <a:ln>
      <a:noFill/>
    </a:ln>
    <a:effectLst/>
  </c:spPr>
  <c:txPr>
    <a:bodyPr/>
    <a:lstStyle/>
    <a:p>
      <a:pPr>
        <a:defRPr sz="1050">
          <a:solidFill>
            <a:schemeClr val="tx1"/>
          </a:solidFill>
          <a:latin typeface="Segoe UI Black" panose="020B0A02040204020203" pitchFamily="34" charset="0"/>
          <a:ea typeface="Segoe UI Black" panose="020B0A02040204020203" pitchFamily="34" charset="0"/>
        </a:defRPr>
      </a:pPr>
      <a:endParaRPr lang="pt-BR"/>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cap="all" spc="120" normalizeH="0" baseline="0">
                <a:solidFill>
                  <a:schemeClr val="tx1"/>
                </a:solidFill>
                <a:latin typeface="Segoe Fluent Icons" panose="050A0102010101010101" pitchFamily="18" charset="0"/>
                <a:ea typeface="+mn-ea"/>
                <a:cs typeface="+mn-cs"/>
              </a:defRPr>
            </a:pPr>
            <a:r>
              <a:rPr lang="pt-BR" sz="1400" dirty="0">
                <a:solidFill>
                  <a:schemeClr val="tx1"/>
                </a:solidFill>
                <a:latin typeface="Segoe UI Black" panose="020B0A02040204020203" pitchFamily="34" charset="0"/>
                <a:ea typeface="Segoe UI Black" panose="020B0A02040204020203" pitchFamily="34" charset="0"/>
              </a:rPr>
              <a:t>Atividade Mensal</a:t>
            </a:r>
          </a:p>
        </c:rich>
      </c:tx>
      <c:layout>
        <c:manualLayout>
          <c:xMode val="edge"/>
          <c:yMode val="edge"/>
          <c:x val="0.21665451043216044"/>
          <c:y val="0"/>
        </c:manualLayout>
      </c:layout>
      <c:overlay val="0"/>
      <c:spPr>
        <a:noFill/>
        <a:ln>
          <a:noFill/>
        </a:ln>
        <a:effectLst/>
      </c:spPr>
      <c:txPr>
        <a:bodyPr rot="0" spcFirstLastPara="1" vertOverflow="ellipsis" vert="horz" wrap="square" anchor="ctr" anchorCtr="1"/>
        <a:lstStyle/>
        <a:p>
          <a:pPr>
            <a:defRPr sz="2400" b="1" i="0" u="none" strike="noStrike" kern="1200" cap="all" spc="120" normalizeH="0" baseline="0">
              <a:solidFill>
                <a:schemeClr val="tx1"/>
              </a:solidFill>
              <a:latin typeface="Segoe Fluent Icons" panose="050A0102010101010101" pitchFamily="18" charset="0"/>
              <a:ea typeface="+mn-ea"/>
              <a:cs typeface="+mn-cs"/>
            </a:defRPr>
          </a:pPr>
          <a:endParaRPr lang="pt-BR"/>
        </a:p>
      </c:txPr>
    </c:title>
    <c:autoTitleDeleted val="0"/>
    <c:plotArea>
      <c:layout>
        <c:manualLayout>
          <c:layoutTarget val="inner"/>
          <c:xMode val="edge"/>
          <c:yMode val="edge"/>
          <c:x val="2.9584334728630389E-2"/>
          <c:y val="0.13624936163466578"/>
          <c:w val="0.97041566527136958"/>
          <c:h val="0.68217388501854459"/>
        </c:manualLayout>
      </c:layout>
      <c:barChart>
        <c:barDir val="col"/>
        <c:grouping val="clustered"/>
        <c:varyColors val="0"/>
        <c:ser>
          <c:idx val="0"/>
          <c:order val="0"/>
          <c:spPr>
            <a:solidFill>
              <a:srgbClr val="828085"/>
            </a:solidFill>
            <a:ln>
              <a:noFill/>
            </a:ln>
            <a:effectLst/>
          </c:spPr>
          <c:invertIfNegative val="0"/>
          <c:dLbls>
            <c:spPr>
              <a:noFill/>
              <a:ln>
                <a:noFill/>
              </a:ln>
              <a:effectLst/>
            </c:spPr>
            <c:txPr>
              <a:bodyPr rot="0" spcFirstLastPara="1" vertOverflow="clip" horzOverflow="clip"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pt-B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Acervo!$A$16:$A$21</c:f>
              <c:numCache>
                <c:formatCode>mmm\-yy</c:formatCode>
                <c:ptCount val="6"/>
                <c:pt idx="0">
                  <c:v>45627</c:v>
                </c:pt>
                <c:pt idx="1">
                  <c:v>45658</c:v>
                </c:pt>
                <c:pt idx="2">
                  <c:v>45689</c:v>
                </c:pt>
                <c:pt idx="3">
                  <c:v>45717</c:v>
                </c:pt>
                <c:pt idx="4">
                  <c:v>45748</c:v>
                </c:pt>
                <c:pt idx="5">
                  <c:v>45778</c:v>
                </c:pt>
              </c:numCache>
            </c:numRef>
          </c:cat>
          <c:val>
            <c:numRef>
              <c:f>Acervo!$F$16:$F$21</c:f>
              <c:numCache>
                <c:formatCode>General</c:formatCode>
                <c:ptCount val="6"/>
                <c:pt idx="0">
                  <c:v>250</c:v>
                </c:pt>
                <c:pt idx="1">
                  <c:v>1007</c:v>
                </c:pt>
                <c:pt idx="2">
                  <c:v>1140</c:v>
                </c:pt>
                <c:pt idx="3">
                  <c:v>359</c:v>
                </c:pt>
                <c:pt idx="4">
                  <c:v>352</c:v>
                </c:pt>
                <c:pt idx="5">
                  <c:v>187</c:v>
                </c:pt>
              </c:numCache>
            </c:numRef>
          </c:val>
          <c:extLst xmlns:c15="http://schemas.microsoft.com/office/drawing/2012/chart">
            <c:ext xmlns:c16="http://schemas.microsoft.com/office/drawing/2014/chart" uri="{C3380CC4-5D6E-409C-BE32-E72D297353CC}">
              <c16:uniqueId val="{00000001-224D-44CC-9613-D71B7C7D77D9}"/>
            </c:ext>
          </c:extLst>
        </c:ser>
        <c:dLbls>
          <c:dLblPos val="outEnd"/>
          <c:showLegendKey val="0"/>
          <c:showVal val="1"/>
          <c:showCatName val="0"/>
          <c:showSerName val="0"/>
          <c:showPercent val="0"/>
          <c:showBubbleSize val="0"/>
        </c:dLbls>
        <c:gapWidth val="150"/>
        <c:axId val="123592528"/>
        <c:axId val="123592112"/>
      </c:barChart>
      <c:dateAx>
        <c:axId val="123592528"/>
        <c:scaling>
          <c:orientation val="minMax"/>
        </c:scaling>
        <c:delete val="0"/>
        <c:axPos val="b"/>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1050" b="1" i="0" u="none" strike="noStrike" kern="1200" cap="all" spc="120" normalizeH="0" baseline="0">
                <a:solidFill>
                  <a:schemeClr val="tx1"/>
                </a:solidFill>
                <a:latin typeface="Segoe UI Black" panose="020B0A02040204020203" pitchFamily="34" charset="0"/>
                <a:ea typeface="Segoe UI Black" panose="020B0A02040204020203" pitchFamily="34" charset="0"/>
                <a:cs typeface="+mn-cs"/>
              </a:defRPr>
            </a:pPr>
            <a:endParaRPr lang="pt-BR"/>
          </a:p>
        </c:txPr>
        <c:crossAx val="123592112"/>
        <c:crosses val="autoZero"/>
        <c:auto val="1"/>
        <c:lblOffset val="100"/>
        <c:baseTimeUnit val="months"/>
      </c:dateAx>
      <c:valAx>
        <c:axId val="123592112"/>
        <c:scaling>
          <c:orientation val="minMax"/>
        </c:scaling>
        <c:delete val="1"/>
        <c:axPos val="l"/>
        <c:numFmt formatCode="General" sourceLinked="1"/>
        <c:majorTickMark val="out"/>
        <c:minorTickMark val="none"/>
        <c:tickLblPos val="nextTo"/>
        <c:crossAx val="123592528"/>
        <c:crosses val="autoZero"/>
        <c:crossBetween val="between"/>
      </c:valAx>
      <c:spPr>
        <a:noFill/>
        <a:ln>
          <a:noFill/>
        </a:ln>
        <a:effectLst/>
      </c:spPr>
    </c:plotArea>
    <c:plotVisOnly val="1"/>
    <c:dispBlanksAs val="gap"/>
    <c:showDLblsOverMax val="0"/>
  </c:chart>
  <c:spPr>
    <a:noFill/>
    <a:ln>
      <a:noFill/>
    </a:ln>
    <a:effectLst/>
  </c:spPr>
  <c:txPr>
    <a:bodyPr rot="0" vert="horz"/>
    <a:lstStyle/>
    <a:p>
      <a:pPr>
        <a:defRPr/>
      </a:pPr>
      <a:endParaRPr lang="pt-BR"/>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manualLayout>
          <c:layoutTarget val="inner"/>
          <c:xMode val="edge"/>
          <c:yMode val="edge"/>
          <c:x val="6.4924533879951563E-2"/>
          <c:y val="9.0602364689380724E-2"/>
          <c:w val="0.93507548784662786"/>
          <c:h val="0.77869188123204469"/>
        </c:manualLayout>
      </c:layout>
      <c:barChart>
        <c:barDir val="col"/>
        <c:grouping val="clustered"/>
        <c:varyColors val="0"/>
        <c:ser>
          <c:idx val="0"/>
          <c:order val="0"/>
          <c:tx>
            <c:strRef>
              <c:f>Planilha1!$B$1</c:f>
              <c:strCache>
                <c:ptCount val="1"/>
                <c:pt idx="0">
                  <c:v>INCLUSÃO BANCO DE DADOS</c:v>
                </c:pt>
              </c:strCache>
            </c:strRef>
          </c:tx>
          <c:spPr>
            <a:solidFill>
              <a:srgbClr val="828085"/>
            </a:solidFill>
            <a:ln w="19050">
              <a:solidFill>
                <a:schemeClr val="l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Segoe UI Black" panose="020B0A02040204020203" pitchFamily="34" charset="0"/>
                    <a:ea typeface="Segoe UI Black" panose="020B0A02040204020203" pitchFamily="34" charset="0"/>
                    <a:cs typeface="+mn-cs"/>
                  </a:defRPr>
                </a:pPr>
                <a:endParaRPr lang="pt-B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Planilha1!$A$2:$A$5</c:f>
              <c:strCache>
                <c:ptCount val="3"/>
                <c:pt idx="0">
                  <c:v>Documentos Textuais</c:v>
                </c:pt>
                <c:pt idx="1">
                  <c:v>Fotos Impressas</c:v>
                </c:pt>
                <c:pt idx="2">
                  <c:v>Tridimensionais</c:v>
                </c:pt>
              </c:strCache>
            </c:strRef>
          </c:cat>
          <c:val>
            <c:numRef>
              <c:f>Planilha1!$B$2:$B$5</c:f>
              <c:numCache>
                <c:formatCode>General</c:formatCode>
                <c:ptCount val="3"/>
                <c:pt idx="0">
                  <c:v>127</c:v>
                </c:pt>
                <c:pt idx="1">
                  <c:v>100</c:v>
                </c:pt>
                <c:pt idx="2">
                  <c:v>7</c:v>
                </c:pt>
              </c:numCache>
            </c:numRef>
          </c:val>
          <c:extLst>
            <c:ext xmlns:c16="http://schemas.microsoft.com/office/drawing/2014/chart" uri="{C3380CC4-5D6E-409C-BE32-E72D297353CC}">
              <c16:uniqueId val="{00000000-A59A-4CB2-9D0E-BB00D88CD20B}"/>
            </c:ext>
          </c:extLst>
        </c:ser>
        <c:dLbls>
          <c:showLegendKey val="0"/>
          <c:showVal val="0"/>
          <c:showCatName val="0"/>
          <c:showSerName val="0"/>
          <c:showPercent val="0"/>
          <c:showBubbleSize val="0"/>
        </c:dLbls>
        <c:gapWidth val="150"/>
        <c:axId val="1526715264"/>
        <c:axId val="1526706112"/>
      </c:barChart>
      <c:catAx>
        <c:axId val="152671526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solidFill>
                <a:latin typeface="+mn-lt"/>
                <a:ea typeface="Segoe UI Black" panose="020B0A02040204020203" pitchFamily="34" charset="0"/>
                <a:cs typeface="+mn-cs"/>
              </a:defRPr>
            </a:pPr>
            <a:endParaRPr lang="pt-BR"/>
          </a:p>
        </c:txPr>
        <c:crossAx val="1526706112"/>
        <c:crosses val="autoZero"/>
        <c:auto val="1"/>
        <c:lblAlgn val="ctr"/>
        <c:lblOffset val="100"/>
        <c:noMultiLvlLbl val="0"/>
      </c:catAx>
      <c:valAx>
        <c:axId val="1526706112"/>
        <c:scaling>
          <c:orientation val="minMax"/>
        </c:scaling>
        <c:delete val="1"/>
        <c:axPos val="l"/>
        <c:numFmt formatCode="General" sourceLinked="1"/>
        <c:majorTickMark val="out"/>
        <c:minorTickMark val="none"/>
        <c:tickLblPos val="nextTo"/>
        <c:crossAx val="152671526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pt-BR"/>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r>
              <a:rPr lang="pt-BR">
                <a:solidFill>
                  <a:sysClr val="windowText" lastClr="000000"/>
                </a:solidFill>
              </a:rPr>
              <a:t>Comparativo 2024 x 2025</a:t>
            </a:r>
          </a:p>
        </c:rich>
      </c:tx>
      <c:layout>
        <c:manualLayout>
          <c:xMode val="edge"/>
          <c:yMode val="edge"/>
          <c:x val="0.42224687511448233"/>
          <c:y val="2.9954207799651165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endParaRPr lang="pt-BR"/>
        </a:p>
      </c:txPr>
    </c:title>
    <c:autoTitleDeleted val="0"/>
    <c:plotArea>
      <c:layout>
        <c:manualLayout>
          <c:layoutTarget val="inner"/>
          <c:xMode val="edge"/>
          <c:yMode val="edge"/>
          <c:x val="1.3394213565509929E-2"/>
          <c:y val="0.32272164378823159"/>
          <c:w val="0.97321157286898019"/>
          <c:h val="0.44633397539648989"/>
        </c:manualLayout>
      </c:layout>
      <c:barChart>
        <c:barDir val="col"/>
        <c:grouping val="clustered"/>
        <c:varyColors val="0"/>
        <c:ser>
          <c:idx val="0"/>
          <c:order val="0"/>
          <c:tx>
            <c:strRef>
              <c:f>PF!$F$2</c:f>
              <c:strCache>
                <c:ptCount val="1"/>
                <c:pt idx="0">
                  <c:v>2024</c:v>
                </c:pt>
              </c:strCache>
            </c:strRef>
          </c:tx>
          <c:spPr>
            <a:solidFill>
              <a:schemeClr val="accent1"/>
            </a:solidFill>
            <a:ln>
              <a:noFill/>
            </a:ln>
            <a:effectLst/>
          </c:spPr>
          <c:invertIfNegative val="0"/>
          <c:dLbls>
            <c:dLbl>
              <c:idx val="0"/>
              <c:layout>
                <c:manualLayout>
                  <c:x val="2.4214617763671231E-5"/>
                  <c:y val="-0.11158439177687578"/>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BE8-4B8A-BC4F-8CF5B8152279}"/>
                </c:ext>
              </c:extLst>
            </c:dLbl>
            <c:dLbl>
              <c:idx val="1"/>
              <c:layout>
                <c:manualLayout>
                  <c:x val="0"/>
                  <c:y val="-9.3982584784601322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EBE8-4B8A-BC4F-8CF5B8152279}"/>
                </c:ext>
              </c:extLst>
            </c:dLbl>
            <c:dLbl>
              <c:idx val="2"/>
              <c:layout>
                <c:manualLayout>
                  <c:x val="-9.7788415417739277E-3"/>
                  <c:y val="-8.7801820086421373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BE8-4B8A-BC4F-8CF5B8152279}"/>
                </c:ext>
              </c:extLst>
            </c:dLbl>
            <c:dLbl>
              <c:idx val="3"/>
              <c:layout>
                <c:manualLayout>
                  <c:x val="-7.5559911515321581E-3"/>
                  <c:y val="-0.1872938850262671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EBE8-4B8A-BC4F-8CF5B8152279}"/>
                </c:ext>
              </c:extLst>
            </c:dLbl>
            <c:dLbl>
              <c:idx val="4"/>
              <c:layout>
                <c:manualLayout>
                  <c:x val="-1.0821529852072728E-2"/>
                  <c:y val="-1.1121325391880665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EBE8-4B8A-BC4F-8CF5B8152279}"/>
                </c:ext>
              </c:extLst>
            </c:dLbl>
            <c:dLbl>
              <c:idx val="5"/>
              <c:layout>
                <c:manualLayout>
                  <c:x val="2.1370344718267993E-2"/>
                  <c:y val="-2.9455943517469132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EBE8-4B8A-BC4F-8CF5B8152279}"/>
                </c:ext>
              </c:extLst>
            </c:dLbl>
            <c:dLbl>
              <c:idx val="6"/>
              <c:layout>
                <c:manualLayout>
                  <c:x val="9.8684012805239432E-3"/>
                  <c:y val="-4.7750890530847967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EBE8-4B8A-BC4F-8CF5B8152279}"/>
                </c:ext>
              </c:extLst>
            </c:dLbl>
            <c:dLbl>
              <c:idx val="7"/>
              <c:layout>
                <c:manualLayout>
                  <c:x val="6.2208372740812793E-3"/>
                  <c:y val="-3.2160783659536396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EBE8-4B8A-BC4F-8CF5B8152279}"/>
                </c:ext>
              </c:extLst>
            </c:dLbl>
            <c:dLbl>
              <c:idx val="8"/>
              <c:layout>
                <c:manualLayout>
                  <c:x val="5.5710286041612371E-3"/>
                  <c:y val="-8.6021456821913575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EBE8-4B8A-BC4F-8CF5B8152279}"/>
                </c:ext>
              </c:extLst>
            </c:dLbl>
            <c:dLbl>
              <c:idx val="9"/>
              <c:layout>
                <c:manualLayout>
                  <c:x val="-1.5206315449767408E-16"/>
                  <c:y val="-9.2462253021166993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EBE8-4B8A-BC4F-8CF5B8152279}"/>
                </c:ext>
              </c:extLst>
            </c:dLbl>
            <c:dLbl>
              <c:idx val="10"/>
              <c:layout>
                <c:manualLayout>
                  <c:x val="-1.0368062123468926E-3"/>
                  <c:y val="-0.12462303668070325"/>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EBE8-4B8A-BC4F-8CF5B8152279}"/>
                </c:ext>
              </c:extLst>
            </c:dLbl>
            <c:dLbl>
              <c:idx val="11"/>
              <c:layout>
                <c:manualLayout>
                  <c:x val="5.1840310617344626E-3"/>
                  <c:y val="-5.6281371404188638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EBE8-4B8A-BC4F-8CF5B8152279}"/>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ysClr val="windowText" lastClr="000000"/>
                    </a:solidFill>
                    <a:latin typeface="+mn-lt"/>
                    <a:ea typeface="+mn-ea"/>
                    <a:cs typeface="+mn-cs"/>
                  </a:defRPr>
                </a:pPr>
                <a:endParaRPr lang="pt-B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PF!$A$3:$A$14</c:f>
              <c:strCache>
                <c:ptCount val="12"/>
                <c:pt idx="0">
                  <c:v>Janeiro</c:v>
                </c:pt>
                <c:pt idx="1">
                  <c:v>Fevereiro</c:v>
                </c:pt>
                <c:pt idx="2">
                  <c:v>Março</c:v>
                </c:pt>
                <c:pt idx="3">
                  <c:v>Abril</c:v>
                </c:pt>
                <c:pt idx="4">
                  <c:v>Maio</c:v>
                </c:pt>
                <c:pt idx="5">
                  <c:v>Junho</c:v>
                </c:pt>
                <c:pt idx="6">
                  <c:v>Julho</c:v>
                </c:pt>
                <c:pt idx="7">
                  <c:v>Agosto</c:v>
                </c:pt>
                <c:pt idx="8">
                  <c:v>Setembro</c:v>
                </c:pt>
                <c:pt idx="9">
                  <c:v>Outubro</c:v>
                </c:pt>
                <c:pt idx="10">
                  <c:v>Novembro</c:v>
                </c:pt>
                <c:pt idx="11">
                  <c:v>Dezembro</c:v>
                </c:pt>
              </c:strCache>
            </c:strRef>
          </c:cat>
          <c:val>
            <c:numRef>
              <c:f>PF!$F$3:$F$14</c:f>
              <c:numCache>
                <c:formatCode>_("R$"* #,##0.00_);_("R$"* \(#,##0.00\);_("R$"* "-"??_);_(@_)</c:formatCode>
                <c:ptCount val="12"/>
                <c:pt idx="0">
                  <c:v>445785.35000000003</c:v>
                </c:pt>
                <c:pt idx="1">
                  <c:v>407111.52999999991</c:v>
                </c:pt>
                <c:pt idx="2">
                  <c:v>529057.59999999986</c:v>
                </c:pt>
                <c:pt idx="3">
                  <c:v>401924.15</c:v>
                </c:pt>
                <c:pt idx="4">
                  <c:v>376359.4499999999</c:v>
                </c:pt>
                <c:pt idx="5">
                  <c:v>396156.43000000017</c:v>
                </c:pt>
                <c:pt idx="6">
                  <c:v>584253.78000000026</c:v>
                </c:pt>
                <c:pt idx="7">
                  <c:v>331901.71000000002</c:v>
                </c:pt>
                <c:pt idx="8">
                  <c:v>382711.05</c:v>
                </c:pt>
                <c:pt idx="9">
                  <c:v>427316.71</c:v>
                </c:pt>
                <c:pt idx="10">
                  <c:v>338548.94</c:v>
                </c:pt>
                <c:pt idx="11">
                  <c:v>614193.39</c:v>
                </c:pt>
              </c:numCache>
            </c:numRef>
          </c:val>
          <c:extLst>
            <c:ext xmlns:c16="http://schemas.microsoft.com/office/drawing/2014/chart" uri="{C3380CC4-5D6E-409C-BE32-E72D297353CC}">
              <c16:uniqueId val="{0000000C-EBE8-4B8A-BC4F-8CF5B8152279}"/>
            </c:ext>
          </c:extLst>
        </c:ser>
        <c:ser>
          <c:idx val="1"/>
          <c:order val="1"/>
          <c:tx>
            <c:strRef>
              <c:f>PF!$G$2</c:f>
              <c:strCache>
                <c:ptCount val="1"/>
                <c:pt idx="0">
                  <c:v>2025</c:v>
                </c:pt>
              </c:strCache>
            </c:strRef>
          </c:tx>
          <c:spPr>
            <a:solidFill>
              <a:schemeClr val="accent2"/>
            </a:solidFill>
            <a:ln>
              <a:noFill/>
            </a:ln>
            <a:effectLst/>
          </c:spPr>
          <c:invertIfNegative val="0"/>
          <c:dLbls>
            <c:dLbl>
              <c:idx val="0"/>
              <c:layout>
                <c:manualLayout>
                  <c:x val="5.4525823687700814E-3"/>
                  <c:y val="-2.0786958229671335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EBE8-4B8A-BC4F-8CF5B8152279}"/>
                </c:ext>
              </c:extLst>
            </c:dLbl>
            <c:dLbl>
              <c:idx val="1"/>
              <c:layout>
                <c:manualLayout>
                  <c:x val="6.6156568283762349E-3"/>
                  <c:y val="-4.5731308105276938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EBE8-4B8A-BC4F-8CF5B8152279}"/>
                </c:ext>
              </c:extLst>
            </c:dLbl>
            <c:dLbl>
              <c:idx val="2"/>
              <c:layout>
                <c:manualLayout>
                  <c:x val="1.9750197881512895E-2"/>
                  <c:y val="-1.198605473353411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EBE8-4B8A-BC4F-8CF5B8152279}"/>
                </c:ext>
              </c:extLst>
            </c:dLbl>
            <c:dLbl>
              <c:idx val="3"/>
              <c:layout>
                <c:manualLayout>
                  <c:x val="2.1810329475080324E-3"/>
                  <c:y val="-5.351319093021337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EBE8-4B8A-BC4F-8CF5B8152279}"/>
                </c:ext>
              </c:extLst>
            </c:dLbl>
            <c:dLbl>
              <c:idx val="4"/>
              <c:layout>
                <c:manualLayout>
                  <c:x val="5.4525823687700415E-3"/>
                  <c:y val="-6.5243282382116144E-2"/>
                </c:manualLayout>
              </c:layout>
              <c:tx>
                <c:rich>
                  <a:bodyPr/>
                  <a:lstStyle/>
                  <a:p>
                    <a:fld id="{3754BA97-0A44-425B-9055-592BF31E90F5}" type="VALUE">
                      <a:rPr lang="en-US" b="0"/>
                      <a:pPr/>
                      <a:t>[VALOR]</a:t>
                    </a:fld>
                    <a:endParaRPr lang="pt-B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3AF9-4E3B-986E-8C1B64329DEA}"/>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ysClr val="windowText" lastClr="000000"/>
                    </a:solidFill>
                    <a:latin typeface="+mn-lt"/>
                    <a:ea typeface="+mn-ea"/>
                    <a:cs typeface="+mn-cs"/>
                  </a:defRPr>
                </a:pPr>
                <a:endParaRPr lang="pt-B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PF!$A$3:$A$14</c:f>
              <c:strCache>
                <c:ptCount val="12"/>
                <c:pt idx="0">
                  <c:v>Janeiro</c:v>
                </c:pt>
                <c:pt idx="1">
                  <c:v>Fevereiro</c:v>
                </c:pt>
                <c:pt idx="2">
                  <c:v>Março</c:v>
                </c:pt>
                <c:pt idx="3">
                  <c:v>Abril</c:v>
                </c:pt>
                <c:pt idx="4">
                  <c:v>Maio</c:v>
                </c:pt>
                <c:pt idx="5">
                  <c:v>Junho</c:v>
                </c:pt>
                <c:pt idx="6">
                  <c:v>Julho</c:v>
                </c:pt>
                <c:pt idx="7">
                  <c:v>Agosto</c:v>
                </c:pt>
                <c:pt idx="8">
                  <c:v>Setembro</c:v>
                </c:pt>
                <c:pt idx="9">
                  <c:v>Outubro</c:v>
                </c:pt>
                <c:pt idx="10">
                  <c:v>Novembro</c:v>
                </c:pt>
                <c:pt idx="11">
                  <c:v>Dezembro</c:v>
                </c:pt>
              </c:strCache>
            </c:strRef>
          </c:cat>
          <c:val>
            <c:numRef>
              <c:f>PF!$G$3:$G$14</c:f>
              <c:numCache>
                <c:formatCode>_("R$"* #,##0.00_);_("R$"* \(#,##0.00\);_("R$"* "-"??_);_(@_)</c:formatCode>
                <c:ptCount val="12"/>
                <c:pt idx="0">
                  <c:v>393801.32000000007</c:v>
                </c:pt>
                <c:pt idx="1">
                  <c:v>361350.92999999993</c:v>
                </c:pt>
                <c:pt idx="2">
                  <c:v>407821.03</c:v>
                </c:pt>
                <c:pt idx="3">
                  <c:v>465350.92000000004</c:v>
                </c:pt>
                <c:pt idx="4">
                  <c:v>388300.67</c:v>
                </c:pt>
              </c:numCache>
            </c:numRef>
          </c:val>
          <c:extLst>
            <c:ext xmlns:c16="http://schemas.microsoft.com/office/drawing/2014/chart" uri="{C3380CC4-5D6E-409C-BE32-E72D297353CC}">
              <c16:uniqueId val="{0000000F-EBE8-4B8A-BC4F-8CF5B8152279}"/>
            </c:ext>
          </c:extLst>
        </c:ser>
        <c:dLbls>
          <c:dLblPos val="outEnd"/>
          <c:showLegendKey val="0"/>
          <c:showVal val="1"/>
          <c:showCatName val="0"/>
          <c:showSerName val="0"/>
          <c:showPercent val="0"/>
          <c:showBubbleSize val="0"/>
        </c:dLbls>
        <c:gapWidth val="219"/>
        <c:overlap val="-27"/>
        <c:axId val="916477807"/>
        <c:axId val="916471567"/>
      </c:barChart>
      <c:catAx>
        <c:axId val="91647780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pt-BR"/>
          </a:p>
        </c:txPr>
        <c:crossAx val="916471567"/>
        <c:crosses val="autoZero"/>
        <c:auto val="1"/>
        <c:lblAlgn val="ctr"/>
        <c:lblOffset val="100"/>
        <c:noMultiLvlLbl val="0"/>
      </c:catAx>
      <c:valAx>
        <c:axId val="916471567"/>
        <c:scaling>
          <c:orientation val="minMax"/>
        </c:scaling>
        <c:delete val="1"/>
        <c:axPos val="l"/>
        <c:numFmt formatCode="_(&quot;R$&quot;* #,##0.00_);_(&quot;R$&quot;* \(#,##0.00\);_(&quot;R$&quot;* &quot;-&quot;??_);_(@_)" sourceLinked="1"/>
        <c:majorTickMark val="none"/>
        <c:minorTickMark val="none"/>
        <c:tickLblPos val="nextTo"/>
        <c:crossAx val="91647780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mn-lt"/>
              <a:ea typeface="+mn-ea"/>
              <a:cs typeface="+mn-cs"/>
            </a:defRPr>
          </a:pPr>
          <a:endParaRPr lang="pt-BR"/>
        </a:p>
      </c:txPr>
    </c:legend>
    <c:plotVisOnly val="1"/>
    <c:dispBlanksAs val="gap"/>
    <c:showDLblsOverMax val="0"/>
  </c:chart>
  <c:spPr>
    <a:noFill/>
    <a:ln>
      <a:noFill/>
    </a:ln>
    <a:effectLst/>
  </c:spPr>
  <c:txPr>
    <a:bodyPr/>
    <a:lstStyle/>
    <a:p>
      <a:pPr>
        <a:defRPr/>
      </a:pPr>
      <a:endParaRPr lang="pt-BR"/>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pt-BR" dirty="0"/>
              <a:t>Valores remanescentes de vendas</a:t>
            </a:r>
            <a:r>
              <a:rPr lang="pt-BR" baseline="0" dirty="0"/>
              <a:t> 2024 e Bazar Dorina: Edição Dia das Mães</a:t>
            </a:r>
            <a:endParaRPr lang="pt-BR" dirty="0"/>
          </a:p>
        </c:rich>
      </c:tx>
      <c:layout>
        <c:manualLayout>
          <c:xMode val="edge"/>
          <c:yMode val="edge"/>
          <c:x val="0.21233582267036913"/>
          <c:y val="4.6992363395712923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pt-BR"/>
        </a:p>
      </c:txPr>
    </c:title>
    <c:autoTitleDeleted val="0"/>
    <c:plotArea>
      <c:layout>
        <c:manualLayout>
          <c:layoutTarget val="inner"/>
          <c:xMode val="edge"/>
          <c:yMode val="edge"/>
          <c:x val="1.4554202852408604E-2"/>
          <c:y val="0.28260544700564127"/>
          <c:w val="0.97722567659058757"/>
          <c:h val="0.45218384198325567"/>
        </c:manualLayout>
      </c:layout>
      <c:barChart>
        <c:barDir val="col"/>
        <c:grouping val="clustered"/>
        <c:varyColors val="0"/>
        <c:ser>
          <c:idx val="0"/>
          <c:order val="0"/>
          <c:tx>
            <c:strRef>
              <c:f>Outlet!$F$1</c:f>
              <c:strCache>
                <c:ptCount val="1"/>
                <c:pt idx="0">
                  <c:v>2025</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pt-B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Outlet!$A$2:$A$13</c:f>
              <c:strCache>
                <c:ptCount val="12"/>
                <c:pt idx="0">
                  <c:v>Janeiro</c:v>
                </c:pt>
                <c:pt idx="1">
                  <c:v>Fevereiro</c:v>
                </c:pt>
                <c:pt idx="2">
                  <c:v>Março</c:v>
                </c:pt>
                <c:pt idx="3">
                  <c:v>Abril</c:v>
                </c:pt>
                <c:pt idx="4">
                  <c:v>Maio</c:v>
                </c:pt>
                <c:pt idx="5">
                  <c:v>Junho</c:v>
                </c:pt>
                <c:pt idx="6">
                  <c:v>Julho</c:v>
                </c:pt>
                <c:pt idx="7">
                  <c:v>Agosto</c:v>
                </c:pt>
                <c:pt idx="8">
                  <c:v>Setembro</c:v>
                </c:pt>
                <c:pt idx="9">
                  <c:v>Outubro</c:v>
                </c:pt>
                <c:pt idx="10">
                  <c:v>Novembro</c:v>
                </c:pt>
                <c:pt idx="11">
                  <c:v>Dezembro</c:v>
                </c:pt>
              </c:strCache>
            </c:strRef>
          </c:cat>
          <c:val>
            <c:numRef>
              <c:f>Outlet!$F$2:$F$13</c:f>
              <c:numCache>
                <c:formatCode>"R$"\ #,##0.00</c:formatCode>
                <c:ptCount val="12"/>
                <c:pt idx="0">
                  <c:v>7547.16</c:v>
                </c:pt>
                <c:pt idx="1">
                  <c:v>1576.87</c:v>
                </c:pt>
                <c:pt idx="2">
                  <c:v>707.93</c:v>
                </c:pt>
                <c:pt idx="3">
                  <c:v>0</c:v>
                </c:pt>
                <c:pt idx="4">
                  <c:v>37020.79</c:v>
                </c:pt>
              </c:numCache>
            </c:numRef>
          </c:val>
          <c:extLst>
            <c:ext xmlns:c16="http://schemas.microsoft.com/office/drawing/2014/chart" uri="{C3380CC4-5D6E-409C-BE32-E72D297353CC}">
              <c16:uniqueId val="{00000000-CA18-414D-A401-833C1FED899D}"/>
            </c:ext>
          </c:extLst>
        </c:ser>
        <c:dLbls>
          <c:dLblPos val="outEnd"/>
          <c:showLegendKey val="0"/>
          <c:showVal val="1"/>
          <c:showCatName val="0"/>
          <c:showSerName val="0"/>
          <c:showPercent val="0"/>
          <c:showBubbleSize val="0"/>
        </c:dLbls>
        <c:gapWidth val="219"/>
        <c:overlap val="-27"/>
        <c:axId val="385330511"/>
        <c:axId val="385318863"/>
      </c:barChart>
      <c:catAx>
        <c:axId val="38533051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pt-BR"/>
          </a:p>
        </c:txPr>
        <c:crossAx val="385318863"/>
        <c:crosses val="autoZero"/>
        <c:auto val="1"/>
        <c:lblAlgn val="ctr"/>
        <c:lblOffset val="100"/>
        <c:noMultiLvlLbl val="0"/>
      </c:catAx>
      <c:valAx>
        <c:axId val="385318863"/>
        <c:scaling>
          <c:orientation val="minMax"/>
        </c:scaling>
        <c:delete val="1"/>
        <c:axPos val="l"/>
        <c:numFmt formatCode="&quot;R$&quot;\ #,##0.00" sourceLinked="1"/>
        <c:majorTickMark val="none"/>
        <c:minorTickMark val="none"/>
        <c:tickLblPos val="nextTo"/>
        <c:crossAx val="38533051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pt-BR"/>
        </a:p>
      </c:txPr>
    </c:legend>
    <c:plotVisOnly val="1"/>
    <c:dispBlanksAs val="gap"/>
    <c:showDLblsOverMax val="0"/>
  </c:chart>
  <c:spPr>
    <a:noFill/>
    <a:ln>
      <a:noFill/>
    </a:ln>
    <a:effectLst/>
  </c:spPr>
  <c:txPr>
    <a:bodyPr/>
    <a:lstStyle/>
    <a:p>
      <a:pPr>
        <a:defRPr/>
      </a:pPr>
      <a:endParaRPr lang="pt-BR"/>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b="0" i="0" u="none" strike="noStrike" kern="1200" baseline="0">
                <a:solidFill>
                  <a:schemeClr val="tx1"/>
                </a:solidFill>
                <a:effectLst/>
                <a:latin typeface="+mn-lt"/>
                <a:ea typeface="+mn-ea"/>
                <a:cs typeface="+mn-cs"/>
              </a:defRPr>
            </a:pPr>
            <a:r>
              <a:rPr lang="pt-BR"/>
              <a:t>Turnover - Rotatividade</a:t>
            </a:r>
          </a:p>
        </c:rich>
      </c:tx>
      <c:overlay val="1"/>
      <c:spPr>
        <a:noFill/>
        <a:ln>
          <a:noFill/>
        </a:ln>
        <a:effectLst/>
      </c:spPr>
      <c:txPr>
        <a:bodyPr rot="0" spcFirstLastPara="1" vertOverflow="ellipsis" vert="horz" wrap="square" anchor="ctr" anchorCtr="1"/>
        <a:lstStyle/>
        <a:p>
          <a:pPr>
            <a:defRPr b="0" i="0" u="none" strike="noStrike" kern="1200" baseline="0">
              <a:solidFill>
                <a:schemeClr val="tx1"/>
              </a:solidFill>
              <a:effectLst/>
              <a:latin typeface="+mn-lt"/>
              <a:ea typeface="+mn-ea"/>
              <a:cs typeface="+mn-cs"/>
            </a:defRPr>
          </a:pPr>
          <a:endParaRPr lang="pt-BR"/>
        </a:p>
      </c:txPr>
    </c:title>
    <c:autoTitleDeleted val="0"/>
    <c:plotArea>
      <c:layout>
        <c:manualLayout>
          <c:layoutTarget val="inner"/>
          <c:xMode val="edge"/>
          <c:yMode val="edge"/>
          <c:x val="6.4218988743078992E-2"/>
          <c:y val="0.24537037503158907"/>
          <c:w val="0.85"/>
          <c:h val="0.64723024205307667"/>
        </c:manualLayout>
      </c:layout>
      <c:barChart>
        <c:barDir val="col"/>
        <c:grouping val="clustered"/>
        <c:varyColors val="0"/>
        <c:ser>
          <c:idx val="0"/>
          <c:order val="0"/>
          <c:spPr>
            <a:solidFill>
              <a:srgbClr val="0070C0"/>
            </a:solidFill>
            <a:ln>
              <a:solidFill>
                <a:srgbClr val="00B0F0"/>
              </a:solidFill>
            </a:ln>
            <a:effectLst>
              <a:outerShdw blurRad="76200" dir="18900000" sy="23000" kx="-1200000" algn="bl" rotWithShape="0">
                <a:prstClr val="black">
                  <a:alpha val="20000"/>
                </a:prstClr>
              </a:outerShdw>
            </a:effectLst>
          </c:spPr>
          <c:invertIfNegative val="0"/>
          <c:dLbls>
            <c:spPr>
              <a:noFill/>
              <a:ln>
                <a:noFill/>
              </a:ln>
              <a:effectLst/>
            </c:spPr>
            <c:txPr>
              <a:bodyPr rot="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pt-B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Seleção!$B$3:$F$3</c:f>
              <c:strCache>
                <c:ptCount val="5"/>
                <c:pt idx="0">
                  <c:v>Janeiro</c:v>
                </c:pt>
                <c:pt idx="1">
                  <c:v>Fevereiro</c:v>
                </c:pt>
                <c:pt idx="2">
                  <c:v>Março</c:v>
                </c:pt>
                <c:pt idx="3">
                  <c:v>Abril</c:v>
                </c:pt>
                <c:pt idx="4">
                  <c:v>Maio</c:v>
                </c:pt>
              </c:strCache>
            </c:strRef>
          </c:cat>
          <c:val>
            <c:numRef>
              <c:f>Seleção!$B$7:$F$7</c:f>
              <c:numCache>
                <c:formatCode>0.0%</c:formatCode>
                <c:ptCount val="5"/>
                <c:pt idx="0">
                  <c:v>2.9801324503311258E-2</c:v>
                </c:pt>
                <c:pt idx="1">
                  <c:v>1.0135135135135136E-2</c:v>
                </c:pt>
                <c:pt idx="2">
                  <c:v>5.0335570469798654E-2</c:v>
                </c:pt>
                <c:pt idx="3">
                  <c:v>1.6891891891891893E-2</c:v>
                </c:pt>
                <c:pt idx="4">
                  <c:v>1.9736842105263157E-2</c:v>
                </c:pt>
              </c:numCache>
            </c:numRef>
          </c:val>
          <c:extLst>
            <c:ext xmlns:c16="http://schemas.microsoft.com/office/drawing/2014/chart" uri="{C3380CC4-5D6E-409C-BE32-E72D297353CC}">
              <c16:uniqueId val="{00000000-046A-486B-863B-B031D1E43CF9}"/>
            </c:ext>
          </c:extLst>
        </c:ser>
        <c:dLbls>
          <c:dLblPos val="inEnd"/>
          <c:showLegendKey val="0"/>
          <c:showVal val="1"/>
          <c:showCatName val="0"/>
          <c:showSerName val="0"/>
          <c:showPercent val="0"/>
          <c:showBubbleSize val="0"/>
        </c:dLbls>
        <c:gapWidth val="41"/>
        <c:axId val="1705326240"/>
        <c:axId val="1705320416"/>
      </c:barChart>
      <c:catAx>
        <c:axId val="1705326240"/>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effectLst/>
                <a:latin typeface="+mn-lt"/>
                <a:ea typeface="+mn-ea"/>
                <a:cs typeface="+mn-cs"/>
              </a:defRPr>
            </a:pPr>
            <a:endParaRPr lang="pt-BR"/>
          </a:p>
        </c:txPr>
        <c:crossAx val="1705320416"/>
        <c:crosses val="autoZero"/>
        <c:auto val="1"/>
        <c:lblAlgn val="ctr"/>
        <c:lblOffset val="100"/>
        <c:noMultiLvlLbl val="0"/>
      </c:catAx>
      <c:valAx>
        <c:axId val="1705320416"/>
        <c:scaling>
          <c:orientation val="minMax"/>
        </c:scaling>
        <c:delete val="1"/>
        <c:axPos val="l"/>
        <c:numFmt formatCode="0.0%" sourceLinked="1"/>
        <c:majorTickMark val="none"/>
        <c:minorTickMark val="none"/>
        <c:tickLblPos val="nextTo"/>
        <c:crossAx val="1705326240"/>
        <c:crosses val="autoZero"/>
        <c:crossBetween val="between"/>
      </c:valAx>
      <c:spPr>
        <a:noFill/>
        <a:ln>
          <a:noFill/>
        </a:ln>
        <a:effectLst/>
      </c:spPr>
    </c:plotArea>
    <c:plotVisOnly val="1"/>
    <c:dispBlanksAs val="gap"/>
    <c:showDLblsOverMax val="0"/>
  </c:chart>
  <c:spPr>
    <a:gradFill flip="none" rotWithShape="1">
      <a:gsLst>
        <a:gs pos="0">
          <a:schemeClr val="lt1"/>
        </a:gs>
        <a:gs pos="68000">
          <a:schemeClr val="lt1">
            <a:lumMod val="85000"/>
          </a:schemeClr>
        </a:gs>
        <a:gs pos="100000">
          <a:schemeClr val="lt1"/>
        </a:gs>
      </a:gsLst>
      <a:lin ang="5400000" scaled="1"/>
      <a:tileRect/>
    </a:gradFill>
    <a:ln w="9525" cap="flat" cmpd="sng" algn="ctr">
      <a:noFill/>
      <a:round/>
    </a:ln>
    <a:effectLst/>
  </c:spPr>
  <c:txPr>
    <a:bodyPr/>
    <a:lstStyle/>
    <a:p>
      <a:pPr>
        <a:defRPr>
          <a:solidFill>
            <a:schemeClr val="tx1"/>
          </a:solidFill>
        </a:defRPr>
      </a:pPr>
      <a:endParaRPr lang="pt-BR"/>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b="0" i="0" u="none" strike="noStrike" kern="1200" baseline="0">
                <a:solidFill>
                  <a:schemeClr val="tx1"/>
                </a:solidFill>
                <a:effectLst/>
                <a:latin typeface="+mn-lt"/>
                <a:ea typeface="+mn-ea"/>
                <a:cs typeface="+mn-cs"/>
              </a:defRPr>
            </a:pPr>
            <a:r>
              <a:rPr lang="pt-BR"/>
              <a:t>Vagas Fechadas</a:t>
            </a:r>
          </a:p>
        </c:rich>
      </c:tx>
      <c:overlay val="1"/>
      <c:spPr>
        <a:noFill/>
        <a:ln>
          <a:noFill/>
        </a:ln>
        <a:effectLst/>
      </c:spPr>
      <c:txPr>
        <a:bodyPr rot="0" spcFirstLastPara="1" vertOverflow="ellipsis" vert="horz" wrap="square" anchor="ctr" anchorCtr="1"/>
        <a:lstStyle/>
        <a:p>
          <a:pPr>
            <a:defRPr b="0" i="0" u="none" strike="noStrike" kern="1200" baseline="0">
              <a:solidFill>
                <a:schemeClr val="tx1"/>
              </a:solidFill>
              <a:effectLst/>
              <a:latin typeface="+mn-lt"/>
              <a:ea typeface="+mn-ea"/>
              <a:cs typeface="+mn-cs"/>
            </a:defRPr>
          </a:pPr>
          <a:endParaRPr lang="pt-BR"/>
        </a:p>
      </c:txPr>
    </c:title>
    <c:autoTitleDeleted val="0"/>
    <c:plotArea>
      <c:layout>
        <c:manualLayout>
          <c:layoutTarget val="inner"/>
          <c:xMode val="edge"/>
          <c:yMode val="edge"/>
          <c:x val="6.9444444444444448E-2"/>
          <c:y val="0.28231515102063021"/>
          <c:w val="0.85"/>
          <c:h val="0.59196279221573989"/>
        </c:manualLayout>
      </c:layout>
      <c:barChart>
        <c:barDir val="col"/>
        <c:grouping val="clustered"/>
        <c:varyColors val="0"/>
        <c:ser>
          <c:idx val="0"/>
          <c:order val="0"/>
          <c:spPr>
            <a:solidFill>
              <a:srgbClr val="00CC66"/>
            </a:solidFill>
            <a:ln>
              <a:noFill/>
            </a:ln>
            <a:effectLst>
              <a:outerShdw blurRad="76200" dir="18900000" sy="23000" kx="-1200000" algn="bl" rotWithShape="0">
                <a:prstClr val="black">
                  <a:alpha val="20000"/>
                </a:prstClr>
              </a:outerShdw>
            </a:effectLst>
          </c:spPr>
          <c:invertIfNegative val="0"/>
          <c:dLbls>
            <c:spPr>
              <a:noFill/>
              <a:ln>
                <a:noFill/>
              </a:ln>
              <a:effectLst/>
            </c:spPr>
            <c:txPr>
              <a:bodyPr rot="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pt-B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Seleção!$B$9:$F$9</c:f>
              <c:strCache>
                <c:ptCount val="5"/>
                <c:pt idx="0">
                  <c:v>Janeiro</c:v>
                </c:pt>
                <c:pt idx="1">
                  <c:v>Fevereiro</c:v>
                </c:pt>
                <c:pt idx="2">
                  <c:v>Março</c:v>
                </c:pt>
                <c:pt idx="3">
                  <c:v>Abril</c:v>
                </c:pt>
                <c:pt idx="4">
                  <c:v>Maio</c:v>
                </c:pt>
              </c:strCache>
            </c:strRef>
          </c:cat>
          <c:val>
            <c:numRef>
              <c:f>Seleção!$B$12:$F$12</c:f>
              <c:numCache>
                <c:formatCode>General</c:formatCode>
                <c:ptCount val="5"/>
                <c:pt idx="0">
                  <c:v>0</c:v>
                </c:pt>
                <c:pt idx="1">
                  <c:v>5</c:v>
                </c:pt>
                <c:pt idx="2">
                  <c:v>3</c:v>
                </c:pt>
                <c:pt idx="3">
                  <c:v>4</c:v>
                </c:pt>
                <c:pt idx="4">
                  <c:v>2</c:v>
                </c:pt>
              </c:numCache>
            </c:numRef>
          </c:val>
          <c:extLst>
            <c:ext xmlns:c16="http://schemas.microsoft.com/office/drawing/2014/chart" uri="{C3380CC4-5D6E-409C-BE32-E72D297353CC}">
              <c16:uniqueId val="{00000000-6C29-44DC-8957-09DD60F79D1D}"/>
            </c:ext>
          </c:extLst>
        </c:ser>
        <c:dLbls>
          <c:dLblPos val="inEnd"/>
          <c:showLegendKey val="0"/>
          <c:showVal val="1"/>
          <c:showCatName val="0"/>
          <c:showSerName val="0"/>
          <c:showPercent val="0"/>
          <c:showBubbleSize val="0"/>
        </c:dLbls>
        <c:gapWidth val="41"/>
        <c:axId val="1705326240"/>
        <c:axId val="1705320416"/>
      </c:barChart>
      <c:catAx>
        <c:axId val="1705326240"/>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solidFill>
                <a:effectLst/>
                <a:latin typeface="+mn-lt"/>
                <a:ea typeface="+mn-ea"/>
                <a:cs typeface="+mn-cs"/>
              </a:defRPr>
            </a:pPr>
            <a:endParaRPr lang="pt-BR"/>
          </a:p>
        </c:txPr>
        <c:crossAx val="1705320416"/>
        <c:crosses val="autoZero"/>
        <c:auto val="1"/>
        <c:lblAlgn val="ctr"/>
        <c:lblOffset val="100"/>
        <c:noMultiLvlLbl val="0"/>
      </c:catAx>
      <c:valAx>
        <c:axId val="1705320416"/>
        <c:scaling>
          <c:orientation val="minMax"/>
        </c:scaling>
        <c:delete val="1"/>
        <c:axPos val="l"/>
        <c:numFmt formatCode="General" sourceLinked="1"/>
        <c:majorTickMark val="none"/>
        <c:minorTickMark val="none"/>
        <c:tickLblPos val="nextTo"/>
        <c:crossAx val="1705326240"/>
        <c:crosses val="autoZero"/>
        <c:crossBetween val="between"/>
      </c:valAx>
      <c:spPr>
        <a:noFill/>
        <a:ln>
          <a:noFill/>
        </a:ln>
        <a:effectLst/>
      </c:spPr>
    </c:plotArea>
    <c:plotVisOnly val="1"/>
    <c:dispBlanksAs val="gap"/>
    <c:showDLblsOverMax val="0"/>
  </c:chart>
  <c: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a:effectLst/>
  </c:spPr>
  <c:txPr>
    <a:bodyPr/>
    <a:lstStyle/>
    <a:p>
      <a:pPr>
        <a:defRPr>
          <a:solidFill>
            <a:schemeClr val="tx1"/>
          </a:solidFill>
        </a:defRPr>
      </a:pPr>
      <a:endParaRPr lang="pt-BR"/>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b="0" i="0" u="none" strike="noStrike" kern="1200" baseline="0">
                <a:solidFill>
                  <a:schemeClr val="tx1"/>
                </a:solidFill>
                <a:effectLst/>
                <a:latin typeface="+mn-lt"/>
                <a:ea typeface="+mn-ea"/>
                <a:cs typeface="+mn-cs"/>
              </a:defRPr>
            </a:pPr>
            <a:r>
              <a:rPr lang="pt-BR"/>
              <a:t>Vagas Abertas</a:t>
            </a:r>
          </a:p>
        </c:rich>
      </c:tx>
      <c:overlay val="1"/>
      <c:spPr>
        <a:noFill/>
        <a:ln>
          <a:noFill/>
        </a:ln>
        <a:effectLst/>
      </c:spPr>
      <c:txPr>
        <a:bodyPr rot="0" spcFirstLastPara="1" vertOverflow="ellipsis" vert="horz" wrap="square" anchor="ctr" anchorCtr="1"/>
        <a:lstStyle/>
        <a:p>
          <a:pPr>
            <a:defRPr b="0" i="0" u="none" strike="noStrike" kern="1200" baseline="0">
              <a:solidFill>
                <a:schemeClr val="tx1"/>
              </a:solidFill>
              <a:effectLst/>
              <a:latin typeface="+mn-lt"/>
              <a:ea typeface="+mn-ea"/>
              <a:cs typeface="+mn-cs"/>
            </a:defRPr>
          </a:pPr>
          <a:endParaRPr lang="pt-BR"/>
        </a:p>
      </c:txPr>
    </c:title>
    <c:autoTitleDeleted val="0"/>
    <c:plotArea>
      <c:layout>
        <c:manualLayout>
          <c:layoutTarget val="inner"/>
          <c:xMode val="edge"/>
          <c:yMode val="edge"/>
          <c:x val="6.9444444444444448E-2"/>
          <c:y val="0.28231515102063021"/>
          <c:w val="0.85"/>
          <c:h val="0.59196279221573989"/>
        </c:manualLayout>
      </c:layout>
      <c:barChart>
        <c:barDir val="col"/>
        <c:grouping val="clustered"/>
        <c:varyColors val="0"/>
        <c:ser>
          <c:idx val="0"/>
          <c:order val="0"/>
          <c:spPr>
            <a:solidFill>
              <a:srgbClr val="FFFF00"/>
            </a:solidFill>
            <a:ln>
              <a:noFill/>
            </a:ln>
            <a:effectLst>
              <a:outerShdw blurRad="76200" dir="18900000" sy="23000" kx="-1200000" algn="bl" rotWithShape="0">
                <a:prstClr val="black">
                  <a:alpha val="20000"/>
                </a:prstClr>
              </a:outerShdw>
            </a:effectLst>
          </c:spPr>
          <c:invertIfNegative val="0"/>
          <c:dLbls>
            <c:spPr>
              <a:noFill/>
              <a:ln>
                <a:noFill/>
              </a:ln>
              <a:effectLst/>
            </c:spPr>
            <c:txPr>
              <a:bodyPr rot="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pt-B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Seleção!$B$9:$F$9</c:f>
              <c:strCache>
                <c:ptCount val="5"/>
                <c:pt idx="0">
                  <c:v>Janeiro</c:v>
                </c:pt>
                <c:pt idx="1">
                  <c:v>Fevereiro</c:v>
                </c:pt>
                <c:pt idx="2">
                  <c:v>Março</c:v>
                </c:pt>
                <c:pt idx="3">
                  <c:v>Abril</c:v>
                </c:pt>
                <c:pt idx="4">
                  <c:v>Maio</c:v>
                </c:pt>
              </c:strCache>
            </c:strRef>
          </c:cat>
          <c:val>
            <c:numRef>
              <c:f>Seleção!$B$10:$F$10</c:f>
              <c:numCache>
                <c:formatCode>General</c:formatCode>
                <c:ptCount val="5"/>
                <c:pt idx="0">
                  <c:v>7</c:v>
                </c:pt>
                <c:pt idx="1">
                  <c:v>8</c:v>
                </c:pt>
                <c:pt idx="2">
                  <c:v>6</c:v>
                </c:pt>
                <c:pt idx="3">
                  <c:v>3</c:v>
                </c:pt>
                <c:pt idx="4">
                  <c:v>5</c:v>
                </c:pt>
              </c:numCache>
            </c:numRef>
          </c:val>
          <c:extLst>
            <c:ext xmlns:c16="http://schemas.microsoft.com/office/drawing/2014/chart" uri="{C3380CC4-5D6E-409C-BE32-E72D297353CC}">
              <c16:uniqueId val="{00000000-E9A6-4B80-8EC6-D49C8DF984D3}"/>
            </c:ext>
          </c:extLst>
        </c:ser>
        <c:dLbls>
          <c:dLblPos val="inEnd"/>
          <c:showLegendKey val="0"/>
          <c:showVal val="1"/>
          <c:showCatName val="0"/>
          <c:showSerName val="0"/>
          <c:showPercent val="0"/>
          <c:showBubbleSize val="0"/>
        </c:dLbls>
        <c:gapWidth val="41"/>
        <c:axId val="1705326240"/>
        <c:axId val="1705320416"/>
      </c:barChart>
      <c:catAx>
        <c:axId val="1705326240"/>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solidFill>
                <a:effectLst/>
                <a:latin typeface="+mn-lt"/>
                <a:ea typeface="+mn-ea"/>
                <a:cs typeface="+mn-cs"/>
              </a:defRPr>
            </a:pPr>
            <a:endParaRPr lang="pt-BR"/>
          </a:p>
        </c:txPr>
        <c:crossAx val="1705320416"/>
        <c:crosses val="autoZero"/>
        <c:auto val="1"/>
        <c:lblAlgn val="ctr"/>
        <c:lblOffset val="100"/>
        <c:noMultiLvlLbl val="0"/>
      </c:catAx>
      <c:valAx>
        <c:axId val="1705320416"/>
        <c:scaling>
          <c:orientation val="minMax"/>
        </c:scaling>
        <c:delete val="1"/>
        <c:axPos val="l"/>
        <c:numFmt formatCode="General" sourceLinked="1"/>
        <c:majorTickMark val="none"/>
        <c:minorTickMark val="none"/>
        <c:tickLblPos val="nextTo"/>
        <c:crossAx val="1705326240"/>
        <c:crosses val="autoZero"/>
        <c:crossBetween val="between"/>
      </c:valAx>
      <c:spPr>
        <a:noFill/>
        <a:ln>
          <a:noFill/>
        </a:ln>
        <a:effectLst/>
      </c:spPr>
    </c:plotArea>
    <c:plotVisOnly val="1"/>
    <c:dispBlanksAs val="gap"/>
    <c:showDLblsOverMax val="0"/>
  </c:chart>
  <c: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a:effectLst/>
  </c:spPr>
  <c:txPr>
    <a:bodyPr/>
    <a:lstStyle/>
    <a:p>
      <a:pPr>
        <a:defRPr>
          <a:solidFill>
            <a:schemeClr val="tx1"/>
          </a:solidFill>
        </a:defRPr>
      </a:pPr>
      <a:endParaRPr lang="pt-BR"/>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baseline="0">
                <a:solidFill>
                  <a:sysClr val="windowText" lastClr="000000"/>
                </a:solidFill>
                <a:effectLst/>
                <a:latin typeface="+mn-lt"/>
                <a:ea typeface="+mn-ea"/>
                <a:cs typeface="+mn-cs"/>
              </a:defRPr>
            </a:pPr>
            <a:r>
              <a:rPr lang="pt-BR" sz="1200"/>
              <a:t>Tempo médio de fechamento das vagas (dias)</a:t>
            </a:r>
          </a:p>
        </c:rich>
      </c:tx>
      <c:layout>
        <c:manualLayout>
          <c:xMode val="edge"/>
          <c:yMode val="edge"/>
          <c:x val="0.19277690045884296"/>
          <c:y val="4.9112470942190851E-2"/>
        </c:manualLayout>
      </c:layout>
      <c:overlay val="1"/>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effectLst/>
              <a:latin typeface="+mn-lt"/>
              <a:ea typeface="+mn-ea"/>
              <a:cs typeface="+mn-cs"/>
            </a:defRPr>
          </a:pPr>
          <a:endParaRPr lang="pt-BR"/>
        </a:p>
      </c:txPr>
    </c:title>
    <c:autoTitleDeleted val="0"/>
    <c:plotArea>
      <c:layout>
        <c:manualLayout>
          <c:layoutTarget val="inner"/>
          <c:xMode val="edge"/>
          <c:yMode val="edge"/>
          <c:x val="6.9444444444444448E-2"/>
          <c:y val="0.37192704758059086"/>
          <c:w val="0.85"/>
          <c:h val="0.5036403526482266"/>
        </c:manualLayout>
      </c:layout>
      <c:barChart>
        <c:barDir val="col"/>
        <c:grouping val="clustered"/>
        <c:varyColors val="0"/>
        <c:ser>
          <c:idx val="0"/>
          <c:order val="0"/>
          <c:spPr>
            <a:solidFill>
              <a:schemeClr val="accent1"/>
            </a:solidFill>
            <a:ln>
              <a:noFill/>
            </a:ln>
            <a:effectLst>
              <a:outerShdw blurRad="76200" dir="18900000" sy="23000" kx="-1200000" algn="bl" rotWithShape="0">
                <a:prstClr val="black">
                  <a:alpha val="20000"/>
                </a:prstClr>
              </a:outerShdw>
            </a:effectLst>
          </c:spPr>
          <c:invertIfNegative val="0"/>
          <c:dLbls>
            <c:spPr>
              <a:noFill/>
              <a:ln>
                <a:noFill/>
              </a:ln>
              <a:effectLst/>
            </c:spPr>
            <c:txPr>
              <a:bodyPr rot="0" spcFirstLastPara="1" vertOverflow="ellipsis" vert="horz" wrap="square" anchor="ctr" anchorCtr="1"/>
              <a:lstStyle/>
              <a:p>
                <a:pPr>
                  <a:defRPr sz="1000" b="1" i="0" u="none" strike="noStrike" kern="1200" baseline="0">
                    <a:solidFill>
                      <a:sysClr val="windowText" lastClr="000000"/>
                    </a:solidFill>
                    <a:latin typeface="+mn-lt"/>
                    <a:ea typeface="+mn-ea"/>
                    <a:cs typeface="+mn-cs"/>
                  </a:defRPr>
                </a:pPr>
                <a:endParaRPr lang="pt-B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Seleção!$B$9:$F$9</c:f>
              <c:strCache>
                <c:ptCount val="5"/>
                <c:pt idx="0">
                  <c:v>Janeiro</c:v>
                </c:pt>
                <c:pt idx="1">
                  <c:v>Fevereiro</c:v>
                </c:pt>
                <c:pt idx="2">
                  <c:v>Março</c:v>
                </c:pt>
                <c:pt idx="3">
                  <c:v>Abril</c:v>
                </c:pt>
                <c:pt idx="4">
                  <c:v>Maio</c:v>
                </c:pt>
              </c:strCache>
            </c:strRef>
          </c:cat>
          <c:val>
            <c:numRef>
              <c:f>Seleção!$B$14:$F$14</c:f>
              <c:numCache>
                <c:formatCode>General</c:formatCode>
                <c:ptCount val="5"/>
                <c:pt idx="0">
                  <c:v>0</c:v>
                </c:pt>
                <c:pt idx="1">
                  <c:v>110</c:v>
                </c:pt>
                <c:pt idx="2">
                  <c:v>23</c:v>
                </c:pt>
                <c:pt idx="3">
                  <c:v>24</c:v>
                </c:pt>
                <c:pt idx="4">
                  <c:v>21</c:v>
                </c:pt>
              </c:numCache>
            </c:numRef>
          </c:val>
          <c:extLst>
            <c:ext xmlns:c16="http://schemas.microsoft.com/office/drawing/2014/chart" uri="{C3380CC4-5D6E-409C-BE32-E72D297353CC}">
              <c16:uniqueId val="{00000000-C534-4731-AD04-B87C51E25FC7}"/>
            </c:ext>
          </c:extLst>
        </c:ser>
        <c:dLbls>
          <c:dLblPos val="inEnd"/>
          <c:showLegendKey val="0"/>
          <c:showVal val="1"/>
          <c:showCatName val="0"/>
          <c:showSerName val="0"/>
          <c:showPercent val="0"/>
          <c:showBubbleSize val="0"/>
        </c:dLbls>
        <c:gapWidth val="41"/>
        <c:axId val="1705326240"/>
        <c:axId val="1705320416"/>
      </c:barChart>
      <c:catAx>
        <c:axId val="1705326240"/>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effectLst/>
                <a:latin typeface="+mn-lt"/>
                <a:ea typeface="+mn-ea"/>
                <a:cs typeface="+mn-cs"/>
              </a:defRPr>
            </a:pPr>
            <a:endParaRPr lang="pt-BR"/>
          </a:p>
        </c:txPr>
        <c:crossAx val="1705320416"/>
        <c:crosses val="autoZero"/>
        <c:auto val="1"/>
        <c:lblAlgn val="ctr"/>
        <c:lblOffset val="100"/>
        <c:noMultiLvlLbl val="0"/>
      </c:catAx>
      <c:valAx>
        <c:axId val="1705320416"/>
        <c:scaling>
          <c:orientation val="minMax"/>
        </c:scaling>
        <c:delete val="1"/>
        <c:axPos val="l"/>
        <c:numFmt formatCode="General" sourceLinked="1"/>
        <c:majorTickMark val="none"/>
        <c:minorTickMark val="none"/>
        <c:tickLblPos val="nextTo"/>
        <c:crossAx val="1705326240"/>
        <c:crosses val="autoZero"/>
        <c:crossBetween val="between"/>
      </c:valAx>
      <c:spPr>
        <a:noFill/>
        <a:ln>
          <a:noFill/>
        </a:ln>
        <a:effectLst/>
      </c:spPr>
    </c:plotArea>
    <c:plotVisOnly val="1"/>
    <c:dispBlanksAs val="gap"/>
    <c:showDLblsOverMax val="0"/>
  </c:chart>
  <c: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a:effectLst/>
  </c:spPr>
  <c:txPr>
    <a:bodyPr/>
    <a:lstStyle/>
    <a:p>
      <a:pPr>
        <a:defRPr>
          <a:solidFill>
            <a:sysClr val="windowText" lastClr="000000"/>
          </a:solidFill>
        </a:defRPr>
      </a:pPr>
      <a:endParaRPr lang="pt-BR"/>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baseline="0">
                <a:solidFill>
                  <a:schemeClr val="tx1"/>
                </a:solidFill>
                <a:effectLst/>
                <a:latin typeface="+mn-lt"/>
                <a:ea typeface="+mn-ea"/>
                <a:cs typeface="+mn-cs"/>
              </a:defRPr>
            </a:pPr>
            <a:r>
              <a:rPr lang="pt-BR" sz="1400"/>
              <a:t>INSCRIÇÕES NA PLATAFORMA</a:t>
            </a:r>
          </a:p>
        </c:rich>
      </c:tx>
      <c:layout>
        <c:manualLayout>
          <c:xMode val="edge"/>
          <c:yMode val="edge"/>
          <c:x val="0.1891152913686798"/>
          <c:y val="7.1127125843746072E-2"/>
        </c:manualLayout>
      </c:layout>
      <c:overlay val="1"/>
      <c:spPr>
        <a:noFill/>
        <a:ln>
          <a:noFill/>
        </a:ln>
        <a:effectLst/>
      </c:spPr>
      <c:txPr>
        <a:bodyPr rot="0" spcFirstLastPara="1" vertOverflow="ellipsis" vert="horz" wrap="square" anchor="ctr" anchorCtr="1"/>
        <a:lstStyle/>
        <a:p>
          <a:pPr>
            <a:defRPr sz="1400" b="0" i="0" u="none" strike="noStrike" kern="1200" baseline="0">
              <a:solidFill>
                <a:schemeClr val="tx1"/>
              </a:solidFill>
              <a:effectLst/>
              <a:latin typeface="+mn-lt"/>
              <a:ea typeface="+mn-ea"/>
              <a:cs typeface="+mn-cs"/>
            </a:defRPr>
          </a:pPr>
          <a:endParaRPr lang="pt-BR"/>
        </a:p>
      </c:txPr>
    </c:title>
    <c:autoTitleDeleted val="0"/>
    <c:plotArea>
      <c:layout>
        <c:manualLayout>
          <c:layoutTarget val="inner"/>
          <c:xMode val="edge"/>
          <c:yMode val="edge"/>
          <c:x val="6.9444444444444448E-2"/>
          <c:y val="0.30346672419372234"/>
          <c:w val="0.85"/>
          <c:h val="0.57188760651493908"/>
        </c:manualLayout>
      </c:layout>
      <c:barChart>
        <c:barDir val="col"/>
        <c:grouping val="clustered"/>
        <c:varyColors val="0"/>
        <c:ser>
          <c:idx val="0"/>
          <c:order val="0"/>
          <c:spPr>
            <a:solidFill>
              <a:schemeClr val="accent6">
                <a:lumMod val="60000"/>
                <a:lumOff val="40000"/>
              </a:schemeClr>
            </a:solidFill>
            <a:ln>
              <a:noFill/>
            </a:ln>
            <a:effectLst>
              <a:outerShdw blurRad="76200" dir="18900000" sy="23000" kx="-1200000" algn="bl" rotWithShape="0">
                <a:prstClr val="black">
                  <a:alpha val="20000"/>
                </a:prstClr>
              </a:outerShdw>
            </a:effectLst>
          </c:spPr>
          <c:invertIfNegative val="0"/>
          <c:dLbls>
            <c:spPr>
              <a:noFill/>
              <a:ln>
                <a:noFill/>
              </a:ln>
              <a:effectLst/>
            </c:spPr>
            <c:txPr>
              <a:bodyPr rot="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pt-B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Seleção!$B$9:$F$9</c:f>
              <c:strCache>
                <c:ptCount val="5"/>
                <c:pt idx="0">
                  <c:v>Janeiro</c:v>
                </c:pt>
                <c:pt idx="1">
                  <c:v>Fevereiro</c:v>
                </c:pt>
                <c:pt idx="2">
                  <c:v>Março</c:v>
                </c:pt>
                <c:pt idx="3">
                  <c:v>Abril</c:v>
                </c:pt>
                <c:pt idx="4">
                  <c:v>Maio</c:v>
                </c:pt>
              </c:strCache>
            </c:strRef>
          </c:cat>
          <c:val>
            <c:numRef>
              <c:f>Seleção!$B$18:$F$18</c:f>
              <c:numCache>
                <c:formatCode>General</c:formatCode>
                <c:ptCount val="5"/>
                <c:pt idx="0">
                  <c:v>805</c:v>
                </c:pt>
                <c:pt idx="1">
                  <c:v>1116</c:v>
                </c:pt>
                <c:pt idx="2">
                  <c:v>618</c:v>
                </c:pt>
                <c:pt idx="3">
                  <c:v>1777</c:v>
                </c:pt>
                <c:pt idx="4">
                  <c:v>666</c:v>
                </c:pt>
              </c:numCache>
            </c:numRef>
          </c:val>
          <c:extLst>
            <c:ext xmlns:c16="http://schemas.microsoft.com/office/drawing/2014/chart" uri="{C3380CC4-5D6E-409C-BE32-E72D297353CC}">
              <c16:uniqueId val="{00000000-F6AC-401F-ABFF-1C95EE367407}"/>
            </c:ext>
          </c:extLst>
        </c:ser>
        <c:dLbls>
          <c:dLblPos val="inEnd"/>
          <c:showLegendKey val="0"/>
          <c:showVal val="1"/>
          <c:showCatName val="0"/>
          <c:showSerName val="0"/>
          <c:showPercent val="0"/>
          <c:showBubbleSize val="0"/>
        </c:dLbls>
        <c:gapWidth val="41"/>
        <c:axId val="1705326240"/>
        <c:axId val="1705320416"/>
      </c:barChart>
      <c:catAx>
        <c:axId val="1705326240"/>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effectLst/>
                <a:latin typeface="+mn-lt"/>
                <a:ea typeface="+mn-ea"/>
                <a:cs typeface="+mn-cs"/>
              </a:defRPr>
            </a:pPr>
            <a:endParaRPr lang="pt-BR"/>
          </a:p>
        </c:txPr>
        <c:crossAx val="1705320416"/>
        <c:crosses val="autoZero"/>
        <c:auto val="1"/>
        <c:lblAlgn val="ctr"/>
        <c:lblOffset val="100"/>
        <c:noMultiLvlLbl val="0"/>
      </c:catAx>
      <c:valAx>
        <c:axId val="1705320416"/>
        <c:scaling>
          <c:orientation val="minMax"/>
        </c:scaling>
        <c:delete val="1"/>
        <c:axPos val="l"/>
        <c:numFmt formatCode="General" sourceLinked="1"/>
        <c:majorTickMark val="none"/>
        <c:minorTickMark val="none"/>
        <c:tickLblPos val="nextTo"/>
        <c:crossAx val="1705326240"/>
        <c:crosses val="autoZero"/>
        <c:crossBetween val="between"/>
      </c:valAx>
      <c:spPr>
        <a:noFill/>
        <a:ln>
          <a:noFill/>
        </a:ln>
        <a:effectLst/>
      </c:spPr>
    </c:plotArea>
    <c:plotVisOnly val="1"/>
    <c:dispBlanksAs val="gap"/>
    <c:showDLblsOverMax val="0"/>
  </c:chart>
  <c: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a:effectLst/>
  </c:spPr>
  <c:txPr>
    <a:bodyPr/>
    <a:lstStyle/>
    <a:p>
      <a:pPr>
        <a:defRPr>
          <a:solidFill>
            <a:schemeClr val="tx1"/>
          </a:solidFill>
        </a:defRPr>
      </a:pPr>
      <a:endParaRPr lang="pt-BR"/>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baseline="0">
                <a:solidFill>
                  <a:sysClr val="windowText" lastClr="000000"/>
                </a:solidFill>
                <a:effectLst/>
                <a:latin typeface="+mn-lt"/>
                <a:ea typeface="+mn-ea"/>
                <a:cs typeface="+mn-cs"/>
              </a:defRPr>
            </a:pPr>
            <a:r>
              <a:rPr lang="pt-BR" sz="1400"/>
              <a:t>Média de CV recebidos por dia</a:t>
            </a:r>
          </a:p>
        </c:rich>
      </c:tx>
      <c:layout>
        <c:manualLayout>
          <c:xMode val="edge"/>
          <c:yMode val="edge"/>
          <c:x val="0.2237281954658725"/>
          <c:y val="7.3151082459215006E-2"/>
        </c:manualLayout>
      </c:layout>
      <c:overlay val="1"/>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effectLst/>
              <a:latin typeface="+mn-lt"/>
              <a:ea typeface="+mn-ea"/>
              <a:cs typeface="+mn-cs"/>
            </a:defRPr>
          </a:pPr>
          <a:endParaRPr lang="pt-BR"/>
        </a:p>
      </c:txPr>
    </c:title>
    <c:autoTitleDeleted val="0"/>
    <c:plotArea>
      <c:layout>
        <c:manualLayout>
          <c:layoutTarget val="inner"/>
          <c:xMode val="edge"/>
          <c:yMode val="edge"/>
          <c:x val="6.9444444444444448E-2"/>
          <c:y val="0.37192704758059086"/>
          <c:w val="0.85"/>
          <c:h val="0.5036403526482266"/>
        </c:manualLayout>
      </c:layout>
      <c:barChart>
        <c:barDir val="col"/>
        <c:grouping val="clustered"/>
        <c:varyColors val="0"/>
        <c:ser>
          <c:idx val="0"/>
          <c:order val="0"/>
          <c:tx>
            <c:strRef>
              <c:f>Seleção!$A$16</c:f>
              <c:strCache>
                <c:ptCount val="1"/>
                <c:pt idx="0">
                  <c:v>Média de CV recebidos por DIA</c:v>
                </c:pt>
              </c:strCache>
            </c:strRef>
          </c:tx>
          <c:spPr>
            <a:solidFill>
              <a:srgbClr val="FFCC66"/>
            </a:solidFill>
            <a:ln>
              <a:noFill/>
            </a:ln>
            <a:effectLst>
              <a:outerShdw blurRad="76200" dir="18900000" sy="23000" kx="-1200000" algn="bl" rotWithShape="0">
                <a:prstClr val="black">
                  <a:alpha val="20000"/>
                </a:prstClr>
              </a:outerShdw>
            </a:effectLst>
          </c:spPr>
          <c:invertIfNegative val="0"/>
          <c:dLbls>
            <c:spPr>
              <a:noFill/>
              <a:ln>
                <a:noFill/>
              </a:ln>
              <a:effectLst/>
            </c:spPr>
            <c:txPr>
              <a:bodyPr rot="0" spcFirstLastPara="1" vertOverflow="ellipsis" vert="horz" wrap="square" anchor="ctr" anchorCtr="1"/>
              <a:lstStyle/>
              <a:p>
                <a:pPr>
                  <a:defRPr sz="1000" b="1" i="0" u="none" strike="noStrike" kern="1200" baseline="0">
                    <a:solidFill>
                      <a:sysClr val="windowText" lastClr="000000"/>
                    </a:solidFill>
                    <a:latin typeface="+mn-lt"/>
                    <a:ea typeface="+mn-ea"/>
                    <a:cs typeface="+mn-cs"/>
                  </a:defRPr>
                </a:pPr>
                <a:endParaRPr lang="pt-B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Seleção!$B$9:$F$9</c:f>
              <c:strCache>
                <c:ptCount val="5"/>
                <c:pt idx="0">
                  <c:v>Janeiro</c:v>
                </c:pt>
                <c:pt idx="1">
                  <c:v>Fevereiro</c:v>
                </c:pt>
                <c:pt idx="2">
                  <c:v>Março</c:v>
                </c:pt>
                <c:pt idx="3">
                  <c:v>Abril</c:v>
                </c:pt>
                <c:pt idx="4">
                  <c:v>Maio</c:v>
                </c:pt>
              </c:strCache>
            </c:strRef>
          </c:cat>
          <c:val>
            <c:numRef>
              <c:f>Seleção!$B$16:$F$16</c:f>
              <c:numCache>
                <c:formatCode>General</c:formatCode>
                <c:ptCount val="5"/>
                <c:pt idx="0">
                  <c:v>27</c:v>
                </c:pt>
                <c:pt idx="1">
                  <c:v>42</c:v>
                </c:pt>
                <c:pt idx="2">
                  <c:v>22</c:v>
                </c:pt>
                <c:pt idx="3">
                  <c:v>66</c:v>
                </c:pt>
                <c:pt idx="4">
                  <c:v>23</c:v>
                </c:pt>
              </c:numCache>
            </c:numRef>
          </c:val>
          <c:extLst>
            <c:ext xmlns:c16="http://schemas.microsoft.com/office/drawing/2014/chart" uri="{C3380CC4-5D6E-409C-BE32-E72D297353CC}">
              <c16:uniqueId val="{00000000-5BE4-4A22-B6C2-57D5BC44F357}"/>
            </c:ext>
          </c:extLst>
        </c:ser>
        <c:dLbls>
          <c:dLblPos val="inEnd"/>
          <c:showLegendKey val="0"/>
          <c:showVal val="1"/>
          <c:showCatName val="0"/>
          <c:showSerName val="0"/>
          <c:showPercent val="0"/>
          <c:showBubbleSize val="0"/>
        </c:dLbls>
        <c:gapWidth val="41"/>
        <c:axId val="1705326240"/>
        <c:axId val="1705320416"/>
      </c:barChart>
      <c:catAx>
        <c:axId val="1705326240"/>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effectLst/>
                <a:latin typeface="+mn-lt"/>
                <a:ea typeface="+mn-ea"/>
                <a:cs typeface="+mn-cs"/>
              </a:defRPr>
            </a:pPr>
            <a:endParaRPr lang="pt-BR"/>
          </a:p>
        </c:txPr>
        <c:crossAx val="1705320416"/>
        <c:crosses val="autoZero"/>
        <c:auto val="1"/>
        <c:lblAlgn val="ctr"/>
        <c:lblOffset val="100"/>
        <c:noMultiLvlLbl val="0"/>
      </c:catAx>
      <c:valAx>
        <c:axId val="1705320416"/>
        <c:scaling>
          <c:orientation val="minMax"/>
        </c:scaling>
        <c:delete val="1"/>
        <c:axPos val="l"/>
        <c:numFmt formatCode="General" sourceLinked="1"/>
        <c:majorTickMark val="none"/>
        <c:minorTickMark val="none"/>
        <c:tickLblPos val="nextTo"/>
        <c:crossAx val="1705326240"/>
        <c:crosses val="autoZero"/>
        <c:crossBetween val="between"/>
      </c:valAx>
      <c:spPr>
        <a:noFill/>
        <a:ln>
          <a:noFill/>
        </a:ln>
        <a:effectLst/>
      </c:spPr>
    </c:plotArea>
    <c:plotVisOnly val="1"/>
    <c:dispBlanksAs val="gap"/>
    <c:showDLblsOverMax val="0"/>
  </c:chart>
  <c: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a:effectLst/>
  </c:spPr>
  <c:txPr>
    <a:bodyPr/>
    <a:lstStyle/>
    <a:p>
      <a:pPr>
        <a:defRPr>
          <a:solidFill>
            <a:sysClr val="windowText" lastClr="000000"/>
          </a:solidFill>
        </a:defRPr>
      </a:pPr>
      <a:endParaRPr lang="pt-BR"/>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baseline="0">
                <a:solidFill>
                  <a:sysClr val="windowText" lastClr="000000"/>
                </a:solidFill>
                <a:latin typeface="+mn-lt"/>
                <a:ea typeface="+mn-ea"/>
                <a:cs typeface="+mn-cs"/>
              </a:defRPr>
            </a:pPr>
            <a:r>
              <a:rPr lang="pt-BR" sz="1400"/>
              <a:t>GENERO</a:t>
            </a:r>
          </a:p>
        </c:rich>
      </c:tx>
      <c:overlay val="0"/>
      <c:spPr>
        <a:noFill/>
        <a:ln>
          <a:noFill/>
        </a:ln>
        <a:effectLst/>
      </c:spPr>
      <c:txPr>
        <a:bodyPr rot="0" spcFirstLastPara="1" vertOverflow="ellipsis" vert="horz" wrap="square" anchor="ctr" anchorCtr="1"/>
        <a:lstStyle/>
        <a:p>
          <a:pPr>
            <a:defRPr sz="1400" b="1" i="0" u="none" strike="noStrike" kern="1200" baseline="0">
              <a:solidFill>
                <a:sysClr val="windowText" lastClr="000000"/>
              </a:solidFill>
              <a:latin typeface="+mn-lt"/>
              <a:ea typeface="+mn-ea"/>
              <a:cs typeface="+mn-cs"/>
            </a:defRPr>
          </a:pPr>
          <a:endParaRPr lang="pt-BR"/>
        </a:p>
      </c:txPr>
    </c:title>
    <c:autoTitleDeleted val="0"/>
    <c:plotArea>
      <c:layout>
        <c:manualLayout>
          <c:layoutTarget val="inner"/>
          <c:xMode val="edge"/>
          <c:yMode val="edge"/>
          <c:x val="0.15827144521290443"/>
          <c:y val="0.18055574318521572"/>
          <c:w val="0.68968304305810413"/>
          <c:h val="0.71204505686789155"/>
        </c:manualLayout>
      </c:layout>
      <c:barChart>
        <c:barDir val="col"/>
        <c:grouping val="clustered"/>
        <c:varyColors val="0"/>
        <c:ser>
          <c:idx val="0"/>
          <c:order val="0"/>
          <c:tx>
            <c:strRef>
              <c:f>'Perfil profissional'!$A$14</c:f>
              <c:strCache>
                <c:ptCount val="1"/>
                <c:pt idx="0">
                  <c:v>Feminino</c:v>
                </c:pt>
              </c:strCache>
            </c:strRef>
          </c:tx>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anchor="ctr" anchorCtr="1"/>
              <a:lstStyle/>
              <a:p>
                <a:pPr>
                  <a:defRPr sz="800" b="1" i="0" u="none" strike="noStrike" kern="1200" baseline="0">
                    <a:solidFill>
                      <a:sysClr val="windowText" lastClr="000000"/>
                    </a:solidFill>
                    <a:latin typeface="+mn-lt"/>
                    <a:ea typeface="+mn-ea"/>
                    <a:cs typeface="+mn-cs"/>
                  </a:defRPr>
                </a:pPr>
                <a:endParaRPr lang="pt-B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'Perfil profissional'!$B$13:$F$13</c:f>
              <c:strCache>
                <c:ptCount val="5"/>
                <c:pt idx="0">
                  <c:v>Janeiro</c:v>
                </c:pt>
                <c:pt idx="1">
                  <c:v>Fevereiro</c:v>
                </c:pt>
                <c:pt idx="2">
                  <c:v>Março</c:v>
                </c:pt>
                <c:pt idx="3">
                  <c:v>Abril</c:v>
                </c:pt>
                <c:pt idx="4">
                  <c:v>Maio</c:v>
                </c:pt>
              </c:strCache>
            </c:strRef>
          </c:cat>
          <c:val>
            <c:numRef>
              <c:f>'Perfil profissional'!$B$14:$F$14</c:f>
              <c:numCache>
                <c:formatCode>General</c:formatCode>
                <c:ptCount val="5"/>
                <c:pt idx="0">
                  <c:v>100</c:v>
                </c:pt>
                <c:pt idx="1">
                  <c:v>98</c:v>
                </c:pt>
                <c:pt idx="2">
                  <c:v>96</c:v>
                </c:pt>
                <c:pt idx="3">
                  <c:v>94</c:v>
                </c:pt>
                <c:pt idx="4">
                  <c:v>98</c:v>
                </c:pt>
              </c:numCache>
            </c:numRef>
          </c:val>
          <c:extLst>
            <c:ext xmlns:c16="http://schemas.microsoft.com/office/drawing/2014/chart" uri="{C3380CC4-5D6E-409C-BE32-E72D297353CC}">
              <c16:uniqueId val="{00000000-B1FD-4FFF-B8E4-5E83B71BB5D6}"/>
            </c:ext>
          </c:extLst>
        </c:ser>
        <c:ser>
          <c:idx val="1"/>
          <c:order val="1"/>
          <c:tx>
            <c:strRef>
              <c:f>'Perfil profissional'!$A$15</c:f>
              <c:strCache>
                <c:ptCount val="1"/>
                <c:pt idx="0">
                  <c:v>Masculino</c:v>
                </c:pt>
              </c:strCache>
            </c:strRef>
          </c:tx>
          <c:spPr>
            <a:solidFill>
              <a:srgbClr val="FFFF00"/>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ysClr val="windowText" lastClr="000000"/>
                    </a:solidFill>
                    <a:latin typeface="+mn-lt"/>
                    <a:ea typeface="+mn-ea"/>
                    <a:cs typeface="+mn-cs"/>
                  </a:defRPr>
                </a:pPr>
                <a:endParaRPr lang="pt-B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'Perfil profissional'!$B$13:$F$13</c:f>
              <c:strCache>
                <c:ptCount val="5"/>
                <c:pt idx="0">
                  <c:v>Janeiro</c:v>
                </c:pt>
                <c:pt idx="1">
                  <c:v>Fevereiro</c:v>
                </c:pt>
                <c:pt idx="2">
                  <c:v>Março</c:v>
                </c:pt>
                <c:pt idx="3">
                  <c:v>Abril</c:v>
                </c:pt>
                <c:pt idx="4">
                  <c:v>Maio</c:v>
                </c:pt>
              </c:strCache>
            </c:strRef>
          </c:cat>
          <c:val>
            <c:numRef>
              <c:f>'Perfil profissional'!$B$15:$F$15</c:f>
              <c:numCache>
                <c:formatCode>General</c:formatCode>
                <c:ptCount val="5"/>
                <c:pt idx="0">
                  <c:v>54</c:v>
                </c:pt>
                <c:pt idx="1">
                  <c:v>53</c:v>
                </c:pt>
                <c:pt idx="2">
                  <c:v>53</c:v>
                </c:pt>
                <c:pt idx="3">
                  <c:v>54</c:v>
                </c:pt>
                <c:pt idx="4">
                  <c:v>54</c:v>
                </c:pt>
              </c:numCache>
            </c:numRef>
          </c:val>
          <c:extLst>
            <c:ext xmlns:c16="http://schemas.microsoft.com/office/drawing/2014/chart" uri="{C3380CC4-5D6E-409C-BE32-E72D297353CC}">
              <c16:uniqueId val="{00000001-B1FD-4FFF-B8E4-5E83B71BB5D6}"/>
            </c:ext>
          </c:extLst>
        </c:ser>
        <c:dLbls>
          <c:dLblPos val="outEnd"/>
          <c:showLegendKey val="0"/>
          <c:showVal val="1"/>
          <c:showCatName val="0"/>
          <c:showSerName val="0"/>
          <c:showPercent val="0"/>
          <c:showBubbleSize val="0"/>
        </c:dLbls>
        <c:gapWidth val="65"/>
        <c:axId val="1956478048"/>
        <c:axId val="1956465152"/>
      </c:barChart>
      <c:catAx>
        <c:axId val="1956478048"/>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800" b="0" i="0" u="none" strike="noStrike" kern="1200" cap="all" baseline="0">
                <a:solidFill>
                  <a:sysClr val="windowText" lastClr="000000"/>
                </a:solidFill>
                <a:latin typeface="+mn-lt"/>
                <a:ea typeface="+mn-ea"/>
                <a:cs typeface="+mn-cs"/>
              </a:defRPr>
            </a:pPr>
            <a:endParaRPr lang="pt-BR"/>
          </a:p>
        </c:txPr>
        <c:crossAx val="1956465152"/>
        <c:crosses val="autoZero"/>
        <c:auto val="1"/>
        <c:lblAlgn val="ctr"/>
        <c:lblOffset val="100"/>
        <c:noMultiLvlLbl val="0"/>
      </c:catAx>
      <c:valAx>
        <c:axId val="1956465152"/>
        <c:scaling>
          <c:orientation val="minMax"/>
        </c:scaling>
        <c:delete val="1"/>
        <c:axPos val="l"/>
        <c:numFmt formatCode="General" sourceLinked="1"/>
        <c:majorTickMark val="none"/>
        <c:minorTickMark val="none"/>
        <c:tickLblPos val="nextTo"/>
        <c:crossAx val="1956478048"/>
        <c:crosses val="autoZero"/>
        <c:crossBetween val="between"/>
      </c:valAx>
      <c:spPr>
        <a:noFill/>
        <a:ln>
          <a:noFill/>
        </a:ln>
        <a:effectLst/>
      </c:spPr>
    </c:plotArea>
    <c:legend>
      <c:legendPos val="r"/>
      <c:layout>
        <c:manualLayout>
          <c:xMode val="edge"/>
          <c:yMode val="edge"/>
          <c:x val="0.8453894148401454"/>
          <c:y val="8.3678368195781908E-2"/>
          <c:w val="0.13526259481291308"/>
          <c:h val="0.15893849045140865"/>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800" b="0" i="0" u="none" strike="noStrike" kern="1200" baseline="0">
              <a:solidFill>
                <a:sysClr val="windowText" lastClr="000000"/>
              </a:solidFill>
              <a:latin typeface="+mn-lt"/>
              <a:ea typeface="+mn-ea"/>
              <a:cs typeface="+mn-cs"/>
            </a:defRPr>
          </a:pPr>
          <a:endParaRPr lang="pt-BR"/>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sz="800">
          <a:solidFill>
            <a:sysClr val="windowText" lastClr="000000"/>
          </a:solidFill>
        </a:defRPr>
      </a:pPr>
      <a:endParaRPr lang="pt-BR"/>
    </a:p>
  </c:txPr>
  <c:externalData r:id="rId4">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baseline="0">
                <a:solidFill>
                  <a:sysClr val="windowText" lastClr="000000"/>
                </a:solidFill>
                <a:latin typeface="+mn-lt"/>
                <a:ea typeface="+mn-ea"/>
                <a:cs typeface="+mn-cs"/>
              </a:defRPr>
            </a:pPr>
            <a:r>
              <a:rPr lang="pt-BR" sz="1400"/>
              <a:t>IDADE</a:t>
            </a:r>
          </a:p>
        </c:rich>
      </c:tx>
      <c:overlay val="0"/>
      <c:spPr>
        <a:noFill/>
        <a:ln>
          <a:noFill/>
        </a:ln>
        <a:effectLst/>
      </c:spPr>
      <c:txPr>
        <a:bodyPr rot="0" spcFirstLastPara="1" vertOverflow="ellipsis" vert="horz" wrap="square" anchor="ctr" anchorCtr="1"/>
        <a:lstStyle/>
        <a:p>
          <a:pPr>
            <a:defRPr sz="1400" b="1" i="0" u="none" strike="noStrike" kern="1200" baseline="0">
              <a:solidFill>
                <a:sysClr val="windowText" lastClr="000000"/>
              </a:solidFill>
              <a:latin typeface="+mn-lt"/>
              <a:ea typeface="+mn-ea"/>
              <a:cs typeface="+mn-cs"/>
            </a:defRPr>
          </a:pPr>
          <a:endParaRPr lang="pt-BR"/>
        </a:p>
      </c:txPr>
    </c:title>
    <c:autoTitleDeleted val="0"/>
    <c:plotArea>
      <c:layout>
        <c:manualLayout>
          <c:layoutTarget val="inner"/>
          <c:xMode val="edge"/>
          <c:yMode val="edge"/>
          <c:x val="4.8242772058348406E-2"/>
          <c:y val="0.16584986650846592"/>
          <c:w val="0.90286351706036749"/>
          <c:h val="0.71204505686789155"/>
        </c:manualLayout>
      </c:layout>
      <c:barChart>
        <c:barDir val="col"/>
        <c:grouping val="clustered"/>
        <c:varyColors val="0"/>
        <c:ser>
          <c:idx val="0"/>
          <c:order val="0"/>
          <c:tx>
            <c:strRef>
              <c:f>'Perfil profissional'!$B$3</c:f>
              <c:strCache>
                <c:ptCount val="1"/>
                <c:pt idx="0">
                  <c:v>Janeiro</c:v>
                </c:pt>
              </c:strCache>
            </c:strRef>
          </c:tx>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anchor="ctr" anchorCtr="1"/>
              <a:lstStyle/>
              <a:p>
                <a:pPr>
                  <a:defRPr sz="800" b="1" i="0" u="none" strike="noStrike" kern="1200" baseline="0">
                    <a:solidFill>
                      <a:sysClr val="windowText" lastClr="000000"/>
                    </a:solidFill>
                    <a:latin typeface="+mn-lt"/>
                    <a:ea typeface="+mn-ea"/>
                    <a:cs typeface="+mn-cs"/>
                  </a:defRPr>
                </a:pPr>
                <a:endParaRPr lang="pt-B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'Perfil profissional'!$A$4:$A$9</c:f>
              <c:strCache>
                <c:ptCount val="6"/>
                <c:pt idx="0">
                  <c:v>de 18 a 20 anos</c:v>
                </c:pt>
                <c:pt idx="1">
                  <c:v>de 21 a 30 anos</c:v>
                </c:pt>
                <c:pt idx="2">
                  <c:v>de 31 a 40 anos</c:v>
                </c:pt>
                <c:pt idx="3">
                  <c:v>de 41 a 50 anos</c:v>
                </c:pt>
                <c:pt idx="4">
                  <c:v>de 51 a 60 anos</c:v>
                </c:pt>
                <c:pt idx="5">
                  <c:v>acima de 61 anos</c:v>
                </c:pt>
              </c:strCache>
            </c:strRef>
          </c:cat>
          <c:val>
            <c:numRef>
              <c:f>'Perfil profissional'!$B$4:$B$9</c:f>
              <c:numCache>
                <c:formatCode>General</c:formatCode>
                <c:ptCount val="6"/>
                <c:pt idx="0">
                  <c:v>3</c:v>
                </c:pt>
                <c:pt idx="1">
                  <c:v>58</c:v>
                </c:pt>
                <c:pt idx="2">
                  <c:v>37</c:v>
                </c:pt>
                <c:pt idx="3">
                  <c:v>33</c:v>
                </c:pt>
                <c:pt idx="4">
                  <c:v>16</c:v>
                </c:pt>
                <c:pt idx="5">
                  <c:v>7</c:v>
                </c:pt>
              </c:numCache>
            </c:numRef>
          </c:val>
          <c:extLst>
            <c:ext xmlns:c16="http://schemas.microsoft.com/office/drawing/2014/chart" uri="{C3380CC4-5D6E-409C-BE32-E72D297353CC}">
              <c16:uniqueId val="{00000000-8746-43DC-82DC-ABFA4500EE62}"/>
            </c:ext>
          </c:extLst>
        </c:ser>
        <c:ser>
          <c:idx val="1"/>
          <c:order val="1"/>
          <c:tx>
            <c:strRef>
              <c:f>'Perfil profissional'!$C$3</c:f>
              <c:strCache>
                <c:ptCount val="1"/>
                <c:pt idx="0">
                  <c:v>Fevereiro</c:v>
                </c:pt>
              </c:strCache>
            </c:strRef>
          </c:tx>
          <c:spPr>
            <a:solidFill>
              <a:schemeClr val="accent2">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ysClr val="windowText" lastClr="000000"/>
                    </a:solidFill>
                    <a:latin typeface="+mn-lt"/>
                    <a:ea typeface="+mn-ea"/>
                    <a:cs typeface="+mn-cs"/>
                  </a:defRPr>
                </a:pPr>
                <a:endParaRPr lang="pt-B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'Perfil profissional'!$A$4:$A$9</c:f>
              <c:strCache>
                <c:ptCount val="6"/>
                <c:pt idx="0">
                  <c:v>de 18 a 20 anos</c:v>
                </c:pt>
                <c:pt idx="1">
                  <c:v>de 21 a 30 anos</c:v>
                </c:pt>
                <c:pt idx="2">
                  <c:v>de 31 a 40 anos</c:v>
                </c:pt>
                <c:pt idx="3">
                  <c:v>de 41 a 50 anos</c:v>
                </c:pt>
                <c:pt idx="4">
                  <c:v>de 51 a 60 anos</c:v>
                </c:pt>
                <c:pt idx="5">
                  <c:v>acima de 61 anos</c:v>
                </c:pt>
              </c:strCache>
            </c:strRef>
          </c:cat>
          <c:val>
            <c:numRef>
              <c:f>'Perfil profissional'!$C$4:$C$9</c:f>
              <c:numCache>
                <c:formatCode>General</c:formatCode>
                <c:ptCount val="6"/>
                <c:pt idx="0">
                  <c:v>3</c:v>
                </c:pt>
                <c:pt idx="1">
                  <c:v>55</c:v>
                </c:pt>
                <c:pt idx="2">
                  <c:v>37</c:v>
                </c:pt>
                <c:pt idx="3">
                  <c:v>33</c:v>
                </c:pt>
                <c:pt idx="4">
                  <c:v>16</c:v>
                </c:pt>
                <c:pt idx="5">
                  <c:v>7</c:v>
                </c:pt>
              </c:numCache>
            </c:numRef>
          </c:val>
          <c:extLst>
            <c:ext xmlns:c16="http://schemas.microsoft.com/office/drawing/2014/chart" uri="{C3380CC4-5D6E-409C-BE32-E72D297353CC}">
              <c16:uniqueId val="{00000001-8746-43DC-82DC-ABFA4500EE62}"/>
            </c:ext>
          </c:extLst>
        </c:ser>
        <c:ser>
          <c:idx val="2"/>
          <c:order val="2"/>
          <c:tx>
            <c:strRef>
              <c:f>'Perfil profissional'!$D$3</c:f>
              <c:strCache>
                <c:ptCount val="1"/>
                <c:pt idx="0">
                  <c:v>Março</c:v>
                </c:pt>
              </c:strCache>
            </c:strRef>
          </c:tx>
          <c:spPr>
            <a:solidFill>
              <a:srgbClr val="92D050"/>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ysClr val="windowText" lastClr="000000"/>
                    </a:solidFill>
                    <a:latin typeface="+mn-lt"/>
                    <a:ea typeface="+mn-ea"/>
                    <a:cs typeface="+mn-cs"/>
                  </a:defRPr>
                </a:pPr>
                <a:endParaRPr lang="pt-B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'Perfil profissional'!$A$4:$A$9</c:f>
              <c:strCache>
                <c:ptCount val="6"/>
                <c:pt idx="0">
                  <c:v>de 18 a 20 anos</c:v>
                </c:pt>
                <c:pt idx="1">
                  <c:v>de 21 a 30 anos</c:v>
                </c:pt>
                <c:pt idx="2">
                  <c:v>de 31 a 40 anos</c:v>
                </c:pt>
                <c:pt idx="3">
                  <c:v>de 41 a 50 anos</c:v>
                </c:pt>
                <c:pt idx="4">
                  <c:v>de 51 a 60 anos</c:v>
                </c:pt>
                <c:pt idx="5">
                  <c:v>acima de 61 anos</c:v>
                </c:pt>
              </c:strCache>
            </c:strRef>
          </c:cat>
          <c:val>
            <c:numRef>
              <c:f>'Perfil profissional'!$D$4:$D$9</c:f>
              <c:numCache>
                <c:formatCode>General</c:formatCode>
                <c:ptCount val="6"/>
                <c:pt idx="0">
                  <c:v>4</c:v>
                </c:pt>
                <c:pt idx="1">
                  <c:v>53</c:v>
                </c:pt>
                <c:pt idx="2">
                  <c:v>37</c:v>
                </c:pt>
                <c:pt idx="3">
                  <c:v>34</c:v>
                </c:pt>
                <c:pt idx="4">
                  <c:v>14</c:v>
                </c:pt>
                <c:pt idx="5">
                  <c:v>7</c:v>
                </c:pt>
              </c:numCache>
            </c:numRef>
          </c:val>
          <c:extLst>
            <c:ext xmlns:c16="http://schemas.microsoft.com/office/drawing/2014/chart" uri="{C3380CC4-5D6E-409C-BE32-E72D297353CC}">
              <c16:uniqueId val="{00000002-8746-43DC-82DC-ABFA4500EE62}"/>
            </c:ext>
          </c:extLst>
        </c:ser>
        <c:ser>
          <c:idx val="3"/>
          <c:order val="3"/>
          <c:tx>
            <c:strRef>
              <c:f>'Perfil profissional'!$E$3</c:f>
              <c:strCache>
                <c:ptCount val="1"/>
                <c:pt idx="0">
                  <c:v>Abril</c:v>
                </c:pt>
              </c:strCache>
            </c:strRef>
          </c:tx>
          <c:spPr>
            <a:solidFill>
              <a:schemeClr val="accent4">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ysClr val="windowText" lastClr="000000"/>
                    </a:solidFill>
                    <a:latin typeface="+mn-lt"/>
                    <a:ea typeface="+mn-ea"/>
                    <a:cs typeface="+mn-cs"/>
                  </a:defRPr>
                </a:pPr>
                <a:endParaRPr lang="pt-B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'Perfil profissional'!$A$4:$A$9</c:f>
              <c:strCache>
                <c:ptCount val="6"/>
                <c:pt idx="0">
                  <c:v>de 18 a 20 anos</c:v>
                </c:pt>
                <c:pt idx="1">
                  <c:v>de 21 a 30 anos</c:v>
                </c:pt>
                <c:pt idx="2">
                  <c:v>de 31 a 40 anos</c:v>
                </c:pt>
                <c:pt idx="3">
                  <c:v>de 41 a 50 anos</c:v>
                </c:pt>
                <c:pt idx="4">
                  <c:v>de 51 a 60 anos</c:v>
                </c:pt>
                <c:pt idx="5">
                  <c:v>acima de 61 anos</c:v>
                </c:pt>
              </c:strCache>
            </c:strRef>
          </c:cat>
          <c:val>
            <c:numRef>
              <c:f>'Perfil profissional'!$E$4:$E$9</c:f>
              <c:numCache>
                <c:formatCode>General</c:formatCode>
                <c:ptCount val="6"/>
                <c:pt idx="0">
                  <c:v>5</c:v>
                </c:pt>
                <c:pt idx="1">
                  <c:v>53</c:v>
                </c:pt>
                <c:pt idx="2">
                  <c:v>37</c:v>
                </c:pt>
                <c:pt idx="3">
                  <c:v>32</c:v>
                </c:pt>
                <c:pt idx="4">
                  <c:v>14</c:v>
                </c:pt>
                <c:pt idx="5">
                  <c:v>7</c:v>
                </c:pt>
              </c:numCache>
            </c:numRef>
          </c:val>
          <c:extLst>
            <c:ext xmlns:c16="http://schemas.microsoft.com/office/drawing/2014/chart" uri="{C3380CC4-5D6E-409C-BE32-E72D297353CC}">
              <c16:uniqueId val="{00000003-8746-43DC-82DC-ABFA4500EE62}"/>
            </c:ext>
          </c:extLst>
        </c:ser>
        <c:ser>
          <c:idx val="4"/>
          <c:order val="4"/>
          <c:tx>
            <c:strRef>
              <c:f>'Perfil profissional'!$F$3</c:f>
              <c:strCache>
                <c:ptCount val="1"/>
                <c:pt idx="0">
                  <c:v>Maio</c:v>
                </c:pt>
              </c:strCache>
            </c:strRef>
          </c:tx>
          <c:spPr>
            <a:solidFill>
              <a:schemeClr val="accent5">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ysClr val="windowText" lastClr="000000"/>
                    </a:solidFill>
                    <a:latin typeface="+mn-lt"/>
                    <a:ea typeface="+mn-ea"/>
                    <a:cs typeface="+mn-cs"/>
                  </a:defRPr>
                </a:pPr>
                <a:endParaRPr lang="pt-B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'Perfil profissional'!$A$4:$A$9</c:f>
              <c:strCache>
                <c:ptCount val="6"/>
                <c:pt idx="0">
                  <c:v>de 18 a 20 anos</c:v>
                </c:pt>
                <c:pt idx="1">
                  <c:v>de 21 a 30 anos</c:v>
                </c:pt>
                <c:pt idx="2">
                  <c:v>de 31 a 40 anos</c:v>
                </c:pt>
                <c:pt idx="3">
                  <c:v>de 41 a 50 anos</c:v>
                </c:pt>
                <c:pt idx="4">
                  <c:v>de 51 a 60 anos</c:v>
                </c:pt>
                <c:pt idx="5">
                  <c:v>acima de 61 anos</c:v>
                </c:pt>
              </c:strCache>
            </c:strRef>
          </c:cat>
          <c:val>
            <c:numRef>
              <c:f>'Perfil profissional'!$F$4:$F$9</c:f>
              <c:numCache>
                <c:formatCode>General</c:formatCode>
                <c:ptCount val="6"/>
                <c:pt idx="0">
                  <c:v>5</c:v>
                </c:pt>
                <c:pt idx="1">
                  <c:v>55</c:v>
                </c:pt>
                <c:pt idx="2">
                  <c:v>38</c:v>
                </c:pt>
                <c:pt idx="3">
                  <c:v>31</c:v>
                </c:pt>
                <c:pt idx="4">
                  <c:v>16</c:v>
                </c:pt>
                <c:pt idx="5">
                  <c:v>7</c:v>
                </c:pt>
              </c:numCache>
            </c:numRef>
          </c:val>
          <c:extLst>
            <c:ext xmlns:c16="http://schemas.microsoft.com/office/drawing/2014/chart" uri="{C3380CC4-5D6E-409C-BE32-E72D297353CC}">
              <c16:uniqueId val="{00000004-8746-43DC-82DC-ABFA4500EE62}"/>
            </c:ext>
          </c:extLst>
        </c:ser>
        <c:dLbls>
          <c:dLblPos val="outEnd"/>
          <c:showLegendKey val="0"/>
          <c:showVal val="1"/>
          <c:showCatName val="0"/>
          <c:showSerName val="0"/>
          <c:showPercent val="0"/>
          <c:showBubbleSize val="0"/>
        </c:dLbls>
        <c:gapWidth val="65"/>
        <c:axId val="1956478048"/>
        <c:axId val="1956465152"/>
      </c:barChart>
      <c:catAx>
        <c:axId val="1956478048"/>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800" b="0" i="0" u="none" strike="noStrike" kern="1200" cap="all" baseline="0">
                <a:solidFill>
                  <a:sysClr val="windowText" lastClr="000000"/>
                </a:solidFill>
                <a:latin typeface="+mn-lt"/>
                <a:ea typeface="+mn-ea"/>
                <a:cs typeface="+mn-cs"/>
              </a:defRPr>
            </a:pPr>
            <a:endParaRPr lang="pt-BR"/>
          </a:p>
        </c:txPr>
        <c:crossAx val="1956465152"/>
        <c:crosses val="autoZero"/>
        <c:auto val="1"/>
        <c:lblAlgn val="ctr"/>
        <c:lblOffset val="100"/>
        <c:noMultiLvlLbl val="0"/>
      </c:catAx>
      <c:valAx>
        <c:axId val="1956465152"/>
        <c:scaling>
          <c:orientation val="minMax"/>
        </c:scaling>
        <c:delete val="1"/>
        <c:axPos val="l"/>
        <c:numFmt formatCode="General" sourceLinked="1"/>
        <c:majorTickMark val="none"/>
        <c:minorTickMark val="none"/>
        <c:tickLblPos val="nextTo"/>
        <c:crossAx val="1956478048"/>
        <c:crosses val="autoZero"/>
        <c:crossBetween val="between"/>
      </c:valAx>
      <c:spPr>
        <a:noFill/>
        <a:ln>
          <a:noFill/>
        </a:ln>
        <a:effectLst/>
      </c:spPr>
    </c:plotArea>
    <c:legend>
      <c:legendPos val="r"/>
      <c:layout>
        <c:manualLayout>
          <c:xMode val="edge"/>
          <c:yMode val="edge"/>
          <c:x val="0.88208323332440763"/>
          <c:y val="3.4492707113300538E-4"/>
          <c:w val="0.100282547926431"/>
          <c:h val="0.39664092628688274"/>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800" b="0" i="0" u="none" strike="noStrike" kern="1200" baseline="0">
              <a:solidFill>
                <a:sysClr val="windowText" lastClr="000000"/>
              </a:solidFill>
              <a:latin typeface="+mn-lt"/>
              <a:ea typeface="+mn-ea"/>
              <a:cs typeface="+mn-cs"/>
            </a:defRPr>
          </a:pPr>
          <a:endParaRPr lang="pt-BR"/>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sz="800">
          <a:solidFill>
            <a:sysClr val="windowText" lastClr="000000"/>
          </a:solidFill>
        </a:defRPr>
      </a:pPr>
      <a:endParaRPr lang="pt-BR"/>
    </a:p>
  </c:txPr>
  <c:externalData r:id="rId4">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baseline="0">
                <a:solidFill>
                  <a:sysClr val="windowText" lastClr="000000"/>
                </a:solidFill>
                <a:latin typeface="+mn-lt"/>
                <a:ea typeface="+mn-ea"/>
                <a:cs typeface="+mn-cs"/>
              </a:defRPr>
            </a:pPr>
            <a:r>
              <a:rPr lang="pt-BR" sz="1400"/>
              <a:t>Escolaridade</a:t>
            </a:r>
          </a:p>
        </c:rich>
      </c:tx>
      <c:overlay val="0"/>
      <c:spPr>
        <a:noFill/>
        <a:ln>
          <a:noFill/>
        </a:ln>
        <a:effectLst/>
      </c:spPr>
      <c:txPr>
        <a:bodyPr rot="0" spcFirstLastPara="1" vertOverflow="ellipsis" vert="horz" wrap="square" anchor="ctr" anchorCtr="1"/>
        <a:lstStyle/>
        <a:p>
          <a:pPr>
            <a:defRPr sz="1400" b="1" i="0" u="none" strike="noStrike" kern="1200" baseline="0">
              <a:solidFill>
                <a:sysClr val="windowText" lastClr="000000"/>
              </a:solidFill>
              <a:latin typeface="+mn-lt"/>
              <a:ea typeface="+mn-ea"/>
              <a:cs typeface="+mn-cs"/>
            </a:defRPr>
          </a:pPr>
          <a:endParaRPr lang="pt-BR"/>
        </a:p>
      </c:txPr>
    </c:title>
    <c:autoTitleDeleted val="0"/>
    <c:plotArea>
      <c:layout>
        <c:manualLayout>
          <c:layoutTarget val="inner"/>
          <c:xMode val="edge"/>
          <c:yMode val="edge"/>
          <c:x val="1.0362694300518135E-2"/>
          <c:y val="0.13266219239373603"/>
          <c:w val="0.9544041450777202"/>
          <c:h val="0.6663214078106009"/>
        </c:manualLayout>
      </c:layout>
      <c:barChart>
        <c:barDir val="col"/>
        <c:grouping val="clustered"/>
        <c:varyColors val="0"/>
        <c:ser>
          <c:idx val="0"/>
          <c:order val="0"/>
          <c:tx>
            <c:strRef>
              <c:f>'Perfil profissional'!$B$18</c:f>
              <c:strCache>
                <c:ptCount val="1"/>
                <c:pt idx="0">
                  <c:v>Janeiro</c:v>
                </c:pt>
              </c:strCache>
            </c:strRef>
          </c:tx>
          <c:spPr>
            <a:solidFill>
              <a:schemeClr val="accent6">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500" b="1" i="0" u="none" strike="noStrike" kern="1200" baseline="0">
                    <a:solidFill>
                      <a:sysClr val="windowText" lastClr="000000"/>
                    </a:solidFill>
                    <a:latin typeface="+mn-lt"/>
                    <a:ea typeface="+mn-ea"/>
                    <a:cs typeface="+mn-cs"/>
                  </a:defRPr>
                </a:pPr>
                <a:endParaRPr lang="pt-B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'Perfil profissional'!$A$19:$A$27</c:f>
              <c:strCache>
                <c:ptCount val="9"/>
                <c:pt idx="0">
                  <c:v>Fundamental Inc.</c:v>
                </c:pt>
                <c:pt idx="1">
                  <c:v>Fundamental Comp.</c:v>
                </c:pt>
                <c:pt idx="2">
                  <c:v>Médio Inc.</c:v>
                </c:pt>
                <c:pt idx="3">
                  <c:v>Médio Comp.</c:v>
                </c:pt>
                <c:pt idx="4">
                  <c:v>Superior Inc.</c:v>
                </c:pt>
                <c:pt idx="5">
                  <c:v>Superior Completo</c:v>
                </c:pt>
                <c:pt idx="6">
                  <c:v>Pós-Graduação Inc.</c:v>
                </c:pt>
                <c:pt idx="7">
                  <c:v>Pós-Graduação Comp.</c:v>
                </c:pt>
                <c:pt idx="8">
                  <c:v>Mestrado Completo</c:v>
                </c:pt>
              </c:strCache>
            </c:strRef>
          </c:cat>
          <c:val>
            <c:numRef>
              <c:f>'Perfil profissional'!$B$19:$B$27</c:f>
              <c:numCache>
                <c:formatCode>General</c:formatCode>
                <c:ptCount val="9"/>
                <c:pt idx="0">
                  <c:v>1</c:v>
                </c:pt>
                <c:pt idx="1">
                  <c:v>6</c:v>
                </c:pt>
                <c:pt idx="2">
                  <c:v>3</c:v>
                </c:pt>
                <c:pt idx="3">
                  <c:v>30</c:v>
                </c:pt>
                <c:pt idx="4">
                  <c:v>22</c:v>
                </c:pt>
                <c:pt idx="5">
                  <c:v>64</c:v>
                </c:pt>
                <c:pt idx="6">
                  <c:v>6</c:v>
                </c:pt>
                <c:pt idx="7">
                  <c:v>20</c:v>
                </c:pt>
                <c:pt idx="8">
                  <c:v>2</c:v>
                </c:pt>
              </c:numCache>
            </c:numRef>
          </c:val>
          <c:extLst>
            <c:ext xmlns:c16="http://schemas.microsoft.com/office/drawing/2014/chart" uri="{C3380CC4-5D6E-409C-BE32-E72D297353CC}">
              <c16:uniqueId val="{00000000-1E3F-4EED-84D1-82B4F01C6998}"/>
            </c:ext>
          </c:extLst>
        </c:ser>
        <c:ser>
          <c:idx val="1"/>
          <c:order val="1"/>
          <c:tx>
            <c:strRef>
              <c:f>'Perfil profissional'!$C$18</c:f>
              <c:strCache>
                <c:ptCount val="1"/>
                <c:pt idx="0">
                  <c:v>Fevereiro</c:v>
                </c:pt>
              </c:strCache>
            </c:strRef>
          </c:tx>
          <c:spPr>
            <a:solidFill>
              <a:schemeClr val="accent5">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500" b="1" i="0" u="none" strike="noStrike" kern="1200" baseline="0">
                    <a:solidFill>
                      <a:sysClr val="windowText" lastClr="000000"/>
                    </a:solidFill>
                    <a:latin typeface="+mn-lt"/>
                    <a:ea typeface="+mn-ea"/>
                    <a:cs typeface="+mn-cs"/>
                  </a:defRPr>
                </a:pPr>
                <a:endParaRPr lang="pt-B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'Perfil profissional'!$A$19:$A$27</c:f>
              <c:strCache>
                <c:ptCount val="9"/>
                <c:pt idx="0">
                  <c:v>Fundamental Inc.</c:v>
                </c:pt>
                <c:pt idx="1">
                  <c:v>Fundamental Comp.</c:v>
                </c:pt>
                <c:pt idx="2">
                  <c:v>Médio Inc.</c:v>
                </c:pt>
                <c:pt idx="3">
                  <c:v>Médio Comp.</c:v>
                </c:pt>
                <c:pt idx="4">
                  <c:v>Superior Inc.</c:v>
                </c:pt>
                <c:pt idx="5">
                  <c:v>Superior Completo</c:v>
                </c:pt>
                <c:pt idx="6">
                  <c:v>Pós-Graduação Inc.</c:v>
                </c:pt>
                <c:pt idx="7">
                  <c:v>Pós-Graduação Comp.</c:v>
                </c:pt>
                <c:pt idx="8">
                  <c:v>Mestrado Completo</c:v>
                </c:pt>
              </c:strCache>
            </c:strRef>
          </c:cat>
          <c:val>
            <c:numRef>
              <c:f>'Perfil profissional'!$C$19:$C$27</c:f>
              <c:numCache>
                <c:formatCode>General</c:formatCode>
                <c:ptCount val="9"/>
                <c:pt idx="0">
                  <c:v>1</c:v>
                </c:pt>
                <c:pt idx="1">
                  <c:v>6</c:v>
                </c:pt>
                <c:pt idx="2">
                  <c:v>3</c:v>
                </c:pt>
                <c:pt idx="3">
                  <c:v>30</c:v>
                </c:pt>
                <c:pt idx="4">
                  <c:v>21</c:v>
                </c:pt>
                <c:pt idx="5">
                  <c:v>62</c:v>
                </c:pt>
                <c:pt idx="6">
                  <c:v>6</c:v>
                </c:pt>
                <c:pt idx="7">
                  <c:v>20</c:v>
                </c:pt>
                <c:pt idx="8">
                  <c:v>2</c:v>
                </c:pt>
              </c:numCache>
            </c:numRef>
          </c:val>
          <c:extLst>
            <c:ext xmlns:c16="http://schemas.microsoft.com/office/drawing/2014/chart" uri="{C3380CC4-5D6E-409C-BE32-E72D297353CC}">
              <c16:uniqueId val="{00000001-1E3F-4EED-84D1-82B4F01C6998}"/>
            </c:ext>
          </c:extLst>
        </c:ser>
        <c:ser>
          <c:idx val="2"/>
          <c:order val="2"/>
          <c:tx>
            <c:strRef>
              <c:f>'Perfil profissional'!$D$18</c:f>
              <c:strCache>
                <c:ptCount val="1"/>
                <c:pt idx="0">
                  <c:v>Março</c:v>
                </c:pt>
              </c:strCache>
            </c:strRef>
          </c:tx>
          <c:spPr>
            <a:solidFill>
              <a:schemeClr val="accent4">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500" b="1" i="0" u="none" strike="noStrike" kern="1200" baseline="0">
                    <a:solidFill>
                      <a:sysClr val="windowText" lastClr="000000"/>
                    </a:solidFill>
                    <a:latin typeface="+mn-lt"/>
                    <a:ea typeface="+mn-ea"/>
                    <a:cs typeface="+mn-cs"/>
                  </a:defRPr>
                </a:pPr>
                <a:endParaRPr lang="pt-B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'Perfil profissional'!$A$19:$A$27</c:f>
              <c:strCache>
                <c:ptCount val="9"/>
                <c:pt idx="0">
                  <c:v>Fundamental Inc.</c:v>
                </c:pt>
                <c:pt idx="1">
                  <c:v>Fundamental Comp.</c:v>
                </c:pt>
                <c:pt idx="2">
                  <c:v>Médio Inc.</c:v>
                </c:pt>
                <c:pt idx="3">
                  <c:v>Médio Comp.</c:v>
                </c:pt>
                <c:pt idx="4">
                  <c:v>Superior Inc.</c:v>
                </c:pt>
                <c:pt idx="5">
                  <c:v>Superior Completo</c:v>
                </c:pt>
                <c:pt idx="6">
                  <c:v>Pós-Graduação Inc.</c:v>
                </c:pt>
                <c:pt idx="7">
                  <c:v>Pós-Graduação Comp.</c:v>
                </c:pt>
                <c:pt idx="8">
                  <c:v>Mestrado Completo</c:v>
                </c:pt>
              </c:strCache>
            </c:strRef>
          </c:cat>
          <c:val>
            <c:numRef>
              <c:f>'Perfil profissional'!$D$19:$D$27</c:f>
              <c:numCache>
                <c:formatCode>General</c:formatCode>
                <c:ptCount val="9"/>
                <c:pt idx="0">
                  <c:v>2</c:v>
                </c:pt>
                <c:pt idx="1">
                  <c:v>5</c:v>
                </c:pt>
                <c:pt idx="2">
                  <c:v>3</c:v>
                </c:pt>
                <c:pt idx="3">
                  <c:v>29</c:v>
                </c:pt>
                <c:pt idx="4">
                  <c:v>20</c:v>
                </c:pt>
                <c:pt idx="5">
                  <c:v>63</c:v>
                </c:pt>
                <c:pt idx="6">
                  <c:v>6</c:v>
                </c:pt>
                <c:pt idx="7">
                  <c:v>20</c:v>
                </c:pt>
                <c:pt idx="8">
                  <c:v>1</c:v>
                </c:pt>
              </c:numCache>
            </c:numRef>
          </c:val>
          <c:extLst>
            <c:ext xmlns:c16="http://schemas.microsoft.com/office/drawing/2014/chart" uri="{C3380CC4-5D6E-409C-BE32-E72D297353CC}">
              <c16:uniqueId val="{00000002-1E3F-4EED-84D1-82B4F01C6998}"/>
            </c:ext>
          </c:extLst>
        </c:ser>
        <c:ser>
          <c:idx val="3"/>
          <c:order val="3"/>
          <c:tx>
            <c:strRef>
              <c:f>'Perfil profissional'!$E$18</c:f>
              <c:strCache>
                <c:ptCount val="1"/>
                <c:pt idx="0">
                  <c:v>Abril</c:v>
                </c:pt>
              </c:strCache>
            </c:strRef>
          </c:tx>
          <c:spPr>
            <a:solidFill>
              <a:schemeClr val="accent6">
                <a:lumMod val="60000"/>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500" b="1" i="0" u="none" strike="noStrike" kern="1200" baseline="0">
                    <a:solidFill>
                      <a:sysClr val="windowText" lastClr="000000"/>
                    </a:solidFill>
                    <a:latin typeface="+mn-lt"/>
                    <a:ea typeface="+mn-ea"/>
                    <a:cs typeface="+mn-cs"/>
                  </a:defRPr>
                </a:pPr>
                <a:endParaRPr lang="pt-B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'Perfil profissional'!$A$19:$A$27</c:f>
              <c:strCache>
                <c:ptCount val="9"/>
                <c:pt idx="0">
                  <c:v>Fundamental Inc.</c:v>
                </c:pt>
                <c:pt idx="1">
                  <c:v>Fundamental Comp.</c:v>
                </c:pt>
                <c:pt idx="2">
                  <c:v>Médio Inc.</c:v>
                </c:pt>
                <c:pt idx="3">
                  <c:v>Médio Comp.</c:v>
                </c:pt>
                <c:pt idx="4">
                  <c:v>Superior Inc.</c:v>
                </c:pt>
                <c:pt idx="5">
                  <c:v>Superior Completo</c:v>
                </c:pt>
                <c:pt idx="6">
                  <c:v>Pós-Graduação Inc.</c:v>
                </c:pt>
                <c:pt idx="7">
                  <c:v>Pós-Graduação Comp.</c:v>
                </c:pt>
                <c:pt idx="8">
                  <c:v>Mestrado Completo</c:v>
                </c:pt>
              </c:strCache>
            </c:strRef>
          </c:cat>
          <c:val>
            <c:numRef>
              <c:f>'Perfil profissional'!$E$19:$E$27</c:f>
              <c:numCache>
                <c:formatCode>General</c:formatCode>
                <c:ptCount val="9"/>
                <c:pt idx="0">
                  <c:v>2</c:v>
                </c:pt>
                <c:pt idx="1">
                  <c:v>5</c:v>
                </c:pt>
                <c:pt idx="2">
                  <c:v>2</c:v>
                </c:pt>
                <c:pt idx="3">
                  <c:v>29</c:v>
                </c:pt>
                <c:pt idx="4">
                  <c:v>21</c:v>
                </c:pt>
                <c:pt idx="5">
                  <c:v>62</c:v>
                </c:pt>
                <c:pt idx="6">
                  <c:v>6</c:v>
                </c:pt>
                <c:pt idx="7">
                  <c:v>20</c:v>
                </c:pt>
                <c:pt idx="8">
                  <c:v>1</c:v>
                </c:pt>
              </c:numCache>
            </c:numRef>
          </c:val>
          <c:extLst>
            <c:ext xmlns:c16="http://schemas.microsoft.com/office/drawing/2014/chart" uri="{C3380CC4-5D6E-409C-BE32-E72D297353CC}">
              <c16:uniqueId val="{00000003-1E3F-4EED-84D1-82B4F01C6998}"/>
            </c:ext>
          </c:extLst>
        </c:ser>
        <c:ser>
          <c:idx val="4"/>
          <c:order val="4"/>
          <c:tx>
            <c:strRef>
              <c:f>'Perfil profissional'!$F$18</c:f>
              <c:strCache>
                <c:ptCount val="1"/>
                <c:pt idx="0">
                  <c:v>Maio</c:v>
                </c:pt>
              </c:strCache>
            </c:strRef>
          </c:tx>
          <c:spPr>
            <a:solidFill>
              <a:schemeClr val="accent5">
                <a:lumMod val="60000"/>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500" b="1" i="0" u="none" strike="noStrike" kern="1200" baseline="0">
                    <a:solidFill>
                      <a:sysClr val="windowText" lastClr="000000"/>
                    </a:solidFill>
                    <a:latin typeface="+mn-lt"/>
                    <a:ea typeface="+mn-ea"/>
                    <a:cs typeface="+mn-cs"/>
                  </a:defRPr>
                </a:pPr>
                <a:endParaRPr lang="pt-B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'Perfil profissional'!$A$19:$A$27</c:f>
              <c:strCache>
                <c:ptCount val="9"/>
                <c:pt idx="0">
                  <c:v>Fundamental Inc.</c:v>
                </c:pt>
                <c:pt idx="1">
                  <c:v>Fundamental Comp.</c:v>
                </c:pt>
                <c:pt idx="2">
                  <c:v>Médio Inc.</c:v>
                </c:pt>
                <c:pt idx="3">
                  <c:v>Médio Comp.</c:v>
                </c:pt>
                <c:pt idx="4">
                  <c:v>Superior Inc.</c:v>
                </c:pt>
                <c:pt idx="5">
                  <c:v>Superior Completo</c:v>
                </c:pt>
                <c:pt idx="6">
                  <c:v>Pós-Graduação Inc.</c:v>
                </c:pt>
                <c:pt idx="7">
                  <c:v>Pós-Graduação Comp.</c:v>
                </c:pt>
                <c:pt idx="8">
                  <c:v>Mestrado Completo</c:v>
                </c:pt>
              </c:strCache>
            </c:strRef>
          </c:cat>
          <c:val>
            <c:numRef>
              <c:f>'Perfil profissional'!$F$19:$F$27</c:f>
              <c:numCache>
                <c:formatCode>General</c:formatCode>
                <c:ptCount val="9"/>
                <c:pt idx="0">
                  <c:v>2</c:v>
                </c:pt>
                <c:pt idx="1">
                  <c:v>5</c:v>
                </c:pt>
                <c:pt idx="2">
                  <c:v>2</c:v>
                </c:pt>
                <c:pt idx="3">
                  <c:v>31</c:v>
                </c:pt>
                <c:pt idx="4">
                  <c:v>21</c:v>
                </c:pt>
                <c:pt idx="5">
                  <c:v>63</c:v>
                </c:pt>
                <c:pt idx="6">
                  <c:v>7</c:v>
                </c:pt>
                <c:pt idx="7">
                  <c:v>20</c:v>
                </c:pt>
                <c:pt idx="8">
                  <c:v>1</c:v>
                </c:pt>
              </c:numCache>
            </c:numRef>
          </c:val>
          <c:extLst>
            <c:ext xmlns:c16="http://schemas.microsoft.com/office/drawing/2014/chart" uri="{C3380CC4-5D6E-409C-BE32-E72D297353CC}">
              <c16:uniqueId val="{00000004-1E3F-4EED-84D1-82B4F01C6998}"/>
            </c:ext>
          </c:extLst>
        </c:ser>
        <c:dLbls>
          <c:dLblPos val="outEnd"/>
          <c:showLegendKey val="0"/>
          <c:showVal val="1"/>
          <c:showCatName val="0"/>
          <c:showSerName val="0"/>
          <c:showPercent val="0"/>
          <c:showBubbleSize val="0"/>
        </c:dLbls>
        <c:gapWidth val="65"/>
        <c:axId val="1705526336"/>
        <c:axId val="1705529248"/>
        <c:extLst/>
      </c:barChart>
      <c:catAx>
        <c:axId val="1705526336"/>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800" b="0" i="0" u="none" strike="noStrike" kern="1200" cap="all" baseline="0">
                <a:solidFill>
                  <a:sysClr val="windowText" lastClr="000000"/>
                </a:solidFill>
                <a:latin typeface="+mn-lt"/>
                <a:ea typeface="+mn-ea"/>
                <a:cs typeface="+mn-cs"/>
              </a:defRPr>
            </a:pPr>
            <a:endParaRPr lang="pt-BR"/>
          </a:p>
        </c:txPr>
        <c:crossAx val="1705529248"/>
        <c:crosses val="autoZero"/>
        <c:auto val="1"/>
        <c:lblAlgn val="ctr"/>
        <c:lblOffset val="100"/>
        <c:noMultiLvlLbl val="0"/>
      </c:catAx>
      <c:valAx>
        <c:axId val="1705529248"/>
        <c:scaling>
          <c:orientation val="minMax"/>
        </c:scaling>
        <c:delete val="1"/>
        <c:axPos val="l"/>
        <c:numFmt formatCode="General" sourceLinked="1"/>
        <c:majorTickMark val="none"/>
        <c:minorTickMark val="none"/>
        <c:tickLblPos val="nextTo"/>
        <c:crossAx val="1705526336"/>
        <c:crosses val="autoZero"/>
        <c:crossBetween val="between"/>
      </c:valAx>
      <c:spPr>
        <a:noFill/>
        <a:ln>
          <a:noFill/>
        </a:ln>
        <a:effectLst/>
      </c:spPr>
    </c:plotArea>
    <c:legend>
      <c:legendPos val="b"/>
      <c:layout>
        <c:manualLayout>
          <c:xMode val="edge"/>
          <c:yMode val="edge"/>
          <c:x val="0.89536483346017515"/>
          <c:y val="8.5615529508288615E-2"/>
          <c:w val="8.0845279409075751E-2"/>
          <c:h val="0.29359395145781131"/>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pt-BR"/>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sz="500">
          <a:solidFill>
            <a:sysClr val="windowText" lastClr="000000"/>
          </a:solidFill>
        </a:defRPr>
      </a:pPr>
      <a:endParaRPr lang="pt-BR"/>
    </a:p>
  </c:txPr>
  <c:externalData r:id="rId4">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50" b="1" i="0" u="none" strike="noStrike" kern="1200" baseline="0">
                <a:solidFill>
                  <a:sysClr val="windowText" lastClr="000000"/>
                </a:solidFill>
                <a:latin typeface="+mn-lt"/>
                <a:ea typeface="+mn-ea"/>
                <a:cs typeface="+mn-cs"/>
              </a:defRPr>
            </a:pPr>
            <a:r>
              <a:rPr lang="pt-BR" sz="1050"/>
              <a:t>DISTRIBUIÇÃO POR</a:t>
            </a:r>
            <a:r>
              <a:rPr lang="pt-BR" sz="1050" baseline="0"/>
              <a:t> ÁREA</a:t>
            </a:r>
            <a:endParaRPr lang="pt-BR" sz="1050"/>
          </a:p>
        </c:rich>
      </c:tx>
      <c:layout>
        <c:manualLayout>
          <c:xMode val="edge"/>
          <c:yMode val="edge"/>
          <c:x val="0.42335834339129352"/>
          <c:y val="6.7065893560618067E-2"/>
        </c:manualLayout>
      </c:layout>
      <c:overlay val="0"/>
      <c:spPr>
        <a:noFill/>
        <a:ln>
          <a:noFill/>
        </a:ln>
        <a:effectLst/>
      </c:spPr>
      <c:txPr>
        <a:bodyPr rot="0" spcFirstLastPara="1" vertOverflow="ellipsis" vert="horz" wrap="square" anchor="ctr" anchorCtr="1"/>
        <a:lstStyle/>
        <a:p>
          <a:pPr>
            <a:defRPr sz="1050" b="1" i="0" u="none" strike="noStrike" kern="1200" baseline="0">
              <a:solidFill>
                <a:sysClr val="windowText" lastClr="000000"/>
              </a:solidFill>
              <a:latin typeface="+mn-lt"/>
              <a:ea typeface="+mn-ea"/>
              <a:cs typeface="+mn-cs"/>
            </a:defRPr>
          </a:pPr>
          <a:endParaRPr lang="pt-BR"/>
        </a:p>
      </c:txPr>
    </c:title>
    <c:autoTitleDeleted val="0"/>
    <c:plotArea>
      <c:layout>
        <c:manualLayout>
          <c:layoutTarget val="inner"/>
          <c:xMode val="edge"/>
          <c:yMode val="edge"/>
          <c:x val="1.9954648526077097E-2"/>
          <c:y val="0.22179686570356077"/>
          <c:w val="0.96009070294784582"/>
          <c:h val="0.33022325184295731"/>
        </c:manualLayout>
      </c:layout>
      <c:barChart>
        <c:barDir val="col"/>
        <c:grouping val="clustered"/>
        <c:varyColors val="0"/>
        <c:ser>
          <c:idx val="0"/>
          <c:order val="0"/>
          <c:tx>
            <c:strRef>
              <c:f>'Perfil profissional'!$B$33</c:f>
              <c:strCache>
                <c:ptCount val="1"/>
                <c:pt idx="0">
                  <c:v>Janeiro</c:v>
                </c:pt>
              </c:strCache>
            </c:strRef>
          </c:tx>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anchor="ctr" anchorCtr="1"/>
              <a:lstStyle/>
              <a:p>
                <a:pPr>
                  <a:defRPr sz="700" b="1" i="0" u="none" strike="noStrike" kern="1200" baseline="0">
                    <a:solidFill>
                      <a:sysClr val="windowText" lastClr="000000"/>
                    </a:solidFill>
                    <a:latin typeface="+mn-lt"/>
                    <a:ea typeface="+mn-ea"/>
                    <a:cs typeface="+mn-cs"/>
                  </a:defRPr>
                </a:pPr>
                <a:endParaRPr lang="pt-B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'Perfil profissional'!$A$34:$A$45</c:f>
              <c:strCache>
                <c:ptCount val="12"/>
                <c:pt idx="0">
                  <c:v>Relações Institucionais</c:v>
                </c:pt>
                <c:pt idx="1">
                  <c:v>Apoio a Inclusão</c:v>
                </c:pt>
                <c:pt idx="2">
                  <c:v>Serv. De Educação e Cultura</c:v>
                </c:pt>
                <c:pt idx="3">
                  <c:v>Captação de Recursos</c:v>
                </c:pt>
                <c:pt idx="4">
                  <c:v>Comunicação e Mkt</c:v>
                </c:pt>
                <c:pt idx="5">
                  <c:v>Gestão da Controladoria </c:v>
                </c:pt>
                <c:pt idx="6">
                  <c:v>Educação Inclusiva</c:v>
                </c:pt>
                <c:pt idx="7">
                  <c:v>Empregabilidade</c:v>
                </c:pt>
                <c:pt idx="8">
                  <c:v>Gestão Administrativa</c:v>
                </c:pt>
                <c:pt idx="9">
                  <c:v>Soluções em Acessibilidade</c:v>
                </c:pt>
                <c:pt idx="10">
                  <c:v>Superintendência</c:v>
                </c:pt>
                <c:pt idx="11">
                  <c:v>TI/ Ed. Digital/Estrutura</c:v>
                </c:pt>
              </c:strCache>
            </c:strRef>
          </c:cat>
          <c:val>
            <c:numRef>
              <c:f>'Perfil profissional'!$B$34:$B$45</c:f>
              <c:numCache>
                <c:formatCode>General</c:formatCode>
                <c:ptCount val="12"/>
                <c:pt idx="0">
                  <c:v>3</c:v>
                </c:pt>
                <c:pt idx="1">
                  <c:v>31</c:v>
                </c:pt>
                <c:pt idx="2">
                  <c:v>10</c:v>
                </c:pt>
                <c:pt idx="3">
                  <c:v>8</c:v>
                </c:pt>
                <c:pt idx="4">
                  <c:v>5</c:v>
                </c:pt>
                <c:pt idx="5">
                  <c:v>14</c:v>
                </c:pt>
                <c:pt idx="6">
                  <c:v>2</c:v>
                </c:pt>
                <c:pt idx="7">
                  <c:v>1</c:v>
                </c:pt>
                <c:pt idx="8">
                  <c:v>7</c:v>
                </c:pt>
                <c:pt idx="9">
                  <c:v>55</c:v>
                </c:pt>
                <c:pt idx="10">
                  <c:v>2</c:v>
                </c:pt>
                <c:pt idx="11">
                  <c:v>16</c:v>
                </c:pt>
              </c:numCache>
            </c:numRef>
          </c:val>
          <c:extLst>
            <c:ext xmlns:c16="http://schemas.microsoft.com/office/drawing/2014/chart" uri="{C3380CC4-5D6E-409C-BE32-E72D297353CC}">
              <c16:uniqueId val="{00000000-CFB7-4026-858D-1C34BBEC8518}"/>
            </c:ext>
          </c:extLst>
        </c:ser>
        <c:ser>
          <c:idx val="1"/>
          <c:order val="1"/>
          <c:tx>
            <c:strRef>
              <c:f>'Perfil profissional'!$C$33</c:f>
              <c:strCache>
                <c:ptCount val="1"/>
                <c:pt idx="0">
                  <c:v>Fevereiro</c:v>
                </c:pt>
              </c:strCache>
            </c:strRef>
          </c:tx>
          <c:spPr>
            <a:solidFill>
              <a:schemeClr val="accent2">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anchor="ctr" anchorCtr="1"/>
              <a:lstStyle/>
              <a:p>
                <a:pPr>
                  <a:defRPr sz="700" b="1" i="0" u="none" strike="noStrike" kern="1200" baseline="0">
                    <a:solidFill>
                      <a:sysClr val="windowText" lastClr="000000"/>
                    </a:solidFill>
                    <a:latin typeface="+mn-lt"/>
                    <a:ea typeface="+mn-ea"/>
                    <a:cs typeface="+mn-cs"/>
                  </a:defRPr>
                </a:pPr>
                <a:endParaRPr lang="pt-B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'Perfil profissional'!$A$34:$A$45</c:f>
              <c:strCache>
                <c:ptCount val="12"/>
                <c:pt idx="0">
                  <c:v>Relações Institucionais</c:v>
                </c:pt>
                <c:pt idx="1">
                  <c:v>Apoio a Inclusão</c:v>
                </c:pt>
                <c:pt idx="2">
                  <c:v>Serv. De Educação e Cultura</c:v>
                </c:pt>
                <c:pt idx="3">
                  <c:v>Captação de Recursos</c:v>
                </c:pt>
                <c:pt idx="4">
                  <c:v>Comunicação e Mkt</c:v>
                </c:pt>
                <c:pt idx="5">
                  <c:v>Gestão da Controladoria </c:v>
                </c:pt>
                <c:pt idx="6">
                  <c:v>Educação Inclusiva</c:v>
                </c:pt>
                <c:pt idx="7">
                  <c:v>Empregabilidade</c:v>
                </c:pt>
                <c:pt idx="8">
                  <c:v>Gestão Administrativa</c:v>
                </c:pt>
                <c:pt idx="9">
                  <c:v>Soluções em Acessibilidade</c:v>
                </c:pt>
                <c:pt idx="10">
                  <c:v>Superintendência</c:v>
                </c:pt>
                <c:pt idx="11">
                  <c:v>TI/ Ed. Digital/Estrutura</c:v>
                </c:pt>
              </c:strCache>
            </c:strRef>
          </c:cat>
          <c:val>
            <c:numRef>
              <c:f>'Perfil profissional'!$C$34:$C$45</c:f>
              <c:numCache>
                <c:formatCode>General</c:formatCode>
                <c:ptCount val="12"/>
                <c:pt idx="0">
                  <c:v>3</c:v>
                </c:pt>
                <c:pt idx="1">
                  <c:v>31</c:v>
                </c:pt>
                <c:pt idx="2">
                  <c:v>9</c:v>
                </c:pt>
                <c:pt idx="3">
                  <c:v>8</c:v>
                </c:pt>
                <c:pt idx="4">
                  <c:v>5</c:v>
                </c:pt>
                <c:pt idx="5">
                  <c:v>14</c:v>
                </c:pt>
                <c:pt idx="6">
                  <c:v>2</c:v>
                </c:pt>
                <c:pt idx="7">
                  <c:v>1</c:v>
                </c:pt>
                <c:pt idx="8">
                  <c:v>6</c:v>
                </c:pt>
                <c:pt idx="9">
                  <c:v>54</c:v>
                </c:pt>
                <c:pt idx="10">
                  <c:v>2</c:v>
                </c:pt>
                <c:pt idx="11">
                  <c:v>16</c:v>
                </c:pt>
              </c:numCache>
            </c:numRef>
          </c:val>
          <c:extLst>
            <c:ext xmlns:c16="http://schemas.microsoft.com/office/drawing/2014/chart" uri="{C3380CC4-5D6E-409C-BE32-E72D297353CC}">
              <c16:uniqueId val="{00000001-CFB7-4026-858D-1C34BBEC8518}"/>
            </c:ext>
          </c:extLst>
        </c:ser>
        <c:ser>
          <c:idx val="2"/>
          <c:order val="2"/>
          <c:tx>
            <c:strRef>
              <c:f>'Perfil profissional'!$D$33</c:f>
              <c:strCache>
                <c:ptCount val="1"/>
                <c:pt idx="0">
                  <c:v>Março</c:v>
                </c:pt>
              </c:strCache>
            </c:strRef>
          </c:tx>
          <c:spPr>
            <a:solidFill>
              <a:srgbClr val="00CC66"/>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700" b="1" i="0" u="none" strike="noStrike" kern="1200" baseline="0">
                    <a:solidFill>
                      <a:sysClr val="windowText" lastClr="000000"/>
                    </a:solidFill>
                    <a:latin typeface="+mn-lt"/>
                    <a:ea typeface="+mn-ea"/>
                    <a:cs typeface="+mn-cs"/>
                  </a:defRPr>
                </a:pPr>
                <a:endParaRPr lang="pt-B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'Perfil profissional'!$A$34:$A$45</c:f>
              <c:strCache>
                <c:ptCount val="12"/>
                <c:pt idx="0">
                  <c:v>Relações Institucionais</c:v>
                </c:pt>
                <c:pt idx="1">
                  <c:v>Apoio a Inclusão</c:v>
                </c:pt>
                <c:pt idx="2">
                  <c:v>Serv. De Educação e Cultura</c:v>
                </c:pt>
                <c:pt idx="3">
                  <c:v>Captação de Recursos</c:v>
                </c:pt>
                <c:pt idx="4">
                  <c:v>Comunicação e Mkt</c:v>
                </c:pt>
                <c:pt idx="5">
                  <c:v>Gestão da Controladoria </c:v>
                </c:pt>
                <c:pt idx="6">
                  <c:v>Educação Inclusiva</c:v>
                </c:pt>
                <c:pt idx="7">
                  <c:v>Empregabilidade</c:v>
                </c:pt>
                <c:pt idx="8">
                  <c:v>Gestão Administrativa</c:v>
                </c:pt>
                <c:pt idx="9">
                  <c:v>Soluções em Acessibilidade</c:v>
                </c:pt>
                <c:pt idx="10">
                  <c:v>Superintendência</c:v>
                </c:pt>
                <c:pt idx="11">
                  <c:v>TI/ Ed. Digital/Estrutura</c:v>
                </c:pt>
              </c:strCache>
            </c:strRef>
          </c:cat>
          <c:val>
            <c:numRef>
              <c:f>'Perfil profissional'!$D$34:$D$45</c:f>
              <c:numCache>
                <c:formatCode>General</c:formatCode>
                <c:ptCount val="12"/>
                <c:pt idx="0">
                  <c:v>3</c:v>
                </c:pt>
                <c:pt idx="1">
                  <c:v>29</c:v>
                </c:pt>
                <c:pt idx="2">
                  <c:v>8</c:v>
                </c:pt>
                <c:pt idx="3">
                  <c:v>8</c:v>
                </c:pt>
                <c:pt idx="4">
                  <c:v>5</c:v>
                </c:pt>
                <c:pt idx="5">
                  <c:v>14</c:v>
                </c:pt>
                <c:pt idx="6">
                  <c:v>2</c:v>
                </c:pt>
                <c:pt idx="7">
                  <c:v>1</c:v>
                </c:pt>
                <c:pt idx="8">
                  <c:v>7</c:v>
                </c:pt>
                <c:pt idx="9">
                  <c:v>54</c:v>
                </c:pt>
                <c:pt idx="10">
                  <c:v>2</c:v>
                </c:pt>
                <c:pt idx="11">
                  <c:v>16</c:v>
                </c:pt>
              </c:numCache>
            </c:numRef>
          </c:val>
          <c:extLst>
            <c:ext xmlns:c16="http://schemas.microsoft.com/office/drawing/2014/chart" uri="{C3380CC4-5D6E-409C-BE32-E72D297353CC}">
              <c16:uniqueId val="{00000002-CFB7-4026-858D-1C34BBEC8518}"/>
            </c:ext>
          </c:extLst>
        </c:ser>
        <c:ser>
          <c:idx val="3"/>
          <c:order val="3"/>
          <c:tx>
            <c:strRef>
              <c:f>'Perfil profissional'!$E$33</c:f>
              <c:strCache>
                <c:ptCount val="1"/>
                <c:pt idx="0">
                  <c:v>Abril</c:v>
                </c:pt>
              </c:strCache>
            </c:strRef>
          </c:tx>
          <c:spPr>
            <a:solidFill>
              <a:schemeClr val="accent4">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700" b="1" i="0" u="none" strike="noStrike" kern="1200" baseline="0">
                    <a:solidFill>
                      <a:sysClr val="windowText" lastClr="000000"/>
                    </a:solidFill>
                    <a:latin typeface="+mn-lt"/>
                    <a:ea typeface="+mn-ea"/>
                    <a:cs typeface="+mn-cs"/>
                  </a:defRPr>
                </a:pPr>
                <a:endParaRPr lang="pt-B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'Perfil profissional'!$A$34:$A$45</c:f>
              <c:strCache>
                <c:ptCount val="12"/>
                <c:pt idx="0">
                  <c:v>Relações Institucionais</c:v>
                </c:pt>
                <c:pt idx="1">
                  <c:v>Apoio a Inclusão</c:v>
                </c:pt>
                <c:pt idx="2">
                  <c:v>Serv. De Educação e Cultura</c:v>
                </c:pt>
                <c:pt idx="3">
                  <c:v>Captação de Recursos</c:v>
                </c:pt>
                <c:pt idx="4">
                  <c:v>Comunicação e Mkt</c:v>
                </c:pt>
                <c:pt idx="5">
                  <c:v>Gestão da Controladoria </c:v>
                </c:pt>
                <c:pt idx="6">
                  <c:v>Educação Inclusiva</c:v>
                </c:pt>
                <c:pt idx="7">
                  <c:v>Empregabilidade</c:v>
                </c:pt>
                <c:pt idx="8">
                  <c:v>Gestão Administrativa</c:v>
                </c:pt>
                <c:pt idx="9">
                  <c:v>Soluções em Acessibilidade</c:v>
                </c:pt>
                <c:pt idx="10">
                  <c:v>Superintendência</c:v>
                </c:pt>
                <c:pt idx="11">
                  <c:v>TI/ Ed. Digital/Estrutura</c:v>
                </c:pt>
              </c:strCache>
            </c:strRef>
          </c:cat>
          <c:val>
            <c:numRef>
              <c:f>'Perfil profissional'!$E$34:$E$45</c:f>
              <c:numCache>
                <c:formatCode>General</c:formatCode>
                <c:ptCount val="12"/>
                <c:pt idx="0">
                  <c:v>3</c:v>
                </c:pt>
                <c:pt idx="1">
                  <c:v>28</c:v>
                </c:pt>
                <c:pt idx="2">
                  <c:v>8</c:v>
                </c:pt>
                <c:pt idx="3">
                  <c:v>8</c:v>
                </c:pt>
                <c:pt idx="4">
                  <c:v>5</c:v>
                </c:pt>
                <c:pt idx="5">
                  <c:v>14</c:v>
                </c:pt>
                <c:pt idx="6">
                  <c:v>2</c:v>
                </c:pt>
                <c:pt idx="7">
                  <c:v>1</c:v>
                </c:pt>
                <c:pt idx="8">
                  <c:v>6</c:v>
                </c:pt>
                <c:pt idx="9">
                  <c:v>56</c:v>
                </c:pt>
                <c:pt idx="10">
                  <c:v>2</c:v>
                </c:pt>
                <c:pt idx="11">
                  <c:v>15</c:v>
                </c:pt>
              </c:numCache>
            </c:numRef>
          </c:val>
          <c:extLst>
            <c:ext xmlns:c16="http://schemas.microsoft.com/office/drawing/2014/chart" uri="{C3380CC4-5D6E-409C-BE32-E72D297353CC}">
              <c16:uniqueId val="{00000003-CFB7-4026-858D-1C34BBEC8518}"/>
            </c:ext>
          </c:extLst>
        </c:ser>
        <c:ser>
          <c:idx val="4"/>
          <c:order val="4"/>
          <c:tx>
            <c:strRef>
              <c:f>'Perfil profissional'!$F$33</c:f>
              <c:strCache>
                <c:ptCount val="1"/>
                <c:pt idx="0">
                  <c:v>Maio</c:v>
                </c:pt>
              </c:strCache>
            </c:strRef>
          </c:tx>
          <c:spPr>
            <a:solidFill>
              <a:schemeClr val="accent5">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700" b="1" i="0" u="none" strike="noStrike" kern="1200" baseline="0">
                    <a:solidFill>
                      <a:sysClr val="windowText" lastClr="000000"/>
                    </a:solidFill>
                    <a:latin typeface="+mn-lt"/>
                    <a:ea typeface="+mn-ea"/>
                    <a:cs typeface="+mn-cs"/>
                  </a:defRPr>
                </a:pPr>
                <a:endParaRPr lang="pt-B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'Perfil profissional'!$A$34:$A$45</c:f>
              <c:strCache>
                <c:ptCount val="12"/>
                <c:pt idx="0">
                  <c:v>Relações Institucionais</c:v>
                </c:pt>
                <c:pt idx="1">
                  <c:v>Apoio a Inclusão</c:v>
                </c:pt>
                <c:pt idx="2">
                  <c:v>Serv. De Educação e Cultura</c:v>
                </c:pt>
                <c:pt idx="3">
                  <c:v>Captação de Recursos</c:v>
                </c:pt>
                <c:pt idx="4">
                  <c:v>Comunicação e Mkt</c:v>
                </c:pt>
                <c:pt idx="5">
                  <c:v>Gestão da Controladoria </c:v>
                </c:pt>
                <c:pt idx="6">
                  <c:v>Educação Inclusiva</c:v>
                </c:pt>
                <c:pt idx="7">
                  <c:v>Empregabilidade</c:v>
                </c:pt>
                <c:pt idx="8">
                  <c:v>Gestão Administrativa</c:v>
                </c:pt>
                <c:pt idx="9">
                  <c:v>Soluções em Acessibilidade</c:v>
                </c:pt>
                <c:pt idx="10">
                  <c:v>Superintendência</c:v>
                </c:pt>
                <c:pt idx="11">
                  <c:v>TI/ Ed. Digital/Estrutura</c:v>
                </c:pt>
              </c:strCache>
            </c:strRef>
          </c:cat>
          <c:val>
            <c:numRef>
              <c:f>'Perfil profissional'!$F$34:$F$45</c:f>
              <c:numCache>
                <c:formatCode>General</c:formatCode>
                <c:ptCount val="12"/>
                <c:pt idx="0">
                  <c:v>3</c:v>
                </c:pt>
                <c:pt idx="1">
                  <c:v>32</c:v>
                </c:pt>
                <c:pt idx="2">
                  <c:v>9</c:v>
                </c:pt>
                <c:pt idx="3">
                  <c:v>7</c:v>
                </c:pt>
                <c:pt idx="4">
                  <c:v>5</c:v>
                </c:pt>
                <c:pt idx="5">
                  <c:v>14</c:v>
                </c:pt>
                <c:pt idx="6">
                  <c:v>2</c:v>
                </c:pt>
                <c:pt idx="7">
                  <c:v>1</c:v>
                </c:pt>
                <c:pt idx="8">
                  <c:v>6</c:v>
                </c:pt>
                <c:pt idx="9">
                  <c:v>56</c:v>
                </c:pt>
                <c:pt idx="10">
                  <c:v>2</c:v>
                </c:pt>
                <c:pt idx="11">
                  <c:v>15</c:v>
                </c:pt>
              </c:numCache>
            </c:numRef>
          </c:val>
          <c:extLst>
            <c:ext xmlns:c16="http://schemas.microsoft.com/office/drawing/2014/chart" uri="{C3380CC4-5D6E-409C-BE32-E72D297353CC}">
              <c16:uniqueId val="{00000004-CFB7-4026-858D-1C34BBEC8518}"/>
            </c:ext>
          </c:extLst>
        </c:ser>
        <c:dLbls>
          <c:dLblPos val="outEnd"/>
          <c:showLegendKey val="0"/>
          <c:showVal val="1"/>
          <c:showCatName val="0"/>
          <c:showSerName val="0"/>
          <c:showPercent val="0"/>
          <c:showBubbleSize val="0"/>
        </c:dLbls>
        <c:gapWidth val="65"/>
        <c:axId val="1705335392"/>
        <c:axId val="1705331648"/>
        <c:extLst/>
      </c:barChart>
      <c:catAx>
        <c:axId val="1705335392"/>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600" b="0" i="0" u="none" strike="noStrike" kern="1200" cap="all" baseline="0">
                <a:solidFill>
                  <a:sysClr val="windowText" lastClr="000000"/>
                </a:solidFill>
                <a:latin typeface="+mn-lt"/>
                <a:ea typeface="+mn-ea"/>
                <a:cs typeface="+mn-cs"/>
              </a:defRPr>
            </a:pPr>
            <a:endParaRPr lang="pt-BR"/>
          </a:p>
        </c:txPr>
        <c:crossAx val="1705331648"/>
        <c:crosses val="autoZero"/>
        <c:auto val="1"/>
        <c:lblAlgn val="ctr"/>
        <c:lblOffset val="100"/>
        <c:noMultiLvlLbl val="0"/>
      </c:catAx>
      <c:valAx>
        <c:axId val="1705331648"/>
        <c:scaling>
          <c:orientation val="minMax"/>
        </c:scaling>
        <c:delete val="1"/>
        <c:axPos val="l"/>
        <c:numFmt formatCode="General" sourceLinked="1"/>
        <c:majorTickMark val="none"/>
        <c:minorTickMark val="none"/>
        <c:tickLblPos val="nextTo"/>
        <c:crossAx val="1705335392"/>
        <c:crosses val="autoZero"/>
        <c:crossBetween val="between"/>
      </c:valAx>
      <c:spPr>
        <a:noFill/>
        <a:ln>
          <a:noFill/>
        </a:ln>
        <a:effectLst/>
      </c:spPr>
    </c:plotArea>
    <c:legend>
      <c:legendPos val="b"/>
      <c:layout>
        <c:manualLayout>
          <c:xMode val="edge"/>
          <c:yMode val="edge"/>
          <c:x val="0.31041823934767426"/>
          <c:y val="0.85419140050828168"/>
          <c:w val="0.33231247642624318"/>
          <c:h val="6.7666535363581193E-2"/>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pt-BR"/>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sz="700">
          <a:solidFill>
            <a:sysClr val="windowText" lastClr="000000"/>
          </a:solidFill>
        </a:defRPr>
      </a:pPr>
      <a:endParaRPr lang="pt-BR"/>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tx1"/>
                </a:solidFill>
                <a:effectLst/>
                <a:latin typeface="+mn-lt"/>
                <a:ea typeface="+mn-ea"/>
                <a:cs typeface="+mn-cs"/>
              </a:defRPr>
            </a:pPr>
            <a:r>
              <a:rPr lang="pt-BR" sz="1600" b="1">
                <a:solidFill>
                  <a:schemeClr val="tx1"/>
                </a:solidFill>
              </a:rPr>
              <a:t>Empresas atendidas</a:t>
            </a:r>
          </a:p>
        </c:rich>
      </c:tx>
      <c:overlay val="1"/>
      <c:spPr>
        <a:noFill/>
        <a:ln>
          <a:noFill/>
        </a:ln>
        <a:effectLst/>
      </c:spPr>
      <c:txPr>
        <a:bodyPr rot="0" spcFirstLastPara="1" vertOverflow="ellipsis" vert="horz" wrap="square" anchor="ctr" anchorCtr="1"/>
        <a:lstStyle/>
        <a:p>
          <a:pPr>
            <a:defRPr sz="1600" b="1" i="0" u="none" strike="noStrike" kern="1200" baseline="0">
              <a:solidFill>
                <a:schemeClr val="tx1"/>
              </a:solidFill>
              <a:effectLst/>
              <a:latin typeface="+mn-lt"/>
              <a:ea typeface="+mn-ea"/>
              <a:cs typeface="+mn-cs"/>
            </a:defRPr>
          </a:pPr>
          <a:endParaRPr lang="pt-BR"/>
        </a:p>
      </c:txPr>
    </c:title>
    <c:autoTitleDeleted val="0"/>
    <c:plotArea>
      <c:layout>
        <c:manualLayout>
          <c:layoutTarget val="inner"/>
          <c:xMode val="edge"/>
          <c:yMode val="edge"/>
          <c:x val="6.9444444444444448E-2"/>
          <c:y val="0.28231515102063021"/>
          <c:w val="0.85"/>
          <c:h val="0.59196279221573989"/>
        </c:manualLayout>
      </c:layout>
      <c:barChart>
        <c:barDir val="col"/>
        <c:grouping val="clustered"/>
        <c:varyColors val="0"/>
        <c:ser>
          <c:idx val="0"/>
          <c:order val="0"/>
          <c:spPr>
            <a:solidFill>
              <a:srgbClr val="FFFF00"/>
            </a:solidFill>
            <a:ln>
              <a:noFill/>
            </a:ln>
            <a:effectLst>
              <a:outerShdw blurRad="76200" dir="18900000" sy="23000" kx="-1200000" algn="bl" rotWithShape="0">
                <a:prstClr val="black">
                  <a:alpha val="20000"/>
                </a:prst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mn-lt"/>
                    <a:ea typeface="+mn-ea"/>
                    <a:cs typeface="+mn-cs"/>
                  </a:defRPr>
                </a:pPr>
                <a:endParaRPr lang="pt-B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Empregabilidade!$B$3:$F$3</c:f>
              <c:strCache>
                <c:ptCount val="5"/>
                <c:pt idx="0">
                  <c:v>Janeiro</c:v>
                </c:pt>
                <c:pt idx="1">
                  <c:v>Fevereiro</c:v>
                </c:pt>
                <c:pt idx="2">
                  <c:v>Março</c:v>
                </c:pt>
                <c:pt idx="3">
                  <c:v>Abril</c:v>
                </c:pt>
                <c:pt idx="4">
                  <c:v>Maio</c:v>
                </c:pt>
              </c:strCache>
            </c:strRef>
          </c:cat>
          <c:val>
            <c:numRef>
              <c:f>Empregabilidade!$B$4:$F$4</c:f>
              <c:numCache>
                <c:formatCode>General</c:formatCode>
                <c:ptCount val="5"/>
                <c:pt idx="0">
                  <c:v>15</c:v>
                </c:pt>
                <c:pt idx="1">
                  <c:v>15</c:v>
                </c:pt>
                <c:pt idx="2">
                  <c:v>16</c:v>
                </c:pt>
                <c:pt idx="3">
                  <c:v>18</c:v>
                </c:pt>
                <c:pt idx="4">
                  <c:v>12</c:v>
                </c:pt>
              </c:numCache>
            </c:numRef>
          </c:val>
          <c:extLst>
            <c:ext xmlns:c16="http://schemas.microsoft.com/office/drawing/2014/chart" uri="{C3380CC4-5D6E-409C-BE32-E72D297353CC}">
              <c16:uniqueId val="{00000000-A2B2-4F88-B1A1-37C5CFDC96D3}"/>
            </c:ext>
          </c:extLst>
        </c:ser>
        <c:dLbls>
          <c:dLblPos val="inEnd"/>
          <c:showLegendKey val="0"/>
          <c:showVal val="1"/>
          <c:showCatName val="0"/>
          <c:showSerName val="0"/>
          <c:showPercent val="0"/>
          <c:showBubbleSize val="0"/>
        </c:dLbls>
        <c:gapWidth val="41"/>
        <c:axId val="1705326240"/>
        <c:axId val="1705320416"/>
      </c:barChart>
      <c:catAx>
        <c:axId val="1705326240"/>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500" b="0" i="0" u="none" strike="noStrike" kern="1200" baseline="0">
                <a:solidFill>
                  <a:schemeClr val="dk1">
                    <a:lumMod val="65000"/>
                    <a:lumOff val="35000"/>
                  </a:schemeClr>
                </a:solidFill>
                <a:effectLst/>
                <a:latin typeface="+mn-lt"/>
                <a:ea typeface="+mn-ea"/>
                <a:cs typeface="+mn-cs"/>
              </a:defRPr>
            </a:pPr>
            <a:endParaRPr lang="pt-BR"/>
          </a:p>
        </c:txPr>
        <c:crossAx val="1705320416"/>
        <c:crosses val="autoZero"/>
        <c:auto val="1"/>
        <c:lblAlgn val="ctr"/>
        <c:lblOffset val="100"/>
        <c:noMultiLvlLbl val="0"/>
      </c:catAx>
      <c:valAx>
        <c:axId val="1705320416"/>
        <c:scaling>
          <c:orientation val="minMax"/>
        </c:scaling>
        <c:delete val="1"/>
        <c:axPos val="l"/>
        <c:numFmt formatCode="General" sourceLinked="1"/>
        <c:majorTickMark val="none"/>
        <c:minorTickMark val="none"/>
        <c:tickLblPos val="nextTo"/>
        <c:crossAx val="1705326240"/>
        <c:crosses val="autoZero"/>
        <c:crossBetween val="between"/>
      </c:valAx>
      <c:spPr>
        <a:noFill/>
        <a:ln>
          <a:noFill/>
        </a:ln>
        <a:effectLst/>
      </c:spPr>
    </c:plotArea>
    <c:plotVisOnly val="1"/>
    <c:dispBlanksAs val="gap"/>
    <c:showDLblsOverMax val="0"/>
  </c:chart>
  <c: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a:effectLst/>
  </c:spPr>
  <c:txPr>
    <a:bodyPr/>
    <a:lstStyle/>
    <a:p>
      <a:pPr>
        <a:defRPr/>
      </a:pPr>
      <a:endParaRPr lang="pt-BR"/>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baseline="0">
                <a:solidFill>
                  <a:sysClr val="windowText" lastClr="000000"/>
                </a:solidFill>
                <a:effectLst/>
                <a:latin typeface="+mn-lt"/>
                <a:ea typeface="+mn-ea"/>
                <a:cs typeface="+mn-cs"/>
              </a:defRPr>
            </a:pPr>
            <a:r>
              <a:rPr lang="pt-BR" sz="1400" b="1">
                <a:solidFill>
                  <a:sysClr val="windowText" lastClr="000000"/>
                </a:solidFill>
              </a:rPr>
              <a:t>Clientes Atendidos</a:t>
            </a:r>
          </a:p>
        </c:rich>
      </c:tx>
      <c:overlay val="1"/>
      <c:spPr>
        <a:noFill/>
        <a:ln>
          <a:noFill/>
        </a:ln>
        <a:effectLst/>
      </c:spPr>
      <c:txPr>
        <a:bodyPr rot="0" spcFirstLastPara="1" vertOverflow="ellipsis" vert="horz" wrap="square" anchor="ctr" anchorCtr="1"/>
        <a:lstStyle/>
        <a:p>
          <a:pPr>
            <a:defRPr sz="1400" b="1" i="0" u="none" strike="noStrike" kern="1200" baseline="0">
              <a:solidFill>
                <a:sysClr val="windowText" lastClr="000000"/>
              </a:solidFill>
              <a:effectLst/>
              <a:latin typeface="+mn-lt"/>
              <a:ea typeface="+mn-ea"/>
              <a:cs typeface="+mn-cs"/>
            </a:defRPr>
          </a:pPr>
          <a:endParaRPr lang="pt-BR"/>
        </a:p>
      </c:txPr>
    </c:title>
    <c:autoTitleDeleted val="0"/>
    <c:plotArea>
      <c:layout>
        <c:manualLayout>
          <c:layoutTarget val="inner"/>
          <c:xMode val="edge"/>
          <c:yMode val="edge"/>
          <c:x val="6.9444444444444448E-2"/>
          <c:y val="0.37192704758059086"/>
          <c:w val="0.85"/>
          <c:h val="0.5036403526482266"/>
        </c:manualLayout>
      </c:layout>
      <c:barChart>
        <c:barDir val="col"/>
        <c:grouping val="clustered"/>
        <c:varyColors val="0"/>
        <c:ser>
          <c:idx val="0"/>
          <c:order val="0"/>
          <c:spPr>
            <a:solidFill>
              <a:schemeClr val="accent1"/>
            </a:solidFill>
            <a:ln>
              <a:noFill/>
            </a:ln>
            <a:effectLst>
              <a:outerShdw blurRad="76200" dir="18900000" sy="23000" kx="-1200000" algn="bl" rotWithShape="0">
                <a:prstClr val="black">
                  <a:alpha val="20000"/>
                </a:prst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mn-lt"/>
                    <a:ea typeface="+mn-ea"/>
                    <a:cs typeface="+mn-cs"/>
                  </a:defRPr>
                </a:pPr>
                <a:endParaRPr lang="pt-B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Empregabilidade!$B$3:$F$3</c:f>
              <c:strCache>
                <c:ptCount val="5"/>
                <c:pt idx="0">
                  <c:v>Janeiro</c:v>
                </c:pt>
                <c:pt idx="1">
                  <c:v>Fevereiro</c:v>
                </c:pt>
                <c:pt idx="2">
                  <c:v>Março</c:v>
                </c:pt>
                <c:pt idx="3">
                  <c:v>Abril</c:v>
                </c:pt>
                <c:pt idx="4">
                  <c:v>Maio</c:v>
                </c:pt>
              </c:strCache>
            </c:strRef>
          </c:cat>
          <c:val>
            <c:numRef>
              <c:f>Empregabilidade!$B$8:$F$8</c:f>
              <c:numCache>
                <c:formatCode>General</c:formatCode>
                <c:ptCount val="5"/>
                <c:pt idx="0">
                  <c:v>27</c:v>
                </c:pt>
                <c:pt idx="1">
                  <c:v>19</c:v>
                </c:pt>
                <c:pt idx="2">
                  <c:v>34</c:v>
                </c:pt>
                <c:pt idx="3">
                  <c:v>37</c:v>
                </c:pt>
                <c:pt idx="4">
                  <c:v>37</c:v>
                </c:pt>
              </c:numCache>
            </c:numRef>
          </c:val>
          <c:extLst>
            <c:ext xmlns:c16="http://schemas.microsoft.com/office/drawing/2014/chart" uri="{C3380CC4-5D6E-409C-BE32-E72D297353CC}">
              <c16:uniqueId val="{00000000-BEA6-4322-BC60-E52745DAA85C}"/>
            </c:ext>
          </c:extLst>
        </c:ser>
        <c:dLbls>
          <c:dLblPos val="inEnd"/>
          <c:showLegendKey val="0"/>
          <c:showVal val="1"/>
          <c:showCatName val="0"/>
          <c:showSerName val="0"/>
          <c:showPercent val="0"/>
          <c:showBubbleSize val="0"/>
        </c:dLbls>
        <c:gapWidth val="41"/>
        <c:axId val="1705326240"/>
        <c:axId val="1705320416"/>
      </c:barChart>
      <c:catAx>
        <c:axId val="1705326240"/>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dk1">
                    <a:lumMod val="65000"/>
                    <a:lumOff val="35000"/>
                  </a:schemeClr>
                </a:solidFill>
                <a:effectLst/>
                <a:latin typeface="+mn-lt"/>
                <a:ea typeface="+mn-ea"/>
                <a:cs typeface="+mn-cs"/>
              </a:defRPr>
            </a:pPr>
            <a:endParaRPr lang="pt-BR"/>
          </a:p>
        </c:txPr>
        <c:crossAx val="1705320416"/>
        <c:crosses val="autoZero"/>
        <c:auto val="1"/>
        <c:lblAlgn val="ctr"/>
        <c:lblOffset val="100"/>
        <c:noMultiLvlLbl val="0"/>
      </c:catAx>
      <c:valAx>
        <c:axId val="1705320416"/>
        <c:scaling>
          <c:orientation val="minMax"/>
        </c:scaling>
        <c:delete val="1"/>
        <c:axPos val="l"/>
        <c:numFmt formatCode="General" sourceLinked="1"/>
        <c:majorTickMark val="none"/>
        <c:minorTickMark val="none"/>
        <c:tickLblPos val="nextTo"/>
        <c:crossAx val="1705326240"/>
        <c:crosses val="autoZero"/>
        <c:crossBetween val="between"/>
      </c:valAx>
      <c:spPr>
        <a:noFill/>
        <a:ln>
          <a:noFill/>
        </a:ln>
        <a:effectLst/>
      </c:spPr>
    </c:plotArea>
    <c:plotVisOnly val="1"/>
    <c:dispBlanksAs val="gap"/>
    <c:showDLblsOverMax val="0"/>
  </c:chart>
  <c: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a:effectLst/>
  </c:spPr>
  <c:txPr>
    <a:bodyPr/>
    <a:lstStyle/>
    <a:p>
      <a:pPr>
        <a:defRPr/>
      </a:pPr>
      <a:endParaRPr lang="pt-BR"/>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baseline="0">
                <a:solidFill>
                  <a:sysClr val="windowText" lastClr="000000"/>
                </a:solidFill>
                <a:effectLst/>
                <a:latin typeface="+mn-lt"/>
                <a:ea typeface="+mn-ea"/>
                <a:cs typeface="+mn-cs"/>
              </a:defRPr>
            </a:pPr>
            <a:r>
              <a:rPr lang="pt-BR" sz="1400" b="1">
                <a:solidFill>
                  <a:sysClr val="windowText" lastClr="000000"/>
                </a:solidFill>
              </a:rPr>
              <a:t>Vagas abertas/Divulgadas</a:t>
            </a:r>
          </a:p>
        </c:rich>
      </c:tx>
      <c:layout>
        <c:manualLayout>
          <c:xMode val="edge"/>
          <c:yMode val="edge"/>
          <c:x val="0.25269944403695904"/>
          <c:y val="6.2208503809510041E-2"/>
        </c:manualLayout>
      </c:layout>
      <c:overlay val="1"/>
      <c:spPr>
        <a:noFill/>
        <a:ln>
          <a:noFill/>
        </a:ln>
        <a:effectLst/>
      </c:spPr>
      <c:txPr>
        <a:bodyPr rot="0" spcFirstLastPara="1" vertOverflow="ellipsis" vert="horz" wrap="square" anchor="ctr" anchorCtr="1"/>
        <a:lstStyle/>
        <a:p>
          <a:pPr>
            <a:defRPr sz="1400" b="1" i="0" u="none" strike="noStrike" kern="1200" baseline="0">
              <a:solidFill>
                <a:sysClr val="windowText" lastClr="000000"/>
              </a:solidFill>
              <a:effectLst/>
              <a:latin typeface="+mn-lt"/>
              <a:ea typeface="+mn-ea"/>
              <a:cs typeface="+mn-cs"/>
            </a:defRPr>
          </a:pPr>
          <a:endParaRPr lang="pt-BR"/>
        </a:p>
      </c:txPr>
    </c:title>
    <c:autoTitleDeleted val="0"/>
    <c:plotArea>
      <c:layout>
        <c:manualLayout>
          <c:layoutTarget val="inner"/>
          <c:xMode val="edge"/>
          <c:yMode val="edge"/>
          <c:x val="6.9444444444444448E-2"/>
          <c:y val="0.37192704758059086"/>
          <c:w val="0.85"/>
          <c:h val="0.5036403526482266"/>
        </c:manualLayout>
      </c:layout>
      <c:barChart>
        <c:barDir val="col"/>
        <c:grouping val="clustered"/>
        <c:varyColors val="0"/>
        <c:ser>
          <c:idx val="0"/>
          <c:order val="0"/>
          <c:tx>
            <c:strRef>
              <c:f>Empregabilidade!$A$10</c:f>
              <c:strCache>
                <c:ptCount val="1"/>
                <c:pt idx="0">
                  <c:v>Vagas Abertas</c:v>
                </c:pt>
              </c:strCache>
            </c:strRef>
          </c:tx>
          <c:spPr>
            <a:solidFill>
              <a:srgbClr val="FFCC66"/>
            </a:solidFill>
            <a:ln>
              <a:noFill/>
            </a:ln>
            <a:effectLst>
              <a:outerShdw blurRad="76200" dir="18900000" sy="23000" kx="-1200000" algn="bl" rotWithShape="0">
                <a:prstClr val="black">
                  <a:alpha val="20000"/>
                </a:prst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pt-B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Empregabilidade!$B$3:$F$3</c:f>
              <c:strCache>
                <c:ptCount val="5"/>
                <c:pt idx="0">
                  <c:v>Janeiro</c:v>
                </c:pt>
                <c:pt idx="1">
                  <c:v>Fevereiro</c:v>
                </c:pt>
                <c:pt idx="2">
                  <c:v>Março</c:v>
                </c:pt>
                <c:pt idx="3">
                  <c:v>Abril</c:v>
                </c:pt>
                <c:pt idx="4">
                  <c:v>Maio</c:v>
                </c:pt>
              </c:strCache>
            </c:strRef>
          </c:cat>
          <c:val>
            <c:numRef>
              <c:f>Empregabilidade!$B$10:$F$10</c:f>
              <c:numCache>
                <c:formatCode>General</c:formatCode>
                <c:ptCount val="5"/>
                <c:pt idx="0">
                  <c:v>20</c:v>
                </c:pt>
                <c:pt idx="1">
                  <c:v>19</c:v>
                </c:pt>
                <c:pt idx="2">
                  <c:v>20</c:v>
                </c:pt>
                <c:pt idx="3">
                  <c:v>26</c:v>
                </c:pt>
                <c:pt idx="4">
                  <c:v>27</c:v>
                </c:pt>
              </c:numCache>
            </c:numRef>
          </c:val>
          <c:extLst>
            <c:ext xmlns:c16="http://schemas.microsoft.com/office/drawing/2014/chart" uri="{C3380CC4-5D6E-409C-BE32-E72D297353CC}">
              <c16:uniqueId val="{00000000-AE7D-4356-93C6-CE8C989461E5}"/>
            </c:ext>
          </c:extLst>
        </c:ser>
        <c:dLbls>
          <c:dLblPos val="inEnd"/>
          <c:showLegendKey val="0"/>
          <c:showVal val="1"/>
          <c:showCatName val="0"/>
          <c:showSerName val="0"/>
          <c:showPercent val="0"/>
          <c:showBubbleSize val="0"/>
        </c:dLbls>
        <c:gapWidth val="41"/>
        <c:axId val="1705326240"/>
        <c:axId val="1705320416"/>
      </c:barChart>
      <c:catAx>
        <c:axId val="1705326240"/>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dk1">
                    <a:lumMod val="65000"/>
                    <a:lumOff val="35000"/>
                  </a:schemeClr>
                </a:solidFill>
                <a:effectLst/>
                <a:latin typeface="+mn-lt"/>
                <a:ea typeface="+mn-ea"/>
                <a:cs typeface="+mn-cs"/>
              </a:defRPr>
            </a:pPr>
            <a:endParaRPr lang="pt-BR"/>
          </a:p>
        </c:txPr>
        <c:crossAx val="1705320416"/>
        <c:crosses val="autoZero"/>
        <c:auto val="1"/>
        <c:lblAlgn val="ctr"/>
        <c:lblOffset val="100"/>
        <c:noMultiLvlLbl val="0"/>
      </c:catAx>
      <c:valAx>
        <c:axId val="1705320416"/>
        <c:scaling>
          <c:orientation val="minMax"/>
        </c:scaling>
        <c:delete val="1"/>
        <c:axPos val="l"/>
        <c:numFmt formatCode="General" sourceLinked="1"/>
        <c:majorTickMark val="none"/>
        <c:minorTickMark val="none"/>
        <c:tickLblPos val="nextTo"/>
        <c:crossAx val="1705326240"/>
        <c:crosses val="autoZero"/>
        <c:crossBetween val="between"/>
      </c:valAx>
      <c:spPr>
        <a:noFill/>
        <a:ln>
          <a:noFill/>
        </a:ln>
        <a:effectLst/>
      </c:spPr>
    </c:plotArea>
    <c:plotVisOnly val="1"/>
    <c:dispBlanksAs val="gap"/>
    <c:showDLblsOverMax val="0"/>
  </c:chart>
  <c: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a:effectLst/>
  </c:spPr>
  <c:txPr>
    <a:bodyPr/>
    <a:lstStyle/>
    <a:p>
      <a:pPr>
        <a:defRPr/>
      </a:pPr>
      <a:endParaRPr lang="pt-BR"/>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ysClr val="windowText" lastClr="000000"/>
                </a:solidFill>
                <a:effectLst/>
                <a:latin typeface="+mn-lt"/>
                <a:ea typeface="+mn-ea"/>
                <a:cs typeface="+mn-cs"/>
              </a:defRPr>
            </a:pPr>
            <a:r>
              <a:rPr lang="en-US" sz="1600" b="1"/>
              <a:t>Pessoas Conscientizadas</a:t>
            </a:r>
          </a:p>
        </c:rich>
      </c:tx>
      <c:overlay val="1"/>
      <c:spPr>
        <a:noFill/>
        <a:ln>
          <a:noFill/>
        </a:ln>
        <a:effectLst/>
      </c:spPr>
      <c:txPr>
        <a:bodyPr rot="0" spcFirstLastPara="1" vertOverflow="ellipsis" vert="horz" wrap="square" anchor="ctr" anchorCtr="1"/>
        <a:lstStyle/>
        <a:p>
          <a:pPr>
            <a:defRPr sz="1600" b="1" i="0" u="none" strike="noStrike" kern="1200" baseline="0">
              <a:solidFill>
                <a:sysClr val="windowText" lastClr="000000"/>
              </a:solidFill>
              <a:effectLst/>
              <a:latin typeface="+mn-lt"/>
              <a:ea typeface="+mn-ea"/>
              <a:cs typeface="+mn-cs"/>
            </a:defRPr>
          </a:pPr>
          <a:endParaRPr lang="pt-BR"/>
        </a:p>
      </c:txPr>
    </c:title>
    <c:autoTitleDeleted val="0"/>
    <c:plotArea>
      <c:layout>
        <c:manualLayout>
          <c:layoutTarget val="inner"/>
          <c:xMode val="edge"/>
          <c:yMode val="edge"/>
          <c:x val="6.9444444444444448E-2"/>
          <c:y val="0.28231515102063021"/>
          <c:w val="0.85"/>
          <c:h val="0.59196279221573989"/>
        </c:manualLayout>
      </c:layout>
      <c:barChart>
        <c:barDir val="col"/>
        <c:grouping val="clustered"/>
        <c:varyColors val="0"/>
        <c:ser>
          <c:idx val="0"/>
          <c:order val="0"/>
          <c:spPr>
            <a:solidFill>
              <a:srgbClr val="00CC66"/>
            </a:solidFill>
            <a:ln>
              <a:noFill/>
            </a:ln>
            <a:effectLst>
              <a:outerShdw blurRad="76200" dir="18900000" sy="23000" kx="-1200000" algn="bl" rotWithShape="0">
                <a:prstClr val="black">
                  <a:alpha val="20000"/>
                </a:prstClr>
              </a:outerShdw>
            </a:effectLst>
          </c:spPr>
          <c:invertIfNegative val="0"/>
          <c:dLbls>
            <c:spPr>
              <a:noFill/>
              <a:ln>
                <a:noFill/>
              </a:ln>
              <a:effectLst/>
            </c:spPr>
            <c:txPr>
              <a:bodyPr rot="0" spcFirstLastPara="1" vertOverflow="ellipsis" vert="horz" wrap="square" anchor="ctr" anchorCtr="1"/>
              <a:lstStyle/>
              <a:p>
                <a:pPr>
                  <a:defRPr sz="1000" b="1" i="0" u="none" strike="noStrike" kern="1200" baseline="0">
                    <a:solidFill>
                      <a:sysClr val="windowText" lastClr="000000"/>
                    </a:solidFill>
                    <a:latin typeface="+mn-lt"/>
                    <a:ea typeface="+mn-ea"/>
                    <a:cs typeface="+mn-cs"/>
                  </a:defRPr>
                </a:pPr>
                <a:endParaRPr lang="pt-B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Empregabilidade!$B$3:$F$3</c:f>
              <c:strCache>
                <c:ptCount val="5"/>
                <c:pt idx="0">
                  <c:v>Janeiro</c:v>
                </c:pt>
                <c:pt idx="1">
                  <c:v>Fevereiro</c:v>
                </c:pt>
                <c:pt idx="2">
                  <c:v>Março</c:v>
                </c:pt>
                <c:pt idx="3">
                  <c:v>Abril</c:v>
                </c:pt>
                <c:pt idx="4">
                  <c:v>Maio</c:v>
                </c:pt>
              </c:strCache>
            </c:strRef>
          </c:cat>
          <c:val>
            <c:numRef>
              <c:f>Empregabilidade!$B$6:$F$6</c:f>
              <c:numCache>
                <c:formatCode>General</c:formatCode>
                <c:ptCount val="5"/>
                <c:pt idx="0">
                  <c:v>90</c:v>
                </c:pt>
                <c:pt idx="1">
                  <c:v>87</c:v>
                </c:pt>
                <c:pt idx="2">
                  <c:v>92</c:v>
                </c:pt>
                <c:pt idx="3">
                  <c:v>138</c:v>
                </c:pt>
                <c:pt idx="4">
                  <c:v>487</c:v>
                </c:pt>
              </c:numCache>
            </c:numRef>
          </c:val>
          <c:extLst>
            <c:ext xmlns:c16="http://schemas.microsoft.com/office/drawing/2014/chart" uri="{C3380CC4-5D6E-409C-BE32-E72D297353CC}">
              <c16:uniqueId val="{00000000-2035-47B1-AD82-E62F58825DA5}"/>
            </c:ext>
          </c:extLst>
        </c:ser>
        <c:dLbls>
          <c:dLblPos val="inEnd"/>
          <c:showLegendKey val="0"/>
          <c:showVal val="1"/>
          <c:showCatName val="0"/>
          <c:showSerName val="0"/>
          <c:showPercent val="0"/>
          <c:showBubbleSize val="0"/>
        </c:dLbls>
        <c:gapWidth val="41"/>
        <c:axId val="1705326240"/>
        <c:axId val="1705320416"/>
      </c:barChart>
      <c:catAx>
        <c:axId val="1705326240"/>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effectLst/>
                <a:latin typeface="+mn-lt"/>
                <a:ea typeface="+mn-ea"/>
                <a:cs typeface="+mn-cs"/>
              </a:defRPr>
            </a:pPr>
            <a:endParaRPr lang="pt-BR"/>
          </a:p>
        </c:txPr>
        <c:crossAx val="1705320416"/>
        <c:crosses val="autoZero"/>
        <c:auto val="1"/>
        <c:lblAlgn val="ctr"/>
        <c:lblOffset val="100"/>
        <c:noMultiLvlLbl val="0"/>
      </c:catAx>
      <c:valAx>
        <c:axId val="1705320416"/>
        <c:scaling>
          <c:orientation val="minMax"/>
        </c:scaling>
        <c:delete val="1"/>
        <c:axPos val="l"/>
        <c:numFmt formatCode="General" sourceLinked="1"/>
        <c:majorTickMark val="none"/>
        <c:minorTickMark val="none"/>
        <c:tickLblPos val="nextTo"/>
        <c:crossAx val="1705326240"/>
        <c:crosses val="autoZero"/>
        <c:crossBetween val="between"/>
      </c:valAx>
      <c:spPr>
        <a:noFill/>
        <a:ln>
          <a:noFill/>
        </a:ln>
        <a:effectLst/>
      </c:spPr>
    </c:plotArea>
    <c:plotVisOnly val="1"/>
    <c:dispBlanksAs val="gap"/>
    <c:showDLblsOverMax val="0"/>
  </c:chart>
  <c: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a:effectLst/>
  </c:spPr>
  <c:txPr>
    <a:bodyPr/>
    <a:lstStyle/>
    <a:p>
      <a:pPr>
        <a:defRPr>
          <a:solidFill>
            <a:sysClr val="windowText" lastClr="000000"/>
          </a:solidFill>
        </a:defRPr>
      </a:pPr>
      <a:endParaRPr lang="pt-BR"/>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barChart>
        <c:barDir val="col"/>
        <c:grouping val="clustered"/>
        <c:varyColors val="0"/>
        <c:ser>
          <c:idx val="0"/>
          <c:order val="0"/>
          <c:tx>
            <c:strRef>
              <c:f>Maio!$B$33</c:f>
              <c:strCache>
                <c:ptCount val="1"/>
                <c:pt idx="0">
                  <c:v>Maio</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pt-BR"/>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Maio!$A$34:$A$36</c:f>
              <c:strCache>
                <c:ptCount val="3"/>
                <c:pt idx="0">
                  <c:v>Masculino</c:v>
                </c:pt>
                <c:pt idx="1">
                  <c:v>Feminino</c:v>
                </c:pt>
                <c:pt idx="2">
                  <c:v>TOTAL</c:v>
                </c:pt>
              </c:strCache>
            </c:strRef>
          </c:cat>
          <c:val>
            <c:numRef>
              <c:f>Maio!$B$34:$B$36</c:f>
              <c:numCache>
                <c:formatCode>General</c:formatCode>
                <c:ptCount val="3"/>
                <c:pt idx="0">
                  <c:v>42</c:v>
                </c:pt>
                <c:pt idx="1">
                  <c:v>109</c:v>
                </c:pt>
                <c:pt idx="2">
                  <c:v>151</c:v>
                </c:pt>
              </c:numCache>
            </c:numRef>
          </c:val>
          <c:extLst>
            <c:ext xmlns:c16="http://schemas.microsoft.com/office/drawing/2014/chart" uri="{C3380CC4-5D6E-409C-BE32-E72D297353CC}">
              <c16:uniqueId val="{00000000-B6D9-4B53-B658-7E294BF96E4A}"/>
            </c:ext>
          </c:extLst>
        </c:ser>
        <c:dLbls>
          <c:dLblPos val="inEnd"/>
          <c:showLegendKey val="0"/>
          <c:showVal val="1"/>
          <c:showCatName val="0"/>
          <c:showSerName val="0"/>
          <c:showPercent val="0"/>
          <c:showBubbleSize val="0"/>
        </c:dLbls>
        <c:gapWidth val="219"/>
        <c:overlap val="-27"/>
        <c:axId val="529544592"/>
        <c:axId val="529549168"/>
      </c:barChart>
      <c:catAx>
        <c:axId val="529544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pt-BR"/>
          </a:p>
        </c:txPr>
        <c:crossAx val="529549168"/>
        <c:crosses val="autoZero"/>
        <c:auto val="1"/>
        <c:lblAlgn val="ctr"/>
        <c:lblOffset val="100"/>
        <c:noMultiLvlLbl val="0"/>
      </c:catAx>
      <c:valAx>
        <c:axId val="529549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pt-BR"/>
          </a:p>
        </c:txPr>
        <c:crossAx val="52954459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pt-BR"/>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barChart>
        <c:barDir val="bar"/>
        <c:grouping val="clustered"/>
        <c:varyColors val="0"/>
        <c:ser>
          <c:idx val="0"/>
          <c:order val="0"/>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pt-BR"/>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Maio!$A$7:$A$13</c:f>
              <c:strCache>
                <c:ptCount val="7"/>
                <c:pt idx="0">
                  <c:v>de 15 a 16 anos</c:v>
                </c:pt>
                <c:pt idx="1">
                  <c:v>de 18 a 28 anos </c:v>
                </c:pt>
                <c:pt idx="2">
                  <c:v>de 29 a 39 anos </c:v>
                </c:pt>
                <c:pt idx="3">
                  <c:v>de 40 a 50 anos</c:v>
                </c:pt>
                <c:pt idx="4">
                  <c:v>Mais 51 anos</c:v>
                </c:pt>
                <c:pt idx="5">
                  <c:v>Idade não declarada </c:v>
                </c:pt>
                <c:pt idx="6">
                  <c:v>TOTAL</c:v>
                </c:pt>
              </c:strCache>
            </c:strRef>
          </c:cat>
          <c:val>
            <c:numRef>
              <c:f>Maio!$B$7:$B$13</c:f>
              <c:numCache>
                <c:formatCode>General</c:formatCode>
                <c:ptCount val="7"/>
                <c:pt idx="0">
                  <c:v>20</c:v>
                </c:pt>
                <c:pt idx="1">
                  <c:v>10</c:v>
                </c:pt>
                <c:pt idx="2">
                  <c:v>11</c:v>
                </c:pt>
                <c:pt idx="3">
                  <c:v>7</c:v>
                </c:pt>
                <c:pt idx="4">
                  <c:v>91</c:v>
                </c:pt>
                <c:pt idx="5">
                  <c:v>12</c:v>
                </c:pt>
                <c:pt idx="6">
                  <c:v>151</c:v>
                </c:pt>
              </c:numCache>
            </c:numRef>
          </c:val>
          <c:extLst>
            <c:ext xmlns:c16="http://schemas.microsoft.com/office/drawing/2014/chart" uri="{C3380CC4-5D6E-409C-BE32-E72D297353CC}">
              <c16:uniqueId val="{00000000-60AF-4D86-9BF0-EE9A25BA20F4}"/>
            </c:ext>
          </c:extLst>
        </c:ser>
        <c:dLbls>
          <c:dLblPos val="inEnd"/>
          <c:showLegendKey val="0"/>
          <c:showVal val="1"/>
          <c:showCatName val="0"/>
          <c:showSerName val="0"/>
          <c:showPercent val="0"/>
          <c:showBubbleSize val="0"/>
        </c:dLbls>
        <c:gapWidth val="182"/>
        <c:axId val="423030607"/>
        <c:axId val="423052239"/>
      </c:barChart>
      <c:catAx>
        <c:axId val="423030607"/>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pt-BR"/>
          </a:p>
        </c:txPr>
        <c:crossAx val="423052239"/>
        <c:crosses val="autoZero"/>
        <c:auto val="1"/>
        <c:lblAlgn val="ctr"/>
        <c:lblOffset val="100"/>
        <c:noMultiLvlLbl val="0"/>
      </c:catAx>
      <c:valAx>
        <c:axId val="423052239"/>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pt-BR"/>
          </a:p>
        </c:txPr>
        <c:crossAx val="423030607"/>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pt-BR"/>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barChart>
        <c:barDir val="bar"/>
        <c:grouping val="clustered"/>
        <c:varyColors val="0"/>
        <c:ser>
          <c:idx val="0"/>
          <c:order val="0"/>
          <c:tx>
            <c:strRef>
              <c:f>Maio!$B$15</c:f>
              <c:strCache>
                <c:ptCount val="1"/>
                <c:pt idx="0">
                  <c:v>Maio</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pt-BR"/>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Maio!$A$16:$A$31</c:f>
              <c:strCache>
                <c:ptCount val="16"/>
                <c:pt idx="0">
                  <c:v>Artesanato</c:v>
                </c:pt>
                <c:pt idx="1">
                  <c:v>Audio Visual</c:v>
                </c:pt>
                <c:pt idx="2">
                  <c:v>Biblioteca</c:v>
                </c:pt>
                <c:pt idx="3">
                  <c:v>Empregabilidade</c:v>
                </c:pt>
                <c:pt idx="4">
                  <c:v>Eventos</c:v>
                </c:pt>
                <c:pt idx="5">
                  <c:v>Financeiro</c:v>
                </c:pt>
                <c:pt idx="6">
                  <c:v>Libras</c:v>
                </c:pt>
                <c:pt idx="7">
                  <c:v>Nota Fiscal</c:v>
                </c:pt>
                <c:pt idx="8">
                  <c:v>Olhos de águia</c:v>
                </c:pt>
                <c:pt idx="9">
                  <c:v>Outlet</c:v>
                </c:pt>
                <c:pt idx="10">
                  <c:v>Rede de leitura</c:v>
                </c:pt>
                <c:pt idx="11">
                  <c:v>Revisão</c:v>
                </c:pt>
                <c:pt idx="12">
                  <c:v>Visita Guiada</c:v>
                </c:pt>
                <c:pt idx="13">
                  <c:v>Voluntariado</c:v>
                </c:pt>
                <c:pt idx="14">
                  <c:v>Voluntário por um dia</c:v>
                </c:pt>
                <c:pt idx="15">
                  <c:v>TOTAL</c:v>
                </c:pt>
              </c:strCache>
            </c:strRef>
          </c:cat>
          <c:val>
            <c:numRef>
              <c:f>Maio!$B$16:$B$31</c:f>
              <c:numCache>
                <c:formatCode>General</c:formatCode>
                <c:ptCount val="16"/>
                <c:pt idx="0">
                  <c:v>19</c:v>
                </c:pt>
                <c:pt idx="1">
                  <c:v>7</c:v>
                </c:pt>
                <c:pt idx="2">
                  <c:v>3</c:v>
                </c:pt>
                <c:pt idx="3">
                  <c:v>1</c:v>
                </c:pt>
                <c:pt idx="4">
                  <c:v>24</c:v>
                </c:pt>
                <c:pt idx="5">
                  <c:v>1</c:v>
                </c:pt>
                <c:pt idx="6">
                  <c:v>1</c:v>
                </c:pt>
                <c:pt idx="7">
                  <c:v>31</c:v>
                </c:pt>
                <c:pt idx="8">
                  <c:v>22</c:v>
                </c:pt>
                <c:pt idx="9">
                  <c:v>2</c:v>
                </c:pt>
                <c:pt idx="10">
                  <c:v>3</c:v>
                </c:pt>
                <c:pt idx="11">
                  <c:v>23</c:v>
                </c:pt>
                <c:pt idx="12">
                  <c:v>2</c:v>
                </c:pt>
                <c:pt idx="13">
                  <c:v>2</c:v>
                </c:pt>
                <c:pt idx="14">
                  <c:v>10</c:v>
                </c:pt>
                <c:pt idx="15">
                  <c:v>151</c:v>
                </c:pt>
              </c:numCache>
            </c:numRef>
          </c:val>
          <c:extLst>
            <c:ext xmlns:c16="http://schemas.microsoft.com/office/drawing/2014/chart" uri="{C3380CC4-5D6E-409C-BE32-E72D297353CC}">
              <c16:uniqueId val="{00000000-C61C-4C1D-A4BD-2EDAE684BA10}"/>
            </c:ext>
          </c:extLst>
        </c:ser>
        <c:dLbls>
          <c:dLblPos val="inEnd"/>
          <c:showLegendKey val="0"/>
          <c:showVal val="1"/>
          <c:showCatName val="0"/>
          <c:showSerName val="0"/>
          <c:showPercent val="0"/>
          <c:showBubbleSize val="0"/>
        </c:dLbls>
        <c:gapWidth val="182"/>
        <c:axId val="781120672"/>
        <c:axId val="781111936"/>
      </c:barChart>
      <c:catAx>
        <c:axId val="7811206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pt-BR"/>
          </a:p>
        </c:txPr>
        <c:crossAx val="781111936"/>
        <c:crosses val="autoZero"/>
        <c:auto val="1"/>
        <c:lblAlgn val="ctr"/>
        <c:lblOffset val="100"/>
        <c:noMultiLvlLbl val="0"/>
      </c:catAx>
      <c:valAx>
        <c:axId val="78111193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pt-BR"/>
          </a:p>
        </c:txPr>
        <c:crossAx val="78112067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pt-BR"/>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explosion val="27"/>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1-B227-45F7-B44A-17AC4DD50E7A}"/>
              </c:ext>
            </c:extLst>
          </c:dPt>
          <c:dPt>
            <c:idx val="1"/>
            <c:bubble3D val="0"/>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3-B227-45F7-B44A-17AC4DD50E7A}"/>
              </c:ext>
            </c:extLst>
          </c:dPt>
          <c:dPt>
            <c:idx val="2"/>
            <c:bubble3D val="0"/>
            <c:spPr>
              <a:gradFill rotWithShape="1">
                <a:gsLst>
                  <a:gs pos="0">
                    <a:schemeClr val="accent6">
                      <a:satMod val="103000"/>
                      <a:lumMod val="102000"/>
                      <a:tint val="94000"/>
                    </a:schemeClr>
                  </a:gs>
                  <a:gs pos="50000">
                    <a:schemeClr val="accent6">
                      <a:satMod val="110000"/>
                      <a:lumMod val="100000"/>
                      <a:shade val="100000"/>
                    </a:schemeClr>
                  </a:gs>
                  <a:gs pos="100000">
                    <a:schemeClr val="accent6">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5-B227-45F7-B44A-17AC4DD50E7A}"/>
              </c:ext>
            </c:extLst>
          </c:dPt>
          <c:dPt>
            <c:idx val="3"/>
            <c:bubble3D val="0"/>
            <c:spPr>
              <a:solidFill>
                <a:schemeClr val="bg2">
                  <a:lumMod val="75000"/>
                </a:schemeClr>
              </a:soli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7-B227-45F7-B44A-17AC4DD50E7A}"/>
              </c:ext>
            </c:extLst>
          </c:dPt>
          <c:cat>
            <c:strRef>
              <c:f>Maio!$A$58:$A$61</c:f>
              <c:strCache>
                <c:ptCount val="4"/>
                <c:pt idx="0">
                  <c:v>0 a 4 anos</c:v>
                </c:pt>
                <c:pt idx="1">
                  <c:v>5 a 9 anos</c:v>
                </c:pt>
                <c:pt idx="2">
                  <c:v>10 a 19 anos</c:v>
                </c:pt>
                <c:pt idx="3">
                  <c:v>20 a 40 anos</c:v>
                </c:pt>
              </c:strCache>
            </c:strRef>
          </c:cat>
          <c:val>
            <c:numRef>
              <c:f>Maio!$B$58:$B$61</c:f>
              <c:numCache>
                <c:formatCode>General</c:formatCode>
                <c:ptCount val="4"/>
                <c:pt idx="0">
                  <c:v>91</c:v>
                </c:pt>
                <c:pt idx="1">
                  <c:v>34</c:v>
                </c:pt>
                <c:pt idx="2">
                  <c:v>23</c:v>
                </c:pt>
                <c:pt idx="3">
                  <c:v>3</c:v>
                </c:pt>
              </c:numCache>
            </c:numRef>
          </c:val>
          <c:extLst>
            <c:ext xmlns:c16="http://schemas.microsoft.com/office/drawing/2014/chart" uri="{C3380CC4-5D6E-409C-BE32-E72D297353CC}">
              <c16:uniqueId val="{00000008-B227-45F7-B44A-17AC4DD50E7A}"/>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t-B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pt-BR"/>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lineChart>
        <c:grouping val="standard"/>
        <c:varyColors val="0"/>
        <c:ser>
          <c:idx val="0"/>
          <c:order val="0"/>
          <c:spPr>
            <a:ln w="28575" cap="rnd">
              <a:solidFill>
                <a:schemeClr val="accent4"/>
              </a:solidFill>
              <a:round/>
            </a:ln>
            <a:effectLst/>
          </c:spPr>
          <c:marker>
            <c:symbol val="circle"/>
            <c:size val="5"/>
            <c:spPr>
              <a:solidFill>
                <a:schemeClr val="accent4"/>
              </a:solidFill>
              <a:ln w="9525">
                <a:solidFill>
                  <a:schemeClr val="accent4"/>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pt-B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Total!$A$1:$A$6</c:f>
              <c:strCache>
                <c:ptCount val="6"/>
                <c:pt idx="0">
                  <c:v>dez/24</c:v>
                </c:pt>
                <c:pt idx="1">
                  <c:v>Janeiro</c:v>
                </c:pt>
                <c:pt idx="2">
                  <c:v>Fevereiro</c:v>
                </c:pt>
                <c:pt idx="3">
                  <c:v>Março</c:v>
                </c:pt>
                <c:pt idx="4">
                  <c:v>Abril</c:v>
                </c:pt>
                <c:pt idx="5">
                  <c:v>Maio</c:v>
                </c:pt>
              </c:strCache>
            </c:strRef>
          </c:cat>
          <c:val>
            <c:numRef>
              <c:f>Total!$B$1:$B$6</c:f>
              <c:numCache>
                <c:formatCode>General</c:formatCode>
                <c:ptCount val="6"/>
                <c:pt idx="0">
                  <c:v>133</c:v>
                </c:pt>
                <c:pt idx="1">
                  <c:v>130</c:v>
                </c:pt>
                <c:pt idx="2">
                  <c:v>130</c:v>
                </c:pt>
                <c:pt idx="3">
                  <c:v>131</c:v>
                </c:pt>
                <c:pt idx="4">
                  <c:v>139</c:v>
                </c:pt>
                <c:pt idx="5">
                  <c:v>151</c:v>
                </c:pt>
              </c:numCache>
            </c:numRef>
          </c:val>
          <c:smooth val="0"/>
          <c:extLst>
            <c:ext xmlns:c16="http://schemas.microsoft.com/office/drawing/2014/chart" uri="{C3380CC4-5D6E-409C-BE32-E72D297353CC}">
              <c16:uniqueId val="{00000000-039B-43F4-A109-BCCB51192C7C}"/>
            </c:ext>
          </c:extLst>
        </c:ser>
        <c:dLbls>
          <c:dLblPos val="ctr"/>
          <c:showLegendKey val="0"/>
          <c:showVal val="1"/>
          <c:showCatName val="0"/>
          <c:showSerName val="0"/>
          <c:showPercent val="0"/>
          <c:showBubbleSize val="0"/>
        </c:dLbls>
        <c:marker val="1"/>
        <c:smooth val="0"/>
        <c:axId val="1062098287"/>
        <c:axId val="1062099951"/>
      </c:lineChart>
      <c:catAx>
        <c:axId val="106209828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t-BR"/>
          </a:p>
        </c:txPr>
        <c:crossAx val="1062099951"/>
        <c:crosses val="autoZero"/>
        <c:auto val="1"/>
        <c:lblAlgn val="ctr"/>
        <c:lblOffset val="100"/>
        <c:noMultiLvlLbl val="0"/>
      </c:catAx>
      <c:valAx>
        <c:axId val="1062099951"/>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t-BR"/>
          </a:p>
        </c:txPr>
        <c:crossAx val="1062098287"/>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pt-BR"/>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ia-Latn-001"/>
              <a:t>Janeiro e Fevereiro</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pt-BR"/>
        </a:p>
      </c:txPr>
    </c:title>
    <c:autoTitleDeleted val="0"/>
    <c:plotArea>
      <c:layout/>
      <c:barChart>
        <c:barDir val="bar"/>
        <c:grouping val="clustered"/>
        <c:varyColors val="0"/>
        <c:dLbls>
          <c:showLegendKey val="0"/>
          <c:showVal val="0"/>
          <c:showCatName val="0"/>
          <c:showSerName val="0"/>
          <c:showPercent val="0"/>
          <c:showBubbleSize val="0"/>
        </c:dLbls>
        <c:gapWidth val="182"/>
        <c:axId val="518373471"/>
        <c:axId val="518398015"/>
      </c:barChart>
      <c:catAx>
        <c:axId val="518373471"/>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t-BR"/>
          </a:p>
        </c:txPr>
        <c:crossAx val="518398015"/>
        <c:crosses val="autoZero"/>
        <c:auto val="1"/>
        <c:lblAlgn val="ctr"/>
        <c:lblOffset val="100"/>
        <c:noMultiLvlLbl val="0"/>
      </c:catAx>
      <c:valAx>
        <c:axId val="518398015"/>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t-BR"/>
          </a:p>
        </c:txPr>
        <c:crossAx val="518373471"/>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pt-BR"/>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pt-BR"/>
              <a:t>Chamados</a:t>
            </a:r>
            <a:r>
              <a:rPr lang="pt-BR" baseline="0"/>
              <a:t> Maio 2025</a:t>
            </a:r>
            <a:endParaRPr lang="pt-B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pt-BR"/>
        </a:p>
      </c:txPr>
    </c:title>
    <c:autoTitleDeleted val="0"/>
    <c:plotArea>
      <c:layout/>
      <c:barChart>
        <c:barDir val="bar"/>
        <c:grouping val="clustered"/>
        <c:varyColors val="0"/>
        <c:ser>
          <c:idx val="0"/>
          <c:order val="0"/>
          <c:spPr>
            <a:solidFill>
              <a:schemeClr val="accent1"/>
            </a:solidFill>
            <a:ln>
              <a:noFill/>
            </a:ln>
            <a:effectLst/>
          </c:spPr>
          <c:invertIfNegative val="0"/>
          <c:cat>
            <c:strRef>
              <c:f>DashBoard!$A$3:$A$7</c:f>
              <c:strCache>
                <c:ptCount val="5"/>
                <c:pt idx="0">
                  <c:v>Estrutura &gt; Apoio de estrutura</c:v>
                </c:pt>
                <c:pt idx="1">
                  <c:v>Estrutura &gt; Mobiliário</c:v>
                </c:pt>
                <c:pt idx="2">
                  <c:v>Estrutura &gt; Manutenção Predial &gt; Elétrica</c:v>
                </c:pt>
                <c:pt idx="3">
                  <c:v>Estrutura &gt; Manutenção Predial &gt; Geral</c:v>
                </c:pt>
                <c:pt idx="4">
                  <c:v>Estrutura &gt; Manutenção Predial &gt; Hidráulica</c:v>
                </c:pt>
              </c:strCache>
            </c:strRef>
          </c:cat>
          <c:val>
            <c:numRef>
              <c:f>DashBoard!$B$3:$B$7</c:f>
              <c:numCache>
                <c:formatCode>General</c:formatCode>
                <c:ptCount val="5"/>
                <c:pt idx="0">
                  <c:v>25</c:v>
                </c:pt>
                <c:pt idx="1">
                  <c:v>8</c:v>
                </c:pt>
                <c:pt idx="2">
                  <c:v>6</c:v>
                </c:pt>
                <c:pt idx="3">
                  <c:v>5</c:v>
                </c:pt>
                <c:pt idx="4">
                  <c:v>4</c:v>
                </c:pt>
              </c:numCache>
            </c:numRef>
          </c:val>
          <c:extLst>
            <c:ext xmlns:c16="http://schemas.microsoft.com/office/drawing/2014/chart" uri="{C3380CC4-5D6E-409C-BE32-E72D297353CC}">
              <c16:uniqueId val="{00000000-D1AE-4439-A290-C736F32D2F50}"/>
            </c:ext>
          </c:extLst>
        </c:ser>
        <c:dLbls>
          <c:showLegendKey val="0"/>
          <c:showVal val="0"/>
          <c:showCatName val="0"/>
          <c:showSerName val="0"/>
          <c:showPercent val="0"/>
          <c:showBubbleSize val="0"/>
        </c:dLbls>
        <c:gapWidth val="182"/>
        <c:axId val="1758327759"/>
        <c:axId val="1758316111"/>
      </c:barChart>
      <c:catAx>
        <c:axId val="175832775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t-BR"/>
          </a:p>
        </c:txPr>
        <c:crossAx val="1758316111"/>
        <c:crosses val="autoZero"/>
        <c:auto val="1"/>
        <c:lblAlgn val="ctr"/>
        <c:lblOffset val="100"/>
        <c:noMultiLvlLbl val="0"/>
      </c:catAx>
      <c:valAx>
        <c:axId val="1758316111"/>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t-BR"/>
          </a:p>
        </c:txPr>
        <c:crossAx val="1758327759"/>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pt-BR"/>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7242768654769578E-2"/>
          <c:y val="3.597246714653738E-2"/>
          <c:w val="0.9277162098391537"/>
          <c:h val="0.69727277098193585"/>
        </c:manualLayout>
      </c:layout>
      <c:barChart>
        <c:barDir val="col"/>
        <c:grouping val="clustered"/>
        <c:varyColors val="0"/>
        <c:ser>
          <c:idx val="0"/>
          <c:order val="0"/>
          <c:tx>
            <c:strRef>
              <c:f>Planilha1!$B$1</c:f>
              <c:strCache>
                <c:ptCount val="1"/>
                <c:pt idx="0">
                  <c:v>Agendamento</c:v>
                </c:pt>
              </c:strCache>
            </c:strRef>
          </c:tx>
          <c:spPr>
            <a:solidFill>
              <a:schemeClr val="accent1"/>
            </a:solidFill>
            <a:ln>
              <a:noFill/>
            </a:ln>
            <a:effectLst/>
          </c:spPr>
          <c:invertIfNegative val="0"/>
          <c:dLbls>
            <c:delete val="1"/>
          </c:dLbls>
          <c:cat>
            <c:strRef>
              <c:f>Planilha1!$A$2:$A$6</c:f>
              <c:strCache>
                <c:ptCount val="5"/>
                <c:pt idx="0">
                  <c:v>Janeiro</c:v>
                </c:pt>
                <c:pt idx="1">
                  <c:v>Fevereiro</c:v>
                </c:pt>
                <c:pt idx="2">
                  <c:v>Março</c:v>
                </c:pt>
                <c:pt idx="3">
                  <c:v>Abril</c:v>
                </c:pt>
                <c:pt idx="4">
                  <c:v>Maio</c:v>
                </c:pt>
              </c:strCache>
            </c:strRef>
          </c:cat>
          <c:val>
            <c:numRef>
              <c:f>Planilha1!$B$2:$B$6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84B6-4F7F-8B90-9866F8170F95}"/>
            </c:ext>
          </c:extLst>
        </c:ser>
        <c:dLbls>
          <c:dLblPos val="outEnd"/>
          <c:showLegendKey val="0"/>
          <c:showVal val="1"/>
          <c:showCatName val="0"/>
          <c:showSerName val="0"/>
          <c:showPercent val="0"/>
          <c:showBubbleSize val="0"/>
        </c:dLbls>
        <c:gapWidth val="219"/>
        <c:overlap val="-27"/>
        <c:axId val="878758767"/>
        <c:axId val="700098927"/>
      </c:barChart>
      <c:barChart>
        <c:barDir val="col"/>
        <c:grouping val="clustered"/>
        <c:varyColors val="0"/>
        <c:ser>
          <c:idx val="1"/>
          <c:order val="1"/>
          <c:tx>
            <c:strRef>
              <c:f>Planilha1!$C$1</c:f>
              <c:strCache>
                <c:ptCount val="1"/>
                <c:pt idx="0">
                  <c:v>Presencial</c:v>
                </c:pt>
              </c:strCache>
            </c:strRef>
          </c:tx>
          <c:spPr>
            <a:solidFill>
              <a:schemeClr val="accent2"/>
            </a:solidFill>
            <a:ln>
              <a:noFill/>
            </a:ln>
            <a:effectLst/>
          </c:spPr>
          <c:invertIfNegative val="0"/>
          <c:dLbls>
            <c:dLbl>
              <c:idx val="0"/>
              <c:layout>
                <c:manualLayout>
                  <c:x val="0"/>
                  <c:y val="9.848671670102024E-3"/>
                </c:manualLayout>
              </c:layout>
              <c:tx>
                <c:rich>
                  <a:bodyPr/>
                  <a:lstStyle/>
                  <a:p>
                    <a:fld id="{47FED5BE-D06F-4374-A695-E1BFA9A122EB}" type="VALUE">
                      <a:rPr lang="en-US" sz="1000" b="1">
                        <a:latin typeface="Arial" panose="020B0604020202020204" pitchFamily="34" charset="0"/>
                        <a:cs typeface="Arial" panose="020B0604020202020204" pitchFamily="34" charset="0"/>
                      </a:rPr>
                      <a:pPr/>
                      <a:t>[VALOR]</a:t>
                    </a:fld>
                    <a:endParaRPr lang="pt-B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84B6-4F7F-8B90-9866F8170F95}"/>
                </c:ext>
              </c:extLst>
            </c:dLbl>
            <c:dLbl>
              <c:idx val="1"/>
              <c:layout>
                <c:manualLayout>
                  <c:x val="-3.6674025857017117E-3"/>
                  <c:y val="2.066341277132357E-2"/>
                </c:manualLayout>
              </c:layout>
              <c:tx>
                <c:rich>
                  <a:bodyPr/>
                  <a:lstStyle/>
                  <a:p>
                    <a:fld id="{D4DCB927-3A9F-48FC-9BEC-7B62580A0FAC}" type="VALUE">
                      <a:rPr lang="en-US" sz="1000" b="1">
                        <a:latin typeface="Arial" panose="020B0604020202020204" pitchFamily="34" charset="0"/>
                        <a:cs typeface="Arial" panose="020B0604020202020204" pitchFamily="34" charset="0"/>
                      </a:rPr>
                      <a:pPr/>
                      <a:t>[VALOR]</a:t>
                    </a:fld>
                    <a:endParaRPr lang="pt-B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84B6-4F7F-8B90-9866F8170F95}"/>
                </c:ext>
              </c:extLst>
            </c:dLbl>
            <c:dLbl>
              <c:idx val="2"/>
              <c:layout>
                <c:manualLayout>
                  <c:x val="0"/>
                  <c:y val="2.2206314496666778E-2"/>
                </c:manualLayout>
              </c:layout>
              <c:tx>
                <c:rich>
                  <a:bodyPr/>
                  <a:lstStyle/>
                  <a:p>
                    <a:fld id="{334001D9-E72F-4831-A3A2-D63ED049DC09}" type="VALUE">
                      <a:rPr lang="en-US" sz="1000" b="1">
                        <a:latin typeface="Arial" panose="020B0604020202020204" pitchFamily="34" charset="0"/>
                        <a:cs typeface="Arial" panose="020B0604020202020204" pitchFamily="34" charset="0"/>
                      </a:rPr>
                      <a:pPr/>
                      <a:t>[VALOR]</a:t>
                    </a:fld>
                    <a:endParaRPr lang="pt-B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0751-41CF-9FE5-0D38CC782FC6}"/>
                </c:ext>
              </c:extLst>
            </c:dLbl>
            <c:dLbl>
              <c:idx val="3"/>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pt-BR"/>
                </a:p>
              </c:txPr>
              <c:dLblPos val="outEnd"/>
              <c:showLegendKey val="0"/>
              <c:showVal val="1"/>
              <c:showCatName val="0"/>
              <c:showSerName val="0"/>
              <c:showPercent val="0"/>
              <c:showBubbleSize val="0"/>
              <c:extLst>
                <c:ext xmlns:c16="http://schemas.microsoft.com/office/drawing/2014/chart" uri="{C3380CC4-5D6E-409C-BE32-E72D297353CC}">
                  <c16:uniqueId val="{00000001-7C10-4835-B305-8771CB331AD4}"/>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pt-B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Planilha1!$A$2:$A$6</c:f>
              <c:strCache>
                <c:ptCount val="5"/>
                <c:pt idx="0">
                  <c:v>Janeiro</c:v>
                </c:pt>
                <c:pt idx="1">
                  <c:v>Fevereiro</c:v>
                </c:pt>
                <c:pt idx="2">
                  <c:v>Março</c:v>
                </c:pt>
                <c:pt idx="3">
                  <c:v>Abril</c:v>
                </c:pt>
                <c:pt idx="4">
                  <c:v>Maio</c:v>
                </c:pt>
              </c:strCache>
            </c:strRef>
          </c:cat>
          <c:val>
            <c:numRef>
              <c:f>Planilha1!$C$2:$C$6</c:f>
              <c:numCache>
                <c:formatCode>General</c:formatCode>
                <c:ptCount val="5"/>
                <c:pt idx="0">
                  <c:v>787</c:v>
                </c:pt>
                <c:pt idx="1">
                  <c:v>1850</c:v>
                </c:pt>
                <c:pt idx="2">
                  <c:v>1854</c:v>
                </c:pt>
                <c:pt idx="3">
                  <c:v>1786</c:v>
                </c:pt>
                <c:pt idx="4">
                  <c:v>2389</c:v>
                </c:pt>
              </c:numCache>
            </c:numRef>
          </c:val>
          <c:extLst>
            <c:ext xmlns:c16="http://schemas.microsoft.com/office/drawing/2014/chart" uri="{C3380CC4-5D6E-409C-BE32-E72D297353CC}">
              <c16:uniqueId val="{00000001-84B6-4F7F-8B90-9866F8170F95}"/>
            </c:ext>
          </c:extLst>
        </c:ser>
        <c:dLbls>
          <c:showLegendKey val="0"/>
          <c:showVal val="0"/>
          <c:showCatName val="0"/>
          <c:showSerName val="0"/>
          <c:showPercent val="0"/>
          <c:showBubbleSize val="0"/>
        </c:dLbls>
        <c:gapWidth val="219"/>
        <c:overlap val="-27"/>
        <c:axId val="597117375"/>
        <c:axId val="597476687"/>
      </c:barChart>
      <c:catAx>
        <c:axId val="87875876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pt-BR"/>
          </a:p>
        </c:txPr>
        <c:crossAx val="700098927"/>
        <c:crosses val="autoZero"/>
        <c:auto val="1"/>
        <c:lblAlgn val="ctr"/>
        <c:lblOffset val="100"/>
        <c:noMultiLvlLbl val="0"/>
      </c:catAx>
      <c:valAx>
        <c:axId val="70009892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pt-BR"/>
          </a:p>
        </c:txPr>
        <c:crossAx val="878758767"/>
        <c:crosses val="autoZero"/>
        <c:crossBetween val="between"/>
      </c:valAx>
      <c:valAx>
        <c:axId val="597476687"/>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pt-BR"/>
          </a:p>
        </c:txPr>
        <c:crossAx val="597117375"/>
        <c:crosses val="max"/>
        <c:crossBetween val="between"/>
      </c:valAx>
      <c:catAx>
        <c:axId val="597117375"/>
        <c:scaling>
          <c:orientation val="minMax"/>
        </c:scaling>
        <c:delete val="1"/>
        <c:axPos val="b"/>
        <c:numFmt formatCode="General" sourceLinked="1"/>
        <c:majorTickMark val="out"/>
        <c:minorTickMark val="none"/>
        <c:tickLblPos val="nextTo"/>
        <c:crossAx val="597476687"/>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pt-B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pt-BR"/>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r>
              <a:rPr lang="pt-BR" sz="1800" b="1" i="0" baseline="0">
                <a:solidFill>
                  <a:sysClr val="windowText" lastClr="000000"/>
                </a:solidFill>
                <a:effectLst/>
              </a:rPr>
              <a:t>REALIZADO X ORÇADO</a:t>
            </a:r>
            <a:endParaRPr lang="pt-BR">
              <a:solidFill>
                <a:sysClr val="windowText" lastClr="000000"/>
              </a:solidFill>
              <a:effectLst/>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endParaRPr lang="pt-BR"/>
        </a:p>
      </c:txPr>
    </c:title>
    <c:autoTitleDeleted val="0"/>
    <c:plotArea>
      <c:layout/>
      <c:barChart>
        <c:barDir val="col"/>
        <c:grouping val="clustered"/>
        <c:varyColors val="0"/>
        <c:ser>
          <c:idx val="0"/>
          <c:order val="0"/>
          <c:tx>
            <c:strRef>
              <c:f>Gráfico!$A$2</c:f>
              <c:strCache>
                <c:ptCount val="1"/>
                <c:pt idx="0">
                  <c:v>REALIZADO</c:v>
                </c:pt>
              </c:strCache>
            </c:strRef>
          </c:tx>
          <c:spPr>
            <a:solidFill>
              <a:schemeClr val="tx1"/>
            </a:solidFill>
            <a:ln>
              <a:noFill/>
            </a:ln>
            <a:effectLst/>
          </c:spPr>
          <c:invertIfNegative val="0"/>
          <c:dLbls>
            <c:dLbl>
              <c:idx val="0"/>
              <c:layout>
                <c:manualLayout>
                  <c:x val="-1.7177573973282178E-17"/>
                  <c:y val="1.691034090648082E-2"/>
                </c:manualLayout>
              </c:layout>
              <c:tx>
                <c:rich>
                  <a:bodyPr/>
                  <a:lstStyle/>
                  <a:p>
                    <a:r>
                      <a:rPr lang="en-US" sz="1200" b="1">
                        <a:solidFill>
                          <a:sysClr val="windowText" lastClr="000000"/>
                        </a:solidFill>
                      </a:rPr>
                      <a:t>713K</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A084-4B30-80FD-057B8695DEAF}"/>
                </c:ext>
              </c:extLst>
            </c:dLbl>
            <c:dLbl>
              <c:idx val="1"/>
              <c:layout>
                <c:manualLayout>
                  <c:x val="-1.8739388083726749E-3"/>
                  <c:y val="2.9593096586341398E-2"/>
                </c:manualLayout>
              </c:layout>
              <c:tx>
                <c:rich>
                  <a:bodyPr/>
                  <a:lstStyle/>
                  <a:p>
                    <a:r>
                      <a:rPr lang="en-US"/>
                      <a:t>594K</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A084-4B30-80FD-057B8695DEAF}"/>
                </c:ext>
              </c:extLst>
            </c:dLbl>
            <c:dLbl>
              <c:idx val="2"/>
              <c:layout>
                <c:manualLayout>
                  <c:x val="-2.8033550765091588E-3"/>
                  <c:y val="1.0857237775704262E-2"/>
                </c:manualLayout>
              </c:layout>
              <c:tx>
                <c:rich>
                  <a:bodyPr/>
                  <a:lstStyle/>
                  <a:p>
                    <a:r>
                      <a:rPr lang="en-US"/>
                      <a:t>170K</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A084-4B30-80FD-057B8695DEAF}"/>
                </c:ext>
              </c:extLst>
            </c:dLbl>
            <c:dLbl>
              <c:idx val="3"/>
              <c:layout>
                <c:manualLayout>
                  <c:x val="9.274521559074399E-4"/>
                  <c:y val="3.0135359289818944E-2"/>
                </c:manualLayout>
              </c:layout>
              <c:tx>
                <c:rich>
                  <a:bodyPr/>
                  <a:lstStyle/>
                  <a:p>
                    <a:r>
                      <a:rPr lang="en-US"/>
                      <a:t>323K</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A084-4B30-80FD-057B8695DEAF}"/>
                </c:ext>
              </c:extLst>
            </c:dLbl>
            <c:dLbl>
              <c:idx val="4"/>
              <c:layout>
                <c:manualLayout>
                  <c:x val="-1.8496661364059241E-3"/>
                  <c:y val="2.0765099719414835E-2"/>
                </c:manualLayout>
              </c:layout>
              <c:tx>
                <c:rich>
                  <a:bodyPr/>
                  <a:lstStyle/>
                  <a:p>
                    <a:r>
                      <a:rPr lang="en-US"/>
                      <a:t>371k</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A084-4B30-80FD-057B8695DEAF}"/>
                </c:ext>
              </c:extLst>
            </c:dLbl>
            <c:dLbl>
              <c:idx val="5"/>
              <c:layout>
                <c:manualLayout>
                  <c:x val="-9.3696940418632033E-4"/>
                  <c:y val="1.691034090648082E-2"/>
                </c:manualLayout>
              </c:layout>
              <c:tx>
                <c:rich>
                  <a:bodyPr/>
                  <a:lstStyle/>
                  <a:p>
                    <a:r>
                      <a:rPr lang="en-US"/>
                      <a:t>168K</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A084-4B30-80FD-057B8695DEAF}"/>
                </c:ext>
              </c:extLst>
            </c:dLbl>
            <c:dLbl>
              <c:idx val="6"/>
              <c:layout>
                <c:manualLayout>
                  <c:x val="-1.8739388083726407E-3"/>
                  <c:y val="1.691034090648082E-2"/>
                </c:manualLayout>
              </c:layout>
              <c:tx>
                <c:rich>
                  <a:bodyPr/>
                  <a:lstStyle/>
                  <a:p>
                    <a:r>
                      <a:rPr lang="en-US"/>
                      <a:t>215K</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6-A084-4B30-80FD-057B8695DEAF}"/>
                </c:ext>
              </c:extLst>
            </c:dLbl>
            <c:dLbl>
              <c:idx val="7"/>
              <c:layout>
                <c:manualLayout>
                  <c:x val="-3.699351113424649E-3"/>
                  <c:y val="4.2275852266201669E-3"/>
                </c:manualLayout>
              </c:layout>
              <c:tx>
                <c:rich>
                  <a:bodyPr/>
                  <a:lstStyle/>
                  <a:p>
                    <a:r>
                      <a:rPr lang="en-US"/>
                      <a:t>561K</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A084-4B30-80FD-057B8695DEAF}"/>
                </c:ext>
              </c:extLst>
            </c:dLbl>
            <c:dLbl>
              <c:idx val="8"/>
              <c:layout>
                <c:manualLayout>
                  <c:x val="-4.6241888917807261E-3"/>
                  <c:y val="2.5365511359721253E-2"/>
                </c:manualLayout>
              </c:layout>
              <c:tx>
                <c:rich>
                  <a:bodyPr/>
                  <a:lstStyle/>
                  <a:p>
                    <a:r>
                      <a:rPr lang="en-US"/>
                      <a:t>502K</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8-A084-4B30-80FD-057B8695DEAF}"/>
                </c:ext>
              </c:extLst>
            </c:dLbl>
            <c:dLbl>
              <c:idx val="9"/>
              <c:tx>
                <c:rich>
                  <a:bodyPr/>
                  <a:lstStyle/>
                  <a:p>
                    <a:r>
                      <a:rPr lang="en-US"/>
                      <a:t>115K</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A084-4B30-80FD-057B8695DEAF}"/>
                </c:ext>
              </c:extLst>
            </c:dLbl>
            <c:dLbl>
              <c:idx val="10"/>
              <c:layout>
                <c:manualLayout>
                  <c:x val="-1.3564130721894558E-16"/>
                  <c:y val="8.4551704532404102E-3"/>
                </c:manualLayout>
              </c:layout>
              <c:tx>
                <c:rich>
                  <a:bodyPr/>
                  <a:lstStyle/>
                  <a:p>
                    <a:r>
                      <a:rPr lang="en-US"/>
                      <a:t>1.847MM</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A-A084-4B30-80FD-057B8695DEAF}"/>
                </c:ext>
              </c:extLst>
            </c:dLbl>
            <c:dLbl>
              <c:idx val="11"/>
              <c:tx>
                <c:rich>
                  <a:bodyPr/>
                  <a:lstStyle/>
                  <a:p>
                    <a:r>
                      <a:rPr lang="en-US"/>
                      <a:t>82K</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A084-4B30-80FD-057B8695DEAF}"/>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ysClr val="windowText" lastClr="000000"/>
                    </a:solidFill>
                    <a:latin typeface="+mn-lt"/>
                    <a:ea typeface="+mn-ea"/>
                    <a:cs typeface="+mn-cs"/>
                  </a:defRPr>
                </a:pPr>
                <a:endParaRPr lang="pt-B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Gráfico!$B$1:$F$1</c:f>
              <c:strCache>
                <c:ptCount val="5"/>
                <c:pt idx="0">
                  <c:v>JANEIRO</c:v>
                </c:pt>
                <c:pt idx="1">
                  <c:v>FEVEREIRO</c:v>
                </c:pt>
                <c:pt idx="2">
                  <c:v>MARÇO</c:v>
                </c:pt>
                <c:pt idx="3">
                  <c:v>ABRIL</c:v>
                </c:pt>
                <c:pt idx="4">
                  <c:v>MAIO</c:v>
                </c:pt>
              </c:strCache>
            </c:strRef>
          </c:cat>
          <c:val>
            <c:numRef>
              <c:f>Gráfico!$B$2:$F$2</c:f>
              <c:numCache>
                <c:formatCode>_-"R$"\ * #,##0_-;\-"R$"\ * #,##0_-;_-"R$"\ * "-"??_-;_-@_-</c:formatCode>
                <c:ptCount val="5"/>
                <c:pt idx="0">
                  <c:v>713167.02</c:v>
                </c:pt>
                <c:pt idx="1">
                  <c:v>593615.75</c:v>
                </c:pt>
                <c:pt idx="2">
                  <c:v>170555.37</c:v>
                </c:pt>
                <c:pt idx="3">
                  <c:v>322924.84000000003</c:v>
                </c:pt>
                <c:pt idx="4">
                  <c:v>370969.28</c:v>
                </c:pt>
              </c:numCache>
            </c:numRef>
          </c:val>
          <c:extLst>
            <c:ext xmlns:c16="http://schemas.microsoft.com/office/drawing/2014/chart" uri="{C3380CC4-5D6E-409C-BE32-E72D297353CC}">
              <c16:uniqueId val="{0000000C-A084-4B30-80FD-057B8695DEAF}"/>
            </c:ext>
          </c:extLst>
        </c:ser>
        <c:ser>
          <c:idx val="1"/>
          <c:order val="1"/>
          <c:tx>
            <c:strRef>
              <c:f>Gráfico!$A$3</c:f>
              <c:strCache>
                <c:ptCount val="1"/>
                <c:pt idx="0">
                  <c:v>ORÇADO</c:v>
                </c:pt>
              </c:strCache>
            </c:strRef>
          </c:tx>
          <c:spPr>
            <a:solidFill>
              <a:srgbClr val="FFFF00"/>
            </a:solidFill>
            <a:ln>
              <a:noFill/>
            </a:ln>
            <a:effectLst/>
          </c:spPr>
          <c:invertIfNegative val="0"/>
          <c:dLbls>
            <c:dLbl>
              <c:idx val="0"/>
              <c:layout>
                <c:manualLayout>
                  <c:x val="-3.6896851321118454E-17"/>
                  <c:y val="2.8940573186119443E-2"/>
                </c:manualLayout>
              </c:layout>
              <c:tx>
                <c:rich>
                  <a:bodyPr/>
                  <a:lstStyle/>
                  <a:p>
                    <a:r>
                      <a:rPr lang="en-US"/>
                      <a:t>121K</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D-A084-4B30-80FD-057B8695DEAF}"/>
                </c:ext>
              </c:extLst>
            </c:dLbl>
            <c:dLbl>
              <c:idx val="1"/>
              <c:layout>
                <c:manualLayout>
                  <c:x val="3.2868422353758528E-3"/>
                  <c:y val="2.562819599636957E-2"/>
                </c:manualLayout>
              </c:layout>
              <c:tx>
                <c:rich>
                  <a:bodyPr/>
                  <a:lstStyle/>
                  <a:p>
                    <a:r>
                      <a:rPr lang="en-US"/>
                      <a:t>182K</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E-A084-4B30-80FD-057B8695DEAF}"/>
                </c:ext>
              </c:extLst>
            </c:dLbl>
            <c:dLbl>
              <c:idx val="2"/>
              <c:layout>
                <c:manualLayout>
                  <c:x val="-6.706340066183977E-4"/>
                  <c:y val="1.691034090648082E-2"/>
                </c:manualLayout>
              </c:layout>
              <c:tx>
                <c:rich>
                  <a:bodyPr/>
                  <a:lstStyle/>
                  <a:p>
                    <a:r>
                      <a:rPr lang="en-US"/>
                      <a:t>167K</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F-A084-4B30-80FD-057B8695DEAF}"/>
                </c:ext>
              </c:extLst>
            </c:dLbl>
            <c:dLbl>
              <c:idx val="3"/>
              <c:layout>
                <c:manualLayout>
                  <c:x val="5.5126262898267803E-3"/>
                  <c:y val="2.508589154945659E-2"/>
                </c:manualLayout>
              </c:layout>
              <c:tx>
                <c:rich>
                  <a:bodyPr/>
                  <a:lstStyle/>
                  <a:p>
                    <a:r>
                      <a:rPr lang="en-US"/>
                      <a:t>293K</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0-A084-4B30-80FD-057B8695DEAF}"/>
                </c:ext>
              </c:extLst>
            </c:dLbl>
            <c:dLbl>
              <c:idx val="4"/>
              <c:layout>
                <c:manualLayout>
                  <c:x val="3.7478937443164171E-3"/>
                  <c:y val="2.6134063599534782E-2"/>
                </c:manualLayout>
              </c:layout>
              <c:tx>
                <c:rich>
                  <a:bodyPr/>
                  <a:lstStyle/>
                  <a:p>
                    <a:r>
                      <a:rPr lang="en-US" dirty="0"/>
                      <a:t>237K</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1-A084-4B30-80FD-057B8695DEAF}"/>
                </c:ext>
              </c:extLst>
            </c:dLbl>
            <c:dLbl>
              <c:idx val="5"/>
              <c:layout>
                <c:manualLayout>
                  <c:x val="4.6157308892973495E-3"/>
                  <c:y val="8.4552599831163693E-3"/>
                </c:manualLayout>
              </c:layout>
              <c:tx>
                <c:rich>
                  <a:bodyPr/>
                  <a:lstStyle/>
                  <a:p>
                    <a:r>
                      <a:rPr lang="en-US"/>
                      <a:t>412K</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2-A084-4B30-80FD-057B8695DEAF}"/>
                </c:ext>
              </c:extLst>
            </c:dLbl>
            <c:dLbl>
              <c:idx val="6"/>
              <c:layout>
                <c:manualLayout>
                  <c:x val="3.7858623825608772E-3"/>
                  <c:y val="2.4806205588102377E-2"/>
                </c:manualLayout>
              </c:layout>
              <c:tx>
                <c:rich>
                  <a:bodyPr/>
                  <a:lstStyle/>
                  <a:p>
                    <a:r>
                      <a:rPr lang="en-US"/>
                      <a:t>498K</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3-A084-4B30-80FD-057B8695DEAF}"/>
                </c:ext>
              </c:extLst>
            </c:dLbl>
            <c:dLbl>
              <c:idx val="7"/>
              <c:layout>
                <c:manualLayout>
                  <c:x val="0"/>
                  <c:y val="2.4806205588102398E-2"/>
                </c:manualLayout>
              </c:layout>
              <c:tx>
                <c:rich>
                  <a:bodyPr/>
                  <a:lstStyle/>
                  <a:p>
                    <a:r>
                      <a:rPr lang="en-US"/>
                      <a:t>843K</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4-A084-4B30-80FD-057B8695DEAF}"/>
                </c:ext>
              </c:extLst>
            </c:dLbl>
            <c:dLbl>
              <c:idx val="8"/>
              <c:layout>
                <c:manualLayout>
                  <c:x val="4.293140660252613E-3"/>
                  <c:y val="1.0293670705730442E-2"/>
                </c:manualLayout>
              </c:layout>
              <c:tx>
                <c:rich>
                  <a:bodyPr/>
                  <a:lstStyle/>
                  <a:p>
                    <a:r>
                      <a:rPr lang="en-US"/>
                      <a:t>862K</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5-A084-4B30-80FD-057B8695DEAF}"/>
                </c:ext>
              </c:extLst>
            </c:dLbl>
            <c:dLbl>
              <c:idx val="9"/>
              <c:layout>
                <c:manualLayout>
                  <c:x val="7.3431570500172788E-3"/>
                  <c:y val="2.4806205588102398E-2"/>
                </c:manualLayout>
              </c:layout>
              <c:tx>
                <c:rich>
                  <a:bodyPr/>
                  <a:lstStyle/>
                  <a:p>
                    <a:r>
                      <a:rPr lang="en-US"/>
                      <a:t>553K</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6-A084-4B30-80FD-057B8695DEAF}"/>
                </c:ext>
              </c:extLst>
            </c:dLbl>
            <c:dLbl>
              <c:idx val="10"/>
              <c:layout>
                <c:manualLayout>
                  <c:x val="6.6252591694816567E-3"/>
                  <c:y val="1.6537470392068189E-2"/>
                </c:manualLayout>
              </c:layout>
              <c:tx>
                <c:rich>
                  <a:bodyPr/>
                  <a:lstStyle/>
                  <a:p>
                    <a:r>
                      <a:rPr lang="en-US"/>
                      <a:t>285K</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7-A084-4B30-80FD-057B8695DEAF}"/>
                </c:ext>
              </c:extLst>
            </c:dLbl>
            <c:dLbl>
              <c:idx val="11"/>
              <c:tx>
                <c:rich>
                  <a:bodyPr/>
                  <a:lstStyle/>
                  <a:p>
                    <a:r>
                      <a:rPr lang="en-US"/>
                      <a:t>66K</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8-A084-4B30-80FD-057B8695DEAF}"/>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ysClr val="windowText" lastClr="000000"/>
                    </a:solidFill>
                    <a:latin typeface="+mn-lt"/>
                    <a:ea typeface="+mn-ea"/>
                    <a:cs typeface="+mn-cs"/>
                  </a:defRPr>
                </a:pPr>
                <a:endParaRPr lang="pt-B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Gráfico!$B$1:$F$1</c:f>
              <c:strCache>
                <c:ptCount val="5"/>
                <c:pt idx="0">
                  <c:v>JANEIRO</c:v>
                </c:pt>
                <c:pt idx="1">
                  <c:v>FEVEREIRO</c:v>
                </c:pt>
                <c:pt idx="2">
                  <c:v>MARÇO</c:v>
                </c:pt>
                <c:pt idx="3">
                  <c:v>ABRIL</c:v>
                </c:pt>
                <c:pt idx="4">
                  <c:v>MAIO</c:v>
                </c:pt>
              </c:strCache>
            </c:strRef>
          </c:cat>
          <c:val>
            <c:numRef>
              <c:f>Gráfico!$B$3:$F$3</c:f>
              <c:numCache>
                <c:formatCode>_-[$R$-416]\ * #,##0_-;\-[$R$-416]\ * #,##0_-;_-[$R$-416]\ * "-"??_-;_-@_-</c:formatCode>
                <c:ptCount val="5"/>
                <c:pt idx="0">
                  <c:v>121200</c:v>
                </c:pt>
                <c:pt idx="1">
                  <c:v>182400</c:v>
                </c:pt>
                <c:pt idx="2">
                  <c:v>167450</c:v>
                </c:pt>
                <c:pt idx="3">
                  <c:v>293013</c:v>
                </c:pt>
                <c:pt idx="4">
                  <c:v>236800</c:v>
                </c:pt>
              </c:numCache>
            </c:numRef>
          </c:val>
          <c:extLst>
            <c:ext xmlns:c16="http://schemas.microsoft.com/office/drawing/2014/chart" uri="{C3380CC4-5D6E-409C-BE32-E72D297353CC}">
              <c16:uniqueId val="{00000019-A084-4B30-80FD-057B8695DEAF}"/>
            </c:ext>
          </c:extLst>
        </c:ser>
        <c:dLbls>
          <c:showLegendKey val="0"/>
          <c:showVal val="1"/>
          <c:showCatName val="0"/>
          <c:showSerName val="0"/>
          <c:showPercent val="0"/>
          <c:showBubbleSize val="0"/>
        </c:dLbls>
        <c:gapWidth val="219"/>
        <c:overlap val="-27"/>
        <c:axId val="342958192"/>
        <c:axId val="342957800"/>
      </c:barChart>
      <c:lineChart>
        <c:grouping val="standard"/>
        <c:varyColors val="0"/>
        <c:ser>
          <c:idx val="2"/>
          <c:order val="2"/>
          <c:tx>
            <c:strRef>
              <c:f>Gráfico!$A$4</c:f>
              <c:strCache>
                <c:ptCount val="1"/>
                <c:pt idx="0">
                  <c:v>O.S</c:v>
                </c:pt>
              </c:strCache>
            </c:strRef>
          </c:tx>
          <c:spPr>
            <a:ln w="28575" cap="rnd">
              <a:solidFill>
                <a:schemeClr val="accent3"/>
              </a:solidFill>
              <a:round/>
            </a:ln>
            <a:effectLst/>
          </c:spPr>
          <c:marker>
            <c:symbol val="none"/>
          </c:marker>
          <c:dLbls>
            <c:dLbl>
              <c:idx val="0"/>
              <c:layout>
                <c:manualLayout>
                  <c:x val="-8.0503151032785703E-3"/>
                  <c:y val="-7.5795863696694203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A-A084-4B30-80FD-057B8695DEAF}"/>
                </c:ext>
              </c:extLst>
            </c:dLbl>
            <c:dLbl>
              <c:idx val="1"/>
              <c:layout>
                <c:manualLayout>
                  <c:x val="-1.9504318992425058E-2"/>
                  <c:y val="-1.1620866162308176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B-A084-4B30-80FD-057B8695DEAF}"/>
                </c:ext>
              </c:extLst>
            </c:dLbl>
            <c:dLbl>
              <c:idx val="2"/>
              <c:layout>
                <c:manualLayout>
                  <c:x val="-9.6548433737310181E-3"/>
                  <c:y val="1.24031027940511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C-A084-4B30-80FD-057B8695DEAF}"/>
                </c:ext>
              </c:extLst>
            </c:dLbl>
            <c:dLbl>
              <c:idx val="3"/>
              <c:layout>
                <c:manualLayout>
                  <c:x val="-1.4109491760644504E-2"/>
                  <c:y val="1.240310279405112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D-A084-4B30-80FD-057B8695DEAF}"/>
                </c:ext>
              </c:extLst>
            </c:dLbl>
            <c:dLbl>
              <c:idx val="4"/>
              <c:layout>
                <c:manualLayout>
                  <c:x val="-1.6350677576210417E-2"/>
                  <c:y val="2.48062055881023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E-A084-4B30-80FD-057B8695DEAF}"/>
                </c:ext>
              </c:extLst>
            </c:dLbl>
            <c:dLbl>
              <c:idx val="5"/>
              <c:layout>
                <c:manualLayout>
                  <c:x val="-1.4816658062772867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F-A084-4B30-80FD-057B8695DEAF}"/>
                </c:ext>
              </c:extLst>
            </c:dLbl>
            <c:dLbl>
              <c:idx val="6"/>
              <c:layout>
                <c:manualLayout>
                  <c:x val="-1.7476599010772115E-2"/>
                  <c:y val="2.067183799008533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0-A084-4B30-80FD-057B8695DEAF}"/>
                </c:ext>
              </c:extLst>
            </c:dLbl>
            <c:dLbl>
              <c:idx val="7"/>
              <c:layout>
                <c:manualLayout>
                  <c:x val="-1.4397902930339461E-2"/>
                  <c:y val="-7.5795863696694203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1-A084-4B30-80FD-057B8695DEAF}"/>
                </c:ext>
              </c:extLst>
            </c:dLbl>
            <c:dLbl>
              <c:idx val="8"/>
              <c:layout>
                <c:manualLayout>
                  <c:x val="-1.8014966527536223E-2"/>
                  <c:y val="2.067183799008533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2-A084-4B30-80FD-057B8695DEAF}"/>
                </c:ext>
              </c:extLst>
            </c:dLbl>
            <c:dLbl>
              <c:idx val="9"/>
              <c:layout>
                <c:manualLayout>
                  <c:x val="-1.6600633923279637E-2"/>
                  <c:y val="3.307494078413653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3-A084-4B30-80FD-057B8695DEAF}"/>
                </c:ext>
              </c:extLst>
            </c:dLbl>
            <c:dLbl>
              <c:idx val="10"/>
              <c:layout>
                <c:manualLayout>
                  <c:x val="-1.3075094351658861E-2"/>
                  <c:y val="1.184389624906668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4-A084-4B30-80FD-057B8695DEAF}"/>
                </c:ext>
              </c:extLst>
            </c:dLbl>
            <c:dLbl>
              <c:idx val="11"/>
              <c:layout>
                <c:manualLayout>
                  <c:x val="-1.4196983934603689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5-A084-4B30-80FD-057B8695DEAF}"/>
                </c:ext>
              </c:extLst>
            </c:dLbl>
            <c:spPr>
              <a:solidFill>
                <a:srgbClr val="FFC000"/>
              </a:solid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ysClr val="windowText" lastClr="000000"/>
                    </a:solidFill>
                    <a:latin typeface="+mn-lt"/>
                    <a:ea typeface="+mn-ea"/>
                    <a:cs typeface="+mn-cs"/>
                  </a:defRPr>
                </a:pPr>
                <a:endParaRPr lang="pt-B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Gráfico!$B$1:$F$1</c:f>
              <c:strCache>
                <c:ptCount val="5"/>
                <c:pt idx="0">
                  <c:v>JANEIRO</c:v>
                </c:pt>
                <c:pt idx="1">
                  <c:v>FEVEREIRO</c:v>
                </c:pt>
                <c:pt idx="2">
                  <c:v>MARÇO</c:v>
                </c:pt>
                <c:pt idx="3">
                  <c:v>ABRIL</c:v>
                </c:pt>
                <c:pt idx="4">
                  <c:v>MAIO</c:v>
                </c:pt>
              </c:strCache>
            </c:strRef>
          </c:cat>
          <c:val>
            <c:numRef>
              <c:f>Gráfico!$B$4:$F$4</c:f>
              <c:numCache>
                <c:formatCode>General</c:formatCode>
                <c:ptCount val="5"/>
                <c:pt idx="0">
                  <c:v>61</c:v>
                </c:pt>
                <c:pt idx="1">
                  <c:v>94</c:v>
                </c:pt>
                <c:pt idx="2">
                  <c:v>100</c:v>
                </c:pt>
                <c:pt idx="3">
                  <c:v>93</c:v>
                </c:pt>
                <c:pt idx="4">
                  <c:v>63</c:v>
                </c:pt>
              </c:numCache>
            </c:numRef>
          </c:val>
          <c:smooth val="0"/>
          <c:extLst>
            <c:ext xmlns:c16="http://schemas.microsoft.com/office/drawing/2014/chart" uri="{C3380CC4-5D6E-409C-BE32-E72D297353CC}">
              <c16:uniqueId val="{00000026-A084-4B30-80FD-057B8695DEAF}"/>
            </c:ext>
          </c:extLst>
        </c:ser>
        <c:dLbls>
          <c:showLegendKey val="0"/>
          <c:showVal val="1"/>
          <c:showCatName val="0"/>
          <c:showSerName val="0"/>
          <c:showPercent val="0"/>
          <c:showBubbleSize val="0"/>
        </c:dLbls>
        <c:marker val="1"/>
        <c:smooth val="0"/>
        <c:axId val="1916541456"/>
        <c:axId val="1916536880"/>
      </c:lineChart>
      <c:catAx>
        <c:axId val="342958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ysClr val="windowText" lastClr="000000"/>
                </a:solidFill>
                <a:latin typeface="+mn-lt"/>
                <a:ea typeface="+mn-ea"/>
                <a:cs typeface="+mn-cs"/>
              </a:defRPr>
            </a:pPr>
            <a:endParaRPr lang="pt-BR"/>
          </a:p>
        </c:txPr>
        <c:crossAx val="342957800"/>
        <c:crossesAt val="0"/>
        <c:auto val="1"/>
        <c:lblAlgn val="ctr"/>
        <c:lblOffset val="100"/>
        <c:noMultiLvlLbl val="0"/>
      </c:catAx>
      <c:valAx>
        <c:axId val="342957800"/>
        <c:scaling>
          <c:logBase val="10"/>
          <c:orientation val="minMax"/>
        </c:scaling>
        <c:delete val="0"/>
        <c:axPos val="l"/>
        <c:majorGridlines>
          <c:spPr>
            <a:ln w="9525" cap="flat" cmpd="sng" algn="ctr">
              <a:solidFill>
                <a:schemeClr val="tx1">
                  <a:lumMod val="15000"/>
                  <a:lumOff val="85000"/>
                </a:schemeClr>
              </a:solidFill>
              <a:round/>
            </a:ln>
            <a:effectLst/>
          </c:spPr>
        </c:majorGridlines>
        <c:numFmt formatCode="#,##0.00" sourceLinked="0"/>
        <c:majorTickMark val="none"/>
        <c:minorTickMark val="none"/>
        <c:tickLblPos val="nextTo"/>
        <c:spPr>
          <a:no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pt-BR"/>
          </a:p>
        </c:txPr>
        <c:crossAx val="342958192"/>
        <c:crosses val="autoZero"/>
        <c:crossBetween val="between"/>
      </c:valAx>
      <c:valAx>
        <c:axId val="1916536880"/>
        <c:scaling>
          <c:orientation val="minMax"/>
          <c:max val="200"/>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t-BR"/>
          </a:p>
        </c:txPr>
        <c:crossAx val="1916541456"/>
        <c:crosses val="max"/>
        <c:crossBetween val="between"/>
      </c:valAx>
      <c:catAx>
        <c:axId val="1916541456"/>
        <c:scaling>
          <c:orientation val="minMax"/>
        </c:scaling>
        <c:delete val="1"/>
        <c:axPos val="b"/>
        <c:numFmt formatCode="General" sourceLinked="1"/>
        <c:majorTickMark val="out"/>
        <c:minorTickMark val="none"/>
        <c:tickLblPos val="nextTo"/>
        <c:crossAx val="1916536880"/>
        <c:crosses val="autoZero"/>
        <c:auto val="1"/>
        <c:lblAlgn val="ctr"/>
        <c:lblOffset val="100"/>
        <c:noMultiLvlLbl val="0"/>
      </c:catAx>
      <c:spPr>
        <a:noFill/>
        <a:ln>
          <a:noFill/>
        </a:ln>
        <a:effectLst/>
      </c:spPr>
    </c:plotArea>
    <c:legend>
      <c:legendPos val="r"/>
      <c:legendEntry>
        <c:idx val="2"/>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pt-BR"/>
          </a:p>
        </c:txPr>
      </c:legendEntry>
      <c:layout>
        <c:manualLayout>
          <c:xMode val="edge"/>
          <c:yMode val="edge"/>
          <c:x val="0.90807296775525548"/>
          <c:y val="0.45524465689957588"/>
          <c:w val="9.1927032244744675E-2"/>
          <c:h val="0.20930382458301486"/>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t-BR"/>
        </a:p>
      </c:txPr>
    </c:legend>
    <c:plotVisOnly val="1"/>
    <c:dispBlanksAs val="gap"/>
    <c:showDLblsOverMax val="0"/>
  </c:chart>
  <c:spPr>
    <a:noFill/>
    <a:ln>
      <a:noFill/>
    </a:ln>
    <a:effectLst/>
  </c:spPr>
  <c:txPr>
    <a:bodyPr/>
    <a:lstStyle/>
    <a:p>
      <a:pPr>
        <a:defRPr/>
      </a:pPr>
      <a:endParaRPr lang="pt-BR"/>
    </a:p>
  </c:txPr>
  <c:externalData r:id="rId4">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spc="0" baseline="0">
                <a:solidFill>
                  <a:sysClr val="windowText" lastClr="000000"/>
                </a:solidFill>
                <a:latin typeface="+mn-lt"/>
                <a:ea typeface="+mn-ea"/>
                <a:cs typeface="+mn-cs"/>
              </a:defRPr>
            </a:pPr>
            <a:r>
              <a:rPr lang="en-US" sz="1800">
                <a:solidFill>
                  <a:sysClr val="windowText" lastClr="000000"/>
                </a:solidFill>
              </a:rPr>
              <a:t>TAXA DE CONVERSÃO</a:t>
            </a:r>
          </a:p>
        </c:rich>
      </c:tx>
      <c:layout>
        <c:manualLayout>
          <c:xMode val="edge"/>
          <c:yMode val="edge"/>
          <c:x val="0.46187893210840175"/>
          <c:y val="8.2686325193026423E-3"/>
        </c:manualLayout>
      </c:layout>
      <c:overlay val="0"/>
      <c:spPr>
        <a:noFill/>
        <a:ln>
          <a:noFill/>
        </a:ln>
        <a:effectLst/>
      </c:spPr>
      <c:txPr>
        <a:bodyPr rot="0" spcFirstLastPara="1" vertOverflow="ellipsis" vert="horz" wrap="square" anchor="ctr" anchorCtr="1"/>
        <a:lstStyle/>
        <a:p>
          <a:pPr>
            <a:defRPr sz="1800" b="1" i="0" u="none" strike="noStrike" kern="1200" spc="0" baseline="0">
              <a:solidFill>
                <a:sysClr val="windowText" lastClr="000000"/>
              </a:solidFill>
              <a:latin typeface="+mn-lt"/>
              <a:ea typeface="+mn-ea"/>
              <a:cs typeface="+mn-cs"/>
            </a:defRPr>
          </a:pPr>
          <a:endParaRPr lang="pt-BR"/>
        </a:p>
      </c:txPr>
    </c:title>
    <c:autoTitleDeleted val="0"/>
    <c:plotArea>
      <c:layout>
        <c:manualLayout>
          <c:layoutTarget val="inner"/>
          <c:xMode val="edge"/>
          <c:yMode val="edge"/>
          <c:x val="4.4862194336368386E-2"/>
          <c:y val="0.15993455394099093"/>
          <c:w val="0.79509361771115439"/>
          <c:h val="0.68331741219061359"/>
        </c:manualLayout>
      </c:layout>
      <c:barChart>
        <c:barDir val="col"/>
        <c:grouping val="clustered"/>
        <c:varyColors val="0"/>
        <c:ser>
          <c:idx val="0"/>
          <c:order val="0"/>
          <c:tx>
            <c:strRef>
              <c:f>Gráfico!$A$28</c:f>
              <c:strCache>
                <c:ptCount val="1"/>
                <c:pt idx="0">
                  <c:v>Orçamento</c:v>
                </c:pt>
              </c:strCache>
            </c:strRef>
          </c:tx>
          <c:spPr>
            <a:solidFill>
              <a:schemeClr val="tx1"/>
            </a:solidFill>
            <a:ln>
              <a:noFill/>
            </a:ln>
            <a:effectLst/>
          </c:spPr>
          <c:invertIfNegative val="0"/>
          <c:dLbls>
            <c:dLbl>
              <c:idx val="0"/>
              <c:layout>
                <c:manualLayout>
                  <c:x val="-1.0028373963886997E-17"/>
                  <c:y val="1.5183868275758176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90B-4BC1-857A-4009878729B4}"/>
                </c:ext>
              </c:extLst>
            </c:dLbl>
            <c:dLbl>
              <c:idx val="1"/>
              <c:layout>
                <c:manualLayout>
                  <c:x val="0"/>
                  <c:y val="1.5183868275758142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90B-4BC1-857A-4009878729B4}"/>
                </c:ext>
              </c:extLst>
            </c:dLbl>
            <c:spPr>
              <a:noFill/>
              <a:ln>
                <a:noFill/>
              </a:ln>
              <a:effectLst/>
            </c:spPr>
            <c:txPr>
              <a:bodyPr rot="0" spcFirstLastPara="1" vertOverflow="ellipsis" vert="horz" wrap="square" anchor="ctr" anchorCtr="1"/>
              <a:lstStyle/>
              <a:p>
                <a:pPr>
                  <a:defRPr sz="1200" b="1" i="0" u="none" strike="noStrike" kern="1200" baseline="0">
                    <a:solidFill>
                      <a:sysClr val="windowText" lastClr="000000"/>
                    </a:solidFill>
                    <a:latin typeface="+mn-lt"/>
                    <a:ea typeface="+mn-ea"/>
                    <a:cs typeface="+mn-cs"/>
                  </a:defRPr>
                </a:pPr>
                <a:endParaRPr lang="pt-B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Gráfico!$B$27:$F$27</c:f>
              <c:strCache>
                <c:ptCount val="5"/>
                <c:pt idx="0">
                  <c:v>JANEIRO</c:v>
                </c:pt>
                <c:pt idx="1">
                  <c:v>FEVEREIRO</c:v>
                </c:pt>
                <c:pt idx="2">
                  <c:v>MARÇO</c:v>
                </c:pt>
                <c:pt idx="3">
                  <c:v>ABRIL</c:v>
                </c:pt>
                <c:pt idx="4">
                  <c:v>MAIO</c:v>
                </c:pt>
              </c:strCache>
            </c:strRef>
          </c:cat>
          <c:val>
            <c:numRef>
              <c:f>Gráfico!$B$28:$F$28</c:f>
              <c:numCache>
                <c:formatCode>General</c:formatCode>
                <c:ptCount val="5"/>
                <c:pt idx="0">
                  <c:v>115</c:v>
                </c:pt>
                <c:pt idx="1">
                  <c:v>145</c:v>
                </c:pt>
                <c:pt idx="2">
                  <c:v>141</c:v>
                </c:pt>
                <c:pt idx="3">
                  <c:v>114</c:v>
                </c:pt>
                <c:pt idx="4">
                  <c:v>113</c:v>
                </c:pt>
              </c:numCache>
            </c:numRef>
          </c:val>
          <c:extLst>
            <c:ext xmlns:c16="http://schemas.microsoft.com/office/drawing/2014/chart" uri="{C3380CC4-5D6E-409C-BE32-E72D297353CC}">
              <c16:uniqueId val="{00000002-090B-4BC1-857A-4009878729B4}"/>
            </c:ext>
          </c:extLst>
        </c:ser>
        <c:ser>
          <c:idx val="1"/>
          <c:order val="1"/>
          <c:tx>
            <c:strRef>
              <c:f>Gráfico!$A$29</c:f>
              <c:strCache>
                <c:ptCount val="1"/>
                <c:pt idx="0">
                  <c:v>OS</c:v>
                </c:pt>
              </c:strCache>
            </c:strRef>
          </c:tx>
          <c:spPr>
            <a:solidFill>
              <a:srgbClr val="FFFF00"/>
            </a:solidFill>
            <a:ln>
              <a:noFill/>
            </a:ln>
            <a:effectLst/>
          </c:spPr>
          <c:invertIfNegative val="0"/>
          <c:dLbls>
            <c:dLbl>
              <c:idx val="0"/>
              <c:layout>
                <c:manualLayout>
                  <c:x val="0"/>
                  <c:y val="2.2775802413637265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90B-4BC1-857A-4009878729B4}"/>
                </c:ext>
              </c:extLst>
            </c:dLbl>
            <c:dLbl>
              <c:idx val="1"/>
              <c:layout>
                <c:manualLayout>
                  <c:x val="0"/>
                  <c:y val="1.1387901206818632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090B-4BC1-857A-4009878729B4}"/>
                </c:ext>
              </c:extLst>
            </c:dLbl>
            <c:dLbl>
              <c:idx val="2"/>
              <c:layout>
                <c:manualLayout>
                  <c:x val="-8.0226991711095977E-17"/>
                  <c:y val="1.1387901206818563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090B-4BC1-857A-4009878729B4}"/>
                </c:ext>
              </c:extLst>
            </c:dLbl>
            <c:spPr>
              <a:noFill/>
              <a:ln>
                <a:noFill/>
              </a:ln>
              <a:effectLst/>
            </c:spPr>
            <c:txPr>
              <a:bodyPr rot="0" spcFirstLastPara="1" vertOverflow="ellipsis" vert="horz" wrap="square" anchor="ctr" anchorCtr="1"/>
              <a:lstStyle/>
              <a:p>
                <a:pPr>
                  <a:defRPr sz="1200" b="1" i="0" u="none" strike="noStrike" kern="1200" baseline="0">
                    <a:solidFill>
                      <a:sysClr val="windowText" lastClr="000000"/>
                    </a:solidFill>
                    <a:latin typeface="+mn-lt"/>
                    <a:ea typeface="+mn-ea"/>
                    <a:cs typeface="+mn-cs"/>
                  </a:defRPr>
                </a:pPr>
                <a:endParaRPr lang="pt-B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Gráfico!$B$27:$F$27</c:f>
              <c:strCache>
                <c:ptCount val="5"/>
                <c:pt idx="0">
                  <c:v>JANEIRO</c:v>
                </c:pt>
                <c:pt idx="1">
                  <c:v>FEVEREIRO</c:v>
                </c:pt>
                <c:pt idx="2">
                  <c:v>MARÇO</c:v>
                </c:pt>
                <c:pt idx="3">
                  <c:v>ABRIL</c:v>
                </c:pt>
                <c:pt idx="4">
                  <c:v>MAIO</c:v>
                </c:pt>
              </c:strCache>
            </c:strRef>
          </c:cat>
          <c:val>
            <c:numRef>
              <c:f>Gráfico!$B$29:$F$29</c:f>
              <c:numCache>
                <c:formatCode>General</c:formatCode>
                <c:ptCount val="5"/>
                <c:pt idx="0">
                  <c:v>61</c:v>
                </c:pt>
                <c:pt idx="1">
                  <c:v>94</c:v>
                </c:pt>
                <c:pt idx="2">
                  <c:v>100</c:v>
                </c:pt>
                <c:pt idx="3">
                  <c:v>93</c:v>
                </c:pt>
                <c:pt idx="4">
                  <c:v>63</c:v>
                </c:pt>
              </c:numCache>
            </c:numRef>
          </c:val>
          <c:extLst>
            <c:ext xmlns:c16="http://schemas.microsoft.com/office/drawing/2014/chart" uri="{C3380CC4-5D6E-409C-BE32-E72D297353CC}">
              <c16:uniqueId val="{00000006-090B-4BC1-857A-4009878729B4}"/>
            </c:ext>
          </c:extLst>
        </c:ser>
        <c:dLbls>
          <c:dLblPos val="outEnd"/>
          <c:showLegendKey val="0"/>
          <c:showVal val="1"/>
          <c:showCatName val="0"/>
          <c:showSerName val="0"/>
          <c:showPercent val="0"/>
          <c:showBubbleSize val="0"/>
        </c:dLbls>
        <c:gapWidth val="219"/>
        <c:overlap val="-27"/>
        <c:axId val="342958192"/>
        <c:axId val="342957800"/>
      </c:barChart>
      <c:lineChart>
        <c:grouping val="standard"/>
        <c:varyColors val="0"/>
        <c:ser>
          <c:idx val="2"/>
          <c:order val="2"/>
          <c:tx>
            <c:strRef>
              <c:f>Gráfico!$A$30</c:f>
              <c:strCache>
                <c:ptCount val="1"/>
                <c:pt idx="0">
                  <c:v>Taxa de Conversão </c:v>
                </c:pt>
              </c:strCache>
            </c:strRef>
          </c:tx>
          <c:spPr>
            <a:ln w="28575" cap="rnd">
              <a:solidFill>
                <a:schemeClr val="accent3"/>
              </a:solidFill>
              <a:round/>
            </a:ln>
            <a:effectLst/>
          </c:spPr>
          <c:marker>
            <c:symbol val="none"/>
          </c:marker>
          <c:dLbls>
            <c:dLbl>
              <c:idx val="0"/>
              <c:layout>
                <c:manualLayout>
                  <c:x val="-2.1178533765587825E-2"/>
                  <c:y val="-8.459925347973611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090B-4BC1-857A-4009878729B4}"/>
                </c:ext>
              </c:extLst>
            </c:dLbl>
            <c:dLbl>
              <c:idx val="1"/>
              <c:layout>
                <c:manualLayout>
                  <c:x val="-1.9650872448463651E-2"/>
                  <c:y val="6.7239429277845663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090B-4BC1-857A-4009878729B4}"/>
                </c:ext>
              </c:extLst>
            </c:dLbl>
            <c:dLbl>
              <c:idx val="2"/>
              <c:layout>
                <c:manualLayout>
                  <c:x val="-2.0213472880522828E-2"/>
                  <c:y val="1.818537231562360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090B-4BC1-857A-4009878729B4}"/>
                </c:ext>
              </c:extLst>
            </c:dLbl>
            <c:dLbl>
              <c:idx val="3"/>
              <c:layout>
                <c:manualLayout>
                  <c:x val="-2.1126934062815877E-2"/>
                  <c:y val="-6.356003127637887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090B-4BC1-857A-4009878729B4}"/>
                </c:ext>
              </c:extLst>
            </c:dLbl>
            <c:dLbl>
              <c:idx val="4"/>
              <c:layout>
                <c:manualLayout>
                  <c:x val="-2.0910198082558489E-2"/>
                  <c:y val="9.9606773679063246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090B-4BC1-857A-4009878729B4}"/>
                </c:ext>
              </c:extLst>
            </c:dLbl>
            <c:dLbl>
              <c:idx val="5"/>
              <c:layout>
                <c:manualLayout>
                  <c:x val="-2.2571811883506307E-2"/>
                  <c:y val="-1.897983534469786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090B-4BC1-857A-4009878729B4}"/>
                </c:ext>
              </c:extLst>
            </c:dLbl>
            <c:dLbl>
              <c:idx val="6"/>
              <c:layout>
                <c:manualLayout>
                  <c:x val="-2.7211133406853577E-2"/>
                  <c:y val="1.0153464671799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090B-4BC1-857A-4009878729B4}"/>
                </c:ext>
              </c:extLst>
            </c:dLbl>
            <c:dLbl>
              <c:idx val="7"/>
              <c:layout>
                <c:manualLayout>
                  <c:x val="-2.3185925875261196E-2"/>
                  <c:y val="3.384089697207363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090B-4BC1-857A-4009878729B4}"/>
                </c:ext>
              </c:extLst>
            </c:dLbl>
            <c:dLbl>
              <c:idx val="8"/>
              <c:layout>
                <c:manualLayout>
                  <c:x val="-2.2045477686617427E-2"/>
                  <c:y val="-6.98876393747593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090B-4BC1-857A-4009878729B4}"/>
                </c:ext>
              </c:extLst>
            </c:dLbl>
            <c:dLbl>
              <c:idx val="9"/>
              <c:layout>
                <c:manualLayout>
                  <c:x val="-2.2437687113529857E-2"/>
                  <c:y val="1.266806868369013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090B-4BC1-857A-4009878729B4}"/>
                </c:ext>
              </c:extLst>
            </c:dLbl>
            <c:dLbl>
              <c:idx val="10"/>
              <c:layout>
                <c:manualLayout>
                  <c:x val="-1.8195743601679928E-2"/>
                  <c:y val="-1.706720595303282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090B-4BC1-857A-4009878729B4}"/>
                </c:ext>
              </c:extLst>
            </c:dLbl>
            <c:dLbl>
              <c:idx val="11"/>
              <c:layout>
                <c:manualLayout>
                  <c:x val="-1.6410256056848916E-2"/>
                  <c:y val="-3.7959670689395441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090B-4BC1-857A-4009878729B4}"/>
                </c:ext>
              </c:extLst>
            </c:dLbl>
            <c:spPr>
              <a:solidFill>
                <a:srgbClr val="FFC000"/>
              </a:solidFill>
              <a:ln>
                <a:noFill/>
              </a:ln>
              <a:effectLst/>
            </c:spPr>
            <c:txPr>
              <a:bodyPr rot="0" spcFirstLastPara="1" vertOverflow="ellipsis" vert="horz" wrap="square" anchor="ctr" anchorCtr="1"/>
              <a:lstStyle/>
              <a:p>
                <a:pPr>
                  <a:defRPr sz="1400" b="1" i="0" u="none" strike="noStrike" kern="1200" baseline="0">
                    <a:solidFill>
                      <a:schemeClr val="tx1">
                        <a:lumMod val="75000"/>
                        <a:lumOff val="25000"/>
                      </a:schemeClr>
                    </a:solidFill>
                    <a:latin typeface="+mn-lt"/>
                    <a:ea typeface="+mn-ea"/>
                    <a:cs typeface="+mn-cs"/>
                  </a:defRPr>
                </a:pPr>
                <a:endParaRPr lang="pt-B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Gráfico!$B$27:$F$27</c:f>
              <c:strCache>
                <c:ptCount val="5"/>
                <c:pt idx="0">
                  <c:v>JANEIRO</c:v>
                </c:pt>
                <c:pt idx="1">
                  <c:v>FEVEREIRO</c:v>
                </c:pt>
                <c:pt idx="2">
                  <c:v>MARÇO</c:v>
                </c:pt>
                <c:pt idx="3">
                  <c:v>ABRIL</c:v>
                </c:pt>
                <c:pt idx="4">
                  <c:v>MAIO</c:v>
                </c:pt>
              </c:strCache>
            </c:strRef>
          </c:cat>
          <c:val>
            <c:numRef>
              <c:f>Gráfico!$B$30:$F$30</c:f>
              <c:numCache>
                <c:formatCode>0%</c:formatCode>
                <c:ptCount val="5"/>
                <c:pt idx="0">
                  <c:v>0.5304347826086957</c:v>
                </c:pt>
                <c:pt idx="1">
                  <c:v>0.64827586206896548</c:v>
                </c:pt>
                <c:pt idx="2">
                  <c:v>0.70921985815602839</c:v>
                </c:pt>
                <c:pt idx="3">
                  <c:v>0.81578947368421051</c:v>
                </c:pt>
                <c:pt idx="4">
                  <c:v>0.55752212389380529</c:v>
                </c:pt>
              </c:numCache>
            </c:numRef>
          </c:val>
          <c:smooth val="0"/>
          <c:extLst>
            <c:ext xmlns:c16="http://schemas.microsoft.com/office/drawing/2014/chart" uri="{C3380CC4-5D6E-409C-BE32-E72D297353CC}">
              <c16:uniqueId val="{00000013-090B-4BC1-857A-4009878729B4}"/>
            </c:ext>
          </c:extLst>
        </c:ser>
        <c:dLbls>
          <c:showLegendKey val="0"/>
          <c:showVal val="1"/>
          <c:showCatName val="0"/>
          <c:showSerName val="0"/>
          <c:showPercent val="0"/>
          <c:showBubbleSize val="0"/>
        </c:dLbls>
        <c:marker val="1"/>
        <c:smooth val="0"/>
        <c:axId val="342958192"/>
        <c:axId val="342957800"/>
      </c:lineChart>
      <c:catAx>
        <c:axId val="342958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endParaRPr lang="pt-BR"/>
          </a:p>
        </c:txPr>
        <c:crossAx val="342957800"/>
        <c:crossesAt val="0"/>
        <c:auto val="1"/>
        <c:lblAlgn val="ctr"/>
        <c:lblOffset val="100"/>
        <c:noMultiLvlLbl val="0"/>
      </c:catAx>
      <c:valAx>
        <c:axId val="342957800"/>
        <c:scaling>
          <c:logBase val="10"/>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0"/>
        <c:majorTickMark val="none"/>
        <c:minorTickMark val="none"/>
        <c:tickLblPos val="nextTo"/>
        <c:crossAx val="342958192"/>
        <c:crosses val="autoZero"/>
        <c:crossBetween val="between"/>
      </c:valAx>
      <c:spPr>
        <a:noFill/>
        <a:ln>
          <a:noFill/>
        </a:ln>
        <a:effectLst/>
      </c:spPr>
    </c:plotArea>
    <c:legend>
      <c:legendPos val="r"/>
      <c:legendEntry>
        <c:idx val="2"/>
        <c:txPr>
          <a:bodyPr rot="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endParaRPr lang="pt-BR"/>
          </a:p>
        </c:txPr>
      </c:legendEntry>
      <c:layout>
        <c:manualLayout>
          <c:xMode val="edge"/>
          <c:yMode val="edge"/>
          <c:x val="0.8182239872156537"/>
          <c:y val="0.45524465689957588"/>
          <c:w val="0.1737256798466052"/>
          <c:h val="0.32920048492550974"/>
        </c:manualLayout>
      </c:layout>
      <c:overlay val="0"/>
      <c:spPr>
        <a:noFill/>
        <a:ln>
          <a:noFill/>
        </a:ln>
        <a:effectLst/>
      </c:spPr>
      <c:txPr>
        <a:bodyPr rot="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endParaRPr lang="pt-BR"/>
        </a:p>
      </c:txPr>
    </c:legend>
    <c:plotVisOnly val="1"/>
    <c:dispBlanksAs val="gap"/>
    <c:showDLblsOverMax val="0"/>
  </c:chart>
  <c:spPr>
    <a:noFill/>
    <a:ln>
      <a:noFill/>
    </a:ln>
    <a:effectLst/>
  </c:spPr>
  <c:txPr>
    <a:bodyPr/>
    <a:lstStyle/>
    <a:p>
      <a:pPr>
        <a:defRPr sz="1100" b="1"/>
      </a:pPr>
      <a:endParaRPr lang="pt-BR"/>
    </a:p>
  </c:txPr>
  <c:externalData r:id="rId4">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spc="0" baseline="0">
                <a:solidFill>
                  <a:sysClr val="windowText" lastClr="000000"/>
                </a:solidFill>
                <a:latin typeface="+mn-lt"/>
                <a:ea typeface="+mn-ea"/>
                <a:cs typeface="+mn-cs"/>
              </a:defRPr>
            </a:pPr>
            <a:r>
              <a:rPr lang="pt-BR" sz="1800" b="1">
                <a:solidFill>
                  <a:sysClr val="windowText" lastClr="000000"/>
                </a:solidFill>
              </a:rPr>
              <a:t>PRODUTOS</a:t>
            </a:r>
          </a:p>
        </c:rich>
      </c:tx>
      <c:layout>
        <c:manualLayout>
          <c:xMode val="edge"/>
          <c:yMode val="edge"/>
          <c:x val="0.35595275136324717"/>
          <c:y val="3.4857435776771235E-3"/>
        </c:manualLayout>
      </c:layout>
      <c:overlay val="0"/>
      <c:spPr>
        <a:noFill/>
        <a:ln>
          <a:noFill/>
        </a:ln>
        <a:effectLst/>
      </c:spPr>
      <c:txPr>
        <a:bodyPr rot="0" spcFirstLastPara="1" vertOverflow="ellipsis" vert="horz" wrap="square" anchor="ctr" anchorCtr="1"/>
        <a:lstStyle/>
        <a:p>
          <a:pPr>
            <a:defRPr sz="1800" b="1" i="0" u="none" strike="noStrike" kern="1200" spc="0" baseline="0">
              <a:solidFill>
                <a:sysClr val="windowText" lastClr="000000"/>
              </a:solidFill>
              <a:latin typeface="+mn-lt"/>
              <a:ea typeface="+mn-ea"/>
              <a:cs typeface="+mn-cs"/>
            </a:defRPr>
          </a:pPr>
          <a:endParaRPr lang="pt-BR"/>
        </a:p>
      </c:txPr>
    </c:title>
    <c:autoTitleDeleted val="0"/>
    <c:plotArea>
      <c:layout>
        <c:manualLayout>
          <c:layoutTarget val="inner"/>
          <c:xMode val="edge"/>
          <c:yMode val="edge"/>
          <c:x val="0.2060747014899964"/>
          <c:y val="8.5328672243136242E-2"/>
          <c:w val="0.53897079343960397"/>
          <c:h val="0.82942796851166656"/>
        </c:manualLayout>
      </c:layout>
      <c:doughnutChart>
        <c:varyColors val="1"/>
        <c:ser>
          <c:idx val="0"/>
          <c:order val="0"/>
          <c:tx>
            <c:strRef>
              <c:f>Grafico!$B$3</c:f>
              <c:strCache>
                <c:ptCount val="1"/>
                <c:pt idx="0">
                  <c:v>Receita</c:v>
                </c:pt>
              </c:strCache>
            </c:strRef>
          </c:tx>
          <c:dPt>
            <c:idx val="0"/>
            <c:bubble3D val="0"/>
            <c:spPr>
              <a:solidFill>
                <a:srgbClr val="D191EB"/>
              </a:solidFill>
              <a:ln w="19050">
                <a:solidFill>
                  <a:schemeClr val="lt1"/>
                </a:solidFill>
              </a:ln>
              <a:effectLst/>
            </c:spPr>
            <c:extLst>
              <c:ext xmlns:c16="http://schemas.microsoft.com/office/drawing/2014/chart" uri="{C3380CC4-5D6E-409C-BE32-E72D297353CC}">
                <c16:uniqueId val="{00000001-11F3-4A52-B221-25D7BAD57BDB}"/>
              </c:ext>
            </c:extLst>
          </c:dPt>
          <c:dPt>
            <c:idx val="1"/>
            <c:bubble3D val="0"/>
            <c:spPr>
              <a:solidFill>
                <a:schemeClr val="tx1"/>
              </a:solidFill>
              <a:ln w="19050">
                <a:solidFill>
                  <a:schemeClr val="lt1"/>
                </a:solidFill>
              </a:ln>
              <a:effectLst/>
            </c:spPr>
            <c:extLst>
              <c:ext xmlns:c16="http://schemas.microsoft.com/office/drawing/2014/chart" uri="{C3380CC4-5D6E-409C-BE32-E72D297353CC}">
                <c16:uniqueId val="{00000003-11F3-4A52-B221-25D7BAD57BDB}"/>
              </c:ext>
            </c:extLst>
          </c:dPt>
          <c:dPt>
            <c:idx val="2"/>
            <c:bubble3D val="0"/>
            <c:spPr>
              <a:solidFill>
                <a:schemeClr val="accent5">
                  <a:lumMod val="75000"/>
                </a:schemeClr>
              </a:solidFill>
              <a:ln w="19050">
                <a:solidFill>
                  <a:schemeClr val="lt1"/>
                </a:solidFill>
              </a:ln>
              <a:effectLst/>
            </c:spPr>
            <c:extLst>
              <c:ext xmlns:c16="http://schemas.microsoft.com/office/drawing/2014/chart" uri="{C3380CC4-5D6E-409C-BE32-E72D297353CC}">
                <c16:uniqueId val="{00000005-11F3-4A52-B221-25D7BAD57BDB}"/>
              </c:ext>
            </c:extLst>
          </c:dPt>
          <c:dPt>
            <c:idx val="3"/>
            <c:bubble3D val="0"/>
            <c:spPr>
              <a:solidFill>
                <a:schemeClr val="accent5">
                  <a:lumMod val="60000"/>
                  <a:lumOff val="40000"/>
                </a:schemeClr>
              </a:solidFill>
              <a:ln w="19050">
                <a:solidFill>
                  <a:schemeClr val="lt1"/>
                </a:solidFill>
              </a:ln>
              <a:effectLst/>
            </c:spPr>
            <c:extLst>
              <c:ext xmlns:c16="http://schemas.microsoft.com/office/drawing/2014/chart" uri="{C3380CC4-5D6E-409C-BE32-E72D297353CC}">
                <c16:uniqueId val="{00000007-11F3-4A52-B221-25D7BAD57BDB}"/>
              </c:ext>
            </c:extLst>
          </c:dPt>
          <c:dPt>
            <c:idx val="4"/>
            <c:bubble3D val="0"/>
            <c:spPr>
              <a:solidFill>
                <a:schemeClr val="accent5">
                  <a:lumMod val="60000"/>
                  <a:lumOff val="40000"/>
                </a:schemeClr>
              </a:solidFill>
              <a:ln w="19050">
                <a:solidFill>
                  <a:schemeClr val="lt1"/>
                </a:solidFill>
              </a:ln>
              <a:effectLst/>
            </c:spPr>
            <c:extLst>
              <c:ext xmlns:c16="http://schemas.microsoft.com/office/drawing/2014/chart" uri="{C3380CC4-5D6E-409C-BE32-E72D297353CC}">
                <c16:uniqueId val="{00000009-11F3-4A52-B221-25D7BAD57BDB}"/>
              </c:ext>
            </c:extLst>
          </c:dPt>
          <c:dPt>
            <c:idx val="5"/>
            <c:bubble3D val="0"/>
            <c:spPr>
              <a:solidFill>
                <a:srgbClr val="FFFF00"/>
              </a:solidFill>
              <a:ln w="19050">
                <a:solidFill>
                  <a:schemeClr val="lt1"/>
                </a:solidFill>
              </a:ln>
              <a:effectLst/>
            </c:spPr>
            <c:extLst>
              <c:ext xmlns:c16="http://schemas.microsoft.com/office/drawing/2014/chart" uri="{C3380CC4-5D6E-409C-BE32-E72D297353CC}">
                <c16:uniqueId val="{0000000B-11F3-4A52-B221-25D7BAD57BDB}"/>
              </c:ext>
            </c:extLst>
          </c:dPt>
          <c:dPt>
            <c:idx val="6"/>
            <c:bubble3D val="0"/>
            <c:spPr>
              <a:solidFill>
                <a:schemeClr val="accent5">
                  <a:lumMod val="20000"/>
                  <a:lumOff val="80000"/>
                </a:schemeClr>
              </a:solidFill>
              <a:ln w="19050">
                <a:solidFill>
                  <a:schemeClr val="lt1"/>
                </a:solidFill>
              </a:ln>
              <a:effectLst/>
            </c:spPr>
            <c:extLst>
              <c:ext xmlns:c16="http://schemas.microsoft.com/office/drawing/2014/chart" uri="{C3380CC4-5D6E-409C-BE32-E72D297353CC}">
                <c16:uniqueId val="{0000000D-11F3-4A52-B221-25D7BAD57BDB}"/>
              </c:ext>
            </c:extLst>
          </c:dPt>
          <c:dPt>
            <c:idx val="7"/>
            <c:bubble3D val="0"/>
            <c:spPr>
              <a:solidFill>
                <a:srgbClr val="AFB8E7"/>
              </a:solidFill>
              <a:ln w="19050">
                <a:solidFill>
                  <a:schemeClr val="lt1"/>
                </a:solidFill>
              </a:ln>
              <a:effectLst/>
            </c:spPr>
            <c:extLst>
              <c:ext xmlns:c16="http://schemas.microsoft.com/office/drawing/2014/chart" uri="{C3380CC4-5D6E-409C-BE32-E72D297353CC}">
                <c16:uniqueId val="{0000000F-11F3-4A52-B221-25D7BAD57BDB}"/>
              </c:ext>
            </c:extLst>
          </c:dPt>
          <c:dPt>
            <c:idx val="8"/>
            <c:bubble3D val="0"/>
            <c:spPr>
              <a:solidFill>
                <a:schemeClr val="bg2"/>
              </a:solidFill>
              <a:ln w="19050">
                <a:solidFill>
                  <a:schemeClr val="lt1"/>
                </a:solidFill>
              </a:ln>
              <a:effectLst/>
            </c:spPr>
            <c:extLst>
              <c:ext xmlns:c16="http://schemas.microsoft.com/office/drawing/2014/chart" uri="{C3380CC4-5D6E-409C-BE32-E72D297353CC}">
                <c16:uniqueId val="{00000011-11F3-4A52-B221-25D7BAD57BDB}"/>
              </c:ext>
            </c:extLst>
          </c:dPt>
          <c:dLbls>
            <c:dLbl>
              <c:idx val="0"/>
              <c:spPr>
                <a:noFill/>
                <a:ln>
                  <a:noFill/>
                </a:ln>
                <a:effectLst/>
              </c:spPr>
              <c:txPr>
                <a:bodyPr rot="0" spcFirstLastPara="1" vertOverflow="clip" horzOverflow="clip" vert="horz" wrap="square" lIns="38100" tIns="19050" rIns="38100" bIns="19050" anchor="ctr" anchorCtr="1">
                  <a:noAutofit/>
                </a:bodyPr>
                <a:lstStyle/>
                <a:p>
                  <a:pPr>
                    <a:defRPr sz="1100" b="1" i="0" u="none" strike="noStrike" kern="1200" baseline="0">
                      <a:solidFill>
                        <a:schemeClr val="bg1"/>
                      </a:solidFill>
                      <a:latin typeface="+mn-lt"/>
                      <a:ea typeface="+mn-ea"/>
                      <a:cs typeface="+mn-cs"/>
                    </a:defRPr>
                  </a:pPr>
                  <a:endParaRPr lang="pt-BR"/>
                </a:p>
              </c:txPr>
              <c:showLegendKey val="0"/>
              <c:showVal val="0"/>
              <c:showCatName val="0"/>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01-11F3-4A52-B221-25D7BAD57BDB}"/>
                </c:ext>
              </c:extLst>
            </c:dLbl>
            <c:dLbl>
              <c:idx val="1"/>
              <c:spPr>
                <a:noFill/>
                <a:ln>
                  <a:noFill/>
                </a:ln>
                <a:effectLst/>
              </c:spPr>
              <c:txPr>
                <a:bodyPr rot="0" spcFirstLastPara="1" vertOverflow="clip" horzOverflow="clip" vert="horz" wrap="square" lIns="38100" tIns="19050" rIns="38100" bIns="19050" anchor="ctr" anchorCtr="1">
                  <a:spAutoFit/>
                </a:bodyPr>
                <a:lstStyle/>
                <a:p>
                  <a:pPr>
                    <a:defRPr sz="1100" b="1" i="0" u="none" strike="noStrike" kern="1200" baseline="0">
                      <a:solidFill>
                        <a:schemeClr val="bg1"/>
                      </a:solidFill>
                      <a:latin typeface="+mn-lt"/>
                      <a:ea typeface="+mn-ea"/>
                      <a:cs typeface="+mn-cs"/>
                    </a:defRPr>
                  </a:pPr>
                  <a:endParaRPr lang="pt-BR"/>
                </a:p>
              </c:txPr>
              <c:showLegendKey val="0"/>
              <c:showVal val="0"/>
              <c:showCatName val="0"/>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03-11F3-4A52-B221-25D7BAD57BDB}"/>
                </c:ext>
              </c:extLst>
            </c:dLbl>
            <c:dLbl>
              <c:idx val="2"/>
              <c:spPr>
                <a:noFill/>
                <a:ln w="6350">
                  <a:noFill/>
                </a:ln>
                <a:effectLst/>
              </c:spPr>
              <c:txPr>
                <a:bodyPr rot="0" spcFirstLastPara="1" vertOverflow="clip" horzOverflow="clip" vert="horz" wrap="square" lIns="38100" tIns="19050" rIns="38100" bIns="19050" anchor="ctr" anchorCtr="1">
                  <a:spAutoFit/>
                </a:bodyPr>
                <a:lstStyle/>
                <a:p>
                  <a:pPr>
                    <a:defRPr sz="1100" b="1" i="0" u="none" strike="noStrike" kern="1200" baseline="0">
                      <a:solidFill>
                        <a:schemeClr val="bg1"/>
                      </a:solidFill>
                      <a:latin typeface="+mn-lt"/>
                      <a:ea typeface="+mn-ea"/>
                      <a:cs typeface="+mn-cs"/>
                    </a:defRPr>
                  </a:pPr>
                  <a:endParaRPr lang="pt-BR"/>
                </a:p>
              </c:txPr>
              <c:showLegendKey val="0"/>
              <c:showVal val="0"/>
              <c:showCatName val="0"/>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05-11F3-4A52-B221-25D7BAD57BDB}"/>
                </c:ext>
              </c:extLst>
            </c:dLbl>
            <c:dLbl>
              <c:idx val="3"/>
              <c:delete val="1"/>
              <c:extLst>
                <c:ext xmlns:c15="http://schemas.microsoft.com/office/drawing/2012/chart" uri="{CE6537A1-D6FC-4f65-9D91-7224C49458BB}">
                  <c15:layout>
                    <c:manualLayout>
                      <c:w val="6.286890862780084E-2"/>
                      <c:h val="8.2253912497864123E-2"/>
                    </c:manualLayout>
                  </c15:layout>
                </c:ext>
                <c:ext xmlns:c16="http://schemas.microsoft.com/office/drawing/2014/chart" uri="{C3380CC4-5D6E-409C-BE32-E72D297353CC}">
                  <c16:uniqueId val="{00000007-11F3-4A52-B221-25D7BAD57BDB}"/>
                </c:ext>
              </c:extLst>
            </c:dLbl>
            <c:dLbl>
              <c:idx val="4"/>
              <c:spPr>
                <a:noFill/>
                <a:ln w="6350">
                  <a:noFill/>
                </a:ln>
                <a:effectLst/>
              </c:spPr>
              <c:txPr>
                <a:bodyPr rot="0" spcFirstLastPara="1" vertOverflow="clip" horzOverflow="clip" vert="horz" wrap="square" lIns="38100" tIns="19050" rIns="38100" bIns="19050" anchor="ctr" anchorCtr="1">
                  <a:spAutoFit/>
                </a:bodyPr>
                <a:lstStyle/>
                <a:p>
                  <a:pPr>
                    <a:defRPr sz="1100" b="1" i="0" u="none" strike="noStrike" kern="1200" baseline="0">
                      <a:solidFill>
                        <a:sysClr val="windowText" lastClr="000000"/>
                      </a:solidFill>
                      <a:latin typeface="+mn-lt"/>
                      <a:ea typeface="+mn-ea"/>
                      <a:cs typeface="+mn-cs"/>
                    </a:defRPr>
                  </a:pPr>
                  <a:endParaRPr lang="pt-BR"/>
                </a:p>
              </c:txPr>
              <c:showLegendKey val="0"/>
              <c:showVal val="0"/>
              <c:showCatName val="0"/>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09-11F3-4A52-B221-25D7BAD57BDB}"/>
                </c:ext>
              </c:extLst>
            </c:dLbl>
            <c:dLbl>
              <c:idx val="5"/>
              <c:tx>
                <c:rich>
                  <a:bodyPr rot="0" spcFirstLastPara="1" vertOverflow="clip" horzOverflow="clip" vert="horz" wrap="square" lIns="38100" tIns="19050" rIns="38100" bIns="19050" anchor="ctr" anchorCtr="1">
                    <a:spAutoFit/>
                  </a:bodyPr>
                  <a:lstStyle/>
                  <a:p>
                    <a:pPr>
                      <a:defRPr sz="1100" b="1" i="0" u="none" strike="noStrike" kern="1200" baseline="0">
                        <a:solidFill>
                          <a:sysClr val="windowText" lastClr="000000"/>
                        </a:solidFill>
                        <a:latin typeface="+mn-lt"/>
                        <a:ea typeface="+mn-ea"/>
                        <a:cs typeface="+mn-cs"/>
                      </a:defRPr>
                    </a:pPr>
                    <a:r>
                      <a:rPr lang="en-US" sz="1100" baseline="0">
                        <a:solidFill>
                          <a:sysClr val="windowText" lastClr="000000"/>
                        </a:solidFill>
                      </a:rPr>
                      <a:t> </a:t>
                    </a:r>
                    <a:fld id="{5672671C-7410-4454-9BB4-A030CACD77DF}" type="PERCENTAGE">
                      <a:rPr lang="en-US" sz="1100" baseline="0">
                        <a:solidFill>
                          <a:sysClr val="windowText" lastClr="000000"/>
                        </a:solidFill>
                      </a:rPr>
                      <a:pPr>
                        <a:defRPr sz="1100" b="1">
                          <a:solidFill>
                            <a:sysClr val="windowText" lastClr="000000"/>
                          </a:solidFill>
                        </a:defRPr>
                      </a:pPr>
                      <a:t>[PORCENTAGEM]</a:t>
                    </a:fld>
                    <a:endParaRPr lang="en-US" sz="1100" baseline="0">
                      <a:solidFill>
                        <a:sysClr val="windowText" lastClr="000000"/>
                      </a:solidFill>
                    </a:endParaRPr>
                  </a:p>
                </c:rich>
              </c:tx>
              <c:spPr>
                <a:noFill/>
                <a:ln w="6350">
                  <a:noFill/>
                </a:ln>
                <a:effectLst/>
              </c:spPr>
              <c:txPr>
                <a:bodyPr rot="0" spcFirstLastPara="1" vertOverflow="clip" horzOverflow="clip" vert="horz" wrap="square" lIns="38100" tIns="19050" rIns="38100" bIns="19050" anchor="ctr" anchorCtr="1">
                  <a:spAutoFit/>
                </a:bodyPr>
                <a:lstStyle/>
                <a:p>
                  <a:pPr>
                    <a:defRPr sz="1100" b="1" i="0" u="none" strike="noStrike" kern="1200" baseline="0">
                      <a:solidFill>
                        <a:sysClr val="windowText" lastClr="000000"/>
                      </a:solidFill>
                      <a:latin typeface="+mn-lt"/>
                      <a:ea typeface="+mn-ea"/>
                      <a:cs typeface="+mn-cs"/>
                    </a:defRPr>
                  </a:pPr>
                  <a:endParaRPr lang="pt-BR"/>
                </a:p>
              </c:txPr>
              <c:showLegendKey val="0"/>
              <c:showVal val="1"/>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layout>
                    <c:manualLayout>
                      <c:w val="5.2912235119730304E-2"/>
                      <c:h val="0.1249433468628588"/>
                    </c:manualLayout>
                  </c15:layout>
                  <c15:dlblFieldTable/>
                  <c15:showDataLabelsRange val="0"/>
                </c:ext>
                <c:ext xmlns:c16="http://schemas.microsoft.com/office/drawing/2014/chart" uri="{C3380CC4-5D6E-409C-BE32-E72D297353CC}">
                  <c16:uniqueId val="{0000000B-11F3-4A52-B221-25D7BAD57BDB}"/>
                </c:ext>
              </c:extLst>
            </c:dLbl>
            <c:dLbl>
              <c:idx val="6"/>
              <c:tx>
                <c:rich>
                  <a:bodyPr rot="0" spcFirstLastPara="1" vertOverflow="ellipsis" vert="horz" wrap="square" lIns="38100" tIns="19050" rIns="38100" bIns="19050" anchor="ctr" anchorCtr="1">
                    <a:spAutoFit/>
                  </a:bodyPr>
                  <a:lstStyle/>
                  <a:p>
                    <a:pPr>
                      <a:defRPr sz="1100" b="1" i="0" u="none" strike="noStrike" kern="1200" baseline="0">
                        <a:solidFill>
                          <a:sysClr val="windowText" lastClr="000000"/>
                        </a:solidFill>
                        <a:latin typeface="+mn-lt"/>
                        <a:ea typeface="+mn-ea"/>
                        <a:cs typeface="+mn-cs"/>
                      </a:defRPr>
                    </a:pPr>
                    <a:r>
                      <a:rPr lang="en-US" sz="1100" b="1" baseline="0">
                        <a:solidFill>
                          <a:sysClr val="windowText" lastClr="000000"/>
                        </a:solidFill>
                      </a:rPr>
                      <a:t> </a:t>
                    </a:r>
                    <a:fld id="{1C79245F-D7BB-4047-ADE3-08964B3A7B9C}" type="PERCENTAGE">
                      <a:rPr lang="en-US" sz="1100" b="1" baseline="0">
                        <a:solidFill>
                          <a:sysClr val="windowText" lastClr="000000"/>
                        </a:solidFill>
                      </a:rPr>
                      <a:pPr>
                        <a:defRPr sz="1100" b="1">
                          <a:solidFill>
                            <a:sysClr val="windowText" lastClr="000000"/>
                          </a:solidFill>
                        </a:defRPr>
                      </a:pPr>
                      <a:t>[PORCENTAGEM]</a:t>
                    </a:fld>
                    <a:endParaRPr lang="en-US" sz="1100" b="1" baseline="0">
                      <a:solidFill>
                        <a:sysClr val="windowText" lastClr="000000"/>
                      </a:solidFill>
                    </a:endParaRPr>
                  </a:p>
                </c:rich>
              </c:tx>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ysClr val="windowText" lastClr="000000"/>
                      </a:solidFill>
                      <a:latin typeface="+mn-lt"/>
                      <a:ea typeface="+mn-ea"/>
                      <a:cs typeface="+mn-cs"/>
                    </a:defRPr>
                  </a:pPr>
                  <a:endParaRPr lang="pt-BR"/>
                </a:p>
              </c:txPr>
              <c:showLegendKey val="0"/>
              <c:showVal val="1"/>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D-11F3-4A52-B221-25D7BAD57BDB}"/>
                </c:ext>
              </c:extLst>
            </c:dLbl>
            <c:dLbl>
              <c:idx val="7"/>
              <c:spPr>
                <a:noFill/>
                <a:ln>
                  <a:noFill/>
                </a:ln>
                <a:effectLst/>
              </c:spPr>
              <c:txPr>
                <a:bodyPr rot="0" spcFirstLastPara="1" vertOverflow="clip" horzOverflow="clip" vert="horz" wrap="square" lIns="38100" tIns="19050" rIns="38100" bIns="19050" anchor="ctr" anchorCtr="1">
                  <a:spAutoFit/>
                </a:bodyPr>
                <a:lstStyle/>
                <a:p>
                  <a:pPr>
                    <a:defRPr sz="1100" b="1" i="0" u="none" strike="noStrike" kern="1200" baseline="0">
                      <a:solidFill>
                        <a:schemeClr val="tx1"/>
                      </a:solidFill>
                      <a:latin typeface="+mn-lt"/>
                      <a:ea typeface="+mn-ea"/>
                      <a:cs typeface="+mn-cs"/>
                    </a:defRPr>
                  </a:pPr>
                  <a:endParaRPr lang="pt-BR"/>
                </a:p>
              </c:txPr>
              <c:showLegendKey val="0"/>
              <c:showVal val="0"/>
              <c:showCatName val="0"/>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0F-11F3-4A52-B221-25D7BAD57BDB}"/>
                </c:ext>
              </c:extLst>
            </c:dLbl>
            <c:dLbl>
              <c:idx val="8"/>
              <c:tx>
                <c:rich>
                  <a:bodyPr/>
                  <a:lstStyle/>
                  <a:p>
                    <a:fld id="{1B741815-6ADE-4FFC-B3B6-84C328FC644F}" type="PERCENTAGE">
                      <a:rPr lang="en-US" baseline="0">
                        <a:solidFill>
                          <a:schemeClr val="tx1"/>
                        </a:solidFill>
                      </a:rPr>
                      <a:pPr/>
                      <a:t>[PORCENTAGEM]</a:t>
                    </a:fld>
                    <a:endParaRPr lang="pt-BR"/>
                  </a:p>
                </c:rich>
              </c:tx>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1-11F3-4A52-B221-25D7BAD57BDB}"/>
                </c:ext>
              </c:extLst>
            </c:dLbl>
            <c:spPr>
              <a:noFill/>
              <a:ln w="6350">
                <a:noFill/>
              </a:ln>
              <a:effectLst/>
            </c:spPr>
            <c:txPr>
              <a:bodyPr rot="0" spcFirstLastPara="1" vertOverflow="clip" horzOverflow="clip" vert="horz" wrap="square" lIns="38100" tIns="19050" rIns="38100" bIns="19050" anchor="ctr" anchorCtr="1">
                <a:spAutoFit/>
              </a:bodyPr>
              <a:lstStyle/>
              <a:p>
                <a:pPr>
                  <a:defRPr sz="1100" b="1" i="0" u="none" strike="noStrike" kern="1200" baseline="0">
                    <a:solidFill>
                      <a:schemeClr val="tx1"/>
                    </a:solidFill>
                    <a:latin typeface="+mn-lt"/>
                    <a:ea typeface="+mn-ea"/>
                    <a:cs typeface="+mn-cs"/>
                  </a:defRPr>
                </a:pPr>
                <a:endParaRPr lang="pt-BR"/>
              </a:p>
            </c:txPr>
            <c:showLegendKey val="0"/>
            <c:showVal val="0"/>
            <c:showCatName val="0"/>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Grafico!$C$2:$J$2</c:f>
              <c:strCache>
                <c:ptCount val="8"/>
                <c:pt idx="0">
                  <c:v>Áudiovisual</c:v>
                </c:pt>
                <c:pt idx="1">
                  <c:v>Braille</c:v>
                </c:pt>
                <c:pt idx="2">
                  <c:v>E-Pub</c:v>
                </c:pt>
                <c:pt idx="3">
                  <c:v>Daisy</c:v>
                </c:pt>
                <c:pt idx="4">
                  <c:v>HTML</c:v>
                </c:pt>
                <c:pt idx="5">
                  <c:v>Arq.</c:v>
                </c:pt>
                <c:pt idx="6">
                  <c:v>Web</c:v>
                </c:pt>
                <c:pt idx="7">
                  <c:v>EAD</c:v>
                </c:pt>
              </c:strCache>
            </c:strRef>
          </c:cat>
          <c:val>
            <c:numRef>
              <c:f>Grafico!$C$3:$J$3</c:f>
              <c:numCache>
                <c:formatCode>_("R$"* #,##0.00_);_("R$"* \(#,##0.00\);_("R$"* "-"??_);_(@_)</c:formatCode>
                <c:ptCount val="8"/>
                <c:pt idx="0">
                  <c:v>505202.03</c:v>
                </c:pt>
                <c:pt idx="1">
                  <c:v>869783.68999999983</c:v>
                </c:pt>
                <c:pt idx="2">
                  <c:v>104671.51000000001</c:v>
                </c:pt>
                <c:pt idx="3">
                  <c:v>0</c:v>
                </c:pt>
                <c:pt idx="4">
                  <c:v>292937.80000000005</c:v>
                </c:pt>
                <c:pt idx="5">
                  <c:v>16510</c:v>
                </c:pt>
                <c:pt idx="6">
                  <c:v>327761</c:v>
                </c:pt>
                <c:pt idx="7">
                  <c:v>54366.229999999996</c:v>
                </c:pt>
              </c:numCache>
            </c:numRef>
          </c:val>
          <c:extLst>
            <c:ext xmlns:c16="http://schemas.microsoft.com/office/drawing/2014/chart" uri="{C3380CC4-5D6E-409C-BE32-E72D297353CC}">
              <c16:uniqueId val="{00000012-11F3-4A52-B221-25D7BAD57BDB}"/>
            </c:ext>
          </c:extLst>
        </c:ser>
        <c:dLbls>
          <c:showLegendKey val="0"/>
          <c:showVal val="0"/>
          <c:showCatName val="0"/>
          <c:showSerName val="0"/>
          <c:showPercent val="1"/>
          <c:showBubbleSize val="0"/>
          <c:showLeaderLines val="0"/>
        </c:dLbls>
        <c:firstSliceAng val="0"/>
        <c:holeSize val="50"/>
      </c:doughnutChart>
      <c:spPr>
        <a:noFill/>
        <a:ln>
          <a:noFill/>
        </a:ln>
        <a:effectLst/>
      </c:spPr>
    </c:plotArea>
    <c:legend>
      <c:legendPos val="b"/>
      <c:layout>
        <c:manualLayout>
          <c:xMode val="edge"/>
          <c:yMode val="edge"/>
          <c:x val="5.0442303019016171E-2"/>
          <c:y val="0.9328526570251291"/>
          <c:w val="0.79048092740931175"/>
          <c:h val="6.0032437247371832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pt-BR"/>
        </a:p>
      </c:txPr>
    </c:legend>
    <c:plotVisOnly val="1"/>
    <c:dispBlanksAs val="gap"/>
    <c:showDLblsOverMax val="0"/>
  </c:chart>
  <c:spPr>
    <a:noFill/>
    <a:ln w="9525" cap="flat" cmpd="sng" algn="ctr">
      <a:noFill/>
      <a:round/>
    </a:ln>
    <a:effectLst/>
  </c:spPr>
  <c:txPr>
    <a:bodyPr/>
    <a:lstStyle/>
    <a:p>
      <a:pPr>
        <a:defRPr/>
      </a:pPr>
      <a:endParaRPr lang="pt-BR"/>
    </a:p>
  </c:txPr>
  <c:externalData r:id="rId4">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US" sz="2400" dirty="0" err="1">
                <a:latin typeface="+mj-lt"/>
              </a:rPr>
              <a:t>Áudio</a:t>
            </a:r>
            <a:endParaRPr lang="en-US" sz="2400" dirty="0">
              <a:latin typeface="+mj-lt"/>
            </a:endParaRPr>
          </a:p>
        </c:rich>
      </c:tx>
      <c:layout>
        <c:manualLayout>
          <c:xMode val="edge"/>
          <c:yMode val="edge"/>
          <c:x val="0.42354235485323866"/>
          <c:y val="1.5099390775935912E-2"/>
        </c:manualLayout>
      </c:layout>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pt-BR"/>
        </a:p>
      </c:txPr>
    </c:title>
    <c:autoTitleDeleted val="0"/>
    <c:plotArea>
      <c:layout>
        <c:manualLayout>
          <c:layoutTarget val="inner"/>
          <c:xMode val="edge"/>
          <c:yMode val="edge"/>
          <c:x val="0.22177269747421258"/>
          <c:y val="0.16626657434409978"/>
          <c:w val="0.56047280968068147"/>
          <c:h val="0.68261799683589253"/>
        </c:manualLayout>
      </c:layout>
      <c:doughnutChart>
        <c:varyColors val="1"/>
        <c:dLbls>
          <c:showLegendKey val="0"/>
          <c:showVal val="0"/>
          <c:showCatName val="0"/>
          <c:showSerName val="0"/>
          <c:showPercent val="1"/>
          <c:showBubbleSize val="0"/>
          <c:showLeaderLines val="0"/>
        </c:dLbls>
        <c:firstSliceAng val="0"/>
        <c:holeSize val="50"/>
      </c:doughnutChart>
      <c:spPr>
        <a:noFill/>
        <a:ln>
          <a:noFill/>
        </a:ln>
        <a:effectLst/>
      </c:spPr>
    </c:plotArea>
    <c:legend>
      <c:legendPos val="b"/>
      <c:layout>
        <c:manualLayout>
          <c:xMode val="edge"/>
          <c:yMode val="edge"/>
          <c:x val="0.18362699080371209"/>
          <c:y val="0.90770464044015708"/>
          <c:w val="0.63750065987287752"/>
          <c:h val="4.886241011602412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pt-BR"/>
        </a:p>
      </c:txPr>
    </c:legend>
    <c:plotVisOnly val="1"/>
    <c:dispBlanksAs val="gap"/>
    <c:showDLblsOverMax val="0"/>
  </c:chart>
  <c:spPr>
    <a:noFill/>
    <a:ln w="9525" cap="flat" cmpd="sng" algn="ctr">
      <a:noFill/>
      <a:round/>
    </a:ln>
    <a:effectLst/>
  </c:spPr>
  <c:txPr>
    <a:bodyPr/>
    <a:lstStyle/>
    <a:p>
      <a:pPr>
        <a:defRPr/>
      </a:pPr>
      <a:endParaRPr lang="pt-BR"/>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US"/>
              <a:t>Áudio</a:t>
            </a:r>
          </a:p>
        </c:rich>
      </c:tx>
      <c:layout>
        <c:manualLayout>
          <c:xMode val="edge"/>
          <c:yMode val="edge"/>
          <c:x val="0.45682615560120693"/>
          <c:y val="2.3785926660059464E-2"/>
        </c:manualLayout>
      </c:layout>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pt-BR"/>
        </a:p>
      </c:txPr>
    </c:title>
    <c:autoTitleDeleted val="0"/>
    <c:plotArea>
      <c:layout>
        <c:manualLayout>
          <c:layoutTarget val="inner"/>
          <c:xMode val="edge"/>
          <c:yMode val="edge"/>
          <c:x val="0.27072443370726545"/>
          <c:y val="9.5563046575423749E-2"/>
          <c:w val="0.50738440382674932"/>
          <c:h val="0.80125505748154924"/>
        </c:manualLayout>
      </c:layout>
      <c:doughnutChart>
        <c:varyColors val="1"/>
        <c:dLbls>
          <c:showLegendKey val="0"/>
          <c:showVal val="0"/>
          <c:showCatName val="0"/>
          <c:showSerName val="0"/>
          <c:showPercent val="1"/>
          <c:showBubbleSize val="0"/>
          <c:showLeaderLines val="0"/>
        </c:dLbls>
        <c:firstSliceAng val="0"/>
        <c:holeSize val="50"/>
      </c:doughnutChart>
      <c:spPr>
        <a:noFill/>
        <a:ln>
          <a:noFill/>
        </a:ln>
        <a:effectLst/>
      </c:spPr>
    </c:plotArea>
    <c:legend>
      <c:legendPos val="r"/>
      <c:layout>
        <c:manualLayout>
          <c:xMode val="edge"/>
          <c:yMode val="edge"/>
          <c:x val="0.20449176460169366"/>
          <c:y val="0.89294410641851585"/>
          <c:w val="0.66074958377656023"/>
          <c:h val="0.1041684562157003"/>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pt-BR"/>
        </a:p>
      </c:txPr>
    </c:legend>
    <c:plotVisOnly val="1"/>
    <c:dispBlanksAs val="gap"/>
    <c:showDLblsOverMax val="0"/>
  </c:chart>
  <c:spPr>
    <a:noFill/>
    <a:ln w="9525" cap="flat" cmpd="sng" algn="ctr">
      <a:noFill/>
      <a:round/>
    </a:ln>
    <a:effectLst/>
  </c:spPr>
  <c:txPr>
    <a:bodyPr/>
    <a:lstStyle/>
    <a:p>
      <a:pPr>
        <a:defRPr/>
      </a:pPr>
      <a:endParaRPr lang="pt-BR"/>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US"/>
              <a:t>BRAILLE</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pt-BR"/>
        </a:p>
      </c:txPr>
    </c:title>
    <c:autoTitleDeleted val="0"/>
    <c:plotArea>
      <c:layout>
        <c:manualLayout>
          <c:layoutTarget val="inner"/>
          <c:xMode val="edge"/>
          <c:yMode val="edge"/>
          <c:x val="0.2143219287644223"/>
          <c:y val="0.10308431722267902"/>
          <c:w val="0.57054574676484571"/>
          <c:h val="0.71731246731551723"/>
        </c:manualLayout>
      </c:layout>
      <c:doughnutChart>
        <c:varyColors val="1"/>
        <c:dLbls>
          <c:showLegendKey val="0"/>
          <c:showVal val="0"/>
          <c:showCatName val="0"/>
          <c:showSerName val="0"/>
          <c:showPercent val="1"/>
          <c:showBubbleSize val="0"/>
          <c:showLeaderLines val="0"/>
        </c:dLbls>
        <c:firstSliceAng val="0"/>
        <c:holeSize val="50"/>
      </c:doughnutChart>
      <c:spPr>
        <a:noFill/>
        <a:ln>
          <a:noFill/>
        </a:ln>
        <a:effectLst/>
      </c:spPr>
    </c:plotArea>
    <c:legend>
      <c:legendPos val="b"/>
      <c:layout>
        <c:manualLayout>
          <c:xMode val="edge"/>
          <c:yMode val="edge"/>
          <c:x val="0.16601629621507524"/>
          <c:y val="0.85979627655118629"/>
          <c:w val="0.663859634482588"/>
          <c:h val="4.9825791198307684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dk1">
                  <a:lumMod val="75000"/>
                  <a:lumOff val="25000"/>
                </a:schemeClr>
              </a:solidFill>
              <a:latin typeface="+mn-lt"/>
              <a:ea typeface="+mn-ea"/>
              <a:cs typeface="+mn-cs"/>
            </a:defRPr>
          </a:pPr>
          <a:endParaRPr lang="pt-BR"/>
        </a:p>
      </c:txPr>
    </c:legend>
    <c:plotVisOnly val="1"/>
    <c:dispBlanksAs val="gap"/>
    <c:showDLblsOverMax val="0"/>
  </c:chart>
  <c:spPr>
    <a:noFill/>
    <a:ln w="9525" cap="flat" cmpd="sng" algn="ctr">
      <a:noFill/>
      <a:round/>
    </a:ln>
    <a:effectLst/>
  </c:spPr>
  <c:txPr>
    <a:bodyPr/>
    <a:lstStyle/>
    <a:p>
      <a:pPr>
        <a:defRPr/>
      </a:pPr>
      <a:endParaRPr lang="pt-BR"/>
    </a:p>
  </c:txPr>
  <c:externalData r:id="rId4">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US"/>
              <a:t>ÁUDIOVISUAL</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pt-BR"/>
        </a:p>
      </c:txPr>
    </c:title>
    <c:autoTitleDeleted val="0"/>
    <c:plotArea>
      <c:layout>
        <c:manualLayout>
          <c:layoutTarget val="inner"/>
          <c:xMode val="edge"/>
          <c:yMode val="edge"/>
          <c:x val="0.22844000781131923"/>
          <c:y val="9.7169074345600071E-2"/>
          <c:w val="0.58206764873465755"/>
          <c:h val="0.75584519017629626"/>
        </c:manualLayout>
      </c:layout>
      <c:doughnutChart>
        <c:varyColors val="1"/>
        <c:ser>
          <c:idx val="0"/>
          <c:order val="0"/>
          <c:tx>
            <c:strRef>
              <c:f>Grafico!$E$31</c:f>
              <c:strCache>
                <c:ptCount val="1"/>
                <c:pt idx="0">
                  <c:v>Valor</c:v>
                </c:pt>
              </c:strCache>
            </c:strRef>
          </c:tx>
          <c:explosion val="1"/>
          <c:dPt>
            <c:idx val="0"/>
            <c:bubble3D val="0"/>
            <c:spPr>
              <a:solidFill>
                <a:srgbClr val="D191EB"/>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3E31-479E-B89F-9FA2B96DA9C2}"/>
              </c:ext>
            </c:extLst>
          </c:dPt>
          <c:dPt>
            <c:idx val="1"/>
            <c:bubble3D val="0"/>
            <c:spPr>
              <a:solidFill>
                <a:schemeClr val="tx1">
                  <a:lumMod val="95000"/>
                  <a:lumOff val="5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3E31-479E-B89F-9FA2B96DA9C2}"/>
              </c:ext>
            </c:extLst>
          </c:dPt>
          <c:dPt>
            <c:idx val="2"/>
            <c:bubble3D val="0"/>
            <c:explosion val="0"/>
            <c:spPr>
              <a:solidFill>
                <a:srgbClr val="4F77F7"/>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3E31-479E-B89F-9FA2B96DA9C2}"/>
              </c:ext>
            </c:extLst>
          </c:dPt>
          <c:dPt>
            <c:idx val="3"/>
            <c:bubble3D val="0"/>
            <c:spPr>
              <a:solidFill>
                <a:srgbClr val="FFFF00"/>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3E31-479E-B89F-9FA2B96DA9C2}"/>
              </c:ext>
            </c:extLst>
          </c:dPt>
          <c:dPt>
            <c:idx val="4"/>
            <c:bubble3D val="0"/>
            <c:spPr>
              <a:solidFill>
                <a:srgbClr val="FFFF00"/>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3E31-479E-B89F-9FA2B96DA9C2}"/>
              </c:ext>
            </c:extLst>
          </c:dPt>
          <c:dPt>
            <c:idx val="5"/>
            <c:bubble3D val="0"/>
            <c:spPr>
              <a:solidFill>
                <a:srgbClr val="FFFF00"/>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B-3E31-479E-B89F-9FA2B96DA9C2}"/>
              </c:ext>
            </c:extLst>
          </c:dPt>
          <c:dLbls>
            <c:dLbl>
              <c:idx val="0"/>
              <c:tx>
                <c:rich>
                  <a:bodyPr/>
                  <a:lstStyle/>
                  <a:p>
                    <a:r>
                      <a:rPr lang="en-US" baseline="0"/>
                      <a:t>
</a:t>
                    </a:r>
                    <a:fld id="{1F3218CD-A22A-450D-B5A4-39DEDE378BDD}" type="PERCENTAGE">
                      <a:rPr lang="en-US" baseline="0"/>
                      <a:pPr/>
                      <a:t>[PORCENTAGEM]</a:t>
                    </a:fld>
                    <a:endParaRPr lang="en-US" baseline="0"/>
                  </a:p>
                </c:rich>
              </c:tx>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3E31-479E-B89F-9FA2B96DA9C2}"/>
                </c:ext>
              </c:extLst>
            </c:dLbl>
            <c:dLbl>
              <c:idx val="1"/>
              <c:delete val="1"/>
              <c:extLst>
                <c:ext xmlns:c15="http://schemas.microsoft.com/office/drawing/2012/chart" uri="{CE6537A1-D6FC-4f65-9D91-7224C49458BB}"/>
                <c:ext xmlns:c16="http://schemas.microsoft.com/office/drawing/2014/chart" uri="{C3380CC4-5D6E-409C-BE32-E72D297353CC}">
                  <c16:uniqueId val="{00000003-3E31-479E-B89F-9FA2B96DA9C2}"/>
                </c:ext>
              </c:extLst>
            </c:dLbl>
            <c:dLbl>
              <c:idx val="2"/>
              <c:layout>
                <c:manualLayout>
                  <c:x val="5.4118168633922011E-5"/>
                  <c:y val="-4.1533431479396699E-2"/>
                </c:manualLayout>
              </c:layout>
              <c:tx>
                <c:rich>
                  <a:bodyPr/>
                  <a:lstStyle/>
                  <a:p>
                    <a:r>
                      <a:rPr lang="en-US" baseline="0">
                        <a:solidFill>
                          <a:sysClr val="windowText" lastClr="000000"/>
                        </a:solidFill>
                      </a:rPr>
                      <a:t>
</a:t>
                    </a:r>
                    <a:fld id="{EA713355-B4F4-48B1-9518-A68519B1104B}" type="PERCENTAGE">
                      <a:rPr lang="en-US" baseline="0">
                        <a:solidFill>
                          <a:sysClr val="windowText" lastClr="000000"/>
                        </a:solidFill>
                      </a:rPr>
                      <a:pPr/>
                      <a:t>[PORCENTAGEM]</a:t>
                    </a:fld>
                    <a:endParaRPr lang="en-US" baseline="0">
                      <a:solidFill>
                        <a:sysClr val="windowText" lastClr="000000"/>
                      </a:solidFill>
                    </a:endParaRPr>
                  </a:p>
                </c:rich>
              </c:tx>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3E31-479E-B89F-9FA2B96DA9C2}"/>
                </c:ext>
              </c:extLst>
            </c:dLbl>
            <c:dLbl>
              <c:idx val="3"/>
              <c:layout>
                <c:manualLayout>
                  <c:x val="1.1680190856157919E-2"/>
                  <c:y val="-1.7807209415987652E-2"/>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7-3E31-479E-B89F-9FA2B96DA9C2}"/>
                </c:ext>
              </c:extLst>
            </c:dLbl>
            <c:dLbl>
              <c:idx val="4"/>
              <c:layout>
                <c:manualLayout>
                  <c:x val="0"/>
                  <c:y val="-2.0764119601328904E-2"/>
                </c:manualLayout>
              </c:layout>
              <c:tx>
                <c:rich>
                  <a:bodyPr/>
                  <a:lstStyle/>
                  <a:p>
                    <a:r>
                      <a:rPr lang="en-US" baseline="0">
                        <a:solidFill>
                          <a:sysClr val="windowText" lastClr="000000"/>
                        </a:solidFill>
                      </a:rPr>
                      <a:t>
</a:t>
                    </a:r>
                    <a:fld id="{2E2FB933-3E66-4F77-A25B-949997DE6F06}" type="PERCENTAGE">
                      <a:rPr lang="en-US" baseline="0">
                        <a:solidFill>
                          <a:sysClr val="windowText" lastClr="000000"/>
                        </a:solidFill>
                      </a:rPr>
                      <a:pPr/>
                      <a:t>[PORCENTAGEM]</a:t>
                    </a:fld>
                    <a:endParaRPr lang="en-US" baseline="0">
                      <a:solidFill>
                        <a:sysClr val="windowText" lastClr="000000"/>
                      </a:solidFill>
                    </a:endParaRPr>
                  </a:p>
                </c:rich>
              </c:tx>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3E31-479E-B89F-9FA2B96DA9C2}"/>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ysClr val="windowText" lastClr="000000"/>
                    </a:solidFill>
                    <a:latin typeface="+mn-lt"/>
                    <a:ea typeface="+mn-ea"/>
                    <a:cs typeface="+mn-cs"/>
                  </a:defRPr>
                </a:pPr>
                <a:endParaRPr lang="pt-BR"/>
              </a:p>
            </c:txPr>
            <c:showLegendKey val="0"/>
            <c:showVal val="0"/>
            <c:showCatName val="0"/>
            <c:showSerName val="0"/>
            <c:showPercent val="1"/>
            <c:showBubbleSize val="0"/>
            <c:showLeaderLines val="0"/>
            <c:extLst>
              <c:ext xmlns:c15="http://schemas.microsoft.com/office/drawing/2012/chart" uri="{CE6537A1-D6FC-4f65-9D91-7224C49458BB}"/>
            </c:extLst>
          </c:dLbls>
          <c:cat>
            <c:strRef>
              <c:f>Grafico!$D$32:$D$35</c:f>
              <c:strCache>
                <c:ptCount val="4"/>
                <c:pt idx="0">
                  <c:v>Livro Literário</c:v>
                </c:pt>
                <c:pt idx="1">
                  <c:v>Livro Didático </c:v>
                </c:pt>
                <c:pt idx="2">
                  <c:v>Audiodescrição</c:v>
                </c:pt>
                <c:pt idx="3">
                  <c:v>Outros</c:v>
                </c:pt>
              </c:strCache>
            </c:strRef>
          </c:cat>
          <c:val>
            <c:numRef>
              <c:f>Grafico!$E$32:$E$35</c:f>
              <c:numCache>
                <c:formatCode>_("R$"* #,##0.00_);_("R$"* \(#,##0.00\);_("R$"* "-"??_);_(@_)</c:formatCode>
                <c:ptCount val="4"/>
                <c:pt idx="0">
                  <c:v>449564.01</c:v>
                </c:pt>
                <c:pt idx="1">
                  <c:v>0</c:v>
                </c:pt>
                <c:pt idx="2">
                  <c:v>48758.42</c:v>
                </c:pt>
                <c:pt idx="3">
                  <c:v>6879.6</c:v>
                </c:pt>
              </c:numCache>
            </c:numRef>
          </c:val>
          <c:extLst>
            <c:ext xmlns:c16="http://schemas.microsoft.com/office/drawing/2014/chart" uri="{C3380CC4-5D6E-409C-BE32-E72D297353CC}">
              <c16:uniqueId val="{0000000C-3E31-479E-B89F-9FA2B96DA9C2}"/>
            </c:ext>
          </c:extLst>
        </c:ser>
        <c:dLbls>
          <c:showLegendKey val="0"/>
          <c:showVal val="0"/>
          <c:showCatName val="0"/>
          <c:showSerName val="0"/>
          <c:showPercent val="1"/>
          <c:showBubbleSize val="0"/>
          <c:showLeaderLines val="0"/>
        </c:dLbls>
        <c:firstSliceAng val="0"/>
        <c:holeSize val="50"/>
      </c:doughnutChart>
      <c:spPr>
        <a:noFill/>
        <a:ln>
          <a:noFill/>
        </a:ln>
        <a:effectLst/>
      </c:spPr>
    </c:plotArea>
    <c:legend>
      <c:legendPos val="b"/>
      <c:layout>
        <c:manualLayout>
          <c:xMode val="edge"/>
          <c:yMode val="edge"/>
          <c:x val="0.18489098335250911"/>
          <c:y val="0.94073844834907738"/>
          <c:w val="0.63800482719908713"/>
          <c:h val="4.9086003413215396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dk1">
                  <a:lumMod val="75000"/>
                  <a:lumOff val="25000"/>
                </a:schemeClr>
              </a:solidFill>
              <a:latin typeface="+mn-lt"/>
              <a:ea typeface="+mn-ea"/>
              <a:cs typeface="+mn-cs"/>
            </a:defRPr>
          </a:pPr>
          <a:endParaRPr lang="pt-BR"/>
        </a:p>
      </c:txPr>
    </c:legend>
    <c:plotVisOnly val="1"/>
    <c:dispBlanksAs val="gap"/>
    <c:showDLblsOverMax val="0"/>
  </c:chart>
  <c:spPr>
    <a:noFill/>
    <a:ln w="9525" cap="flat" cmpd="sng" algn="ctr">
      <a:noFill/>
      <a:round/>
    </a:ln>
    <a:effectLst/>
  </c:spPr>
  <c:txPr>
    <a:bodyPr/>
    <a:lstStyle/>
    <a:p>
      <a:pPr>
        <a:defRPr/>
      </a:pPr>
      <a:endParaRPr lang="pt-BR"/>
    </a:p>
  </c:txPr>
  <c:externalData r:id="rId4">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US"/>
              <a:t>BRAILLE</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pt-BR"/>
        </a:p>
      </c:txPr>
    </c:title>
    <c:autoTitleDeleted val="0"/>
    <c:plotArea>
      <c:layout>
        <c:manualLayout>
          <c:layoutTarget val="inner"/>
          <c:xMode val="edge"/>
          <c:yMode val="edge"/>
          <c:x val="0.27088765765804851"/>
          <c:y val="0.10656109336981469"/>
          <c:w val="0.53490611744322436"/>
          <c:h val="0.72845949042935088"/>
        </c:manualLayout>
      </c:layout>
      <c:doughnutChart>
        <c:varyColors val="1"/>
        <c:ser>
          <c:idx val="0"/>
          <c:order val="0"/>
          <c:tx>
            <c:strRef>
              <c:f>Grafico!$E$56</c:f>
              <c:strCache>
                <c:ptCount val="1"/>
                <c:pt idx="0">
                  <c:v>Valor</c:v>
                </c:pt>
              </c:strCache>
            </c:strRef>
          </c:tx>
          <c:dPt>
            <c:idx val="0"/>
            <c:bubble3D val="0"/>
            <c:spPr>
              <a:solidFill>
                <a:schemeClr val="tx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409B-4699-A256-59A5191E6560}"/>
              </c:ext>
            </c:extLst>
          </c:dPt>
          <c:dPt>
            <c:idx val="1"/>
            <c:bubble3D val="0"/>
            <c:spPr>
              <a:solidFill>
                <a:srgbClr val="D191EB"/>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409B-4699-A256-59A5191E6560}"/>
              </c:ext>
            </c:extLst>
          </c:dPt>
          <c:dPt>
            <c:idx val="2"/>
            <c:bubble3D val="0"/>
            <c:spPr>
              <a:solidFill>
                <a:schemeClr val="accent2">
                  <a:lumMod val="40000"/>
                  <a:lumOff val="60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409B-4699-A256-59A5191E6560}"/>
              </c:ext>
            </c:extLst>
          </c:dPt>
          <c:dPt>
            <c:idx val="3"/>
            <c:bubble3D val="0"/>
            <c:spPr>
              <a:solidFill>
                <a:srgbClr val="4F77F7"/>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409B-4699-A256-59A5191E6560}"/>
              </c:ext>
            </c:extLst>
          </c:dPt>
          <c:dPt>
            <c:idx val="4"/>
            <c:bubble3D val="0"/>
            <c:spPr>
              <a:solidFill>
                <a:srgbClr val="FFFF00"/>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409B-4699-A256-59A5191E6560}"/>
              </c:ext>
            </c:extLst>
          </c:dPt>
          <c:dPt>
            <c:idx val="5"/>
            <c:bubble3D val="0"/>
            <c:spPr>
              <a:solidFill>
                <a:srgbClr val="FFFF00"/>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B-409B-4699-A256-59A5191E6560}"/>
              </c:ext>
            </c:extLst>
          </c:dPt>
          <c:dLbls>
            <c:dLbl>
              <c:idx val="0"/>
              <c:tx>
                <c:rich>
                  <a:bodyPr/>
                  <a:lstStyle/>
                  <a:p>
                    <a:r>
                      <a:rPr lang="en-US" baseline="0"/>
                      <a:t>
</a:t>
                    </a:r>
                    <a:fld id="{1F3218CD-A22A-450D-B5A4-39DEDE378BDD}" type="PERCENTAGE">
                      <a:rPr lang="en-US" baseline="0"/>
                      <a:pPr/>
                      <a:t>[PORCENTAGEM]</a:t>
                    </a:fld>
                    <a:endParaRPr lang="en-US" baseline="0"/>
                  </a:p>
                </c:rich>
              </c:tx>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409B-4699-A256-59A5191E6560}"/>
                </c:ext>
              </c:extLst>
            </c:dLbl>
            <c:dLbl>
              <c:idx val="1"/>
              <c:tx>
                <c:rich>
                  <a:bodyPr/>
                  <a:lstStyle/>
                  <a:p>
                    <a:r>
                      <a:rPr lang="en-US" baseline="0">
                        <a:solidFill>
                          <a:schemeClr val="bg1"/>
                        </a:solidFill>
                      </a:rPr>
                      <a:t>
</a:t>
                    </a:r>
                    <a:fld id="{E225728F-CDAF-4D8B-BC55-D767B192FA7B}" type="PERCENTAGE">
                      <a:rPr lang="en-US" baseline="0">
                        <a:solidFill>
                          <a:schemeClr val="bg1"/>
                        </a:solidFill>
                      </a:rPr>
                      <a:pPr/>
                      <a:t>[PORCENTAGEM]</a:t>
                    </a:fld>
                    <a:endParaRPr lang="en-US" baseline="0">
                      <a:solidFill>
                        <a:schemeClr val="bg1"/>
                      </a:solidFill>
                    </a:endParaRPr>
                  </a:p>
                </c:rich>
              </c:tx>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409B-4699-A256-59A5191E6560}"/>
                </c:ext>
              </c:extLst>
            </c:dLbl>
            <c:dLbl>
              <c:idx val="2"/>
              <c:delete val="1"/>
              <c:extLst>
                <c:ext xmlns:c15="http://schemas.microsoft.com/office/drawing/2012/chart" uri="{CE6537A1-D6FC-4f65-9D91-7224C49458BB}"/>
                <c:ext xmlns:c16="http://schemas.microsoft.com/office/drawing/2014/chart" uri="{C3380CC4-5D6E-409C-BE32-E72D297353CC}">
                  <c16:uniqueId val="{00000005-409B-4699-A256-59A5191E6560}"/>
                </c:ext>
              </c:extLst>
            </c:dLbl>
            <c:dLbl>
              <c:idx val="3"/>
              <c:tx>
                <c:rich>
                  <a:bodyPr/>
                  <a:lstStyle/>
                  <a:p>
                    <a:r>
                      <a:rPr lang="en-US" baseline="0">
                        <a:solidFill>
                          <a:schemeClr val="bg1"/>
                        </a:solidFill>
                      </a:rPr>
                      <a:t>
</a:t>
                    </a:r>
                    <a:fld id="{96FAAA6F-D327-4477-A4F5-1870FB8B5C3E}" type="PERCENTAGE">
                      <a:rPr lang="en-US" baseline="0">
                        <a:solidFill>
                          <a:schemeClr val="bg1"/>
                        </a:solidFill>
                      </a:rPr>
                      <a:pPr/>
                      <a:t>[PORCENTAGEM]</a:t>
                    </a:fld>
                    <a:endParaRPr lang="en-US" baseline="0">
                      <a:solidFill>
                        <a:schemeClr val="bg1"/>
                      </a:solidFill>
                    </a:endParaRPr>
                  </a:p>
                </c:rich>
              </c:tx>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409B-4699-A256-59A5191E6560}"/>
                </c:ext>
              </c:extLst>
            </c:dLbl>
            <c:dLbl>
              <c:idx val="4"/>
              <c:tx>
                <c:rich>
                  <a:bodyPr rot="0" spcFirstLastPara="1" vertOverflow="ellipsis" vert="horz" wrap="square" lIns="38100" tIns="19050" rIns="38100" bIns="19050" anchor="ctr" anchorCtr="1">
                    <a:spAutoFit/>
                  </a:bodyPr>
                  <a:lstStyle/>
                  <a:p>
                    <a:pPr>
                      <a:defRPr sz="1100" b="1" i="0" u="none" strike="noStrike" kern="1200" baseline="0">
                        <a:solidFill>
                          <a:schemeClr val="tx1"/>
                        </a:solidFill>
                        <a:latin typeface="+mn-lt"/>
                        <a:ea typeface="+mn-ea"/>
                        <a:cs typeface="+mn-cs"/>
                      </a:defRPr>
                    </a:pPr>
                    <a:r>
                      <a:rPr lang="en-US" sz="1100" baseline="0">
                        <a:solidFill>
                          <a:schemeClr val="tx1"/>
                        </a:solidFill>
                      </a:rPr>
                      <a:t>
</a:t>
                    </a:r>
                    <a:fld id="{2E2FB933-3E66-4F77-A25B-949997DE6F06}" type="PERCENTAGE">
                      <a:rPr lang="en-US" sz="1100" baseline="0">
                        <a:solidFill>
                          <a:schemeClr val="tx1"/>
                        </a:solidFill>
                      </a:rPr>
                      <a:pPr>
                        <a:defRPr sz="1100">
                          <a:solidFill>
                            <a:schemeClr val="tx1"/>
                          </a:solidFill>
                        </a:defRPr>
                      </a:pPr>
                      <a:t>[PORCENTAGEM]</a:t>
                    </a:fld>
                    <a:endParaRPr lang="en-US" sz="1100" baseline="0">
                      <a:solidFill>
                        <a:schemeClr val="tx1"/>
                      </a:solidFill>
                    </a:endParaRPr>
                  </a:p>
                </c:rich>
              </c:tx>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solidFill>
                      <a:latin typeface="+mn-lt"/>
                      <a:ea typeface="+mn-ea"/>
                      <a:cs typeface="+mn-cs"/>
                    </a:defRPr>
                  </a:pPr>
                  <a:endParaRPr lang="pt-BR"/>
                </a:p>
              </c:txPr>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409B-4699-A256-59A5191E6560}"/>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bg1"/>
                    </a:solidFill>
                    <a:latin typeface="+mn-lt"/>
                    <a:ea typeface="+mn-ea"/>
                    <a:cs typeface="+mn-cs"/>
                  </a:defRPr>
                </a:pPr>
                <a:endParaRPr lang="pt-BR"/>
              </a:p>
            </c:txPr>
            <c:showLegendKey val="0"/>
            <c:showVal val="0"/>
            <c:showCatName val="0"/>
            <c:showSerName val="0"/>
            <c:showPercent val="1"/>
            <c:showBubbleSize val="0"/>
            <c:showLeaderLines val="0"/>
            <c:extLst>
              <c:ext xmlns:c15="http://schemas.microsoft.com/office/drawing/2012/chart" uri="{CE6537A1-D6FC-4f65-9D91-7224C49458BB}"/>
            </c:extLst>
          </c:dLbls>
          <c:cat>
            <c:strRef>
              <c:f>Grafico!$D$57:$D$61</c:f>
              <c:strCache>
                <c:ptCount val="5"/>
                <c:pt idx="0">
                  <c:v>Livro Didático</c:v>
                </c:pt>
                <c:pt idx="1">
                  <c:v>Livro Literário</c:v>
                </c:pt>
                <c:pt idx="2">
                  <c:v>Acervo</c:v>
                </c:pt>
                <c:pt idx="3">
                  <c:v>Prova</c:v>
                </c:pt>
                <c:pt idx="4">
                  <c:v>outros</c:v>
                </c:pt>
              </c:strCache>
            </c:strRef>
          </c:cat>
          <c:val>
            <c:numRef>
              <c:f>Grafico!$E$57:$E$61</c:f>
              <c:numCache>
                <c:formatCode>_("R$"* #,##0.00_);_("R$"* \(#,##0.00\);_("R$"* "-"??_);_(@_)</c:formatCode>
                <c:ptCount val="5"/>
                <c:pt idx="0">
                  <c:v>437992.43999999989</c:v>
                </c:pt>
                <c:pt idx="1">
                  <c:v>104017.42</c:v>
                </c:pt>
                <c:pt idx="2">
                  <c:v>1560</c:v>
                </c:pt>
                <c:pt idx="3">
                  <c:v>101543.84</c:v>
                </c:pt>
                <c:pt idx="4">
                  <c:v>224669.99</c:v>
                </c:pt>
              </c:numCache>
            </c:numRef>
          </c:val>
          <c:extLst>
            <c:ext xmlns:c16="http://schemas.microsoft.com/office/drawing/2014/chart" uri="{C3380CC4-5D6E-409C-BE32-E72D297353CC}">
              <c16:uniqueId val="{0000000C-409B-4699-A256-59A5191E6560}"/>
            </c:ext>
          </c:extLst>
        </c:ser>
        <c:dLbls>
          <c:showLegendKey val="0"/>
          <c:showVal val="0"/>
          <c:showCatName val="0"/>
          <c:showSerName val="0"/>
          <c:showPercent val="1"/>
          <c:showBubbleSize val="0"/>
          <c:showLeaderLines val="0"/>
        </c:dLbls>
        <c:firstSliceAng val="0"/>
        <c:holeSize val="50"/>
      </c:doughnutChart>
      <c:spPr>
        <a:noFill/>
        <a:ln>
          <a:noFill/>
        </a:ln>
        <a:effectLst/>
      </c:spPr>
    </c:plotArea>
    <c:legend>
      <c:legendPos val="b"/>
      <c:layout>
        <c:manualLayout>
          <c:xMode val="edge"/>
          <c:yMode val="edge"/>
          <c:x val="0.27291466046356733"/>
          <c:y val="0.92802781781554877"/>
          <c:w val="0.538447376451481"/>
          <c:h val="6.1108521130676156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dk1">
                  <a:lumMod val="75000"/>
                  <a:lumOff val="25000"/>
                </a:schemeClr>
              </a:solidFill>
              <a:latin typeface="+mn-lt"/>
              <a:ea typeface="+mn-ea"/>
              <a:cs typeface="+mn-cs"/>
            </a:defRPr>
          </a:pPr>
          <a:endParaRPr lang="pt-BR"/>
        </a:p>
      </c:txPr>
    </c:legend>
    <c:plotVisOnly val="1"/>
    <c:dispBlanksAs val="gap"/>
    <c:showDLblsOverMax val="0"/>
  </c:chart>
  <c:spPr>
    <a:noFill/>
    <a:ln w="9525" cap="flat" cmpd="sng" algn="ctr">
      <a:noFill/>
      <a:round/>
    </a:ln>
    <a:effectLst/>
  </c:spPr>
  <c:txPr>
    <a:bodyPr/>
    <a:lstStyle/>
    <a:p>
      <a:pPr>
        <a:defRPr/>
      </a:pPr>
      <a:endParaRPr lang="pt-BR"/>
    </a:p>
  </c:txPr>
  <c:externalData r:id="rId4">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800" b="1" i="0" u="none" strike="noStrike" kern="1200" baseline="0">
                <a:solidFill>
                  <a:sysClr val="windowText" lastClr="000000">
                    <a:lumMod val="75000"/>
                    <a:lumOff val="25000"/>
                  </a:sysClr>
                </a:solidFill>
                <a:latin typeface="+mn-lt"/>
                <a:ea typeface="+mn-ea"/>
                <a:cs typeface="+mn-cs"/>
              </a:defRPr>
            </a:pPr>
            <a:r>
              <a:rPr lang="en-US" sz="1800" b="1" i="0" baseline="0">
                <a:effectLst/>
              </a:rPr>
              <a:t>EPUB e HTML05</a:t>
            </a:r>
            <a:endParaRPr lang="pt-BR">
              <a:effectLst/>
            </a:endParaRPr>
          </a:p>
          <a:p>
            <a:pPr marL="0" marR="0" lvl="0" indent="0" algn="ctr" defTabSz="914400" rtl="0" eaLnBrk="1" fontAlgn="auto" latinLnBrk="0" hangingPunct="1">
              <a:lnSpc>
                <a:spcPct val="100000"/>
              </a:lnSpc>
              <a:spcBef>
                <a:spcPts val="0"/>
              </a:spcBef>
              <a:spcAft>
                <a:spcPts val="0"/>
              </a:spcAft>
              <a:buClrTx/>
              <a:buSzTx/>
              <a:buFontTx/>
              <a:buNone/>
              <a:tabLst/>
              <a:defRPr>
                <a:solidFill>
                  <a:sysClr val="windowText" lastClr="000000">
                    <a:lumMod val="75000"/>
                    <a:lumOff val="25000"/>
                  </a:sysClr>
                </a:solidFill>
              </a:defRPr>
            </a:pPr>
            <a:r>
              <a:rPr lang="en-US" baseline="0"/>
              <a:t> </a:t>
            </a:r>
            <a:endParaRPr lang="en-US"/>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800" b="1" i="0" u="none" strike="noStrike" kern="1200" baseline="0">
              <a:solidFill>
                <a:sysClr val="windowText" lastClr="000000">
                  <a:lumMod val="75000"/>
                  <a:lumOff val="25000"/>
                </a:sysClr>
              </a:solidFill>
              <a:latin typeface="+mn-lt"/>
              <a:ea typeface="+mn-ea"/>
              <a:cs typeface="+mn-cs"/>
            </a:defRPr>
          </a:pPr>
          <a:endParaRPr lang="pt-BR"/>
        </a:p>
      </c:txPr>
    </c:title>
    <c:autoTitleDeleted val="0"/>
    <c:plotArea>
      <c:layout>
        <c:manualLayout>
          <c:layoutTarget val="inner"/>
          <c:xMode val="edge"/>
          <c:yMode val="edge"/>
          <c:x val="0.12944255254902617"/>
          <c:y val="8.2940620940875009E-2"/>
          <c:w val="0.69142131132632711"/>
          <c:h val="0.77118820159159551"/>
        </c:manualLayout>
      </c:layout>
      <c:doughnutChart>
        <c:varyColors val="1"/>
        <c:ser>
          <c:idx val="0"/>
          <c:order val="0"/>
          <c:tx>
            <c:strRef>
              <c:f>Grafico!$E$82</c:f>
              <c:strCache>
                <c:ptCount val="1"/>
                <c:pt idx="0">
                  <c:v>Valor</c:v>
                </c:pt>
              </c:strCache>
            </c:strRef>
          </c:tx>
          <c:dPt>
            <c:idx val="0"/>
            <c:bubble3D val="0"/>
            <c:spPr>
              <a:solidFill>
                <a:srgbClr val="D191EB"/>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7FE7-4545-89E6-C2C2AA42EE4F}"/>
              </c:ext>
            </c:extLst>
          </c:dPt>
          <c:dPt>
            <c:idx val="1"/>
            <c:bubble3D val="0"/>
            <c:spPr>
              <a:solidFill>
                <a:schemeClr val="tx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7FE7-4545-89E6-C2C2AA42EE4F}"/>
              </c:ext>
            </c:extLst>
          </c:dPt>
          <c:dPt>
            <c:idx val="2"/>
            <c:bubble3D val="0"/>
            <c:spPr>
              <a:solidFill>
                <a:srgbClr val="FFFF00"/>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7FE7-4545-89E6-C2C2AA42EE4F}"/>
              </c:ext>
            </c:extLst>
          </c:dPt>
          <c:dPt>
            <c:idx val="3"/>
            <c:bubble3D val="0"/>
            <c:spPr>
              <a:solidFill>
                <a:srgbClr val="FFFF00"/>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7FE7-4545-89E6-C2C2AA42EE4F}"/>
              </c:ext>
            </c:extLst>
          </c:dPt>
          <c:dPt>
            <c:idx val="4"/>
            <c:bubble3D val="0"/>
            <c:spPr>
              <a:solidFill>
                <a:schemeClr val="accent5"/>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7FE7-4545-89E6-C2C2AA42EE4F}"/>
              </c:ext>
            </c:extLst>
          </c:dPt>
          <c:dPt>
            <c:idx val="5"/>
            <c:bubble3D val="0"/>
            <c:spPr>
              <a:solidFill>
                <a:schemeClr val="accent6"/>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B-7FE7-4545-89E6-C2C2AA42EE4F}"/>
              </c:ext>
            </c:extLst>
          </c:dPt>
          <c:dLbls>
            <c:dLbl>
              <c:idx val="0"/>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bg1"/>
                      </a:solidFill>
                      <a:latin typeface="+mn-lt"/>
                      <a:ea typeface="+mn-ea"/>
                      <a:cs typeface="+mn-cs"/>
                    </a:defRPr>
                  </a:pPr>
                  <a:endParaRPr lang="pt-BR"/>
                </a:p>
              </c:txPr>
              <c:showLegendKey val="0"/>
              <c:showVal val="0"/>
              <c:showCatName val="0"/>
              <c:showSerName val="0"/>
              <c:showPercent val="1"/>
              <c:showBubbleSize val="0"/>
              <c:extLst>
                <c:ext xmlns:c16="http://schemas.microsoft.com/office/drawing/2014/chart" uri="{C3380CC4-5D6E-409C-BE32-E72D297353CC}">
                  <c16:uniqueId val="{00000001-7FE7-4545-89E6-C2C2AA42EE4F}"/>
                </c:ext>
              </c:extLst>
            </c:dLbl>
            <c:dLbl>
              <c:idx val="2"/>
              <c:layout>
                <c:manualLayout>
                  <c:x val="1.3641013982039332E-2"/>
                  <c:y val="-4.1684035014589414E-3"/>
                </c:manualLayout>
              </c:layout>
              <c:tx>
                <c:rich>
                  <a:bodyPr rot="0" spcFirstLastPara="1" vertOverflow="clip" horzOverflow="clip" vert="horz" wrap="square" lIns="38100" tIns="19050" rIns="38100" bIns="19050" anchor="ctr" anchorCtr="1">
                    <a:spAutoFit/>
                  </a:bodyPr>
                  <a:lstStyle/>
                  <a:p>
                    <a:pPr>
                      <a:defRPr sz="1100" b="1" i="0" u="none" strike="noStrike" kern="1200" baseline="0">
                        <a:solidFill>
                          <a:sysClr val="windowText" lastClr="000000"/>
                        </a:solidFill>
                        <a:latin typeface="+mn-lt"/>
                        <a:ea typeface="+mn-ea"/>
                        <a:cs typeface="+mn-cs"/>
                      </a:defRPr>
                    </a:pPr>
                    <a:fld id="{E5F22F89-152F-4652-9A68-A29E88BDB2F3}" type="PERCENTAGE">
                      <a:rPr lang="en-US" sz="1100" baseline="0">
                        <a:solidFill>
                          <a:sysClr val="windowText" lastClr="000000"/>
                        </a:solidFill>
                        <a:latin typeface="+mn-lt"/>
                        <a:ea typeface="+mn-ea"/>
                        <a:cs typeface="+mn-cs"/>
                      </a:rPr>
                      <a:pPr>
                        <a:defRPr sz="1100">
                          <a:solidFill>
                            <a:sysClr val="windowText" lastClr="000000"/>
                          </a:solidFill>
                        </a:defRPr>
                      </a:pPr>
                      <a:t>[PORCENTAGEM]</a:t>
                    </a:fld>
                    <a:endParaRPr lang="pt-BR"/>
                  </a:p>
                </c:rich>
              </c:tx>
              <c:spPr>
                <a:noFill/>
                <a:ln w="12700" cap="flat" cmpd="sng" algn="ctr">
                  <a:noFill/>
                  <a:prstDash val="solid"/>
                  <a:miter lim="800000"/>
                </a:ln>
                <a:effectLst/>
              </c:spPr>
              <c:txPr>
                <a:bodyPr rot="0" spcFirstLastPara="1" vertOverflow="clip" horzOverflow="clip" vert="horz" wrap="square" lIns="38100" tIns="19050" rIns="38100" bIns="19050" anchor="ctr" anchorCtr="1">
                  <a:spAutoFit/>
                </a:bodyPr>
                <a:lstStyle/>
                <a:p>
                  <a:pPr>
                    <a:defRPr sz="1100" b="1" i="0" u="none" strike="noStrike" kern="1200" baseline="0">
                      <a:solidFill>
                        <a:sysClr val="windowText" lastClr="000000"/>
                      </a:solidFill>
                      <a:latin typeface="+mn-lt"/>
                      <a:ea typeface="+mn-ea"/>
                      <a:cs typeface="+mn-cs"/>
                    </a:defRPr>
                  </a:pPr>
                  <a:endParaRPr lang="pt-BR"/>
                </a:p>
              </c:txPr>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pattFill prst="pct75">
                      <a:fgClr>
                        <a:schemeClr val="dk1">
                          <a:lumMod val="75000"/>
                          <a:lumOff val="25000"/>
                        </a:schemeClr>
                      </a:fgClr>
                      <a:bgClr>
                        <a:schemeClr val="dk1">
                          <a:lumMod val="65000"/>
                          <a:lumOff val="35000"/>
                        </a:schemeClr>
                      </a:bgClr>
                    </a:pattFill>
                    <a:ln>
                      <a:noFill/>
                    </a:ln>
                  </c15:spPr>
                  <c15:dlblFieldTable/>
                  <c15:showDataLabelsRange val="0"/>
                </c:ext>
                <c:ext xmlns:c16="http://schemas.microsoft.com/office/drawing/2014/chart" uri="{C3380CC4-5D6E-409C-BE32-E72D297353CC}">
                  <c16:uniqueId val="{00000005-7FE7-4545-89E6-C2C2AA42EE4F}"/>
                </c:ext>
              </c:extLst>
            </c:dLbl>
            <c:dLbl>
              <c:idx val="3"/>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solidFill>
                      <a:latin typeface="+mn-lt"/>
                      <a:ea typeface="+mn-ea"/>
                      <a:cs typeface="+mn-cs"/>
                    </a:defRPr>
                  </a:pPr>
                  <a:endParaRPr lang="pt-BR"/>
                </a:p>
              </c:txPr>
              <c:showLegendKey val="0"/>
              <c:showVal val="0"/>
              <c:showCatName val="0"/>
              <c:showSerName val="0"/>
              <c:showPercent val="1"/>
              <c:showBubbleSize val="0"/>
              <c:extLst>
                <c:ext xmlns:c16="http://schemas.microsoft.com/office/drawing/2014/chart" uri="{C3380CC4-5D6E-409C-BE32-E72D297353CC}">
                  <c16:uniqueId val="{00000007-7FE7-4545-89E6-C2C2AA42EE4F}"/>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lt1"/>
                    </a:solidFill>
                    <a:latin typeface="+mn-lt"/>
                    <a:ea typeface="+mn-ea"/>
                    <a:cs typeface="+mn-cs"/>
                  </a:defRPr>
                </a:pPr>
                <a:endParaRPr lang="pt-BR"/>
              </a:p>
            </c:txPr>
            <c:showLegendKey val="0"/>
            <c:showVal val="0"/>
            <c:showCatName val="0"/>
            <c:showSerName val="0"/>
            <c:showPercent val="1"/>
            <c:showBubbleSize val="0"/>
            <c:showLeaderLines val="0"/>
            <c:extLst>
              <c:ext xmlns:c15="http://schemas.microsoft.com/office/drawing/2012/chart" uri="{CE6537A1-D6FC-4f65-9D91-7224C49458BB}"/>
            </c:extLst>
          </c:dLbls>
          <c:cat>
            <c:strRef>
              <c:f>Grafico!$D$83:$D$85</c:f>
              <c:strCache>
                <c:ptCount val="3"/>
                <c:pt idx="0">
                  <c:v>Livro Literário</c:v>
                </c:pt>
                <c:pt idx="1">
                  <c:v>Livro Didático</c:v>
                </c:pt>
                <c:pt idx="2">
                  <c:v>Outros</c:v>
                </c:pt>
              </c:strCache>
            </c:strRef>
          </c:cat>
          <c:val>
            <c:numRef>
              <c:f>Grafico!$E$83:$E$85</c:f>
              <c:numCache>
                <c:formatCode>"R$"#,##0.00;\-"R$"#,##0.00</c:formatCode>
                <c:ptCount val="3"/>
                <c:pt idx="0">
                  <c:v>143565.63</c:v>
                </c:pt>
                <c:pt idx="1">
                  <c:v>222940.02000000002</c:v>
                </c:pt>
                <c:pt idx="2">
                  <c:v>31103.660000000033</c:v>
                </c:pt>
              </c:numCache>
            </c:numRef>
          </c:val>
          <c:extLst>
            <c:ext xmlns:c16="http://schemas.microsoft.com/office/drawing/2014/chart" uri="{C3380CC4-5D6E-409C-BE32-E72D297353CC}">
              <c16:uniqueId val="{0000000C-7FE7-4545-89E6-C2C2AA42EE4F}"/>
            </c:ext>
          </c:extLst>
        </c:ser>
        <c:dLbls>
          <c:showLegendKey val="0"/>
          <c:showVal val="0"/>
          <c:showCatName val="0"/>
          <c:showSerName val="0"/>
          <c:showPercent val="1"/>
          <c:showBubbleSize val="0"/>
          <c:showLeaderLines val="0"/>
        </c:dLbls>
        <c:firstSliceAng val="0"/>
        <c:holeSize val="50"/>
      </c:doughnutChart>
      <c:spPr>
        <a:noFill/>
        <a:ln>
          <a:noFill/>
        </a:ln>
        <a:effectLst/>
      </c:spPr>
    </c:plotArea>
    <c:legend>
      <c:legendPos val="r"/>
      <c:layout>
        <c:manualLayout>
          <c:xMode val="edge"/>
          <c:yMode val="edge"/>
          <c:x val="0.13965737514005275"/>
          <c:y val="0.89712356678113048"/>
          <c:w val="0.56996130810031342"/>
          <c:h val="0.10163167284650704"/>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dk1">
                  <a:lumMod val="75000"/>
                  <a:lumOff val="25000"/>
                </a:schemeClr>
              </a:solidFill>
              <a:latin typeface="+mn-lt"/>
              <a:ea typeface="+mn-ea"/>
              <a:cs typeface="+mn-cs"/>
            </a:defRPr>
          </a:pPr>
          <a:endParaRPr lang="pt-BR"/>
        </a:p>
      </c:txPr>
    </c:legend>
    <c:plotVisOnly val="1"/>
    <c:dispBlanksAs val="gap"/>
    <c:showDLblsOverMax val="0"/>
  </c:chart>
  <c:spPr>
    <a:noFill/>
    <a:ln w="9525" cap="flat" cmpd="sng" algn="ctr">
      <a:noFill/>
      <a:round/>
    </a:ln>
    <a:effectLst/>
  </c:spPr>
  <c:txPr>
    <a:bodyPr/>
    <a:lstStyle/>
    <a:p>
      <a:pPr>
        <a:defRPr/>
      </a:pPr>
      <a:endParaRPr lang="pt-BR"/>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ysClr val="windowText" lastClr="000000"/>
                </a:solidFill>
                <a:latin typeface="Segoe UI" panose="020B0502040204020203" pitchFamily="34" charset="0"/>
                <a:ea typeface="+mn-ea"/>
                <a:cs typeface="Segoe UI" panose="020B0502040204020203" pitchFamily="34" charset="0"/>
              </a:defRPr>
            </a:pPr>
            <a:r>
              <a:rPr lang="pt-BR"/>
              <a:t>Total de Páginas Produzidas </a:t>
            </a:r>
          </a:p>
        </c:rich>
      </c:tx>
      <c:overlay val="1"/>
      <c:spPr>
        <a:noFill/>
        <a:ln>
          <a:noFill/>
        </a:ln>
        <a:effectLst/>
      </c:spPr>
      <c:txPr>
        <a:bodyPr rot="0" spcFirstLastPara="1" vertOverflow="ellipsis" vert="horz" wrap="square" anchor="ctr" anchorCtr="1"/>
        <a:lstStyle/>
        <a:p>
          <a:pPr>
            <a:defRPr sz="1400" b="0" i="0" u="none" strike="noStrike" kern="1200" spc="0" baseline="0">
              <a:solidFill>
                <a:sysClr val="windowText" lastClr="000000"/>
              </a:solidFill>
              <a:latin typeface="Segoe UI" panose="020B0502040204020203" pitchFamily="34" charset="0"/>
              <a:ea typeface="+mn-ea"/>
              <a:cs typeface="Segoe UI" panose="020B0502040204020203" pitchFamily="34" charset="0"/>
            </a:defRPr>
          </a:pPr>
          <a:endParaRPr lang="pt-BR"/>
        </a:p>
      </c:txPr>
    </c:title>
    <c:autoTitleDeleted val="0"/>
    <c:plotArea>
      <c:layout>
        <c:manualLayout>
          <c:layoutTarget val="inner"/>
          <c:xMode val="edge"/>
          <c:yMode val="edge"/>
          <c:x val="0.10747221860538426"/>
          <c:y val="0.12223602752432106"/>
          <c:w val="0.87543210335824218"/>
          <c:h val="0.76053171983865053"/>
        </c:manualLayout>
      </c:layout>
      <c:barChart>
        <c:barDir val="col"/>
        <c:grouping val="stacked"/>
        <c:varyColors val="0"/>
        <c:ser>
          <c:idx val="0"/>
          <c:order val="0"/>
          <c:tx>
            <c:strRef>
              <c:f>'GRÁFICOS 2025 (por segmento)'!$AA$4</c:f>
              <c:strCache>
                <c:ptCount val="1"/>
                <c:pt idx="0">
                  <c:v>COMERCIAL</c:v>
                </c:pt>
              </c:strCache>
            </c:strRef>
          </c:tx>
          <c:spPr>
            <a:solidFill>
              <a:schemeClr val="accent1"/>
            </a:solidFill>
            <a:ln>
              <a:noFill/>
            </a:ln>
            <a:effectLst/>
          </c:spPr>
          <c:invertIfNegative val="0"/>
          <c:dLbls>
            <c:dLbl>
              <c:idx val="0"/>
              <c:layout>
                <c:manualLayout>
                  <c:x val="2.5916902248587149E-2"/>
                  <c:y val="-0.12817119340959698"/>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463D-4A8B-A8BF-4F17F457CE1E}"/>
                </c:ext>
              </c:extLst>
            </c:dLbl>
            <c:dLbl>
              <c:idx val="1"/>
              <c:layout>
                <c:manualLayout>
                  <c:x val="-1.9437676686440378E-2"/>
                  <c:y val="-0.14856206508839628"/>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463D-4A8B-A8BF-4F17F457CE1E}"/>
                </c:ext>
              </c:extLst>
            </c:dLbl>
            <c:dLbl>
              <c:idx val="2"/>
              <c:layout>
                <c:manualLayout>
                  <c:x val="3.628366314802204E-2"/>
                  <c:y val="0"/>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463D-4A8B-A8BF-4F17F457CE1E}"/>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ysClr val="windowText" lastClr="000000"/>
                    </a:solidFill>
                    <a:latin typeface="Segoe UI" panose="020B0502040204020203" pitchFamily="34" charset="0"/>
                    <a:ea typeface="+mn-ea"/>
                    <a:cs typeface="Segoe UI" panose="020B0502040204020203" pitchFamily="34" charset="0"/>
                  </a:defRPr>
                </a:pPr>
                <a:endParaRPr lang="pt-B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'GRÁFICOS 2025 (por segmento)'!$Z$5:$Z$16</c:f>
              <c:strCache>
                <c:ptCount val="12"/>
                <c:pt idx="0">
                  <c:v>JAN</c:v>
                </c:pt>
                <c:pt idx="1">
                  <c:v>FEV</c:v>
                </c:pt>
                <c:pt idx="2">
                  <c:v>MAR</c:v>
                </c:pt>
                <c:pt idx="3">
                  <c:v>ABR</c:v>
                </c:pt>
                <c:pt idx="4">
                  <c:v>MAI</c:v>
                </c:pt>
                <c:pt idx="5">
                  <c:v>JUN</c:v>
                </c:pt>
                <c:pt idx="6">
                  <c:v>JUL</c:v>
                </c:pt>
                <c:pt idx="7">
                  <c:v>AGO</c:v>
                </c:pt>
                <c:pt idx="8">
                  <c:v>SET</c:v>
                </c:pt>
                <c:pt idx="9">
                  <c:v>OUT</c:v>
                </c:pt>
                <c:pt idx="10">
                  <c:v>NOV</c:v>
                </c:pt>
                <c:pt idx="11">
                  <c:v>DEZ</c:v>
                </c:pt>
              </c:strCache>
            </c:strRef>
          </c:cat>
          <c:val>
            <c:numRef>
              <c:f>'GRÁFICOS 2025 (por segmento)'!$AA$5:$AA$16</c:f>
              <c:numCache>
                <c:formatCode>_-* #,##0_-;\-* #,##0_-;_-* "-"??_-;_-@_-</c:formatCode>
                <c:ptCount val="12"/>
                <c:pt idx="0">
                  <c:v>176</c:v>
                </c:pt>
                <c:pt idx="1">
                  <c:v>3863</c:v>
                </c:pt>
                <c:pt idx="2">
                  <c:v>7927</c:v>
                </c:pt>
                <c:pt idx="3">
                  <c:v>30852</c:v>
                </c:pt>
                <c:pt idx="4">
                  <c:v>45607</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463D-4A8B-A8BF-4F17F457CE1E}"/>
            </c:ext>
          </c:extLst>
        </c:ser>
        <c:ser>
          <c:idx val="1"/>
          <c:order val="1"/>
          <c:tx>
            <c:strRef>
              <c:f>'GRÁFICOS 2025 (por segmento)'!$AB$4</c:f>
              <c:strCache>
                <c:ptCount val="1"/>
                <c:pt idx="0">
                  <c:v>PROJETOS</c:v>
                </c:pt>
              </c:strCache>
            </c:strRef>
          </c:tx>
          <c:spPr>
            <a:solidFill>
              <a:schemeClr val="accent2"/>
            </a:solidFill>
            <a:ln>
              <a:noFill/>
            </a:ln>
            <a:effectLst/>
          </c:spPr>
          <c:invertIfNegative val="0"/>
          <c:dLbls>
            <c:dLbl>
              <c:idx val="0"/>
              <c:layout>
                <c:manualLayout>
                  <c:x val="-2.0733521798869749E-2"/>
                  <c:y val="-0.10486734006239744"/>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463D-4A8B-A8BF-4F17F457CE1E}"/>
                </c:ext>
              </c:extLst>
            </c:dLbl>
            <c:dLbl>
              <c:idx val="1"/>
              <c:layout>
                <c:manualLayout>
                  <c:x val="3.2396127810733963E-2"/>
                  <c:y val="2.9129816683998223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463D-4A8B-A8BF-4F17F457CE1E}"/>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ysClr val="windowText" lastClr="000000"/>
                    </a:solidFill>
                    <a:latin typeface="Segoe UI" panose="020B0502040204020203" pitchFamily="34" charset="0"/>
                    <a:ea typeface="+mn-ea"/>
                    <a:cs typeface="Segoe UI" panose="020B0502040204020203" pitchFamily="34" charset="0"/>
                  </a:defRPr>
                </a:pPr>
                <a:endParaRPr lang="pt-B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'GRÁFICOS 2025 (por segmento)'!$Z$5:$Z$16</c:f>
              <c:strCache>
                <c:ptCount val="12"/>
                <c:pt idx="0">
                  <c:v>JAN</c:v>
                </c:pt>
                <c:pt idx="1">
                  <c:v>FEV</c:v>
                </c:pt>
                <c:pt idx="2">
                  <c:v>MAR</c:v>
                </c:pt>
                <c:pt idx="3">
                  <c:v>ABR</c:v>
                </c:pt>
                <c:pt idx="4">
                  <c:v>MAI</c:v>
                </c:pt>
                <c:pt idx="5">
                  <c:v>JUN</c:v>
                </c:pt>
                <c:pt idx="6">
                  <c:v>JUL</c:v>
                </c:pt>
                <c:pt idx="7">
                  <c:v>AGO</c:v>
                </c:pt>
                <c:pt idx="8">
                  <c:v>SET</c:v>
                </c:pt>
                <c:pt idx="9">
                  <c:v>OUT</c:v>
                </c:pt>
                <c:pt idx="10">
                  <c:v>NOV</c:v>
                </c:pt>
                <c:pt idx="11">
                  <c:v>DEZ</c:v>
                </c:pt>
              </c:strCache>
            </c:strRef>
          </c:cat>
          <c:val>
            <c:numRef>
              <c:f>'GRÁFICOS 2025 (por segmento)'!$AB$5:$AB$16</c:f>
              <c:numCache>
                <c:formatCode>_-* #,##0_-;\-* #,##0_-;_-* "-"??_-;_-@_-</c:formatCode>
                <c:ptCount val="12"/>
                <c:pt idx="0">
                  <c:v>1588</c:v>
                </c:pt>
                <c:pt idx="1">
                  <c:v>595</c:v>
                </c:pt>
                <c:pt idx="2">
                  <c:v>113</c:v>
                </c:pt>
                <c:pt idx="3">
                  <c:v>173</c:v>
                </c:pt>
                <c:pt idx="4">
                  <c:v>4642</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1-463D-4A8B-A8BF-4F17F457CE1E}"/>
            </c:ext>
          </c:extLst>
        </c:ser>
        <c:ser>
          <c:idx val="2"/>
          <c:order val="2"/>
          <c:tx>
            <c:strRef>
              <c:f>'GRÁFICOS 2025 (por segmento)'!$AC$4</c:f>
              <c:strCache>
                <c:ptCount val="1"/>
                <c:pt idx="0">
                  <c:v>PNLD</c:v>
                </c:pt>
              </c:strCache>
            </c:strRef>
          </c:tx>
          <c:spPr>
            <a:solidFill>
              <a:schemeClr val="accent3"/>
            </a:solidFill>
            <a:ln>
              <a:noFill/>
            </a:ln>
            <a:effectLst/>
          </c:spPr>
          <c:invertIfNegative val="0"/>
          <c:dLbls>
            <c:dLbl>
              <c:idx val="1"/>
              <c:layout>
                <c:manualLayout>
                  <c:x val="-2.3325212023728479E-2"/>
                  <c:y val="-0.13399715674639684"/>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463D-4A8B-A8BF-4F17F457CE1E}"/>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Segoe UI" panose="020B0502040204020203" pitchFamily="34" charset="0"/>
                    <a:ea typeface="+mn-ea"/>
                    <a:cs typeface="Segoe UI" panose="020B0502040204020203" pitchFamily="34" charset="0"/>
                  </a:defRPr>
                </a:pPr>
                <a:endParaRPr lang="pt-B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'GRÁFICOS 2025 (por segmento)'!$Z$5:$Z$16</c:f>
              <c:strCache>
                <c:ptCount val="12"/>
                <c:pt idx="0">
                  <c:v>JAN</c:v>
                </c:pt>
                <c:pt idx="1">
                  <c:v>FEV</c:v>
                </c:pt>
                <c:pt idx="2">
                  <c:v>MAR</c:v>
                </c:pt>
                <c:pt idx="3">
                  <c:v>ABR</c:v>
                </c:pt>
                <c:pt idx="4">
                  <c:v>MAI</c:v>
                </c:pt>
                <c:pt idx="5">
                  <c:v>JUN</c:v>
                </c:pt>
                <c:pt idx="6">
                  <c:v>JUL</c:v>
                </c:pt>
                <c:pt idx="7">
                  <c:v>AGO</c:v>
                </c:pt>
                <c:pt idx="8">
                  <c:v>SET</c:v>
                </c:pt>
                <c:pt idx="9">
                  <c:v>OUT</c:v>
                </c:pt>
                <c:pt idx="10">
                  <c:v>NOV</c:v>
                </c:pt>
                <c:pt idx="11">
                  <c:v>DEZ</c:v>
                </c:pt>
              </c:strCache>
            </c:strRef>
          </c:cat>
          <c:val>
            <c:numRef>
              <c:f>'GRÁFICOS 2025 (por segmento)'!$AC$5:$AC$16</c:f>
              <c:numCache>
                <c:formatCode>_-* #,##0_-;\-* #,##0_-;_-* "-"??_-;_-@_-</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2-463D-4A8B-A8BF-4F17F457CE1E}"/>
            </c:ext>
          </c:extLst>
        </c:ser>
        <c:ser>
          <c:idx val="3"/>
          <c:order val="3"/>
          <c:tx>
            <c:strRef>
              <c:f>'GRÁFICOS 2025 (por segmento)'!$AD$4</c:f>
              <c:strCache>
                <c:ptCount val="1"/>
                <c:pt idx="0">
                  <c:v>CORREÇÕES/REVISÕES</c:v>
                </c:pt>
              </c:strCache>
            </c:strRef>
          </c:tx>
          <c:spPr>
            <a:solidFill>
              <a:schemeClr val="accent4"/>
            </a:solidFill>
            <a:ln>
              <a:noFill/>
            </a:ln>
            <a:effectLst/>
          </c:spPr>
          <c:invertIfNegative val="0"/>
          <c:dLbls>
            <c:dLbl>
              <c:idx val="0"/>
              <c:layout>
                <c:manualLayout>
                  <c:x val="9.0709157870054857E-3"/>
                  <c:y val="-5.243367003119883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463D-4A8B-A8BF-4F17F457CE1E}"/>
                </c:ext>
              </c:extLst>
            </c:dLbl>
            <c:dLbl>
              <c:idx val="1"/>
              <c:layout>
                <c:manualLayout>
                  <c:x val="3.8875353372880522E-3"/>
                  <c:y val="-6.4085596704798548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463D-4A8B-A8BF-4F17F457CE1E}"/>
                </c:ext>
              </c:extLst>
            </c:dLbl>
            <c:dLbl>
              <c:idx val="2"/>
              <c:layout>
                <c:manualLayout>
                  <c:x val="2.5916902248587174E-3"/>
                  <c:y val="-7.5737523378398147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463D-4A8B-A8BF-4F17F457CE1E}"/>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ysClr val="windowText" lastClr="000000"/>
                    </a:solidFill>
                    <a:latin typeface="Segoe UI" panose="020B0502040204020203" pitchFamily="34" charset="0"/>
                    <a:ea typeface="+mn-ea"/>
                    <a:cs typeface="Segoe UI" panose="020B0502040204020203" pitchFamily="34" charset="0"/>
                  </a:defRPr>
                </a:pPr>
                <a:endParaRPr lang="pt-B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'GRÁFICOS 2025 (por segmento)'!$Z$5:$Z$16</c:f>
              <c:strCache>
                <c:ptCount val="12"/>
                <c:pt idx="0">
                  <c:v>JAN</c:v>
                </c:pt>
                <c:pt idx="1">
                  <c:v>FEV</c:v>
                </c:pt>
                <c:pt idx="2">
                  <c:v>MAR</c:v>
                </c:pt>
                <c:pt idx="3">
                  <c:v>ABR</c:v>
                </c:pt>
                <c:pt idx="4">
                  <c:v>MAI</c:v>
                </c:pt>
                <c:pt idx="5">
                  <c:v>JUN</c:v>
                </c:pt>
                <c:pt idx="6">
                  <c:v>JUL</c:v>
                </c:pt>
                <c:pt idx="7">
                  <c:v>AGO</c:v>
                </c:pt>
                <c:pt idx="8">
                  <c:v>SET</c:v>
                </c:pt>
                <c:pt idx="9">
                  <c:v>OUT</c:v>
                </c:pt>
                <c:pt idx="10">
                  <c:v>NOV</c:v>
                </c:pt>
                <c:pt idx="11">
                  <c:v>DEZ</c:v>
                </c:pt>
              </c:strCache>
            </c:strRef>
          </c:cat>
          <c:val>
            <c:numRef>
              <c:f>'GRÁFICOS 2025 (por segmento)'!$AD$5:$AD$16</c:f>
              <c:numCache>
                <c:formatCode>_-* #,##0_-;\-* #,##0_-;_-* "-"??_-;_-@_-</c:formatCode>
                <c:ptCount val="12"/>
                <c:pt idx="0">
                  <c:v>592</c:v>
                </c:pt>
                <c:pt idx="1">
                  <c:v>4217</c:v>
                </c:pt>
                <c:pt idx="2">
                  <c:v>2128</c:v>
                </c:pt>
                <c:pt idx="3">
                  <c:v>30895</c:v>
                </c:pt>
                <c:pt idx="4">
                  <c:v>43261</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3-463D-4A8B-A8BF-4F17F457CE1E}"/>
            </c:ext>
          </c:extLst>
        </c:ser>
        <c:dLbls>
          <c:dLblPos val="ctr"/>
          <c:showLegendKey val="0"/>
          <c:showVal val="1"/>
          <c:showCatName val="0"/>
          <c:showSerName val="0"/>
          <c:showPercent val="0"/>
          <c:showBubbleSize val="0"/>
        </c:dLbls>
        <c:gapWidth val="150"/>
        <c:overlap val="100"/>
        <c:axId val="1643740463"/>
        <c:axId val="1643740047"/>
      </c:barChart>
      <c:catAx>
        <c:axId val="164374046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Segoe UI" panose="020B0502040204020203" pitchFamily="34" charset="0"/>
                <a:ea typeface="+mn-ea"/>
                <a:cs typeface="Segoe UI" panose="020B0502040204020203" pitchFamily="34" charset="0"/>
              </a:defRPr>
            </a:pPr>
            <a:endParaRPr lang="pt-BR"/>
          </a:p>
        </c:txPr>
        <c:crossAx val="1643740047"/>
        <c:crosses val="autoZero"/>
        <c:auto val="1"/>
        <c:lblAlgn val="ctr"/>
        <c:lblOffset val="100"/>
        <c:noMultiLvlLbl val="0"/>
      </c:catAx>
      <c:valAx>
        <c:axId val="1643740047"/>
        <c:scaling>
          <c:orientation val="minMax"/>
          <c:max val="100000"/>
        </c:scaling>
        <c:delete val="0"/>
        <c:axPos val="l"/>
        <c:majorGridlines>
          <c:spPr>
            <a:ln w="9525" cap="flat" cmpd="sng" algn="ctr">
              <a:solidFill>
                <a:schemeClr val="tx1">
                  <a:lumMod val="15000"/>
                  <a:lumOff val="85000"/>
                </a:schemeClr>
              </a:solidFill>
              <a:round/>
            </a:ln>
            <a:effectLst/>
          </c:spPr>
        </c:majorGridlines>
        <c:numFmt formatCode="_-* #,##0_-;\-* #,##0_-;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Segoe UI" panose="020B0502040204020203" pitchFamily="34" charset="0"/>
                <a:ea typeface="+mn-ea"/>
                <a:cs typeface="Segoe UI" panose="020B0502040204020203" pitchFamily="34" charset="0"/>
              </a:defRPr>
            </a:pPr>
            <a:endParaRPr lang="pt-BR"/>
          </a:p>
        </c:txPr>
        <c:crossAx val="1643740463"/>
        <c:crosses val="autoZero"/>
        <c:crossBetween val="between"/>
      </c:valAx>
      <c:spPr>
        <a:noFill/>
        <a:ln>
          <a:noFill/>
        </a:ln>
        <a:effectLst/>
      </c:spPr>
    </c:plotArea>
    <c:legend>
      <c:legendPos val="b"/>
      <c:layout>
        <c:manualLayout>
          <c:xMode val="edge"/>
          <c:yMode val="edge"/>
          <c:x val="0.30815564099743747"/>
          <c:y val="0.94800258911315538"/>
          <c:w val="0.383688718005125"/>
          <c:h val="5.1997410886844654E-2"/>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Segoe UI" panose="020B0502040204020203" pitchFamily="34" charset="0"/>
              <a:ea typeface="+mn-ea"/>
              <a:cs typeface="Segoe UI" panose="020B0502040204020203" pitchFamily="34" charset="0"/>
            </a:defRPr>
          </a:pPr>
          <a:endParaRPr lang="pt-B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ysClr val="windowText" lastClr="000000"/>
          </a:solidFill>
          <a:latin typeface="Segoe UI" panose="020B0502040204020203" pitchFamily="34" charset="0"/>
          <a:cs typeface="Segoe UI" panose="020B0502040204020203" pitchFamily="34" charset="0"/>
        </a:defRPr>
      </a:pPr>
      <a:endParaRPr lang="pt-BR"/>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en-US" sz="1200" b="0" i="0" u="none" strike="noStrike" kern="1200" spc="0" baseline="0">
                <a:solidFill>
                  <a:sysClr val="windowText" lastClr="000000"/>
                </a:solidFill>
                <a:latin typeface="Segoe UI" panose="020B0502040204020203" pitchFamily="34" charset="0"/>
                <a:ea typeface="+mn-ea"/>
                <a:cs typeface="Segoe UI" panose="020B0502040204020203" pitchFamily="34" charset="0"/>
              </a:defRPr>
            </a:pPr>
            <a:r>
              <a:rPr lang="pt-BR" sz="1200" b="0" i="0" baseline="0">
                <a:effectLst/>
                <a:latin typeface="Segoe UI Semibold" panose="020B0702040204020203" pitchFamily="34" charset="0"/>
                <a:cs typeface="Segoe UI Semibold" panose="020B0702040204020203" pitchFamily="34" charset="0"/>
              </a:rPr>
              <a:t>Meta x Produzido 2025</a:t>
            </a:r>
            <a:endParaRPr lang="pt-BR">
              <a:effectLst/>
              <a:latin typeface="Segoe UI Semibold" panose="020B0702040204020203" pitchFamily="34" charset="0"/>
              <a:cs typeface="Segoe UI Semibold" panose="020B0702040204020203" pitchFamily="34" charset="0"/>
            </a:endParaRPr>
          </a:p>
        </c:rich>
      </c:tx>
      <c:overlay val="0"/>
      <c:spPr>
        <a:noFill/>
        <a:ln>
          <a:noFill/>
        </a:ln>
        <a:effectLst/>
      </c:spPr>
      <c:txPr>
        <a:bodyPr rot="0" spcFirstLastPara="1" vertOverflow="ellipsis" vert="horz" wrap="square" anchor="ctr" anchorCtr="1"/>
        <a:lstStyle/>
        <a:p>
          <a:pPr>
            <a:defRPr lang="en-US" sz="1200" b="0" i="0" u="none" strike="noStrike" kern="1200" spc="0" baseline="0">
              <a:solidFill>
                <a:sysClr val="windowText" lastClr="000000"/>
              </a:solidFill>
              <a:latin typeface="Segoe UI" panose="020B0502040204020203" pitchFamily="34" charset="0"/>
              <a:ea typeface="+mn-ea"/>
              <a:cs typeface="Segoe UI" panose="020B0502040204020203" pitchFamily="34" charset="0"/>
            </a:defRPr>
          </a:pPr>
          <a:endParaRPr lang="pt-BR"/>
        </a:p>
      </c:txPr>
    </c:title>
    <c:autoTitleDeleted val="0"/>
    <c:plotArea>
      <c:layout>
        <c:manualLayout>
          <c:layoutTarget val="inner"/>
          <c:xMode val="edge"/>
          <c:yMode val="edge"/>
          <c:x val="0.1477359571622999"/>
          <c:y val="0.12275115372836429"/>
          <c:w val="0.81717660690255511"/>
          <c:h val="0.7067737319548435"/>
        </c:manualLayout>
      </c:layout>
      <c:lineChart>
        <c:grouping val="standard"/>
        <c:varyColors val="0"/>
        <c:ser>
          <c:idx val="0"/>
          <c:order val="0"/>
          <c:tx>
            <c:strRef>
              <c:f>'GRÁFICOS 2025 (por segmento)'!$V$4</c:f>
              <c:strCache>
                <c:ptCount val="1"/>
                <c:pt idx="0">
                  <c:v>Meta</c:v>
                </c:pt>
              </c:strCache>
            </c:strRef>
          </c:tx>
          <c:spPr>
            <a:ln w="28575" cap="rnd">
              <a:solidFill>
                <a:schemeClr val="accent1"/>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lang="en-US" sz="1200" b="1" i="0" u="none" strike="noStrike" kern="1200" baseline="0">
                    <a:solidFill>
                      <a:srgbClr val="CC99FF"/>
                    </a:solidFill>
                    <a:latin typeface="Segoe UI" panose="020B0502040204020203" pitchFamily="34" charset="0"/>
                    <a:ea typeface="+mn-ea"/>
                    <a:cs typeface="Segoe UI" panose="020B0502040204020203" pitchFamily="34" charset="0"/>
                  </a:defRPr>
                </a:pPr>
                <a:endParaRPr lang="pt-B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'GRÁFICOS 2025 (por segmento)'!$U$5:$U$16</c:f>
              <c:strCache>
                <c:ptCount val="12"/>
                <c:pt idx="0">
                  <c:v>JAN</c:v>
                </c:pt>
                <c:pt idx="1">
                  <c:v>FEV</c:v>
                </c:pt>
                <c:pt idx="2">
                  <c:v>MAR</c:v>
                </c:pt>
                <c:pt idx="3">
                  <c:v>ABR</c:v>
                </c:pt>
                <c:pt idx="4">
                  <c:v>MAI</c:v>
                </c:pt>
                <c:pt idx="5">
                  <c:v>JUN</c:v>
                </c:pt>
                <c:pt idx="6">
                  <c:v>JUL</c:v>
                </c:pt>
                <c:pt idx="7">
                  <c:v>AGO</c:v>
                </c:pt>
                <c:pt idx="8">
                  <c:v>SET</c:v>
                </c:pt>
                <c:pt idx="9">
                  <c:v>OUT</c:v>
                </c:pt>
                <c:pt idx="10">
                  <c:v>NOV</c:v>
                </c:pt>
                <c:pt idx="11">
                  <c:v>DEZ</c:v>
                </c:pt>
              </c:strCache>
            </c:strRef>
          </c:cat>
          <c:val>
            <c:numRef>
              <c:f>'GRÁFICOS 2025 (por segmento)'!$V$5:$V$16</c:f>
              <c:numCache>
                <c:formatCode>_-* #,##0_-;\-* #,##0_-;_-* "-"??_-;_-@_-</c:formatCode>
                <c:ptCount val="12"/>
                <c:pt idx="0">
                  <c:v>13335</c:v>
                </c:pt>
                <c:pt idx="1">
                  <c:v>26670</c:v>
                </c:pt>
                <c:pt idx="2">
                  <c:v>40005</c:v>
                </c:pt>
                <c:pt idx="3">
                  <c:v>53340</c:v>
                </c:pt>
                <c:pt idx="4">
                  <c:v>66675</c:v>
                </c:pt>
                <c:pt idx="5">
                  <c:v>80010</c:v>
                </c:pt>
                <c:pt idx="6">
                  <c:v>93345</c:v>
                </c:pt>
                <c:pt idx="7">
                  <c:v>106680</c:v>
                </c:pt>
                <c:pt idx="8">
                  <c:v>120015</c:v>
                </c:pt>
                <c:pt idx="9">
                  <c:v>133350</c:v>
                </c:pt>
                <c:pt idx="10">
                  <c:v>146685</c:v>
                </c:pt>
                <c:pt idx="11">
                  <c:v>160020</c:v>
                </c:pt>
              </c:numCache>
            </c:numRef>
          </c:val>
          <c:smooth val="0"/>
          <c:extLst>
            <c:ext xmlns:c16="http://schemas.microsoft.com/office/drawing/2014/chart" uri="{C3380CC4-5D6E-409C-BE32-E72D297353CC}">
              <c16:uniqueId val="{00000000-CD5F-4982-87C1-2AD6CEDEB3C7}"/>
            </c:ext>
          </c:extLst>
        </c:ser>
        <c:ser>
          <c:idx val="1"/>
          <c:order val="1"/>
          <c:tx>
            <c:strRef>
              <c:f>'GRÁFICOS 2025 (por segmento)'!$X$4</c:f>
              <c:strCache>
                <c:ptCount val="1"/>
                <c:pt idx="0">
                  <c:v>Total produzido</c:v>
                </c:pt>
              </c:strCache>
            </c:strRef>
          </c:tx>
          <c:spPr>
            <a:ln w="28575" cap="rnd">
              <a:solidFill>
                <a:schemeClr val="accent2"/>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lang="en-US" sz="1200" b="1" i="0" u="none" strike="noStrike" kern="1200" baseline="0">
                    <a:solidFill>
                      <a:sysClr val="windowText" lastClr="000000"/>
                    </a:solidFill>
                    <a:latin typeface="Segoe UI" panose="020B0502040204020203" pitchFamily="34" charset="0"/>
                    <a:ea typeface="+mn-ea"/>
                    <a:cs typeface="Segoe UI" panose="020B0502040204020203" pitchFamily="34" charset="0"/>
                  </a:defRPr>
                </a:pPr>
                <a:endParaRPr lang="pt-B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'GRÁFICOS 2025 (por segmento)'!$U$5:$U$16</c:f>
              <c:strCache>
                <c:ptCount val="12"/>
                <c:pt idx="0">
                  <c:v>JAN</c:v>
                </c:pt>
                <c:pt idx="1">
                  <c:v>FEV</c:v>
                </c:pt>
                <c:pt idx="2">
                  <c:v>MAR</c:v>
                </c:pt>
                <c:pt idx="3">
                  <c:v>ABR</c:v>
                </c:pt>
                <c:pt idx="4">
                  <c:v>MAI</c:v>
                </c:pt>
                <c:pt idx="5">
                  <c:v>JUN</c:v>
                </c:pt>
                <c:pt idx="6">
                  <c:v>JUL</c:v>
                </c:pt>
                <c:pt idx="7">
                  <c:v>AGO</c:v>
                </c:pt>
                <c:pt idx="8">
                  <c:v>SET</c:v>
                </c:pt>
                <c:pt idx="9">
                  <c:v>OUT</c:v>
                </c:pt>
                <c:pt idx="10">
                  <c:v>NOV</c:v>
                </c:pt>
                <c:pt idx="11">
                  <c:v>DEZ</c:v>
                </c:pt>
              </c:strCache>
            </c:strRef>
          </c:cat>
          <c:val>
            <c:numRef>
              <c:f>'GRÁFICOS 2025 (por segmento)'!$X$5:$X$16</c:f>
              <c:numCache>
                <c:formatCode>_-* #,##0_-;\-* #,##0_-;_-* "-"??_-;_-@_-</c:formatCode>
                <c:ptCount val="12"/>
                <c:pt idx="0">
                  <c:v>2356</c:v>
                </c:pt>
                <c:pt idx="1">
                  <c:v>8675</c:v>
                </c:pt>
                <c:pt idx="2">
                  <c:v>10168</c:v>
                </c:pt>
                <c:pt idx="3">
                  <c:v>61920</c:v>
                </c:pt>
                <c:pt idx="4">
                  <c:v>93510</c:v>
                </c:pt>
              </c:numCache>
            </c:numRef>
          </c:val>
          <c:smooth val="0"/>
          <c:extLst>
            <c:ext xmlns:c16="http://schemas.microsoft.com/office/drawing/2014/chart" uri="{C3380CC4-5D6E-409C-BE32-E72D297353CC}">
              <c16:uniqueId val="{00000001-CD5F-4982-87C1-2AD6CEDEB3C7}"/>
            </c:ext>
          </c:extLst>
        </c:ser>
        <c:dLbls>
          <c:dLblPos val="t"/>
          <c:showLegendKey val="0"/>
          <c:showVal val="1"/>
          <c:showCatName val="0"/>
          <c:showSerName val="0"/>
          <c:showPercent val="0"/>
          <c:showBubbleSize val="0"/>
        </c:dLbls>
        <c:smooth val="0"/>
        <c:axId val="1293997919"/>
        <c:axId val="1293998335"/>
      </c:lineChart>
      <c:catAx>
        <c:axId val="129399791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1000" b="0" i="0" u="none" strike="noStrike" kern="1200" baseline="0">
                <a:solidFill>
                  <a:sysClr val="windowText" lastClr="000000"/>
                </a:solidFill>
                <a:latin typeface="Segoe UI" panose="020B0502040204020203" pitchFamily="34" charset="0"/>
                <a:ea typeface="+mn-ea"/>
                <a:cs typeface="Segoe UI" panose="020B0502040204020203" pitchFamily="34" charset="0"/>
              </a:defRPr>
            </a:pPr>
            <a:endParaRPr lang="pt-BR"/>
          </a:p>
        </c:txPr>
        <c:crossAx val="1293998335"/>
        <c:crosses val="autoZero"/>
        <c:auto val="1"/>
        <c:lblAlgn val="ctr"/>
        <c:lblOffset val="100"/>
        <c:noMultiLvlLbl val="0"/>
      </c:catAx>
      <c:valAx>
        <c:axId val="1293998335"/>
        <c:scaling>
          <c:orientation val="minMax"/>
        </c:scaling>
        <c:delete val="0"/>
        <c:axPos val="l"/>
        <c:majorGridlines>
          <c:spPr>
            <a:ln w="9525" cap="flat" cmpd="sng" algn="ctr">
              <a:solidFill>
                <a:schemeClr val="tx1">
                  <a:lumMod val="15000"/>
                  <a:lumOff val="85000"/>
                </a:schemeClr>
              </a:solidFill>
              <a:round/>
            </a:ln>
            <a:effectLst/>
          </c:spPr>
        </c:majorGridlines>
        <c:numFmt formatCode="_-* #,##0_-;\-* #,##0_-;_-* &quot;-&quot;??_-;_-@_-" sourceLinked="1"/>
        <c:majorTickMark val="none"/>
        <c:minorTickMark val="none"/>
        <c:tickLblPos val="nextTo"/>
        <c:spPr>
          <a:noFill/>
          <a:ln>
            <a:noFill/>
          </a:ln>
          <a:effectLst/>
        </c:spPr>
        <c:txPr>
          <a:bodyPr rot="-60000000" spcFirstLastPara="1" vertOverflow="ellipsis" vert="horz" wrap="square" anchor="ctr" anchorCtr="1"/>
          <a:lstStyle/>
          <a:p>
            <a:pPr>
              <a:defRPr lang="en-US" sz="1000" b="0" i="0" u="none" strike="noStrike" kern="1200" baseline="0">
                <a:solidFill>
                  <a:sysClr val="windowText" lastClr="000000"/>
                </a:solidFill>
                <a:latin typeface="Segoe UI" panose="020B0502040204020203" pitchFamily="34" charset="0"/>
                <a:ea typeface="+mn-ea"/>
                <a:cs typeface="Segoe UI" panose="020B0502040204020203" pitchFamily="34" charset="0"/>
              </a:defRPr>
            </a:pPr>
            <a:endParaRPr lang="pt-BR"/>
          </a:p>
        </c:txPr>
        <c:crossAx val="129399791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lang="en-US" sz="900" b="0" i="0" u="none" strike="noStrike" kern="1200" baseline="0">
              <a:solidFill>
                <a:sysClr val="windowText" lastClr="000000"/>
              </a:solidFill>
              <a:latin typeface="Segoe UI" panose="020B0502040204020203" pitchFamily="34" charset="0"/>
              <a:ea typeface="+mn-ea"/>
              <a:cs typeface="Segoe UI" panose="020B0502040204020203" pitchFamily="34" charset="0"/>
            </a:defRPr>
          </a:pPr>
          <a:endParaRPr lang="pt-B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lang="en-US" sz="1000" b="0" i="0" u="none" strike="noStrike" kern="1200" baseline="0">
          <a:solidFill>
            <a:sysClr val="windowText" lastClr="000000"/>
          </a:solidFill>
          <a:latin typeface="Segoe UI" panose="020B0502040204020203" pitchFamily="34" charset="0"/>
          <a:ea typeface="+mn-ea"/>
          <a:cs typeface="Segoe UI" panose="020B0502040204020203" pitchFamily="34" charset="0"/>
        </a:defRPr>
      </a:pPr>
      <a:endParaRPr lang="pt-BR"/>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pt-BR"/>
              <a:t>Áudio</a:t>
            </a:r>
            <a:r>
              <a:rPr lang="pt-BR" baseline="0"/>
              <a:t> - </a:t>
            </a:r>
            <a:r>
              <a:rPr lang="pt-BR"/>
              <a:t>Comercial </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pt-BR"/>
        </a:p>
      </c:txPr>
    </c:title>
    <c:autoTitleDeleted val="0"/>
    <c:plotArea>
      <c:layout/>
      <c:barChart>
        <c:barDir val="col"/>
        <c:grouping val="clustered"/>
        <c:varyColors val="0"/>
        <c:ser>
          <c:idx val="0"/>
          <c:order val="0"/>
          <c:tx>
            <c:strRef>
              <c:f>'PRODUÇÃO ÁUDIO'!$B$4</c:f>
              <c:strCache>
                <c:ptCount val="1"/>
                <c:pt idx="0">
                  <c:v>OS/produtos</c:v>
                </c:pt>
              </c:strCache>
            </c:strRef>
          </c:tx>
          <c:spPr>
            <a:solidFill>
              <a:schemeClr val="accent1"/>
            </a:solidFill>
            <a:ln>
              <a:noFill/>
            </a:ln>
            <a:effectLst/>
          </c:spPr>
          <c:invertIfNegative val="0"/>
          <c:cat>
            <c:strRef>
              <c:f>'PRODUÇÃO ÁUDIO'!$C$3:$N$3</c:f>
              <c:strCache>
                <c:ptCount val="5"/>
                <c:pt idx="0">
                  <c:v>Janeiro</c:v>
                </c:pt>
                <c:pt idx="1">
                  <c:v>Fevereiro</c:v>
                </c:pt>
                <c:pt idx="2">
                  <c:v>Março</c:v>
                </c:pt>
                <c:pt idx="3">
                  <c:v>Abril</c:v>
                </c:pt>
                <c:pt idx="4">
                  <c:v>Maio</c:v>
                </c:pt>
              </c:strCache>
              <c:extLst/>
            </c:strRef>
          </c:cat>
          <c:val>
            <c:numRef>
              <c:f>'PRODUÇÃO ÁUDIO'!$C$4:$N$4</c:f>
              <c:numCache>
                <c:formatCode>General</c:formatCode>
                <c:ptCount val="5"/>
                <c:pt idx="0">
                  <c:v>10</c:v>
                </c:pt>
                <c:pt idx="1">
                  <c:v>13</c:v>
                </c:pt>
                <c:pt idx="2">
                  <c:v>13</c:v>
                </c:pt>
                <c:pt idx="3">
                  <c:v>18</c:v>
                </c:pt>
                <c:pt idx="4">
                  <c:v>13</c:v>
                </c:pt>
              </c:numCache>
              <c:extLst/>
            </c:numRef>
          </c:val>
          <c:extLst>
            <c:ext xmlns:c16="http://schemas.microsoft.com/office/drawing/2014/chart" uri="{C3380CC4-5D6E-409C-BE32-E72D297353CC}">
              <c16:uniqueId val="{00000000-54C2-408F-9A08-8D6B5BFD33A2}"/>
            </c:ext>
          </c:extLst>
        </c:ser>
        <c:dLbls>
          <c:showLegendKey val="0"/>
          <c:showVal val="0"/>
          <c:showCatName val="0"/>
          <c:showSerName val="0"/>
          <c:showPercent val="0"/>
          <c:showBubbleSize val="0"/>
        </c:dLbls>
        <c:gapWidth val="247"/>
        <c:axId val="967765728"/>
        <c:axId val="967766560"/>
      </c:barChart>
      <c:lineChart>
        <c:grouping val="standard"/>
        <c:varyColors val="0"/>
        <c:ser>
          <c:idx val="2"/>
          <c:order val="1"/>
          <c:tx>
            <c:strRef>
              <c:f>'PRODUÇÃO ÁUDIO'!$B$5</c:f>
              <c:strCache>
                <c:ptCount val="1"/>
                <c:pt idx="0">
                  <c:v>Páginas</c:v>
                </c:pt>
              </c:strCache>
            </c:strRef>
          </c:tx>
          <c:spPr>
            <a:ln w="28575" cap="rnd">
              <a:solidFill>
                <a:schemeClr val="accent2"/>
              </a:solidFill>
              <a:round/>
            </a:ln>
            <a:effectLst/>
          </c:spPr>
          <c:marker>
            <c:symbol val="none"/>
          </c:marker>
          <c:cat>
            <c:strRef>
              <c:f>'PRODUÇÃO ÁUDIO'!$C$3:$N$3</c:f>
              <c:strCache>
                <c:ptCount val="5"/>
                <c:pt idx="0">
                  <c:v>Janeiro</c:v>
                </c:pt>
                <c:pt idx="1">
                  <c:v>Fevereiro</c:v>
                </c:pt>
                <c:pt idx="2">
                  <c:v>Março</c:v>
                </c:pt>
                <c:pt idx="3">
                  <c:v>Abril</c:v>
                </c:pt>
                <c:pt idx="4">
                  <c:v>Maio</c:v>
                </c:pt>
              </c:strCache>
              <c:extLst/>
            </c:strRef>
          </c:cat>
          <c:val>
            <c:numRef>
              <c:f>'PRODUÇÃO ÁUDIO'!$C$5:$N$5</c:f>
              <c:numCache>
                <c:formatCode>General</c:formatCode>
                <c:ptCount val="5"/>
                <c:pt idx="0">
                  <c:v>1442</c:v>
                </c:pt>
                <c:pt idx="1">
                  <c:v>2450</c:v>
                </c:pt>
                <c:pt idx="2">
                  <c:v>2223</c:v>
                </c:pt>
                <c:pt idx="3">
                  <c:v>4096</c:v>
                </c:pt>
                <c:pt idx="4">
                  <c:v>978</c:v>
                </c:pt>
              </c:numCache>
              <c:extLst/>
            </c:numRef>
          </c:val>
          <c:smooth val="0"/>
          <c:extLst>
            <c:ext xmlns:c16="http://schemas.microsoft.com/office/drawing/2014/chart" uri="{C3380CC4-5D6E-409C-BE32-E72D297353CC}">
              <c16:uniqueId val="{00000001-54C2-408F-9A08-8D6B5BFD33A2}"/>
            </c:ext>
          </c:extLst>
        </c:ser>
        <c:dLbls>
          <c:showLegendKey val="0"/>
          <c:showVal val="0"/>
          <c:showCatName val="0"/>
          <c:showSerName val="0"/>
          <c:showPercent val="0"/>
          <c:showBubbleSize val="0"/>
        </c:dLbls>
        <c:marker val="1"/>
        <c:smooth val="0"/>
        <c:axId val="967781120"/>
        <c:axId val="967776960"/>
      </c:lineChart>
      <c:catAx>
        <c:axId val="967765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t-BR"/>
          </a:p>
        </c:txPr>
        <c:crossAx val="967766560"/>
        <c:crosses val="autoZero"/>
        <c:auto val="1"/>
        <c:lblAlgn val="ctr"/>
        <c:lblOffset val="100"/>
        <c:noMultiLvlLbl val="0"/>
      </c:catAx>
      <c:valAx>
        <c:axId val="967766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t-BR"/>
          </a:p>
        </c:txPr>
        <c:crossAx val="967765728"/>
        <c:crosses val="autoZero"/>
        <c:crossBetween val="between"/>
      </c:valAx>
      <c:valAx>
        <c:axId val="967776960"/>
        <c:scaling>
          <c:orientation val="minMax"/>
        </c:scaling>
        <c:delete val="0"/>
        <c:axPos val="r"/>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t-BR"/>
          </a:p>
        </c:txPr>
        <c:crossAx val="967781120"/>
        <c:crosses val="max"/>
        <c:crossBetween val="between"/>
      </c:valAx>
      <c:catAx>
        <c:axId val="967781120"/>
        <c:scaling>
          <c:orientation val="minMax"/>
        </c:scaling>
        <c:delete val="1"/>
        <c:axPos val="b"/>
        <c:numFmt formatCode="General" sourceLinked="1"/>
        <c:majorTickMark val="none"/>
        <c:minorTickMark val="none"/>
        <c:tickLblPos val="nextTo"/>
        <c:crossAx val="967776960"/>
        <c:crosses val="autoZero"/>
        <c:auto val="1"/>
        <c:lblAlgn val="ctr"/>
        <c:lblOffset val="100"/>
        <c:noMultiLvlLbl val="0"/>
      </c:cat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pt-BR"/>
          </a:p>
        </c:txPr>
      </c:dTable>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t-BR"/>
        </a:p>
      </c:txPr>
    </c:legend>
    <c:plotVisOnly val="1"/>
    <c:dispBlanksAs val="gap"/>
    <c:showDLblsOverMax val="0"/>
  </c:chart>
  <c:spPr>
    <a:noFill/>
    <a:ln>
      <a:noFill/>
    </a:ln>
    <a:effectLst/>
  </c:spPr>
  <c:txPr>
    <a:bodyPr/>
    <a:lstStyle/>
    <a:p>
      <a:pPr>
        <a:defRPr/>
      </a:pPr>
      <a:endParaRPr lang="pt-BR"/>
    </a:p>
  </c:txPr>
  <c:externalData r:id="rId4">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pt-BR"/>
              <a:t>Áudio - Projetos+biblioteca</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pt-BR"/>
        </a:p>
      </c:txPr>
    </c:title>
    <c:autoTitleDeleted val="0"/>
    <c:plotArea>
      <c:layout/>
      <c:barChart>
        <c:barDir val="col"/>
        <c:grouping val="clustered"/>
        <c:varyColors val="0"/>
        <c:ser>
          <c:idx val="0"/>
          <c:order val="0"/>
          <c:tx>
            <c:strRef>
              <c:f>'PRODUÇÃO ÁUDIO'!$B$7</c:f>
              <c:strCache>
                <c:ptCount val="1"/>
                <c:pt idx="0">
                  <c:v>Livros</c:v>
                </c:pt>
              </c:strCache>
            </c:strRef>
          </c:tx>
          <c:spPr>
            <a:solidFill>
              <a:schemeClr val="accent1"/>
            </a:solidFill>
            <a:ln>
              <a:noFill/>
            </a:ln>
            <a:effectLst/>
          </c:spPr>
          <c:invertIfNegative val="0"/>
          <c:cat>
            <c:strRef>
              <c:f>'PRODUÇÃO ÁUDIO'!$C$3:$G$3</c:f>
              <c:strCache>
                <c:ptCount val="5"/>
                <c:pt idx="0">
                  <c:v>Janeiro</c:v>
                </c:pt>
                <c:pt idx="1">
                  <c:v>Fevereiro</c:v>
                </c:pt>
                <c:pt idx="2">
                  <c:v>Março</c:v>
                </c:pt>
                <c:pt idx="3">
                  <c:v>Abril</c:v>
                </c:pt>
                <c:pt idx="4">
                  <c:v>Maio</c:v>
                </c:pt>
              </c:strCache>
            </c:strRef>
          </c:cat>
          <c:val>
            <c:numRef>
              <c:f>'PRODUÇÃO ÁUDIO'!$C$7:$G$7</c:f>
              <c:numCache>
                <c:formatCode>General</c:formatCode>
                <c:ptCount val="5"/>
                <c:pt idx="0">
                  <c:v>11</c:v>
                </c:pt>
                <c:pt idx="1">
                  <c:v>10</c:v>
                </c:pt>
                <c:pt idx="2">
                  <c:v>0</c:v>
                </c:pt>
                <c:pt idx="3">
                  <c:v>2</c:v>
                </c:pt>
                <c:pt idx="4">
                  <c:v>3</c:v>
                </c:pt>
              </c:numCache>
            </c:numRef>
          </c:val>
          <c:extLst>
            <c:ext xmlns:c16="http://schemas.microsoft.com/office/drawing/2014/chart" uri="{C3380CC4-5D6E-409C-BE32-E72D297353CC}">
              <c16:uniqueId val="{00000000-CCE7-4B6B-ABD0-E228B67A7201}"/>
            </c:ext>
          </c:extLst>
        </c:ser>
        <c:dLbls>
          <c:showLegendKey val="0"/>
          <c:showVal val="0"/>
          <c:showCatName val="0"/>
          <c:showSerName val="0"/>
          <c:showPercent val="0"/>
          <c:showBubbleSize val="0"/>
        </c:dLbls>
        <c:gapWidth val="150"/>
        <c:axId val="967787776"/>
        <c:axId val="967772384"/>
      </c:barChart>
      <c:lineChart>
        <c:grouping val="standard"/>
        <c:varyColors val="0"/>
        <c:ser>
          <c:idx val="6"/>
          <c:order val="4"/>
          <c:tx>
            <c:strRef>
              <c:f>'PRODUÇÃO ÁUDIO'!$B$8</c:f>
              <c:strCache>
                <c:ptCount val="1"/>
                <c:pt idx="0">
                  <c:v>Páginas</c:v>
                </c:pt>
              </c:strCache>
            </c:strRef>
          </c:tx>
          <c:spPr>
            <a:ln w="28575" cap="rnd">
              <a:solidFill>
                <a:schemeClr val="accent2"/>
              </a:solidFill>
              <a:round/>
            </a:ln>
            <a:effectLst/>
          </c:spPr>
          <c:marker>
            <c:symbol val="none"/>
          </c:marker>
          <c:cat>
            <c:numRef>
              <c:f>'PRODUÇÃO ÁUDIO'!$C$8:$F$8</c:f>
              <c:numCache>
                <c:formatCode>#,##0</c:formatCode>
                <c:ptCount val="4"/>
                <c:pt idx="0" formatCode="General">
                  <c:v>1531</c:v>
                </c:pt>
                <c:pt idx="1">
                  <c:v>2065</c:v>
                </c:pt>
                <c:pt idx="2" formatCode="General">
                  <c:v>0</c:v>
                </c:pt>
                <c:pt idx="3" formatCode="General">
                  <c:v>911</c:v>
                </c:pt>
              </c:numCache>
            </c:numRef>
          </c:cat>
          <c:val>
            <c:numRef>
              <c:f>'PRODUÇÃO ÁUDIO'!$C$8:$G$8</c:f>
              <c:numCache>
                <c:formatCode>#,##0</c:formatCode>
                <c:ptCount val="5"/>
                <c:pt idx="0" formatCode="General">
                  <c:v>1531</c:v>
                </c:pt>
                <c:pt idx="1">
                  <c:v>2065</c:v>
                </c:pt>
                <c:pt idx="2" formatCode="General">
                  <c:v>0</c:v>
                </c:pt>
                <c:pt idx="3" formatCode="General">
                  <c:v>911</c:v>
                </c:pt>
                <c:pt idx="4" formatCode="General">
                  <c:v>1056</c:v>
                </c:pt>
              </c:numCache>
            </c:numRef>
          </c:val>
          <c:smooth val="0"/>
          <c:extLst>
            <c:ext xmlns:c16="http://schemas.microsoft.com/office/drawing/2014/chart" uri="{C3380CC4-5D6E-409C-BE32-E72D297353CC}">
              <c16:uniqueId val="{00000001-CCE7-4B6B-ABD0-E228B67A7201}"/>
            </c:ext>
          </c:extLst>
        </c:ser>
        <c:dLbls>
          <c:showLegendKey val="0"/>
          <c:showVal val="0"/>
          <c:showCatName val="0"/>
          <c:showSerName val="0"/>
          <c:showPercent val="0"/>
          <c:showBubbleSize val="0"/>
        </c:dLbls>
        <c:marker val="1"/>
        <c:smooth val="0"/>
        <c:axId val="967769472"/>
        <c:axId val="967777792"/>
        <c:extLst>
          <c:ext xmlns:c15="http://schemas.microsoft.com/office/drawing/2012/chart" uri="{02D57815-91ED-43cb-92C2-25804820EDAC}">
            <c15:filteredLineSeries>
              <c15:ser>
                <c:idx val="1"/>
                <c:order val="1"/>
                <c:tx>
                  <c:strRef>
                    <c:extLst>
                      <c:ext uri="{02D57815-91ED-43cb-92C2-25804820EDAC}">
                        <c15:formulaRef>
                          <c15:sqref>'PRODUÇÃO ÁUDIO'!$B$9</c15:sqref>
                        </c15:formulaRef>
                      </c:ext>
                    </c:extLst>
                    <c:strCache>
                      <c:ptCount val="1"/>
                      <c:pt idx="0">
                        <c:v>Tempo Min</c:v>
                      </c:pt>
                    </c:strCache>
                  </c:strRef>
                </c:tx>
                <c:spPr>
                  <a:ln w="28575" cap="rnd">
                    <a:solidFill>
                      <a:schemeClr val="accent2"/>
                    </a:solidFill>
                    <a:round/>
                  </a:ln>
                  <a:effectLst/>
                </c:spPr>
                <c:marker>
                  <c:symbol val="none"/>
                </c:marker>
                <c:cat>
                  <c:numRef>
                    <c:extLst>
                      <c:ext uri="{02D57815-91ED-43cb-92C2-25804820EDAC}">
                        <c15:formulaRef>
                          <c15:sqref>'PRODUÇÃO ÁUDIO'!$C$8:$F$8</c15:sqref>
                        </c15:formulaRef>
                      </c:ext>
                    </c:extLst>
                    <c:numCache>
                      <c:formatCode>#,##0</c:formatCode>
                      <c:ptCount val="4"/>
                      <c:pt idx="0" formatCode="General">
                        <c:v>1531</c:v>
                      </c:pt>
                      <c:pt idx="1">
                        <c:v>2065</c:v>
                      </c:pt>
                      <c:pt idx="2" formatCode="General">
                        <c:v>0</c:v>
                      </c:pt>
                      <c:pt idx="3" formatCode="General">
                        <c:v>911</c:v>
                      </c:pt>
                    </c:numCache>
                  </c:numRef>
                </c:cat>
                <c:val>
                  <c:numRef>
                    <c:extLst>
                      <c:ext uri="{02D57815-91ED-43cb-92C2-25804820EDAC}">
                        <c15:formulaRef>
                          <c15:sqref>'PRODUÇÃO ÁUDIO'!$C$9</c15:sqref>
                        </c15:formulaRef>
                      </c:ext>
                    </c:extLst>
                    <c:numCache>
                      <c:formatCode>#,##0;[Red]#,##0</c:formatCode>
                      <c:ptCount val="1"/>
                      <c:pt idx="0">
                        <c:v>2431</c:v>
                      </c:pt>
                    </c:numCache>
                  </c:numRef>
                </c:val>
                <c:smooth val="0"/>
                <c:extLst>
                  <c:ext xmlns:c16="http://schemas.microsoft.com/office/drawing/2014/chart" uri="{C3380CC4-5D6E-409C-BE32-E72D297353CC}">
                    <c16:uniqueId val="{00000002-CCE7-4B6B-ABD0-E228B67A7201}"/>
                  </c:ext>
                </c:extLst>
              </c15:ser>
            </c15:filteredLineSeries>
            <c15:filteredLineSeries>
              <c15:ser>
                <c:idx val="4"/>
                <c:order val="2"/>
                <c:tx>
                  <c:strRef>
                    <c:extLst xmlns:c15="http://schemas.microsoft.com/office/drawing/2012/chart">
                      <c:ext xmlns:c15="http://schemas.microsoft.com/office/drawing/2012/chart" uri="{02D57815-91ED-43cb-92C2-25804820EDAC}">
                        <c15:formulaRef>
                          <c15:sqref>'PRODUÇÃO ÁUDIO'!$C$8:$N$8</c15:sqref>
                        </c15:formulaRef>
                      </c:ext>
                    </c:extLst>
                    <c:strCache>
                      <c:ptCount val="12"/>
                      <c:pt idx="0">
                        <c:v>1531</c:v>
                      </c:pt>
                      <c:pt idx="1">
                        <c:v>2.065</c:v>
                      </c:pt>
                      <c:pt idx="2">
                        <c:v>0</c:v>
                      </c:pt>
                      <c:pt idx="3">
                        <c:v>911</c:v>
                      </c:pt>
                      <c:pt idx="4">
                        <c:v>1056</c:v>
                      </c:pt>
                    </c:strCache>
                  </c:strRef>
                </c:tx>
                <c:spPr>
                  <a:ln w="28575" cap="rnd">
                    <a:solidFill>
                      <a:schemeClr val="accent5"/>
                    </a:solidFill>
                    <a:round/>
                  </a:ln>
                  <a:effectLst/>
                </c:spPr>
                <c:marker>
                  <c:symbol val="none"/>
                </c:marker>
                <c:cat>
                  <c:numRef>
                    <c:extLst xmlns:c15="http://schemas.microsoft.com/office/drawing/2012/chart">
                      <c:ext xmlns:c15="http://schemas.microsoft.com/office/drawing/2012/chart" uri="{02D57815-91ED-43cb-92C2-25804820EDAC}">
                        <c15:formulaRef>
                          <c15:sqref>'PRODUÇÃO ÁUDIO'!$C$8:$F$8</c15:sqref>
                        </c15:formulaRef>
                      </c:ext>
                    </c:extLst>
                    <c:numCache>
                      <c:formatCode>#,##0</c:formatCode>
                      <c:ptCount val="4"/>
                      <c:pt idx="0" formatCode="General">
                        <c:v>1531</c:v>
                      </c:pt>
                      <c:pt idx="1">
                        <c:v>2065</c:v>
                      </c:pt>
                      <c:pt idx="2" formatCode="General">
                        <c:v>0</c:v>
                      </c:pt>
                      <c:pt idx="3" formatCode="General">
                        <c:v>911</c:v>
                      </c:pt>
                    </c:numCache>
                  </c:numRef>
                </c:cat>
                <c:val>
                  <c:numLit>
                    <c:formatCode>General</c:formatCode>
                    <c:ptCount val="1"/>
                    <c:pt idx="0">
                      <c:v>1</c:v>
                    </c:pt>
                  </c:numLit>
                </c:val>
                <c:smooth val="0"/>
                <c:extLst xmlns:c15="http://schemas.microsoft.com/office/drawing/2012/chart">
                  <c:ext xmlns:c16="http://schemas.microsoft.com/office/drawing/2014/chart" uri="{C3380CC4-5D6E-409C-BE32-E72D297353CC}">
                    <c16:uniqueId val="{00000003-CCE7-4B6B-ABD0-E228B67A7201}"/>
                  </c:ext>
                </c:extLst>
              </c15:ser>
            </c15:filteredLineSeries>
            <c15:filteredLineSeries>
              <c15:ser>
                <c:idx val="5"/>
                <c:order val="3"/>
                <c:tx>
                  <c:strRef>
                    <c:extLst xmlns:c15="http://schemas.microsoft.com/office/drawing/2012/chart">
                      <c:ext xmlns:c15="http://schemas.microsoft.com/office/drawing/2012/chart" uri="{02D57815-91ED-43cb-92C2-25804820EDAC}">
                        <c15:formulaRef>
                          <c15:sqref>'PRODUÇÃO ÁUDIO'!$B$8</c15:sqref>
                        </c15:formulaRef>
                      </c:ext>
                    </c:extLst>
                    <c:strCache>
                      <c:ptCount val="1"/>
                      <c:pt idx="0">
                        <c:v>Páginas</c:v>
                      </c:pt>
                    </c:strCache>
                  </c:strRef>
                </c:tx>
                <c:spPr>
                  <a:ln w="28575" cap="rnd">
                    <a:solidFill>
                      <a:schemeClr val="accent6"/>
                    </a:solidFill>
                    <a:round/>
                  </a:ln>
                  <a:effectLst/>
                </c:spPr>
                <c:marker>
                  <c:symbol val="none"/>
                </c:marker>
                <c:cat>
                  <c:numRef>
                    <c:extLst xmlns:c15="http://schemas.microsoft.com/office/drawing/2012/chart">
                      <c:ext xmlns:c15="http://schemas.microsoft.com/office/drawing/2012/chart" uri="{02D57815-91ED-43cb-92C2-25804820EDAC}">
                        <c15:formulaRef>
                          <c15:sqref>'PRODUÇÃO ÁUDIO'!$C$8:$F$8</c15:sqref>
                        </c15:formulaRef>
                      </c:ext>
                    </c:extLst>
                    <c:numCache>
                      <c:formatCode>#,##0</c:formatCode>
                      <c:ptCount val="4"/>
                      <c:pt idx="0" formatCode="General">
                        <c:v>1531</c:v>
                      </c:pt>
                      <c:pt idx="1">
                        <c:v>2065</c:v>
                      </c:pt>
                      <c:pt idx="2" formatCode="General">
                        <c:v>0</c:v>
                      </c:pt>
                      <c:pt idx="3" formatCode="General">
                        <c:v>911</c:v>
                      </c:pt>
                    </c:numCache>
                  </c:numRef>
                </c:cat>
                <c:val>
                  <c:numRef>
                    <c:extLst xmlns:c15="http://schemas.microsoft.com/office/drawing/2012/chart">
                      <c:ext xmlns:c15="http://schemas.microsoft.com/office/drawing/2012/chart" uri="{02D57815-91ED-43cb-92C2-25804820EDAC}">
                        <c15:formulaRef>
                          <c15:sqref>'PRODUÇÃO ÁUDIO'!$C$8</c15:sqref>
                        </c15:formulaRef>
                      </c:ext>
                    </c:extLst>
                    <c:numCache>
                      <c:formatCode>General</c:formatCode>
                      <c:ptCount val="1"/>
                      <c:pt idx="0">
                        <c:v>1531</c:v>
                      </c:pt>
                    </c:numCache>
                  </c:numRef>
                </c:val>
                <c:smooth val="0"/>
                <c:extLst xmlns:c15="http://schemas.microsoft.com/office/drawing/2012/chart">
                  <c:ext xmlns:c16="http://schemas.microsoft.com/office/drawing/2014/chart" uri="{C3380CC4-5D6E-409C-BE32-E72D297353CC}">
                    <c16:uniqueId val="{00000004-CCE7-4B6B-ABD0-E228B67A7201}"/>
                  </c:ext>
                </c:extLst>
              </c15:ser>
            </c15:filteredLineSeries>
            <c15:filteredLineSeries>
              <c15:ser>
                <c:idx val="2"/>
                <c:order val="5"/>
                <c:spPr>
                  <a:ln w="28575" cap="rnd">
                    <a:solidFill>
                      <a:schemeClr val="accent3"/>
                    </a:solidFill>
                    <a:round/>
                  </a:ln>
                  <a:effectLst/>
                </c:spPr>
                <c:marker>
                  <c:symbol val="none"/>
                </c:marker>
                <c:cat>
                  <c:numRef>
                    <c:extLst xmlns:c15="http://schemas.microsoft.com/office/drawing/2012/chart">
                      <c:ext xmlns:c15="http://schemas.microsoft.com/office/drawing/2012/chart" uri="{02D57815-91ED-43cb-92C2-25804820EDAC}">
                        <c15:formulaRef>
                          <c15:sqref>'PRODUÇÃO ÁUDIO'!$C$8:$F$8</c15:sqref>
                        </c15:formulaRef>
                      </c:ext>
                    </c:extLst>
                    <c:numCache>
                      <c:formatCode>#,##0</c:formatCode>
                      <c:ptCount val="4"/>
                      <c:pt idx="0" formatCode="General">
                        <c:v>1531</c:v>
                      </c:pt>
                      <c:pt idx="1">
                        <c:v>2065</c:v>
                      </c:pt>
                      <c:pt idx="2" formatCode="General">
                        <c:v>0</c:v>
                      </c:pt>
                      <c:pt idx="3" formatCode="General">
                        <c:v>911</c:v>
                      </c:pt>
                    </c:numCache>
                  </c:numRef>
                </c:cat>
                <c:val>
                  <c:numLit>
                    <c:formatCode>General</c:formatCode>
                    <c:ptCount val="1"/>
                    <c:pt idx="0">
                      <c:v>1</c:v>
                    </c:pt>
                  </c:numLit>
                </c:val>
                <c:smooth val="0"/>
                <c:extLst xmlns:c15="http://schemas.microsoft.com/office/drawing/2012/chart">
                  <c:ext xmlns:c16="http://schemas.microsoft.com/office/drawing/2014/chart" uri="{C3380CC4-5D6E-409C-BE32-E72D297353CC}">
                    <c16:uniqueId val="{00000005-CCE7-4B6B-ABD0-E228B67A7201}"/>
                  </c:ext>
                </c:extLst>
              </c15:ser>
            </c15:filteredLineSeries>
            <c15:filteredLineSeries>
              <c15:ser>
                <c:idx val="3"/>
                <c:order val="6"/>
                <c:tx>
                  <c:v>Abril</c:v>
                </c:tx>
                <c:spPr>
                  <a:ln w="28575" cap="rnd">
                    <a:solidFill>
                      <a:schemeClr val="accent4"/>
                    </a:solidFill>
                    <a:round/>
                  </a:ln>
                  <a:effectLst/>
                </c:spPr>
                <c:marker>
                  <c:symbol val="none"/>
                </c:marker>
                <c:cat>
                  <c:numRef>
                    <c:extLst xmlns:c15="http://schemas.microsoft.com/office/drawing/2012/chart">
                      <c:ext xmlns:c15="http://schemas.microsoft.com/office/drawing/2012/chart" uri="{02D57815-91ED-43cb-92C2-25804820EDAC}">
                        <c15:formulaRef>
                          <c15:sqref>'PRODUÇÃO ÁUDIO'!$C$8:$F$8</c15:sqref>
                        </c15:formulaRef>
                      </c:ext>
                    </c:extLst>
                    <c:numCache>
                      <c:formatCode>#,##0</c:formatCode>
                      <c:ptCount val="4"/>
                      <c:pt idx="0" formatCode="General">
                        <c:v>1531</c:v>
                      </c:pt>
                      <c:pt idx="1">
                        <c:v>2065</c:v>
                      </c:pt>
                      <c:pt idx="2" formatCode="General">
                        <c:v>0</c:v>
                      </c:pt>
                      <c:pt idx="3" formatCode="General">
                        <c:v>911</c:v>
                      </c:pt>
                    </c:numCache>
                  </c:numRef>
                </c:cat>
                <c:val>
                  <c:numLit>
                    <c:formatCode>General</c:formatCode>
                    <c:ptCount val="1"/>
                    <c:pt idx="0">
                      <c:v>1</c:v>
                    </c:pt>
                  </c:numLit>
                </c:val>
                <c:smooth val="0"/>
                <c:extLst xmlns:c15="http://schemas.microsoft.com/office/drawing/2012/chart">
                  <c:ext xmlns:c16="http://schemas.microsoft.com/office/drawing/2014/chart" uri="{C3380CC4-5D6E-409C-BE32-E72D297353CC}">
                    <c16:uniqueId val="{00000006-CCE7-4B6B-ABD0-E228B67A7201}"/>
                  </c:ext>
                </c:extLst>
              </c15:ser>
            </c15:filteredLineSeries>
          </c:ext>
        </c:extLst>
      </c:lineChart>
      <c:catAx>
        <c:axId val="967787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t-BR"/>
          </a:p>
        </c:txPr>
        <c:crossAx val="967772384"/>
        <c:crosses val="autoZero"/>
        <c:auto val="1"/>
        <c:lblAlgn val="ctr"/>
        <c:lblOffset val="100"/>
        <c:noMultiLvlLbl val="0"/>
      </c:catAx>
      <c:valAx>
        <c:axId val="967772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t-BR"/>
          </a:p>
        </c:txPr>
        <c:crossAx val="967787776"/>
        <c:crosses val="autoZero"/>
        <c:crossBetween val="between"/>
      </c:valAx>
      <c:valAx>
        <c:axId val="967777792"/>
        <c:scaling>
          <c:orientation val="minMax"/>
        </c:scaling>
        <c:delete val="0"/>
        <c:axPos val="r"/>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t-BR"/>
          </a:p>
        </c:txPr>
        <c:crossAx val="967769472"/>
        <c:crosses val="max"/>
        <c:crossBetween val="between"/>
      </c:valAx>
      <c:catAx>
        <c:axId val="967769472"/>
        <c:scaling>
          <c:orientation val="minMax"/>
        </c:scaling>
        <c:delete val="1"/>
        <c:axPos val="b"/>
        <c:numFmt formatCode="General" sourceLinked="1"/>
        <c:majorTickMark val="none"/>
        <c:minorTickMark val="none"/>
        <c:tickLblPos val="nextTo"/>
        <c:crossAx val="967777792"/>
        <c:crosses val="autoZero"/>
        <c:auto val="1"/>
        <c:lblAlgn val="ctr"/>
        <c:lblOffset val="100"/>
        <c:noMultiLvlLbl val="0"/>
      </c:cat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pt-BR"/>
          </a:p>
        </c:txPr>
      </c:dTable>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t-BR"/>
        </a:p>
      </c:txPr>
    </c:legend>
    <c:plotVisOnly val="1"/>
    <c:dispBlanksAs val="gap"/>
    <c:showDLblsOverMax val="0"/>
  </c:chart>
  <c:spPr>
    <a:noFill/>
    <a:ln>
      <a:noFill/>
    </a:ln>
    <a:effectLst/>
  </c:spPr>
  <c:txPr>
    <a:bodyPr/>
    <a:lstStyle/>
    <a:p>
      <a:pPr>
        <a:defRPr/>
      </a:pPr>
      <a:endParaRPr lang="pt-BR"/>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pt-BR"/>
              <a:t>Áudio - Projetado</a:t>
            </a:r>
            <a:r>
              <a:rPr lang="pt-BR" baseline="0"/>
              <a:t> x Produzido</a:t>
            </a:r>
            <a:endParaRPr lang="pt-B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pt-BR"/>
        </a:p>
      </c:txPr>
    </c:title>
    <c:autoTitleDeleted val="0"/>
    <c:plotArea>
      <c:layout>
        <c:manualLayout>
          <c:layoutTarget val="inner"/>
          <c:xMode val="edge"/>
          <c:yMode val="edge"/>
          <c:x val="0.20643848239666651"/>
          <c:y val="0.1920884520884521"/>
          <c:w val="0.7655578316206717"/>
          <c:h val="0.41763315212134111"/>
        </c:manualLayout>
      </c:layout>
      <c:lineChart>
        <c:grouping val="standard"/>
        <c:varyColors val="0"/>
        <c:ser>
          <c:idx val="0"/>
          <c:order val="0"/>
          <c:tx>
            <c:strRef>
              <c:f>'PRODUÇÃO ÁUDIO'!$A$11</c:f>
              <c:strCache>
                <c:ptCount val="1"/>
                <c:pt idx="0">
                  <c:v>Produzido</c:v>
                </c:pt>
              </c:strCache>
            </c:strRef>
          </c:tx>
          <c:spPr>
            <a:ln w="28575" cap="rnd">
              <a:solidFill>
                <a:schemeClr val="accent1"/>
              </a:solidFill>
              <a:round/>
            </a:ln>
            <a:effectLst/>
          </c:spPr>
          <c:marker>
            <c:symbol val="none"/>
          </c:marker>
          <c:cat>
            <c:strRef>
              <c:f>'PRODUÇÃO ÁUDIO'!$C$3:$N$3</c:f>
              <c:strCache>
                <c:ptCount val="5"/>
                <c:pt idx="0">
                  <c:v>Janeiro</c:v>
                </c:pt>
                <c:pt idx="1">
                  <c:v>Fevereiro</c:v>
                </c:pt>
                <c:pt idx="2">
                  <c:v>Março</c:v>
                </c:pt>
                <c:pt idx="3">
                  <c:v>Abril</c:v>
                </c:pt>
                <c:pt idx="4">
                  <c:v>Maio</c:v>
                </c:pt>
              </c:strCache>
              <c:extLst/>
            </c:strRef>
          </c:cat>
          <c:val>
            <c:numRef>
              <c:f>'PRODUÇÃO ÁUDIO'!$C$11:$N$11</c:f>
              <c:numCache>
                <c:formatCode>#,##0;[Red]#,##0</c:formatCode>
                <c:ptCount val="5"/>
                <c:pt idx="0">
                  <c:v>2973</c:v>
                </c:pt>
                <c:pt idx="1">
                  <c:v>7488</c:v>
                </c:pt>
                <c:pt idx="2">
                  <c:v>9711</c:v>
                </c:pt>
                <c:pt idx="3">
                  <c:v>14718</c:v>
                </c:pt>
                <c:pt idx="4">
                  <c:v>16752</c:v>
                </c:pt>
              </c:numCache>
              <c:extLst/>
            </c:numRef>
          </c:val>
          <c:smooth val="0"/>
          <c:extLst>
            <c:ext xmlns:c16="http://schemas.microsoft.com/office/drawing/2014/chart" uri="{C3380CC4-5D6E-409C-BE32-E72D297353CC}">
              <c16:uniqueId val="{00000000-147B-4053-8F5D-BA821586CE3C}"/>
            </c:ext>
          </c:extLst>
        </c:ser>
        <c:ser>
          <c:idx val="1"/>
          <c:order val="1"/>
          <c:tx>
            <c:strRef>
              <c:f>'PRODUÇÃO ÁUDIO'!$A$12</c:f>
              <c:strCache>
                <c:ptCount val="1"/>
                <c:pt idx="0">
                  <c:v>Projetado</c:v>
                </c:pt>
              </c:strCache>
            </c:strRef>
          </c:tx>
          <c:spPr>
            <a:ln w="28575" cap="rnd">
              <a:solidFill>
                <a:schemeClr val="accent2"/>
              </a:solidFill>
              <a:round/>
            </a:ln>
            <a:effectLst/>
          </c:spPr>
          <c:marker>
            <c:symbol val="none"/>
          </c:marker>
          <c:cat>
            <c:strRef>
              <c:f>'PRODUÇÃO ÁUDIO'!$C$3:$N$3</c:f>
              <c:strCache>
                <c:ptCount val="5"/>
                <c:pt idx="0">
                  <c:v>Janeiro</c:v>
                </c:pt>
                <c:pt idx="1">
                  <c:v>Fevereiro</c:v>
                </c:pt>
                <c:pt idx="2">
                  <c:v>Março</c:v>
                </c:pt>
                <c:pt idx="3">
                  <c:v>Abril</c:v>
                </c:pt>
                <c:pt idx="4">
                  <c:v>Maio</c:v>
                </c:pt>
              </c:strCache>
              <c:extLst/>
            </c:strRef>
          </c:cat>
          <c:val>
            <c:numRef>
              <c:f>'PRODUÇÃO ÁUDIO'!$C$12:$N$12</c:f>
              <c:numCache>
                <c:formatCode>#,##0;[Red]#,##0</c:formatCode>
                <c:ptCount val="5"/>
                <c:pt idx="0">
                  <c:v>3653</c:v>
                </c:pt>
                <c:pt idx="1">
                  <c:v>7306</c:v>
                </c:pt>
                <c:pt idx="2">
                  <c:v>10959</c:v>
                </c:pt>
                <c:pt idx="3">
                  <c:v>14612</c:v>
                </c:pt>
                <c:pt idx="4">
                  <c:v>18265</c:v>
                </c:pt>
              </c:numCache>
              <c:extLst/>
            </c:numRef>
          </c:val>
          <c:smooth val="0"/>
          <c:extLst>
            <c:ext xmlns:c16="http://schemas.microsoft.com/office/drawing/2014/chart" uri="{C3380CC4-5D6E-409C-BE32-E72D297353CC}">
              <c16:uniqueId val="{00000001-147B-4053-8F5D-BA821586CE3C}"/>
            </c:ext>
          </c:extLst>
        </c:ser>
        <c:dLbls>
          <c:showLegendKey val="0"/>
          <c:showVal val="0"/>
          <c:showCatName val="0"/>
          <c:showSerName val="0"/>
          <c:showPercent val="0"/>
          <c:showBubbleSize val="0"/>
        </c:dLbls>
        <c:smooth val="0"/>
        <c:axId val="234770527"/>
        <c:axId val="234767615"/>
      </c:lineChart>
      <c:catAx>
        <c:axId val="23477052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t-BR"/>
          </a:p>
        </c:txPr>
        <c:crossAx val="234767615"/>
        <c:crosses val="autoZero"/>
        <c:auto val="1"/>
        <c:lblAlgn val="ctr"/>
        <c:lblOffset val="100"/>
        <c:noMultiLvlLbl val="0"/>
      </c:catAx>
      <c:valAx>
        <c:axId val="234767615"/>
        <c:scaling>
          <c:orientation val="minMax"/>
        </c:scaling>
        <c:delete val="0"/>
        <c:axPos val="l"/>
        <c:majorGridlines>
          <c:spPr>
            <a:ln w="9525" cap="flat" cmpd="sng" algn="ctr">
              <a:solidFill>
                <a:schemeClr val="tx1">
                  <a:lumMod val="15000"/>
                  <a:lumOff val="85000"/>
                </a:schemeClr>
              </a:solidFill>
              <a:round/>
            </a:ln>
            <a:effectLst/>
          </c:spPr>
        </c:majorGridlines>
        <c:numFmt formatCode="#,##0;[Red]#,##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t-BR"/>
          </a:p>
        </c:txPr>
        <c:crossAx val="234770527"/>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pt-BR"/>
          </a:p>
        </c:txPr>
      </c:dTable>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t-B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pt-B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withinLinear" id="17">
  <a:schemeClr val="accent4"/>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withinLinear" id="17">
  <a:schemeClr val="accent4"/>
</cs:colorStyle>
</file>

<file path=ppt/charts/colors9.xml><?xml version="1.0" encoding="utf-8"?>
<cs:colorStyle xmlns:cs="http://schemas.microsoft.com/office/drawing/2012/chartStyle" xmlns:a="http://schemas.openxmlformats.org/drawingml/2006/main" meth="withinLinear" id="17">
  <a:schemeClr val="accent4"/>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withinLinear" id="17">
  <a:schemeClr val="accent4"/>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withinLinearReversed" id="21">
  <a:schemeClr val="accent1"/>
</cs:colorStyle>
</file>

<file path=ppt/charts/colors18.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withinLinearReversed" id="24">
  <a:schemeClr val="accent4"/>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withinLinear" id="17">
  <a:schemeClr val="accent4"/>
</cs:colorStyle>
</file>

<file path=ppt/charts/colors41.xml><?xml version="1.0" encoding="utf-8"?>
<cs:colorStyle xmlns:cs="http://schemas.microsoft.com/office/drawing/2012/chartStyle" xmlns:a="http://schemas.openxmlformats.org/drawingml/2006/main" meth="withinLinear" id="17">
  <a:schemeClr val="accent4"/>
</cs:colorStyle>
</file>

<file path=ppt/charts/colors42.xml><?xml version="1.0" encoding="utf-8"?>
<cs:colorStyle xmlns:cs="http://schemas.microsoft.com/office/drawing/2012/chartStyle" xmlns:a="http://schemas.openxmlformats.org/drawingml/2006/main" meth="withinLinear" id="17">
  <a:schemeClr val="accent4"/>
</cs:colorStyle>
</file>

<file path=ppt/charts/colors43.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withinLinear" id="17">
  <a:schemeClr val="accent4"/>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withinLinearReversed" id="21">
  <a:schemeClr val="accent1"/>
</cs:colorStyle>
</file>

<file path=ppt/charts/colors52.xml><?xml version="1.0" encoding="utf-8"?>
<cs:colorStyle xmlns:cs="http://schemas.microsoft.com/office/drawing/2012/chartStyle" xmlns:a="http://schemas.openxmlformats.org/drawingml/2006/main" meth="withinLinearReversed" id="21">
  <a:schemeClr val="accent1"/>
</cs:colorStyle>
</file>

<file path=ppt/charts/colors5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38">
  <cs:axisTitle>
    <cs:lnRef idx="0"/>
    <cs:fillRef idx="0"/>
    <cs:effectRef idx="0"/>
    <cs:fontRef idx="minor">
      <a:schemeClr val="lt1"/>
    </cs:fontRef>
    <cs:defRPr sz="900" b="1" kern="1200"/>
  </cs:axisTitle>
  <cs:categoryAxis>
    <cs:lnRef idx="0">
      <cs:styleClr val="0"/>
    </cs:lnRef>
    <cs:fillRef idx="0"/>
    <cs:effectRef idx="0"/>
    <cs:fontRef idx="minor">
      <a:schemeClr val="lt1"/>
    </cs:fontRef>
    <cs:defRPr sz="900" kern="1200" spc="30" baseline="0"/>
  </cs:categoryAxis>
  <cs:chartArea>
    <cs:lnRef idx="0">
      <cs:styleClr val="0"/>
    </cs:lnRef>
    <cs:fillRef idx="0">
      <cs:styleClr val="0"/>
    </cs:fillRef>
    <cs:effectRef idx="0"/>
    <cs:fontRef idx="minor">
      <a:schemeClr val="dk1"/>
    </cs:fontRef>
    <cs:spPr>
      <a:solidFill>
        <a:schemeClr val="phClr"/>
      </a:solidFill>
      <a:ln w="9525" cap="flat" cmpd="sng" algn="ctr">
        <a:solidFill>
          <a:schemeClr val="lt1">
            <a:lumMod val="85000"/>
          </a:schemeClr>
        </a:solidFill>
        <a:round/>
      </a:ln>
    </cs:spPr>
    <cs:defRPr sz="1000" kern="1200"/>
  </cs:chartArea>
  <cs:dataLabel>
    <cs:lnRef idx="0"/>
    <cs:fillRef idx="0">
      <cs:styleClr val="0"/>
    </cs:fillRef>
    <cs:effectRef idx="0"/>
    <cs:fontRef idx="minor">
      <a:schemeClr val="lt1"/>
    </cs:fontRef>
    <cs:spPr>
      <a:solidFill>
        <a:schemeClr val="phClr"/>
      </a:solidFill>
    </cs:spPr>
    <cs:defRPr sz="900" b="1" kern="1200"/>
  </cs:dataLabel>
  <cs:dataLabelCallout>
    <cs:lnRef idx="0">
      <cs:styleClr val="auto"/>
    </cs:lnRef>
    <cs:fillRef idx="0"/>
    <cs:effectRef idx="0"/>
    <cs:fontRef idx="minor">
      <cs:styleClr val="auto"/>
    </cs:fontRef>
    <cs:spPr>
      <a:solidFill>
        <a:schemeClr val="lt1"/>
      </a:solidFill>
      <a:ln>
        <a:solidFill>
          <a:schemeClr val="ph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pattFill prst="ltUpDiag">
        <a:fgClr>
          <a:schemeClr val="phClr"/>
        </a:fgClr>
        <a:bgClr>
          <a:schemeClr val="lt1"/>
        </a:bgClr>
      </a:pattFill>
    </cs:spPr>
  </cs:dataPoint>
  <cs:dataPoint3D>
    <cs:lnRef idx="0"/>
    <cs:fillRef idx="0">
      <cs:styleClr val="auto"/>
    </cs:fillRef>
    <cs:effectRef idx="0"/>
    <cs:fontRef idx="minor">
      <a:schemeClr val="dk1"/>
    </cs:fontRef>
    <cs:spPr>
      <a:pattFill prst="ltUpDiag">
        <a:fgClr>
          <a:schemeClr val="phClr"/>
        </a:fgClr>
        <a:bgClr>
          <a:schemeClr val="lt1"/>
        </a:bgClr>
      </a:pattFill>
    </cs:spPr>
  </cs:dataPoint3D>
  <cs:dataPointLine>
    <cs:lnRef idx="0">
      <cs:styleClr val="auto"/>
    </cs:lnRef>
    <cs:fillRef idx="0"/>
    <cs:effectRef idx="0">
      <cs:styleClr val="auto"/>
    </cs:effectRef>
    <cs:fontRef idx="minor">
      <a:schemeClr val="dk1"/>
    </cs:fontRef>
    <cs:spPr>
      <a:ln w="25400" cap="rnd">
        <a:solidFill>
          <a:schemeClr val="lt1"/>
        </a:solidFill>
        <a:round/>
      </a:ln>
      <a:effectLst>
        <a:outerShdw dist="25400" dir="2700000" algn="tl" rotWithShape="0">
          <a:schemeClr val="phClr"/>
        </a:outerShdw>
      </a:effectLst>
    </cs:spPr>
  </cs:dataPointLine>
  <cs:dataPointMarker>
    <cs:lnRef idx="0"/>
    <cs:fillRef idx="0">
      <cs:styleClr val="auto"/>
    </cs:fillRef>
    <cs:effectRef idx="0"/>
    <cs:fontRef idx="minor">
      <a:schemeClr val="dk1"/>
    </cs:fontRef>
    <cs:spPr>
      <a:solidFill>
        <a:schemeClr val="phClr"/>
      </a:solidFill>
    </cs:spPr>
  </cs:dataPointMarker>
  <cs:dataPointMarkerLayout symbol="circle" size="14"/>
  <cs:dataPointWireframe>
    <cs:lnRef idx="0">
      <cs:styleClr val="auto"/>
    </cs:lnRef>
    <cs:fillRef idx="0"/>
    <cs:effectRef idx="0"/>
    <cs:fontRef idx="minor">
      <a:schemeClr val="dk1"/>
    </cs:fontRef>
    <cs:spPr>
      <a:ln w="9525" cap="rnd">
        <a:solidFill>
          <a:schemeClr val="phClr"/>
        </a:solidFill>
        <a:round/>
      </a:ln>
    </cs:spPr>
  </cs:dataPointWireframe>
  <cs:dataTable>
    <cs:lnRef idx="0">
      <cs:styleClr val="0"/>
    </cs:lnRef>
    <cs:fillRef idx="0"/>
    <cs:effectRef idx="0"/>
    <cs:fontRef idx="minor">
      <a:schemeClr val="lt1"/>
    </cs:fontRef>
    <cs:spPr>
      <a:ln w="9525">
        <a:solidFill>
          <a:schemeClr val="phClr">
            <a:lumMod val="60000"/>
            <a:lumOff val="40000"/>
          </a:schemeClr>
        </a:solidFill>
      </a:ln>
    </cs:spPr>
    <cs:defRPr sz="900" kern="1200"/>
  </cs:dataTable>
  <cs:downBar>
    <cs:lnRef idx="0">
      <cs:styleClr val="0"/>
    </cs:lnRef>
    <cs:fillRef idx="0"/>
    <cs:effectRef idx="0"/>
    <cs:fontRef idx="minor">
      <a:schemeClr val="dk1"/>
    </cs:fontRef>
    <cs:spPr>
      <a:solidFill>
        <a:schemeClr val="dk1">
          <a:lumMod val="35000"/>
          <a:lumOff val="65000"/>
        </a:schemeClr>
      </a:solidFill>
      <a:ln w="9525">
        <a:solidFill>
          <a:schemeClr val="phClr">
            <a:lumMod val="60000"/>
            <a:lumOff val="40000"/>
          </a:schemeClr>
        </a:solidFill>
      </a:ln>
    </cs:spPr>
  </cs:downBar>
  <cs:dropLine>
    <cs:lnRef idx="0"/>
    <cs:fillRef idx="0"/>
    <cs:effectRef idx="0"/>
    <cs:fontRef idx="minor">
      <a:schemeClr val="dk1"/>
    </cs:fontRef>
    <cs:spPr>
      <a:ln w="9525" cap="flat" cmpd="sng" algn="ctr">
        <a:gradFill>
          <a:gsLst>
            <a:gs pos="0">
              <a:schemeClr val="lt1"/>
            </a:gs>
            <a:gs pos="100000">
              <a:schemeClr val="lt1">
                <a:alpha val="0"/>
              </a:schemeClr>
            </a:gs>
          </a:gsLst>
          <a:lin ang="5400000" scaled="0"/>
        </a:gradFill>
        <a:round/>
      </a:ln>
    </cs:spPr>
  </cs:dropLine>
  <cs:errorBar>
    <cs:lnRef idx="0">
      <cs:styleClr val="0"/>
    </cs:lnRef>
    <cs:fillRef idx="0"/>
    <cs:effectRef idx="0"/>
    <cs:fontRef idx="minor">
      <a:schemeClr val="dk1"/>
    </cs:fontRef>
    <cs:spPr>
      <a:ln w="9525">
        <a:solidFill>
          <a:schemeClr val="phClr">
            <a:lumMod val="60000"/>
            <a:lumOff val="40000"/>
          </a:schemeClr>
        </a:solidFill>
        <a:round/>
      </a:ln>
      <a:effectLst>
        <a:glow rad="25400">
          <a:schemeClr val="lt1"/>
        </a:glow>
      </a:effectLst>
    </cs:spPr>
  </cs:errorBar>
  <cs:floor>
    <cs:lnRef idx="0"/>
    <cs:fillRef idx="0"/>
    <cs:effectRef idx="0"/>
    <cs:fontRef idx="minor">
      <a:schemeClr val="dk1"/>
    </cs:fontRef>
  </cs:floor>
  <cs:gridlineMajor>
    <cs:lnRef idx="0">
      <cs:styleClr val="0"/>
    </cs:lnRef>
    <cs:fillRef idx="0"/>
    <cs:effectRef idx="0"/>
    <cs:fontRef idx="minor">
      <a:schemeClr val="dk1"/>
    </cs:fontRef>
    <cs:spPr>
      <a:ln w="9525" cap="flat" cmpd="sng" algn="ctr">
        <a:solidFill>
          <a:schemeClr val="lt1">
            <a:alpha val="25000"/>
          </a:schemeClr>
        </a:solidFill>
        <a:round/>
      </a:ln>
    </cs:spPr>
  </cs:gridlineMajor>
  <cs:gridlineMinor>
    <cs:lnRef idx="0">
      <cs:styleClr val="0"/>
    </cs:lnRef>
    <cs:fillRef idx="0"/>
    <cs:effectRef idx="0"/>
    <cs:fontRef idx="minor">
      <a:schemeClr val="dk1"/>
    </cs:fontRef>
    <cs:spPr>
      <a:ln>
        <a:solidFill>
          <a:schemeClr val="lt1">
            <a:alpha val="10000"/>
          </a:schemeClr>
        </a:solidFill>
      </a:ln>
    </cs:spPr>
  </cs:gridlineMinor>
  <cs:hiLoLine>
    <cs:lnRef idx="0">
      <cs:styleClr val="0"/>
    </cs:lnRef>
    <cs:fillRef idx="0"/>
    <cs:effectRef idx="0"/>
    <cs:fontRef idx="minor">
      <a:schemeClr val="dk1"/>
    </cs:fontRef>
    <cs:spPr>
      <a:ln w="9525">
        <a:solidFill>
          <a:schemeClr val="phClr">
            <a:lumMod val="60000"/>
            <a:lumOff val="40000"/>
          </a:schemeClr>
        </a:solidFill>
        <a:prstDash val="dash"/>
      </a:ln>
    </cs:spPr>
  </cs:hiLoLine>
  <cs:leaderLine>
    <cs:lnRef idx="0">
      <cs:styleClr val="0"/>
    </cs:lnRef>
    <cs:fillRef idx="0"/>
    <cs:effectRef idx="0"/>
    <cs:fontRef idx="minor">
      <a:schemeClr val="dk1"/>
    </cs:fontRef>
    <cs:spPr>
      <a:ln w="9525">
        <a:solidFill>
          <a:schemeClr val="phClr">
            <a:lumMod val="60000"/>
            <a:lumOff val="40000"/>
          </a:schemeClr>
        </a:solidFill>
      </a:ln>
    </cs:spPr>
  </cs:leaderLine>
  <cs:legend>
    <cs:lnRef idx="0"/>
    <cs:fillRef idx="0"/>
    <cs:effectRef idx="0"/>
    <cs:fontRef idx="minor">
      <a:schemeClr val="lt1"/>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styleClr val="0"/>
    </cs:lnRef>
    <cs:fillRef idx="0"/>
    <cs:effectRef idx="0"/>
    <cs:fontRef idx="minor">
      <a:schemeClr val="lt1"/>
    </cs:fontRef>
    <cs:defRPr sz="900" kern="1200"/>
  </cs:seriesAxis>
  <cs:seriesLine>
    <cs:lnRef idx="0">
      <cs:styleClr val="0"/>
    </cs:lnRef>
    <cs:fillRef idx="0"/>
    <cs:effectRef idx="0"/>
    <cs:fontRef idx="minor">
      <a:schemeClr val="dk1"/>
    </cs:fontRef>
    <cs:spPr>
      <a:ln w="9525">
        <a:solidFill>
          <a:schemeClr val="phClr">
            <a:lumMod val="60000"/>
            <a:lumOff val="40000"/>
            <a:tint val="50000"/>
          </a:schemeClr>
        </a:solidFill>
        <a:prstDash val="dash"/>
      </a:ln>
    </cs:spPr>
  </cs:seriesLine>
  <cs:title>
    <cs:lnRef idx="0"/>
    <cs:fillRef idx="0"/>
    <cs:effectRef idx="0"/>
    <cs:fontRef idx="minor">
      <a:schemeClr val="lt1"/>
    </cs:fontRef>
    <cs:defRPr sz="1500" b="1" kern="1200" cap="all" spc="100" normalizeH="0" baseline="0"/>
  </cs:title>
  <cs:trendline>
    <cs:lnRef idx="0"/>
    <cs:fillRef idx="0"/>
    <cs:effectRef idx="0"/>
    <cs:fontRef idx="minor">
      <a:schemeClr val="dk1"/>
    </cs:fontRef>
    <cs:spPr>
      <a:ln w="28575" cap="rnd">
        <a:solidFill>
          <a:schemeClr val="lt1">
            <a:alpha val="50000"/>
          </a:schemeClr>
        </a:solidFill>
        <a:round/>
      </a:ln>
    </cs:spPr>
  </cs:trendline>
  <cs:trendlineLabel>
    <cs:lnRef idx="0"/>
    <cs:fillRef idx="0"/>
    <cs:effectRef idx="0"/>
    <cs:fontRef idx="minor">
      <a:schemeClr val="lt1"/>
    </cs:fontRef>
    <cs:defRPr sz="900" kern="1200"/>
  </cs:trendlineLabel>
  <cs:upBar>
    <cs:lnRef idx="0">
      <cs:styleClr val="0"/>
    </cs:lnRef>
    <cs:fillRef idx="0"/>
    <cs:effectRef idx="0"/>
    <cs:fontRef idx="minor">
      <a:schemeClr val="dk1"/>
    </cs:fontRef>
    <cs:spPr>
      <a:solidFill>
        <a:schemeClr val="lt1">
          <a:lumMod val="95000"/>
        </a:schemeClr>
      </a:solidFill>
      <a:ln w="9525">
        <a:solidFill>
          <a:schemeClr val="phClr">
            <a:lumMod val="60000"/>
            <a:lumOff val="40000"/>
          </a:schemeClr>
        </a:solidFill>
      </a:ln>
    </cs:spPr>
  </cs:upBar>
  <cs:valueAxis>
    <cs:lnRef idx="0"/>
    <cs:fillRef idx="0"/>
    <cs:effectRef idx="0"/>
    <cs:fontRef idx="minor">
      <a:schemeClr val="lt1"/>
    </cs:fontRef>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328">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tx1"/>
    </cs:fontRef>
    <cs:spPr>
      <a:gradFill>
        <a:gsLst>
          <a:gs pos="100000">
            <a:schemeClr val="dk1">
              <a:lumMod val="95000"/>
              <a:lumOff val="5000"/>
            </a:schemeClr>
          </a:gs>
          <a:gs pos="0">
            <a:schemeClr val="dk1">
              <a:lumMod val="75000"/>
              <a:lumOff val="25000"/>
            </a:schemeClr>
          </a:gs>
        </a:gsLst>
        <a:path path="circle">
          <a:fillToRect l="50000" t="50000" r="50000" b="50000"/>
        </a:path>
      </a:gradFill>
      <a:ln w="9525">
        <a:solidFill>
          <a:schemeClr val="dk1">
            <a:lumMod val="75000"/>
            <a:lumOff val="25000"/>
          </a:schemeClr>
        </a:solidFill>
      </a:ln>
    </cs:spPr>
  </cs:downBar>
  <cs:dropLine>
    <cs:lnRef idx="0"/>
    <cs:fillRef idx="0"/>
    <cs:effectRef idx="0"/>
    <cs:fontRef idx="minor">
      <a:schemeClr val="tx1"/>
    </cs:fontRef>
    <cs:spPr>
      <a:ln w="9525" cap="flat" cmpd="sng" algn="ctr">
        <a:solidFill>
          <a:schemeClr val="lt1"/>
        </a:solidFill>
        <a:round/>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cap="flat" cmpd="sng" algn="ctr">
        <a:solidFill>
          <a:schemeClr val="lt1"/>
        </a:solidFill>
        <a:round/>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tx1"/>
    </cs:fontRef>
    <cs:spPr>
      <a:gradFill>
        <a:gsLst>
          <a:gs pos="100000">
            <a:schemeClr val="lt1">
              <a:lumMod val="85000"/>
            </a:schemeClr>
          </a:gs>
          <a:gs pos="0">
            <a:schemeClr val="lt1"/>
          </a:gs>
        </a:gsLst>
        <a:path path="circle">
          <a:fillToRect l="50000" t="50000" r="50000" b="50000"/>
        </a:path>
      </a:gradFill>
      <a:ln w="9525" cap="flat" cmpd="sng" algn="ctr">
        <a:solidFill>
          <a:schemeClr val="lt1"/>
        </a:solidFill>
        <a:round/>
      </a:ln>
    </cs:spPr>
  </cs:upBar>
  <cs:valueAxis>
    <cs:lnRef idx="0"/>
    <cs:fillRef idx="0"/>
    <cs:effectRef idx="0"/>
    <cs:fontRef idx="minor">
      <a:schemeClr val="lt1">
        <a:lumMod val="85000"/>
      </a:schemeClr>
    </cs:fontRef>
    <cs:defRPr sz="900" kern="1200"/>
  </cs:valueAxis>
  <cs:wall>
    <cs:lnRef idx="0"/>
    <cs:fillRef idx="0"/>
    <cs:effectRef idx="0"/>
    <cs:fontRef idx="minor">
      <a:schemeClr val="tx1"/>
    </cs:fontRef>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344">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1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800"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50000"/>
        <a:lumOff val="50000"/>
      </a:schemeClr>
    </cs:fontRef>
    <cs:defRPr sz="800"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8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900" kern="1200"/>
  </cs:valueAxis>
  <cs:wall>
    <cs:lnRef idx="0"/>
    <cs:fillRef idx="0"/>
    <cs:effectRef idx="0"/>
    <cs:fontRef idx="minor">
      <a:schemeClr val="dk1"/>
    </cs:fontRef>
  </cs:wall>
</cs:chartStyle>
</file>

<file path=ppt/charts/style18.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800"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50000"/>
        <a:lumOff val="50000"/>
      </a:schemeClr>
    </cs:fontRef>
    <cs:defRPr sz="800"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8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900" kern="1200"/>
  </cs:valueAxis>
  <cs:wall>
    <cs:lnRef idx="0"/>
    <cs:fillRef idx="0"/>
    <cs:effectRef idx="0"/>
    <cs:fontRef idx="minor">
      <a:schemeClr val="dk1"/>
    </cs:fontRef>
  </cs:wall>
</cs:chartStyle>
</file>

<file path=ppt/charts/style20.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800"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50000"/>
        <a:lumOff val="50000"/>
      </a:schemeClr>
    </cs:fontRef>
    <cs:defRPr sz="800"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8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900" kern="1200"/>
  </cs:valueAxis>
  <cs:wall>
    <cs:lnRef idx="0"/>
    <cs:fillRef idx="0"/>
    <cs:effectRef idx="0"/>
    <cs:fontRef idx="minor">
      <a:schemeClr val="dk1"/>
    </cs:fontRef>
  </cs:wall>
</cs:chartStyle>
</file>

<file path=ppt/charts/style21.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800"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50000"/>
        <a:lumOff val="50000"/>
      </a:schemeClr>
    </cs:fontRef>
    <cs:defRPr sz="800"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8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900" kern="1200"/>
  </cs:valueAxis>
  <cs:wall>
    <cs:lnRef idx="0"/>
    <cs:fillRef idx="0"/>
    <cs:effectRef idx="0"/>
    <cs:fontRef idx="minor">
      <a:schemeClr val="dk1"/>
    </cs:fontRef>
  </cs:wall>
</cs:chartStyle>
</file>

<file path=ppt/charts/style22.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800"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50000"/>
        <a:lumOff val="50000"/>
      </a:schemeClr>
    </cs:fontRef>
    <cs:defRPr sz="800"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8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900" kern="1200"/>
  </cs:valueAxis>
  <cs:wall>
    <cs:lnRef idx="0"/>
    <cs:fillRef idx="0"/>
    <cs:effectRef idx="0"/>
    <cs:fontRef idx="minor">
      <a:schemeClr val="dk1"/>
    </cs:fontRef>
  </cs:wall>
</cs:chartStyle>
</file>

<file path=ppt/charts/style2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04">
  <cs:axisTitle>
    <cs:lnRef idx="0"/>
    <cs:fillRef idx="0"/>
    <cs:effectRef idx="0"/>
    <cs:fontRef idx="minor">
      <a:schemeClr val="dk1">
        <a:lumMod val="65000"/>
        <a:lumOff val="35000"/>
      </a:schemeClr>
    </cs:fontRef>
    <cs:defRPr sz="900" b="1" kern="1200"/>
  </cs:axisTitle>
  <cs:categoryAxis>
    <cs:lnRef idx="0"/>
    <cs:fillRef idx="0"/>
    <cs:effectRef idx="0"/>
    <cs:fontRef idx="minor">
      <a:schemeClr val="dk1">
        <a:lumMod val="65000"/>
        <a:lumOff val="35000"/>
      </a:schemeClr>
    </cs:fontRef>
    <cs:defRPr sz="900" kern="1200">
      <a:effectLst/>
    </cs:defRPr>
  </cs:categoryAxis>
  <cs:chartArea>
    <cs:lnRef idx="0"/>
    <cs:fillRef idx="0"/>
    <cs:effectRef idx="0"/>
    <cs:fontRef idx="minor">
      <a:schemeClr val="dk1"/>
    </cs:fontRef>
    <cs: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cs:spPr>
    <cs:defRPr sz="1000" kern="1200"/>
  </cs:chartArea>
  <cs:dataLabel>
    <cs:lnRef idx="0"/>
    <cs:fillRef idx="0"/>
    <cs:effectRef idx="0"/>
    <cs:fontRef idx="minor">
      <a:schemeClr val="lt1"/>
    </cs:fontRef>
    <cs:spPr/>
    <cs:defRPr sz="10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00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
  <cs:dataPoint3D>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3D>
  <cs:dataPointLine>
    <cs:lnRef idx="0">
      <cs:styleClr val="auto"/>
    </cs:lnRef>
    <cs:fillRef idx="0"/>
    <cs:effectRef idx="0"/>
    <cs:fontRef idx="minor">
      <a:schemeClr val="dk1"/>
    </cs:fontRef>
    <cs:spPr>
      <a:ln w="28575" cap="rnd">
        <a:gradFill>
          <a:gsLst>
            <a:gs pos="0">
              <a:schemeClr val="phClr"/>
            </a:gs>
            <a:gs pos="100000">
              <a:schemeClr val="phClr">
                <a:lumMod val="84000"/>
              </a:schemeClr>
            </a:gs>
          </a:gsLst>
          <a:lin ang="5400000" scaled="1"/>
        </a:gradFill>
        <a:round/>
      </a:ln>
    </cs:spPr>
  </cs:dataPointLine>
  <cs:dataPointMarker>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35000"/>
          <a:lumOff val="6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50000"/>
            <a:lumOff val="50000"/>
          </a:schemeClr>
        </a:solidFill>
        <a:round/>
      </a:ln>
    </cs:spPr>
  </cs:dropLine>
  <cs:errorBar>
    <cs:lnRef idx="0"/>
    <cs:fillRef idx="0"/>
    <cs:effectRef idx="0"/>
    <cs:fontRef idx="minor">
      <a:schemeClr val="dk1"/>
    </cs:fontRef>
    <cs:spPr>
      <a:ln w="9525">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50000"/>
            <a:lumOff val="50000"/>
          </a:schemeClr>
        </a:solidFill>
        <a:round/>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65000"/>
        <a:lumOff val="35000"/>
      </a:schemeClr>
    </cs:fontRef>
    <cs:defRPr kern="1200">
      <a:effectLst/>
    </cs:defRPr>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lumMod val="95000"/>
        </a:schemeClr>
      </a:solidFill>
      <a:ln w="9525">
        <a:solidFill>
          <a:schemeClr val="dk1">
            <a:lumMod val="15000"/>
            <a:lumOff val="85000"/>
          </a:schemeClr>
        </a:solidFill>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wall>
</cs:chartStyle>
</file>

<file path=ppt/charts/style27.xml><?xml version="1.0" encoding="utf-8"?>
<cs:chartStyle xmlns:cs="http://schemas.microsoft.com/office/drawing/2012/chartStyle" xmlns:a="http://schemas.openxmlformats.org/drawingml/2006/main" id="204">
  <cs:axisTitle>
    <cs:lnRef idx="0"/>
    <cs:fillRef idx="0"/>
    <cs:effectRef idx="0"/>
    <cs:fontRef idx="minor">
      <a:schemeClr val="dk1">
        <a:lumMod val="65000"/>
        <a:lumOff val="35000"/>
      </a:schemeClr>
    </cs:fontRef>
    <cs:defRPr sz="900" b="1" kern="1200"/>
  </cs:axisTitle>
  <cs:categoryAxis>
    <cs:lnRef idx="0"/>
    <cs:fillRef idx="0"/>
    <cs:effectRef idx="0"/>
    <cs:fontRef idx="minor">
      <a:schemeClr val="dk1">
        <a:lumMod val="65000"/>
        <a:lumOff val="35000"/>
      </a:schemeClr>
    </cs:fontRef>
    <cs:defRPr sz="900" kern="1200">
      <a:effectLst/>
    </cs:defRPr>
  </cs:categoryAxis>
  <cs:chartArea>
    <cs:lnRef idx="0"/>
    <cs:fillRef idx="0"/>
    <cs:effectRef idx="0"/>
    <cs:fontRef idx="minor">
      <a:schemeClr val="dk1"/>
    </cs:fontRef>
    <cs: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cs:spPr>
    <cs:defRPr sz="1000" kern="1200"/>
  </cs:chartArea>
  <cs:dataLabel>
    <cs:lnRef idx="0"/>
    <cs:fillRef idx="0"/>
    <cs:effectRef idx="0"/>
    <cs:fontRef idx="minor">
      <a:schemeClr val="lt1"/>
    </cs:fontRef>
    <cs:spPr/>
    <cs:defRPr sz="10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00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
  <cs:dataPoint3D>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3D>
  <cs:dataPointLine>
    <cs:lnRef idx="0">
      <cs:styleClr val="auto"/>
    </cs:lnRef>
    <cs:fillRef idx="0"/>
    <cs:effectRef idx="0"/>
    <cs:fontRef idx="minor">
      <a:schemeClr val="dk1"/>
    </cs:fontRef>
    <cs:spPr>
      <a:ln w="28575" cap="rnd">
        <a:gradFill>
          <a:gsLst>
            <a:gs pos="0">
              <a:schemeClr val="phClr"/>
            </a:gs>
            <a:gs pos="100000">
              <a:schemeClr val="phClr">
                <a:lumMod val="84000"/>
              </a:schemeClr>
            </a:gs>
          </a:gsLst>
          <a:lin ang="5400000" scaled="1"/>
        </a:gradFill>
        <a:round/>
      </a:ln>
    </cs:spPr>
  </cs:dataPointLine>
  <cs:dataPointMarker>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35000"/>
          <a:lumOff val="6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50000"/>
            <a:lumOff val="50000"/>
          </a:schemeClr>
        </a:solidFill>
        <a:round/>
      </a:ln>
    </cs:spPr>
  </cs:dropLine>
  <cs:errorBar>
    <cs:lnRef idx="0"/>
    <cs:fillRef idx="0"/>
    <cs:effectRef idx="0"/>
    <cs:fontRef idx="minor">
      <a:schemeClr val="dk1"/>
    </cs:fontRef>
    <cs:spPr>
      <a:ln w="9525">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50000"/>
            <a:lumOff val="50000"/>
          </a:schemeClr>
        </a:solidFill>
        <a:round/>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65000"/>
        <a:lumOff val="35000"/>
      </a:schemeClr>
    </cs:fontRef>
    <cs:defRPr kern="1200">
      <a:effectLst/>
    </cs:defRPr>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lumMod val="95000"/>
        </a:schemeClr>
      </a:solidFill>
      <a:ln w="9525">
        <a:solidFill>
          <a:schemeClr val="dk1">
            <a:lumMod val="15000"/>
            <a:lumOff val="85000"/>
          </a:schemeClr>
        </a:solidFill>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wall>
</cs:chartStyle>
</file>

<file path=ppt/charts/style28.xml><?xml version="1.0" encoding="utf-8"?>
<cs:chartStyle xmlns:cs="http://schemas.microsoft.com/office/drawing/2012/chartStyle" xmlns:a="http://schemas.openxmlformats.org/drawingml/2006/main" id="204">
  <cs:axisTitle>
    <cs:lnRef idx="0"/>
    <cs:fillRef idx="0"/>
    <cs:effectRef idx="0"/>
    <cs:fontRef idx="minor">
      <a:schemeClr val="dk1">
        <a:lumMod val="65000"/>
        <a:lumOff val="35000"/>
      </a:schemeClr>
    </cs:fontRef>
    <cs:defRPr sz="900" b="1" kern="1200"/>
  </cs:axisTitle>
  <cs:categoryAxis>
    <cs:lnRef idx="0"/>
    <cs:fillRef idx="0"/>
    <cs:effectRef idx="0"/>
    <cs:fontRef idx="minor">
      <a:schemeClr val="dk1">
        <a:lumMod val="65000"/>
        <a:lumOff val="35000"/>
      </a:schemeClr>
    </cs:fontRef>
    <cs:defRPr sz="900" kern="1200">
      <a:effectLst/>
    </cs:defRPr>
  </cs:categoryAxis>
  <cs:chartArea>
    <cs:lnRef idx="0"/>
    <cs:fillRef idx="0"/>
    <cs:effectRef idx="0"/>
    <cs:fontRef idx="minor">
      <a:schemeClr val="dk1"/>
    </cs:fontRef>
    <cs: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cs:spPr>
    <cs:defRPr sz="1000" kern="1200"/>
  </cs:chartArea>
  <cs:dataLabel>
    <cs:lnRef idx="0"/>
    <cs:fillRef idx="0"/>
    <cs:effectRef idx="0"/>
    <cs:fontRef idx="minor">
      <a:schemeClr val="lt1"/>
    </cs:fontRef>
    <cs:spPr/>
    <cs:defRPr sz="10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00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
  <cs:dataPoint3D>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3D>
  <cs:dataPointLine>
    <cs:lnRef idx="0">
      <cs:styleClr val="auto"/>
    </cs:lnRef>
    <cs:fillRef idx="0"/>
    <cs:effectRef idx="0"/>
    <cs:fontRef idx="minor">
      <a:schemeClr val="dk1"/>
    </cs:fontRef>
    <cs:spPr>
      <a:ln w="28575" cap="rnd">
        <a:gradFill>
          <a:gsLst>
            <a:gs pos="0">
              <a:schemeClr val="phClr"/>
            </a:gs>
            <a:gs pos="100000">
              <a:schemeClr val="phClr">
                <a:lumMod val="84000"/>
              </a:schemeClr>
            </a:gs>
          </a:gsLst>
          <a:lin ang="5400000" scaled="1"/>
        </a:gradFill>
        <a:round/>
      </a:ln>
    </cs:spPr>
  </cs:dataPointLine>
  <cs:dataPointMarker>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35000"/>
          <a:lumOff val="6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50000"/>
            <a:lumOff val="50000"/>
          </a:schemeClr>
        </a:solidFill>
        <a:round/>
      </a:ln>
    </cs:spPr>
  </cs:dropLine>
  <cs:errorBar>
    <cs:lnRef idx="0"/>
    <cs:fillRef idx="0"/>
    <cs:effectRef idx="0"/>
    <cs:fontRef idx="minor">
      <a:schemeClr val="dk1"/>
    </cs:fontRef>
    <cs:spPr>
      <a:ln w="9525">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50000"/>
            <a:lumOff val="50000"/>
          </a:schemeClr>
        </a:solidFill>
        <a:round/>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65000"/>
        <a:lumOff val="35000"/>
      </a:schemeClr>
    </cs:fontRef>
    <cs:defRPr kern="1200">
      <a:effectLst/>
    </cs:defRPr>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lumMod val="95000"/>
        </a:schemeClr>
      </a:solidFill>
      <a:ln w="9525">
        <a:solidFill>
          <a:schemeClr val="dk1">
            <a:lumMod val="15000"/>
            <a:lumOff val="85000"/>
          </a:schemeClr>
        </a:solidFill>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wall>
</cs:chartStyle>
</file>

<file path=ppt/charts/style29.xml><?xml version="1.0" encoding="utf-8"?>
<cs:chartStyle xmlns:cs="http://schemas.microsoft.com/office/drawing/2012/chartStyle" xmlns:a="http://schemas.openxmlformats.org/drawingml/2006/main" id="204">
  <cs:axisTitle>
    <cs:lnRef idx="0"/>
    <cs:fillRef idx="0"/>
    <cs:effectRef idx="0"/>
    <cs:fontRef idx="minor">
      <a:schemeClr val="dk1">
        <a:lumMod val="65000"/>
        <a:lumOff val="35000"/>
      </a:schemeClr>
    </cs:fontRef>
    <cs:defRPr sz="900" b="1" kern="1200"/>
  </cs:axisTitle>
  <cs:categoryAxis>
    <cs:lnRef idx="0"/>
    <cs:fillRef idx="0"/>
    <cs:effectRef idx="0"/>
    <cs:fontRef idx="minor">
      <a:schemeClr val="dk1">
        <a:lumMod val="65000"/>
        <a:lumOff val="35000"/>
      </a:schemeClr>
    </cs:fontRef>
    <cs:defRPr sz="900" kern="1200">
      <a:effectLst/>
    </cs:defRPr>
  </cs:categoryAxis>
  <cs:chartArea>
    <cs:lnRef idx="0"/>
    <cs:fillRef idx="0"/>
    <cs:effectRef idx="0"/>
    <cs:fontRef idx="minor">
      <a:schemeClr val="dk1"/>
    </cs:fontRef>
    <cs: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cs:spPr>
    <cs:defRPr sz="1000" kern="1200"/>
  </cs:chartArea>
  <cs:dataLabel>
    <cs:lnRef idx="0"/>
    <cs:fillRef idx="0"/>
    <cs:effectRef idx="0"/>
    <cs:fontRef idx="minor">
      <a:schemeClr val="lt1"/>
    </cs:fontRef>
    <cs:spPr/>
    <cs:defRPr sz="10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00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
  <cs:dataPoint3D>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3D>
  <cs:dataPointLine>
    <cs:lnRef idx="0">
      <cs:styleClr val="auto"/>
    </cs:lnRef>
    <cs:fillRef idx="0"/>
    <cs:effectRef idx="0"/>
    <cs:fontRef idx="minor">
      <a:schemeClr val="dk1"/>
    </cs:fontRef>
    <cs:spPr>
      <a:ln w="28575" cap="rnd">
        <a:gradFill>
          <a:gsLst>
            <a:gs pos="0">
              <a:schemeClr val="phClr"/>
            </a:gs>
            <a:gs pos="100000">
              <a:schemeClr val="phClr">
                <a:lumMod val="84000"/>
              </a:schemeClr>
            </a:gs>
          </a:gsLst>
          <a:lin ang="5400000" scaled="1"/>
        </a:gradFill>
        <a:round/>
      </a:ln>
    </cs:spPr>
  </cs:dataPointLine>
  <cs:dataPointMarker>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35000"/>
          <a:lumOff val="6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50000"/>
            <a:lumOff val="50000"/>
          </a:schemeClr>
        </a:solidFill>
        <a:round/>
      </a:ln>
    </cs:spPr>
  </cs:dropLine>
  <cs:errorBar>
    <cs:lnRef idx="0"/>
    <cs:fillRef idx="0"/>
    <cs:effectRef idx="0"/>
    <cs:fontRef idx="minor">
      <a:schemeClr val="dk1"/>
    </cs:fontRef>
    <cs:spPr>
      <a:ln w="9525">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50000"/>
            <a:lumOff val="50000"/>
          </a:schemeClr>
        </a:solidFill>
        <a:round/>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65000"/>
        <a:lumOff val="35000"/>
      </a:schemeClr>
    </cs:fontRef>
    <cs:defRPr kern="1200">
      <a:effectLst/>
    </cs:defRPr>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lumMod val="95000"/>
        </a:schemeClr>
      </a:solidFill>
      <a:ln w="9525">
        <a:solidFill>
          <a:schemeClr val="dk1">
            <a:lumMod val="15000"/>
            <a:lumOff val="85000"/>
          </a:schemeClr>
        </a:solidFill>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wall>
</cs:chartStyle>
</file>

<file path=ppt/charts/style30.xml><?xml version="1.0" encoding="utf-8"?>
<cs:chartStyle xmlns:cs="http://schemas.microsoft.com/office/drawing/2012/chartStyle" xmlns:a="http://schemas.openxmlformats.org/drawingml/2006/main" id="204">
  <cs:axisTitle>
    <cs:lnRef idx="0"/>
    <cs:fillRef idx="0"/>
    <cs:effectRef idx="0"/>
    <cs:fontRef idx="minor">
      <a:schemeClr val="dk1">
        <a:lumMod val="65000"/>
        <a:lumOff val="35000"/>
      </a:schemeClr>
    </cs:fontRef>
    <cs:defRPr sz="900" b="1" kern="1200"/>
  </cs:axisTitle>
  <cs:categoryAxis>
    <cs:lnRef idx="0"/>
    <cs:fillRef idx="0"/>
    <cs:effectRef idx="0"/>
    <cs:fontRef idx="minor">
      <a:schemeClr val="dk1">
        <a:lumMod val="65000"/>
        <a:lumOff val="35000"/>
      </a:schemeClr>
    </cs:fontRef>
    <cs:defRPr sz="900" kern="1200">
      <a:effectLst/>
    </cs:defRPr>
  </cs:categoryAxis>
  <cs:chartArea>
    <cs:lnRef idx="0"/>
    <cs:fillRef idx="0"/>
    <cs:effectRef idx="0"/>
    <cs:fontRef idx="minor">
      <a:schemeClr val="dk1"/>
    </cs:fontRef>
    <cs: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cs:spPr>
    <cs:defRPr sz="1000" kern="1200"/>
  </cs:chartArea>
  <cs:dataLabel>
    <cs:lnRef idx="0"/>
    <cs:fillRef idx="0"/>
    <cs:effectRef idx="0"/>
    <cs:fontRef idx="minor">
      <a:schemeClr val="lt1"/>
    </cs:fontRef>
    <cs:spPr/>
    <cs:defRPr sz="10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00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
  <cs:dataPoint3D>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3D>
  <cs:dataPointLine>
    <cs:lnRef idx="0">
      <cs:styleClr val="auto"/>
    </cs:lnRef>
    <cs:fillRef idx="0"/>
    <cs:effectRef idx="0"/>
    <cs:fontRef idx="minor">
      <a:schemeClr val="dk1"/>
    </cs:fontRef>
    <cs:spPr>
      <a:ln w="28575" cap="rnd">
        <a:gradFill>
          <a:gsLst>
            <a:gs pos="0">
              <a:schemeClr val="phClr"/>
            </a:gs>
            <a:gs pos="100000">
              <a:schemeClr val="phClr">
                <a:lumMod val="84000"/>
              </a:schemeClr>
            </a:gs>
          </a:gsLst>
          <a:lin ang="5400000" scaled="1"/>
        </a:gradFill>
        <a:round/>
      </a:ln>
    </cs:spPr>
  </cs:dataPointLine>
  <cs:dataPointMarker>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35000"/>
          <a:lumOff val="6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50000"/>
            <a:lumOff val="50000"/>
          </a:schemeClr>
        </a:solidFill>
        <a:round/>
      </a:ln>
    </cs:spPr>
  </cs:dropLine>
  <cs:errorBar>
    <cs:lnRef idx="0"/>
    <cs:fillRef idx="0"/>
    <cs:effectRef idx="0"/>
    <cs:fontRef idx="minor">
      <a:schemeClr val="dk1"/>
    </cs:fontRef>
    <cs:spPr>
      <a:ln w="9525">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50000"/>
            <a:lumOff val="50000"/>
          </a:schemeClr>
        </a:solidFill>
        <a:round/>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65000"/>
        <a:lumOff val="35000"/>
      </a:schemeClr>
    </cs:fontRef>
    <cs:defRPr kern="1200">
      <a:effectLst/>
    </cs:defRPr>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lumMod val="95000"/>
        </a:schemeClr>
      </a:solidFill>
      <a:ln w="9525">
        <a:solidFill>
          <a:schemeClr val="dk1">
            <a:lumMod val="15000"/>
            <a:lumOff val="85000"/>
          </a:schemeClr>
        </a:solidFill>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wall>
</cs:chartStyle>
</file>

<file path=ppt/charts/style31.xml><?xml version="1.0" encoding="utf-8"?>
<cs:chartStyle xmlns:cs="http://schemas.microsoft.com/office/drawing/2012/chartStyle" xmlns:a="http://schemas.openxmlformats.org/drawingml/2006/main" id="204">
  <cs:axisTitle>
    <cs:lnRef idx="0"/>
    <cs:fillRef idx="0"/>
    <cs:effectRef idx="0"/>
    <cs:fontRef idx="minor">
      <a:schemeClr val="dk1">
        <a:lumMod val="65000"/>
        <a:lumOff val="35000"/>
      </a:schemeClr>
    </cs:fontRef>
    <cs:defRPr sz="900" b="1" kern="1200"/>
  </cs:axisTitle>
  <cs:categoryAxis>
    <cs:lnRef idx="0"/>
    <cs:fillRef idx="0"/>
    <cs:effectRef idx="0"/>
    <cs:fontRef idx="minor">
      <a:schemeClr val="dk1">
        <a:lumMod val="65000"/>
        <a:lumOff val="35000"/>
      </a:schemeClr>
    </cs:fontRef>
    <cs:defRPr sz="900" kern="1200">
      <a:effectLst/>
    </cs:defRPr>
  </cs:categoryAxis>
  <cs:chartArea>
    <cs:lnRef idx="0"/>
    <cs:fillRef idx="0"/>
    <cs:effectRef idx="0"/>
    <cs:fontRef idx="minor">
      <a:schemeClr val="dk1"/>
    </cs:fontRef>
    <cs: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cs:spPr>
    <cs:defRPr sz="1000" kern="1200"/>
  </cs:chartArea>
  <cs:dataLabel>
    <cs:lnRef idx="0"/>
    <cs:fillRef idx="0"/>
    <cs:effectRef idx="0"/>
    <cs:fontRef idx="minor">
      <a:schemeClr val="lt1"/>
    </cs:fontRef>
    <cs:spPr/>
    <cs:defRPr sz="10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00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
  <cs:dataPoint3D>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3D>
  <cs:dataPointLine>
    <cs:lnRef idx="0">
      <cs:styleClr val="auto"/>
    </cs:lnRef>
    <cs:fillRef idx="0"/>
    <cs:effectRef idx="0"/>
    <cs:fontRef idx="minor">
      <a:schemeClr val="dk1"/>
    </cs:fontRef>
    <cs:spPr>
      <a:ln w="28575" cap="rnd">
        <a:gradFill>
          <a:gsLst>
            <a:gs pos="0">
              <a:schemeClr val="phClr"/>
            </a:gs>
            <a:gs pos="100000">
              <a:schemeClr val="phClr">
                <a:lumMod val="84000"/>
              </a:schemeClr>
            </a:gs>
          </a:gsLst>
          <a:lin ang="5400000" scaled="1"/>
        </a:gradFill>
        <a:round/>
      </a:ln>
    </cs:spPr>
  </cs:dataPointLine>
  <cs:dataPointMarker>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35000"/>
          <a:lumOff val="6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50000"/>
            <a:lumOff val="50000"/>
          </a:schemeClr>
        </a:solidFill>
        <a:round/>
      </a:ln>
    </cs:spPr>
  </cs:dropLine>
  <cs:errorBar>
    <cs:lnRef idx="0"/>
    <cs:fillRef idx="0"/>
    <cs:effectRef idx="0"/>
    <cs:fontRef idx="minor">
      <a:schemeClr val="dk1"/>
    </cs:fontRef>
    <cs:spPr>
      <a:ln w="9525">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50000"/>
            <a:lumOff val="50000"/>
          </a:schemeClr>
        </a:solidFill>
        <a:round/>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65000"/>
        <a:lumOff val="35000"/>
      </a:schemeClr>
    </cs:fontRef>
    <cs:defRPr kern="1200">
      <a:effectLst/>
    </cs:defRPr>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lumMod val="95000"/>
        </a:schemeClr>
      </a:solidFill>
      <a:ln w="9525">
        <a:solidFill>
          <a:schemeClr val="dk1">
            <a:lumMod val="15000"/>
            <a:lumOff val="85000"/>
          </a:schemeClr>
        </a:solidFill>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wall>
</cs:chartStyle>
</file>

<file path=ppt/charts/style32.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33.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34.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35.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36.xml><?xml version="1.0" encoding="utf-8"?>
<cs:chartStyle xmlns:cs="http://schemas.microsoft.com/office/drawing/2012/chartStyle" xmlns:a="http://schemas.openxmlformats.org/drawingml/2006/main" id="204">
  <cs:axisTitle>
    <cs:lnRef idx="0"/>
    <cs:fillRef idx="0"/>
    <cs:effectRef idx="0"/>
    <cs:fontRef idx="minor">
      <a:schemeClr val="dk1">
        <a:lumMod val="65000"/>
        <a:lumOff val="35000"/>
      </a:schemeClr>
    </cs:fontRef>
    <cs:defRPr sz="900" b="1" kern="1200"/>
  </cs:axisTitle>
  <cs:categoryAxis>
    <cs:lnRef idx="0"/>
    <cs:fillRef idx="0"/>
    <cs:effectRef idx="0"/>
    <cs:fontRef idx="minor">
      <a:schemeClr val="dk1">
        <a:lumMod val="65000"/>
        <a:lumOff val="35000"/>
      </a:schemeClr>
    </cs:fontRef>
    <cs:defRPr sz="900" kern="1200">
      <a:effectLst/>
    </cs:defRPr>
  </cs:categoryAxis>
  <cs:chartArea>
    <cs:lnRef idx="0"/>
    <cs:fillRef idx="0"/>
    <cs:effectRef idx="0"/>
    <cs:fontRef idx="minor">
      <a:schemeClr val="dk1"/>
    </cs:fontRef>
    <cs: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cs:spPr>
    <cs:defRPr sz="1000" kern="1200"/>
  </cs:chartArea>
  <cs:dataLabel>
    <cs:lnRef idx="0"/>
    <cs:fillRef idx="0"/>
    <cs:effectRef idx="0"/>
    <cs:fontRef idx="minor">
      <a:schemeClr val="lt1"/>
    </cs:fontRef>
    <cs:spPr/>
    <cs:defRPr sz="10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00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
  <cs:dataPoint3D>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3D>
  <cs:dataPointLine>
    <cs:lnRef idx="0">
      <cs:styleClr val="auto"/>
    </cs:lnRef>
    <cs:fillRef idx="0"/>
    <cs:effectRef idx="0"/>
    <cs:fontRef idx="minor">
      <a:schemeClr val="dk1"/>
    </cs:fontRef>
    <cs:spPr>
      <a:ln w="28575" cap="rnd">
        <a:gradFill>
          <a:gsLst>
            <a:gs pos="0">
              <a:schemeClr val="phClr"/>
            </a:gs>
            <a:gs pos="100000">
              <a:schemeClr val="phClr">
                <a:lumMod val="84000"/>
              </a:schemeClr>
            </a:gs>
          </a:gsLst>
          <a:lin ang="5400000" scaled="1"/>
        </a:gradFill>
        <a:round/>
      </a:ln>
    </cs:spPr>
  </cs:dataPointLine>
  <cs:dataPointMarker>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35000"/>
          <a:lumOff val="6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50000"/>
            <a:lumOff val="50000"/>
          </a:schemeClr>
        </a:solidFill>
        <a:round/>
      </a:ln>
    </cs:spPr>
  </cs:dropLine>
  <cs:errorBar>
    <cs:lnRef idx="0"/>
    <cs:fillRef idx="0"/>
    <cs:effectRef idx="0"/>
    <cs:fontRef idx="minor">
      <a:schemeClr val="dk1"/>
    </cs:fontRef>
    <cs:spPr>
      <a:ln w="9525">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50000"/>
            <a:lumOff val="50000"/>
          </a:schemeClr>
        </a:solidFill>
        <a:round/>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65000"/>
        <a:lumOff val="35000"/>
      </a:schemeClr>
    </cs:fontRef>
    <cs:defRPr kern="1200">
      <a:effectLst/>
    </cs:defRPr>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lumMod val="95000"/>
        </a:schemeClr>
      </a:solidFill>
      <a:ln w="9525">
        <a:solidFill>
          <a:schemeClr val="dk1">
            <a:lumMod val="15000"/>
            <a:lumOff val="85000"/>
          </a:schemeClr>
        </a:solidFill>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wall>
</cs:chartStyle>
</file>

<file path=ppt/charts/style37.xml><?xml version="1.0" encoding="utf-8"?>
<cs:chartStyle xmlns:cs="http://schemas.microsoft.com/office/drawing/2012/chartStyle" xmlns:a="http://schemas.openxmlformats.org/drawingml/2006/main" id="204">
  <cs:axisTitle>
    <cs:lnRef idx="0"/>
    <cs:fillRef idx="0"/>
    <cs:effectRef idx="0"/>
    <cs:fontRef idx="minor">
      <a:schemeClr val="dk1">
        <a:lumMod val="65000"/>
        <a:lumOff val="35000"/>
      </a:schemeClr>
    </cs:fontRef>
    <cs:defRPr sz="900" b="1" kern="1200"/>
  </cs:axisTitle>
  <cs:categoryAxis>
    <cs:lnRef idx="0"/>
    <cs:fillRef idx="0"/>
    <cs:effectRef idx="0"/>
    <cs:fontRef idx="minor">
      <a:schemeClr val="dk1">
        <a:lumMod val="65000"/>
        <a:lumOff val="35000"/>
      </a:schemeClr>
    </cs:fontRef>
    <cs:defRPr sz="900" kern="1200">
      <a:effectLst/>
    </cs:defRPr>
  </cs:categoryAxis>
  <cs:chartArea>
    <cs:lnRef idx="0"/>
    <cs:fillRef idx="0"/>
    <cs:effectRef idx="0"/>
    <cs:fontRef idx="minor">
      <a:schemeClr val="dk1"/>
    </cs:fontRef>
    <cs: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cs:spPr>
    <cs:defRPr sz="1000" kern="1200"/>
  </cs:chartArea>
  <cs:dataLabel>
    <cs:lnRef idx="0"/>
    <cs:fillRef idx="0"/>
    <cs:effectRef idx="0"/>
    <cs:fontRef idx="minor">
      <a:schemeClr val="lt1"/>
    </cs:fontRef>
    <cs:spPr/>
    <cs:defRPr sz="10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00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
  <cs:dataPoint3D>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3D>
  <cs:dataPointLine>
    <cs:lnRef idx="0">
      <cs:styleClr val="auto"/>
    </cs:lnRef>
    <cs:fillRef idx="0"/>
    <cs:effectRef idx="0"/>
    <cs:fontRef idx="minor">
      <a:schemeClr val="dk1"/>
    </cs:fontRef>
    <cs:spPr>
      <a:ln w="28575" cap="rnd">
        <a:gradFill>
          <a:gsLst>
            <a:gs pos="0">
              <a:schemeClr val="phClr"/>
            </a:gs>
            <a:gs pos="100000">
              <a:schemeClr val="phClr">
                <a:lumMod val="84000"/>
              </a:schemeClr>
            </a:gs>
          </a:gsLst>
          <a:lin ang="5400000" scaled="1"/>
        </a:gradFill>
        <a:round/>
      </a:ln>
    </cs:spPr>
  </cs:dataPointLine>
  <cs:dataPointMarker>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35000"/>
          <a:lumOff val="6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50000"/>
            <a:lumOff val="50000"/>
          </a:schemeClr>
        </a:solidFill>
        <a:round/>
      </a:ln>
    </cs:spPr>
  </cs:dropLine>
  <cs:errorBar>
    <cs:lnRef idx="0"/>
    <cs:fillRef idx="0"/>
    <cs:effectRef idx="0"/>
    <cs:fontRef idx="minor">
      <a:schemeClr val="dk1"/>
    </cs:fontRef>
    <cs:spPr>
      <a:ln w="9525">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50000"/>
            <a:lumOff val="50000"/>
          </a:schemeClr>
        </a:solidFill>
        <a:round/>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65000"/>
        <a:lumOff val="35000"/>
      </a:schemeClr>
    </cs:fontRef>
    <cs:defRPr kern="1200">
      <a:effectLst/>
    </cs:defRPr>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lumMod val="95000"/>
        </a:schemeClr>
      </a:solidFill>
      <a:ln w="9525">
        <a:solidFill>
          <a:schemeClr val="dk1">
            <a:lumMod val="15000"/>
            <a:lumOff val="85000"/>
          </a:schemeClr>
        </a:solidFill>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wall>
</cs:chartStyle>
</file>

<file path=ppt/charts/style38.xml><?xml version="1.0" encoding="utf-8"?>
<cs:chartStyle xmlns:cs="http://schemas.microsoft.com/office/drawing/2012/chartStyle" xmlns:a="http://schemas.openxmlformats.org/drawingml/2006/main" id="204">
  <cs:axisTitle>
    <cs:lnRef idx="0"/>
    <cs:fillRef idx="0"/>
    <cs:effectRef idx="0"/>
    <cs:fontRef idx="minor">
      <a:schemeClr val="dk1">
        <a:lumMod val="65000"/>
        <a:lumOff val="35000"/>
      </a:schemeClr>
    </cs:fontRef>
    <cs:defRPr sz="900" b="1" kern="1200"/>
  </cs:axisTitle>
  <cs:categoryAxis>
    <cs:lnRef idx="0"/>
    <cs:fillRef idx="0"/>
    <cs:effectRef idx="0"/>
    <cs:fontRef idx="minor">
      <a:schemeClr val="dk1">
        <a:lumMod val="65000"/>
        <a:lumOff val="35000"/>
      </a:schemeClr>
    </cs:fontRef>
    <cs:defRPr sz="900" kern="1200">
      <a:effectLst/>
    </cs:defRPr>
  </cs:categoryAxis>
  <cs:chartArea>
    <cs:lnRef idx="0"/>
    <cs:fillRef idx="0"/>
    <cs:effectRef idx="0"/>
    <cs:fontRef idx="minor">
      <a:schemeClr val="dk1"/>
    </cs:fontRef>
    <cs: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cs:spPr>
    <cs:defRPr sz="1000" kern="1200"/>
  </cs:chartArea>
  <cs:dataLabel>
    <cs:lnRef idx="0"/>
    <cs:fillRef idx="0"/>
    <cs:effectRef idx="0"/>
    <cs:fontRef idx="minor">
      <a:schemeClr val="lt1"/>
    </cs:fontRef>
    <cs:spPr/>
    <cs:defRPr sz="10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00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
  <cs:dataPoint3D>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3D>
  <cs:dataPointLine>
    <cs:lnRef idx="0">
      <cs:styleClr val="auto"/>
    </cs:lnRef>
    <cs:fillRef idx="0"/>
    <cs:effectRef idx="0"/>
    <cs:fontRef idx="minor">
      <a:schemeClr val="dk1"/>
    </cs:fontRef>
    <cs:spPr>
      <a:ln w="28575" cap="rnd">
        <a:gradFill>
          <a:gsLst>
            <a:gs pos="0">
              <a:schemeClr val="phClr"/>
            </a:gs>
            <a:gs pos="100000">
              <a:schemeClr val="phClr">
                <a:lumMod val="84000"/>
              </a:schemeClr>
            </a:gs>
          </a:gsLst>
          <a:lin ang="5400000" scaled="1"/>
        </a:gradFill>
        <a:round/>
      </a:ln>
    </cs:spPr>
  </cs:dataPointLine>
  <cs:dataPointMarker>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35000"/>
          <a:lumOff val="6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50000"/>
            <a:lumOff val="50000"/>
          </a:schemeClr>
        </a:solidFill>
        <a:round/>
      </a:ln>
    </cs:spPr>
  </cs:dropLine>
  <cs:errorBar>
    <cs:lnRef idx="0"/>
    <cs:fillRef idx="0"/>
    <cs:effectRef idx="0"/>
    <cs:fontRef idx="minor">
      <a:schemeClr val="dk1"/>
    </cs:fontRef>
    <cs:spPr>
      <a:ln w="9525">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50000"/>
            <a:lumOff val="50000"/>
          </a:schemeClr>
        </a:solidFill>
        <a:round/>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65000"/>
        <a:lumOff val="35000"/>
      </a:schemeClr>
    </cs:fontRef>
    <cs:defRPr kern="1200">
      <a:effectLst/>
    </cs:defRPr>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lumMod val="95000"/>
        </a:schemeClr>
      </a:solidFill>
      <a:ln w="9525">
        <a:solidFill>
          <a:schemeClr val="dk1">
            <a:lumMod val="15000"/>
            <a:lumOff val="85000"/>
          </a:schemeClr>
        </a:solidFill>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wall>
</cs:chartStyle>
</file>

<file path=ppt/charts/style39.xml><?xml version="1.0" encoding="utf-8"?>
<cs:chartStyle xmlns:cs="http://schemas.microsoft.com/office/drawing/2012/chartStyle" xmlns:a="http://schemas.openxmlformats.org/drawingml/2006/main" id="204">
  <cs:axisTitle>
    <cs:lnRef idx="0"/>
    <cs:fillRef idx="0"/>
    <cs:effectRef idx="0"/>
    <cs:fontRef idx="minor">
      <a:schemeClr val="dk1">
        <a:lumMod val="65000"/>
        <a:lumOff val="35000"/>
      </a:schemeClr>
    </cs:fontRef>
    <cs:defRPr sz="900" b="1" kern="1200"/>
  </cs:axisTitle>
  <cs:categoryAxis>
    <cs:lnRef idx="0"/>
    <cs:fillRef idx="0"/>
    <cs:effectRef idx="0"/>
    <cs:fontRef idx="minor">
      <a:schemeClr val="dk1">
        <a:lumMod val="65000"/>
        <a:lumOff val="35000"/>
      </a:schemeClr>
    </cs:fontRef>
    <cs:defRPr sz="900" kern="1200">
      <a:effectLst/>
    </cs:defRPr>
  </cs:categoryAxis>
  <cs:chartArea>
    <cs:lnRef idx="0"/>
    <cs:fillRef idx="0"/>
    <cs:effectRef idx="0"/>
    <cs:fontRef idx="minor">
      <a:schemeClr val="dk1"/>
    </cs:fontRef>
    <cs: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cs:spPr>
    <cs:defRPr sz="1000" kern="1200"/>
  </cs:chartArea>
  <cs:dataLabel>
    <cs:lnRef idx="0"/>
    <cs:fillRef idx="0"/>
    <cs:effectRef idx="0"/>
    <cs:fontRef idx="minor">
      <a:schemeClr val="lt1"/>
    </cs:fontRef>
    <cs:spPr/>
    <cs:defRPr sz="10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00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
  <cs:dataPoint3D>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3D>
  <cs:dataPointLine>
    <cs:lnRef idx="0">
      <cs:styleClr val="auto"/>
    </cs:lnRef>
    <cs:fillRef idx="0"/>
    <cs:effectRef idx="0"/>
    <cs:fontRef idx="minor">
      <a:schemeClr val="dk1"/>
    </cs:fontRef>
    <cs:spPr>
      <a:ln w="28575" cap="rnd">
        <a:gradFill>
          <a:gsLst>
            <a:gs pos="0">
              <a:schemeClr val="phClr"/>
            </a:gs>
            <a:gs pos="100000">
              <a:schemeClr val="phClr">
                <a:lumMod val="84000"/>
              </a:schemeClr>
            </a:gs>
          </a:gsLst>
          <a:lin ang="5400000" scaled="1"/>
        </a:gradFill>
        <a:round/>
      </a:ln>
    </cs:spPr>
  </cs:dataPointLine>
  <cs:dataPointMarker>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35000"/>
          <a:lumOff val="6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50000"/>
            <a:lumOff val="50000"/>
          </a:schemeClr>
        </a:solidFill>
        <a:round/>
      </a:ln>
    </cs:spPr>
  </cs:dropLine>
  <cs:errorBar>
    <cs:lnRef idx="0"/>
    <cs:fillRef idx="0"/>
    <cs:effectRef idx="0"/>
    <cs:fontRef idx="minor">
      <a:schemeClr val="dk1"/>
    </cs:fontRef>
    <cs:spPr>
      <a:ln w="9525">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50000"/>
            <a:lumOff val="50000"/>
          </a:schemeClr>
        </a:solidFill>
        <a:round/>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65000"/>
        <a:lumOff val="35000"/>
      </a:schemeClr>
    </cs:fontRef>
    <cs:defRPr kern="1200">
      <a:effectLst/>
    </cs:defRPr>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lumMod val="95000"/>
        </a:schemeClr>
      </a:solidFill>
      <a:ln w="9525">
        <a:solidFill>
          <a:schemeClr val="dk1">
            <a:lumMod val="15000"/>
            <a:lumOff val="85000"/>
          </a:schemeClr>
        </a:solidFill>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wall>
</cs:chartStyle>
</file>

<file path=ppt/charts/style4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344">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4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52.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53.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54.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55.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56.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5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2" Type="http://schemas.openxmlformats.org/officeDocument/2006/relationships/image" Target="../media/image43.emf"/><Relationship Id="rId1" Type="http://schemas.openxmlformats.org/officeDocument/2006/relationships/image" Target="../media/image4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50B6F057-A072-4C4C-873B-7ADE88888F98}" type="datetimeFigureOut">
              <a:rPr lang="pt-BR" smtClean="0"/>
              <a:t>11/06/2025</a:t>
            </a:fld>
            <a:endParaRPr lang="pt-BR"/>
          </a:p>
        </p:txBody>
      </p:sp>
      <p:sp>
        <p:nvSpPr>
          <p:cNvPr id="4" name="Espaço Reservado para Imagem de Slide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4E04E8B1-5CCB-4BB9-8F0B-6CBE49B23314}" type="slidenum">
              <a:rPr lang="pt-BR" smtClean="0"/>
              <a:t>‹nº›</a:t>
            </a:fld>
            <a:endParaRPr lang="pt-BR"/>
          </a:p>
        </p:txBody>
      </p:sp>
    </p:spTree>
    <p:extLst>
      <p:ext uri="{BB962C8B-B14F-4D97-AF65-F5344CB8AC3E}">
        <p14:creationId xmlns:p14="http://schemas.microsoft.com/office/powerpoint/2010/main" val="19436497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80BF6A-2631-4FF5-A738-75DC2C9602EC}"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104073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80BF6A-2631-4FF5-A738-75DC2C9602EC}"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869985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80BF6A-2631-4FF5-A738-75DC2C9602EC}"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899423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80BF6A-2631-4FF5-A738-75DC2C9602EC}"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81289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80BF6A-2631-4FF5-A738-75DC2C9602EC}"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892510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80BF6A-2631-4FF5-A738-75DC2C9602EC}"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530563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80BF6A-2631-4FF5-A738-75DC2C9602EC}"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268950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80BF6A-2631-4FF5-A738-75DC2C9602EC}"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46636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80BF6A-2631-4FF5-A738-75DC2C9602EC}"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509405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80BF6A-2631-4FF5-A738-75DC2C9602EC}"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715379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80BF6A-2631-4FF5-A738-75DC2C9602EC}"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732524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pt-BR" dirty="0"/>
          </a:p>
        </p:txBody>
      </p:sp>
      <p:sp>
        <p:nvSpPr>
          <p:cNvPr id="4" name="Espaço Reservado para Número de Slid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80BF6A-2631-4FF5-A738-75DC2C9602EC}"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278633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pt-BR" dirty="0"/>
          </a:p>
        </p:txBody>
      </p:sp>
      <p:sp>
        <p:nvSpPr>
          <p:cNvPr id="4" name="Espaço Reservado para Número de Slid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80BF6A-2631-4FF5-A738-75DC2C9602EC}"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316971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D90DD1-4616-4184-9199-045556A7E22B}"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011092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D90DD1-4616-4184-9199-045556A7E22B}"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877874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F9681F-08E7-4789-AE47-C54BAA5D15D2}"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711812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3"/>
        <p:cNvGrpSpPr/>
        <p:nvPr/>
      </p:nvGrpSpPr>
      <p:grpSpPr>
        <a:xfrm>
          <a:off x="0" y="0"/>
          <a:ext cx="0" cy="0"/>
          <a:chOff x="0" y="0"/>
          <a:chExt cx="0" cy="0"/>
        </a:xfrm>
      </p:grpSpPr>
      <p:sp>
        <p:nvSpPr>
          <p:cNvPr id="544" name="Google Shape;544;p2:notes"/>
          <p:cNvSpPr txBox="1">
            <a:spLocks noGrp="1"/>
          </p:cNvSpPr>
          <p:nvPr>
            <p:ph type="body" idx="1"/>
          </p:nvPr>
        </p:nvSpPr>
        <p:spPr>
          <a:xfrm>
            <a:off x="679768" y="4777194"/>
            <a:ext cx="5438140" cy="3908614"/>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dirty="0">
                <a:ln>
                  <a:noFill/>
                </a:ln>
                <a:solidFill>
                  <a:prstClr val="black"/>
                </a:solidFill>
                <a:effectLst/>
                <a:uLnTx/>
                <a:uFillTx/>
                <a:latin typeface="Calibri" panose="020F0502020204030204"/>
                <a:ea typeface="+mn-ea"/>
                <a:cs typeface="+mn-cs"/>
              </a:rPr>
              <a:t>Descrição dos Gráficos: Imagem composta por dois gráficos sobre visitas realizadas e visitantes mensais. A esquerda, um gráfico de barras verticais com o título </a:t>
            </a:r>
            <a:r>
              <a:rPr kumimoji="0" lang="pt-BR" sz="1200" b="1" i="0" u="none" strike="noStrike" kern="1200" cap="none" spc="0" normalizeH="0" baseline="0" noProof="0" dirty="0">
                <a:ln>
                  <a:noFill/>
                </a:ln>
                <a:solidFill>
                  <a:prstClr val="black"/>
                </a:solidFill>
                <a:effectLst/>
                <a:uLnTx/>
                <a:uFillTx/>
                <a:latin typeface="Calibri" panose="020F0502020204030204"/>
                <a:ea typeface="+mn-ea"/>
                <a:cs typeface="+mn-cs"/>
              </a:rPr>
              <a:t>"Total de Visitantes"</a:t>
            </a:r>
            <a:r>
              <a:rPr kumimoji="0" lang="pt-BR" sz="1200" b="0" i="0" u="none" strike="noStrike" kern="1200" cap="none" spc="0" normalizeH="0" baseline="0" noProof="0" dirty="0">
                <a:ln>
                  <a:noFill/>
                </a:ln>
                <a:solidFill>
                  <a:prstClr val="black"/>
                </a:solidFill>
                <a:effectLst/>
                <a:uLnTx/>
                <a:uFillTx/>
                <a:latin typeface="Calibri" panose="020F0502020204030204"/>
                <a:ea typeface="+mn-ea"/>
                <a:cs typeface="+mn-cs"/>
              </a:rPr>
              <a:t>, indicando: Janeiro: 9 visitantes; Fevereiro: 118 visitantes;  Março: 119 visitantes; Abril: 279 visitantes</a:t>
            </a:r>
            <a:r>
              <a:rPr lang="pt-BR" sz="1200" dirty="0">
                <a:solidFill>
                  <a:prstClr val="black"/>
                </a:solidFill>
                <a:latin typeface="Calibri" panose="020F0502020204030204"/>
              </a:rPr>
              <a:t>. </a:t>
            </a:r>
            <a:r>
              <a:rPr kumimoji="0" lang="pt-BR" sz="1200" b="0" i="0" u="none" strike="noStrike" kern="1200" cap="none" spc="0" normalizeH="0" baseline="0" noProof="0" dirty="0">
                <a:ln>
                  <a:noFill/>
                </a:ln>
                <a:solidFill>
                  <a:prstClr val="black"/>
                </a:solidFill>
                <a:effectLst/>
                <a:uLnTx/>
                <a:uFillTx/>
                <a:latin typeface="Calibri" panose="020F0502020204030204"/>
                <a:ea typeface="+mn-ea"/>
                <a:cs typeface="+mn-cs"/>
              </a:rPr>
              <a:t>Maio: 127 </a:t>
            </a:r>
            <a:r>
              <a:rPr kumimoji="0" lang="pt-BR" sz="1200" b="0" i="0" u="none" strike="noStrike" kern="1200" cap="none" spc="0" normalizeH="0" baseline="0" noProof="0" dirty="0" err="1">
                <a:ln>
                  <a:noFill/>
                </a:ln>
                <a:solidFill>
                  <a:prstClr val="black"/>
                </a:solidFill>
                <a:effectLst/>
                <a:uLnTx/>
                <a:uFillTx/>
                <a:latin typeface="Calibri" panose="020F0502020204030204"/>
                <a:ea typeface="+mn-ea"/>
                <a:cs typeface="+mn-cs"/>
              </a:rPr>
              <a:t>visitantesA</a:t>
            </a:r>
            <a:r>
              <a:rPr kumimoji="0" lang="pt-BR" sz="1200" b="0" i="0" u="none" strike="noStrike" kern="1200" cap="none" spc="0" normalizeH="0" baseline="0" noProof="0" dirty="0">
                <a:ln>
                  <a:noFill/>
                </a:ln>
                <a:solidFill>
                  <a:prstClr val="black"/>
                </a:solidFill>
                <a:effectLst/>
                <a:uLnTx/>
                <a:uFillTx/>
                <a:latin typeface="Calibri" panose="020F0502020204030204"/>
                <a:ea typeface="+mn-ea"/>
                <a:cs typeface="+mn-cs"/>
              </a:rPr>
              <a:t> direita, um gráfico de colunas com linhas intitulado </a:t>
            </a:r>
            <a:r>
              <a:rPr kumimoji="0" lang="pt-BR" sz="1200" b="1" i="0" u="none" strike="noStrike" kern="1200" cap="none" spc="0" normalizeH="0" baseline="0" noProof="0" dirty="0">
                <a:ln>
                  <a:noFill/>
                </a:ln>
                <a:solidFill>
                  <a:prstClr val="black"/>
                </a:solidFill>
                <a:effectLst/>
                <a:uLnTx/>
                <a:uFillTx/>
                <a:latin typeface="Calibri" panose="020F0502020204030204"/>
                <a:ea typeface="+mn-ea"/>
                <a:cs typeface="+mn-cs"/>
              </a:rPr>
              <a:t>"Total de Visitas Realizadas”. </a:t>
            </a:r>
            <a:r>
              <a:rPr kumimoji="0" lang="pt-BR" sz="1200" b="0" i="0" u="none" strike="noStrike" kern="1200" cap="none" spc="0" normalizeH="0" baseline="0" noProof="0" dirty="0">
                <a:ln>
                  <a:noFill/>
                </a:ln>
                <a:solidFill>
                  <a:prstClr val="black"/>
                </a:solidFill>
                <a:effectLst/>
                <a:uLnTx/>
                <a:uFillTx/>
                <a:latin typeface="Calibri" panose="020F0502020204030204"/>
                <a:ea typeface="+mn-ea"/>
                <a:cs typeface="+mn-cs"/>
              </a:rPr>
              <a:t>Valores por mês: </a:t>
            </a:r>
            <a:r>
              <a:rPr kumimoji="0" lang="pt-BR" sz="1200" b="1" i="0" u="none" strike="noStrike" kern="1200" cap="none" spc="0" normalizeH="0" baseline="0" noProof="0" dirty="0">
                <a:ln>
                  <a:noFill/>
                </a:ln>
                <a:solidFill>
                  <a:prstClr val="black"/>
                </a:solidFill>
                <a:effectLst/>
                <a:uLnTx/>
                <a:uFillTx/>
                <a:latin typeface="Calibri" panose="020F0502020204030204"/>
                <a:ea typeface="+mn-ea"/>
                <a:cs typeface="+mn-cs"/>
              </a:rPr>
              <a:t>Janeiro</a:t>
            </a:r>
            <a:r>
              <a:rPr kumimoji="0" lang="pt-BR" sz="1200" b="0" i="0" u="none" strike="noStrike" kern="1200" cap="none" spc="0" normalizeH="0" baseline="0" noProof="0" dirty="0">
                <a:ln>
                  <a:noFill/>
                </a:ln>
                <a:solidFill>
                  <a:prstClr val="black"/>
                </a:solidFill>
                <a:effectLst/>
                <a:uLnTx/>
                <a:uFillTx/>
                <a:latin typeface="Calibri" panose="020F0502020204030204"/>
                <a:ea typeface="+mn-ea"/>
                <a:cs typeface="+mn-cs"/>
              </a:rPr>
              <a:t>: 2 visitas espontâneas, 2 articuladas, total de 4. </a:t>
            </a:r>
            <a:r>
              <a:rPr kumimoji="0" lang="pt-BR" sz="1200" b="1" i="0" u="none" strike="noStrike" kern="1200" cap="none" spc="0" normalizeH="0" baseline="0" noProof="0" dirty="0">
                <a:ln>
                  <a:noFill/>
                </a:ln>
                <a:solidFill>
                  <a:prstClr val="black"/>
                </a:solidFill>
                <a:effectLst/>
                <a:uLnTx/>
                <a:uFillTx/>
                <a:latin typeface="Calibri" panose="020F0502020204030204"/>
                <a:ea typeface="+mn-ea"/>
                <a:cs typeface="+mn-cs"/>
              </a:rPr>
              <a:t>Fevereiro</a:t>
            </a:r>
            <a:r>
              <a:rPr kumimoji="0" lang="pt-BR" sz="1200" b="0" i="0" u="none" strike="noStrike" kern="1200" cap="none" spc="0" normalizeH="0" baseline="0" noProof="0" dirty="0">
                <a:ln>
                  <a:noFill/>
                </a:ln>
                <a:solidFill>
                  <a:prstClr val="black"/>
                </a:solidFill>
                <a:effectLst/>
                <a:uLnTx/>
                <a:uFillTx/>
                <a:latin typeface="Calibri" panose="020F0502020204030204"/>
                <a:ea typeface="+mn-ea"/>
                <a:cs typeface="+mn-cs"/>
              </a:rPr>
              <a:t>: 2 espontâneas, 14 articuladas, total de 16. </a:t>
            </a:r>
            <a:r>
              <a:rPr kumimoji="0" lang="pt-BR" sz="1200" b="1" i="0" u="none" strike="noStrike" kern="1200" cap="none" spc="0" normalizeH="0" baseline="0" noProof="0" dirty="0">
                <a:ln>
                  <a:noFill/>
                </a:ln>
                <a:solidFill>
                  <a:prstClr val="black"/>
                </a:solidFill>
                <a:effectLst/>
                <a:uLnTx/>
                <a:uFillTx/>
                <a:latin typeface="Calibri" panose="020F0502020204030204"/>
                <a:ea typeface="+mn-ea"/>
                <a:cs typeface="+mn-cs"/>
              </a:rPr>
              <a:t>Março</a:t>
            </a:r>
            <a:r>
              <a:rPr kumimoji="0" lang="pt-BR" sz="1200" b="0" i="0" u="none" strike="noStrike" kern="1200" cap="none" spc="0" normalizeH="0" baseline="0" noProof="0" dirty="0">
                <a:ln>
                  <a:noFill/>
                </a:ln>
                <a:solidFill>
                  <a:prstClr val="black"/>
                </a:solidFill>
                <a:effectLst/>
                <a:uLnTx/>
                <a:uFillTx/>
                <a:latin typeface="Calibri" panose="020F0502020204030204"/>
                <a:ea typeface="+mn-ea"/>
                <a:cs typeface="+mn-cs"/>
              </a:rPr>
              <a:t>: 6 espontâneas, 7 articuladas, total de 13.  </a:t>
            </a:r>
            <a:r>
              <a:rPr kumimoji="0" lang="pt-BR" sz="1200" b="1" i="0" u="none" strike="noStrike" kern="1200" cap="none" spc="0" normalizeH="0" baseline="0" noProof="0" dirty="0">
                <a:ln>
                  <a:noFill/>
                </a:ln>
                <a:solidFill>
                  <a:prstClr val="black"/>
                </a:solidFill>
                <a:effectLst/>
                <a:uLnTx/>
                <a:uFillTx/>
                <a:latin typeface="Calibri" panose="020F0502020204030204"/>
                <a:ea typeface="+mn-ea"/>
                <a:cs typeface="+mn-cs"/>
              </a:rPr>
              <a:t>Abril</a:t>
            </a:r>
            <a:r>
              <a:rPr kumimoji="0" lang="pt-BR" sz="1200" b="0" i="0" u="none" strike="noStrike" kern="1200" cap="none" spc="0" normalizeH="0" baseline="0" noProof="0" dirty="0">
                <a:ln>
                  <a:noFill/>
                </a:ln>
                <a:solidFill>
                  <a:prstClr val="black"/>
                </a:solidFill>
                <a:effectLst/>
                <a:uLnTx/>
                <a:uFillTx/>
                <a:latin typeface="Calibri" panose="020F0502020204030204"/>
                <a:ea typeface="+mn-ea"/>
                <a:cs typeface="+mn-cs"/>
              </a:rPr>
              <a:t>: 19 espontâneas, 9 articuladas, total de 28.. </a:t>
            </a:r>
            <a:r>
              <a:rPr kumimoji="0" lang="pt-BR" sz="1200" b="1" i="0" u="none" strike="noStrike" kern="1200" cap="none" spc="0" normalizeH="0" baseline="0" noProof="0" dirty="0">
                <a:ln>
                  <a:noFill/>
                </a:ln>
                <a:solidFill>
                  <a:prstClr val="black"/>
                </a:solidFill>
                <a:effectLst/>
                <a:uLnTx/>
                <a:uFillTx/>
                <a:latin typeface="Calibri" panose="020F0502020204030204"/>
                <a:ea typeface="+mn-ea"/>
                <a:cs typeface="+mn-cs"/>
              </a:rPr>
              <a:t>Maio: </a:t>
            </a:r>
            <a:r>
              <a:rPr kumimoji="0" lang="pt-BR" sz="1200" b="0" i="0" u="none" strike="noStrike" kern="1200" cap="none" spc="0" normalizeH="0" baseline="0" noProof="0" dirty="0">
                <a:ln>
                  <a:noFill/>
                </a:ln>
                <a:solidFill>
                  <a:prstClr val="black"/>
                </a:solidFill>
                <a:effectLst/>
                <a:uLnTx/>
                <a:uFillTx/>
                <a:latin typeface="Calibri" panose="020F0502020204030204"/>
                <a:ea typeface="+mn-ea"/>
                <a:cs typeface="+mn-cs"/>
              </a:rPr>
              <a:t>14 espontâneas e 5 articuladas</a:t>
            </a:r>
          </a:p>
          <a:p>
            <a:pPr marL="0" lvl="0" indent="0" algn="l" rtl="0">
              <a:spcBef>
                <a:spcPts val="0"/>
              </a:spcBef>
              <a:spcAft>
                <a:spcPts val="0"/>
              </a:spcAft>
              <a:buNone/>
            </a:pPr>
            <a:endParaRPr dirty="0"/>
          </a:p>
        </p:txBody>
      </p:sp>
      <p:sp>
        <p:nvSpPr>
          <p:cNvPr id="545" name="Google Shape;545;p2: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760641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2"/>
        <p:cNvGrpSpPr/>
        <p:nvPr/>
      </p:nvGrpSpPr>
      <p:grpSpPr>
        <a:xfrm>
          <a:off x="0" y="0"/>
          <a:ext cx="0" cy="0"/>
          <a:chOff x="0" y="0"/>
          <a:chExt cx="0" cy="0"/>
        </a:xfrm>
      </p:grpSpPr>
      <p:sp>
        <p:nvSpPr>
          <p:cNvPr id="683" name="Google Shape;683;p14:notes"/>
          <p:cNvSpPr txBox="1">
            <a:spLocks noGrp="1"/>
          </p:cNvSpPr>
          <p:nvPr>
            <p:ph type="body" idx="1"/>
          </p:nvPr>
        </p:nvSpPr>
        <p:spPr>
          <a:xfrm>
            <a:off x="679768" y="4777194"/>
            <a:ext cx="5438140" cy="3908614"/>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684" name="Google Shape;684;p14: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52702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0"/>
        <p:cNvGrpSpPr/>
        <p:nvPr/>
      </p:nvGrpSpPr>
      <p:grpSpPr>
        <a:xfrm>
          <a:off x="0" y="0"/>
          <a:ext cx="0" cy="0"/>
          <a:chOff x="0" y="0"/>
          <a:chExt cx="0" cy="0"/>
        </a:xfrm>
      </p:grpSpPr>
      <p:sp>
        <p:nvSpPr>
          <p:cNvPr id="691" name="Google Shape;691;p15:notes"/>
          <p:cNvSpPr txBox="1">
            <a:spLocks noGrp="1"/>
          </p:cNvSpPr>
          <p:nvPr>
            <p:ph type="body" idx="1"/>
          </p:nvPr>
        </p:nvSpPr>
        <p:spPr>
          <a:xfrm>
            <a:off x="679768" y="4777194"/>
            <a:ext cx="5438140" cy="3908614"/>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dirty="0"/>
          </a:p>
        </p:txBody>
      </p:sp>
      <p:sp>
        <p:nvSpPr>
          <p:cNvPr id="692" name="Google Shape;692;p15: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447267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7"/>
        <p:cNvGrpSpPr/>
        <p:nvPr/>
      </p:nvGrpSpPr>
      <p:grpSpPr>
        <a:xfrm>
          <a:off x="0" y="0"/>
          <a:ext cx="0" cy="0"/>
          <a:chOff x="0" y="0"/>
          <a:chExt cx="0" cy="0"/>
        </a:xfrm>
      </p:grpSpPr>
      <p:sp>
        <p:nvSpPr>
          <p:cNvPr id="728" name="Google Shape;728;p19: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9" name="Google Shape;729;p19: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730" name="Google Shape;730;p19:notes"/>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pt-BR"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88928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9"/>
        <p:cNvGrpSpPr/>
        <p:nvPr/>
      </p:nvGrpSpPr>
      <p:grpSpPr>
        <a:xfrm>
          <a:off x="0" y="0"/>
          <a:ext cx="0" cy="0"/>
          <a:chOff x="0" y="0"/>
          <a:chExt cx="0" cy="0"/>
        </a:xfrm>
      </p:grpSpPr>
      <p:sp>
        <p:nvSpPr>
          <p:cNvPr id="750" name="Google Shape;750;p21: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51" name="Google Shape;751;p21: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752" name="Google Shape;752;p21:notes"/>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pt-BR"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25050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2"/>
        <p:cNvGrpSpPr/>
        <p:nvPr/>
      </p:nvGrpSpPr>
      <p:grpSpPr>
        <a:xfrm>
          <a:off x="0" y="0"/>
          <a:ext cx="0" cy="0"/>
          <a:chOff x="0" y="0"/>
          <a:chExt cx="0" cy="0"/>
        </a:xfrm>
      </p:grpSpPr>
      <p:sp>
        <p:nvSpPr>
          <p:cNvPr id="773" name="Google Shape;773;p23: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74" name="Google Shape;774;p23: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775" name="Google Shape;775;p23:notes"/>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pt-BR"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324681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br>
              <a:rPr lang="pt-BR" dirty="0"/>
            </a:br>
            <a:br>
              <a:rPr lang="pt-BR" dirty="0"/>
            </a:br>
            <a:endParaRPr lang="pt-BR" dirty="0"/>
          </a:p>
        </p:txBody>
      </p:sp>
      <p:sp>
        <p:nvSpPr>
          <p:cNvPr id="4" name="Espaço Reservado para Número de Slide 3"/>
          <p:cNvSpPr>
            <a:spLocks noGrp="1"/>
          </p:cNvSpPr>
          <p:nvPr>
            <p:ph type="sldNum"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pt-BR" sz="1200" b="0" i="0" u="none" strike="noStrike" kern="1200" cap="none" spc="0" normalizeH="0" baseline="0" noProof="0" smtClean="0">
                <a:ln>
                  <a:noFill/>
                </a:ln>
                <a:solidFill>
                  <a:prstClr val="black"/>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pt-BR" sz="1200" b="0" i="0" u="none" strike="noStrike" kern="1200" cap="none" spc="0" normalizeH="0" baseline="0" noProof="0">
              <a:ln>
                <a:noFill/>
              </a:ln>
              <a:solidFill>
                <a:prstClr val="black"/>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6269333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dirty="0"/>
              <a:t>Descrição de imagem: Tabela com os três melhores posts do Instagram no mês de</a:t>
            </a:r>
            <a:r>
              <a:rPr lang="pt-BR" baseline="0" dirty="0"/>
              <a:t> março</a:t>
            </a:r>
            <a:r>
              <a:rPr lang="pt-BR" dirty="0"/>
              <a:t>. O primeiro é do dia 11/3, sobre o aniversário da Fundação, que teve 3.883 impressões, 3.028 de alcance, 166 curtidas, 8 comentários, 208 de engajamento e foi salvo 3 vezes. O segundo post é do dia 17/3, sobre a atividade da Rede de Leitura Inclusiva, que obteve 3.112 impressões, 2.681 de alcance, 133 curtidas, 10 comentários, 8 de engajamento e foi salvo 14 vezes. O terceiro é do dia 8/3, sobre o Dia Internacional da Mulher, e teve 2.950 impressões, 2.328 de alcance, 224 curtidas, 2</a:t>
            </a:r>
            <a:r>
              <a:rPr lang="pt-BR" baseline="0" dirty="0"/>
              <a:t> </a:t>
            </a:r>
            <a:r>
              <a:rPr lang="pt-BR" dirty="0"/>
              <a:t>comentários, 247 de engajamento e foi salvo 4 vezes. Fim da descrição. </a:t>
            </a:r>
          </a:p>
          <a:p>
            <a:endParaRPr lang="pt-BR" dirty="0"/>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378EFA-F495-4A02-BFEB-DFB73C74E63A}"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972408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dirty="0"/>
              <a:t>Descrição de imagem: Banner de fundo preto, com um retângulo grande separado em três partes, com a do meio sendo de fundo amarelo. As três partes, contem os textos: 61 total de publicações (imprensa – 54 on-line, 5 impressas, 1 rádio, 1 TV e 1 </a:t>
            </a:r>
            <a:r>
              <a:rPr lang="pt-BR" dirty="0" err="1"/>
              <a:t>youtube</a:t>
            </a:r>
            <a:r>
              <a:rPr lang="pt-BR" dirty="0"/>
              <a:t>). 4.3 Mi possível audiência/impactos na imprensa. R$ 5.3 Mi </a:t>
            </a:r>
            <a:r>
              <a:rPr lang="pt-BR" dirty="0" err="1"/>
              <a:t>Earned</a:t>
            </a:r>
            <a:r>
              <a:rPr lang="pt-BR" dirty="0"/>
              <a:t> Media. </a:t>
            </a:r>
            <a:r>
              <a:rPr lang="pt-BR" baseline="0" dirty="0"/>
              <a:t>Na parte inferior, o texto: Como já mencionamos em outros relatórios, os dados de TV e rádio não são contabilizados pela </a:t>
            </a:r>
            <a:r>
              <a:rPr lang="pt-BR" baseline="0" dirty="0" err="1"/>
              <a:t>clipadora</a:t>
            </a:r>
            <a:r>
              <a:rPr lang="pt-BR" baseline="0" dirty="0"/>
              <a:t>, que alega não ter acesso às informações do IBOPE. Isso impacta negativamente nossos resultados mensais, já que a audiência real fica subestimada e prejudica a comparação com outras instituições. Este mês, por exemplo, tivemos 5 minutos no ar na Globo, o que certamente nos renderia números ainda mais expressivos. Para os próximos meses, vamos buscar alternativas para, ao menos, estimar esses dados. Fim da descrição. </a:t>
            </a:r>
            <a:endParaRPr lang="pt-BR" dirty="0"/>
          </a:p>
          <a:p>
            <a:endParaRPr lang="pt-BR" dirty="0"/>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378EFA-F495-4A02-BFEB-DFB73C74E63A}"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5758602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378EFA-F495-4A02-BFEB-DFB73C74E63A}"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5652264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12700" marR="5080" lvl="0">
              <a:lnSpc>
                <a:spcPct val="150000"/>
              </a:lnSpc>
              <a:spcBef>
                <a:spcPts val="100"/>
              </a:spcBef>
              <a:defRPr/>
            </a:pPr>
            <a:r>
              <a:rPr lang="pt-BR" sz="1100" dirty="0">
                <a:latin typeface="+mn-lt"/>
              </a:rPr>
              <a:t>Descrição de imagem: Gráfico comparativo 2024 x 2025 de valores arrecadados – Mantenedores. Janeiro: R$445.785,35 x R$393.801,32; Fevereiro: R$407.111,53 x R$361.350,93; Março: R$529.057,60 x R$407.821,03; Abril:</a:t>
            </a:r>
            <a:r>
              <a:rPr lang="pt-BR" sz="1100" baseline="0" dirty="0">
                <a:latin typeface="+mn-lt"/>
              </a:rPr>
              <a:t> </a:t>
            </a:r>
            <a:r>
              <a:rPr lang="pt-BR" sz="1100" dirty="0">
                <a:latin typeface="+mn-lt"/>
              </a:rPr>
              <a:t>R$401.924,15 x R$465.350,92; Maio:</a:t>
            </a:r>
            <a:r>
              <a:rPr lang="pt-BR" sz="1100" baseline="0" dirty="0">
                <a:latin typeface="+mn-lt"/>
              </a:rPr>
              <a:t> R$</a:t>
            </a:r>
            <a:r>
              <a:rPr lang="pt-BR" sz="1200" b="0" i="0" u="none" strike="noStrike" kern="1200" dirty="0">
                <a:solidFill>
                  <a:schemeClr val="tx1"/>
                </a:solidFill>
                <a:effectLst/>
                <a:latin typeface="+mn-lt"/>
                <a:ea typeface="+mn-ea"/>
                <a:cs typeface="+mn-cs"/>
              </a:rPr>
              <a:t>376.359,45</a:t>
            </a:r>
            <a:r>
              <a:rPr lang="pt-BR" sz="1100" dirty="0">
                <a:latin typeface="+mn-lt"/>
              </a:rPr>
              <a:t> x R$</a:t>
            </a:r>
            <a:r>
              <a:rPr lang="pt-BR" sz="1200" b="0" i="0" u="none" strike="noStrike" kern="1200" baseline="0" dirty="0">
                <a:solidFill>
                  <a:schemeClr val="tx1"/>
                </a:solidFill>
                <a:effectLst/>
                <a:latin typeface="+mn-lt"/>
                <a:ea typeface="+mn-ea"/>
                <a:cs typeface="+mn-cs"/>
              </a:rPr>
              <a:t> </a:t>
            </a:r>
            <a:r>
              <a:rPr lang="pt-BR" sz="1200" b="0" i="0" u="none" strike="noStrike" kern="1200" dirty="0">
                <a:solidFill>
                  <a:schemeClr val="tx1"/>
                </a:solidFill>
                <a:effectLst/>
                <a:latin typeface="+mn-lt"/>
                <a:ea typeface="+mn-ea"/>
                <a:cs typeface="+mn-cs"/>
              </a:rPr>
              <a:t>388.300,67</a:t>
            </a:r>
            <a:r>
              <a:rPr lang="pt-BR" sz="1100" dirty="0">
                <a:latin typeface="+mn-lt"/>
              </a:rPr>
              <a:t>: </a:t>
            </a:r>
            <a:r>
              <a:rPr kumimoji="0" lang="pt-BR" sz="1100" b="0" i="0" u="none" strike="noStrike" kern="1200" cap="none" spc="-5" normalizeH="0" baseline="0" noProof="0" dirty="0">
                <a:ln>
                  <a:noFill/>
                </a:ln>
                <a:solidFill>
                  <a:prstClr val="black"/>
                </a:solidFill>
                <a:effectLst/>
                <a:uLnTx/>
                <a:uFillTx/>
                <a:latin typeface="Segoe UI Semibold"/>
                <a:ea typeface="+mn-ea"/>
                <a:cs typeface="Segoe UI Semibold"/>
              </a:rPr>
              <a:t>Total acumulado: R$ </a:t>
            </a:r>
            <a:r>
              <a:rPr lang="pt-BR" sz="1100" spc="-5" dirty="0">
                <a:solidFill>
                  <a:prstClr val="black"/>
                </a:solidFill>
                <a:latin typeface="Segoe UI Semibold"/>
                <a:cs typeface="Segoe UI Semibold"/>
              </a:rPr>
              <a:t>2.016.624,87.</a:t>
            </a:r>
            <a:endParaRPr kumimoji="0" lang="pt-BR" sz="1100" b="0" i="0" u="none" strike="noStrike" kern="1200" cap="none" spc="-5" normalizeH="0" baseline="0" noProof="0" dirty="0">
              <a:ln>
                <a:noFill/>
              </a:ln>
              <a:solidFill>
                <a:prstClr val="black"/>
              </a:solidFill>
              <a:effectLst/>
              <a:uLnTx/>
              <a:uFillTx/>
              <a:latin typeface="Segoe UI Semibold"/>
              <a:ea typeface="+mn-ea"/>
              <a:cs typeface="Segoe UI Semibold"/>
            </a:endParaRPr>
          </a:p>
          <a:p>
            <a:pPr marL="12700" marR="5080" lvl="0">
              <a:lnSpc>
                <a:spcPct val="150000"/>
              </a:lnSpc>
              <a:spcBef>
                <a:spcPts val="100"/>
              </a:spcBef>
              <a:defRPr/>
            </a:pPr>
            <a:r>
              <a:rPr kumimoji="0" lang="pt-BR" sz="1100" b="0" i="0" u="none" strike="noStrike" kern="1200" cap="none" spc="-5" normalizeH="0" baseline="0" noProof="0" dirty="0">
                <a:ln>
                  <a:noFill/>
                </a:ln>
                <a:solidFill>
                  <a:prstClr val="black"/>
                </a:solidFill>
                <a:effectLst/>
                <a:uLnTx/>
                <a:uFillTx/>
                <a:latin typeface="Segoe UI Semibold"/>
                <a:ea typeface="+mn-ea"/>
                <a:cs typeface="Segoe UI Semibold"/>
              </a:rPr>
              <a:t>.</a:t>
            </a:r>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04E8B1-5CCB-4BB9-8F0B-6CBE49B23314}"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4610381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Descrição de imagem: arte da mala direta recorrente do mês de Maio: 2 imagens - imagem 1: </a:t>
            </a:r>
            <a:r>
              <a:rPr lang="pt-BR" sz="1200" kern="1200" dirty="0">
                <a:solidFill>
                  <a:schemeClr val="tx1"/>
                </a:solidFill>
                <a:effectLst/>
                <a:latin typeface="+mn-lt"/>
                <a:ea typeface="+mn-ea"/>
                <a:cs typeface="+mn-cs"/>
              </a:rPr>
              <a:t>A mala direta tem um fundo rosa e amarelo, no lado esquerdo há uma foto circular de uma criança com deficiência visual, usando uma bengala, próxima a brinquedos do parquinho da Fundação. Ao lado da foto, há um texto em branco que diz: "Ao doar, você colabora com os atendimentos gratuitos que a Fundação Dorina realiza diariamente! Graças ao apoio de pessoas como você, conseguimos realizar um trabalho de referência para pessoas cegas e com baixa visão, melhorando suas vidas e de seus familiares.“.</a:t>
            </a:r>
            <a:r>
              <a:rPr lang="pt-BR" sz="1200" kern="1200" baseline="0" dirty="0">
                <a:solidFill>
                  <a:schemeClr val="tx1"/>
                </a:solidFill>
                <a:effectLst/>
                <a:latin typeface="+mn-lt"/>
                <a:ea typeface="+mn-ea"/>
                <a:cs typeface="+mn-cs"/>
              </a:rPr>
              <a:t> </a:t>
            </a:r>
            <a:r>
              <a:rPr lang="pt-BR" sz="1200" kern="1200" dirty="0">
                <a:solidFill>
                  <a:schemeClr val="tx1"/>
                </a:solidFill>
                <a:effectLst/>
                <a:latin typeface="+mn-lt"/>
                <a:ea typeface="+mn-ea"/>
                <a:cs typeface="+mn-cs"/>
              </a:rPr>
              <a:t>À direita, há um quadro com um QR </a:t>
            </a:r>
            <a:r>
              <a:rPr lang="pt-BR" sz="1200" kern="1200" dirty="0" err="1">
                <a:solidFill>
                  <a:schemeClr val="tx1"/>
                </a:solidFill>
                <a:effectLst/>
                <a:latin typeface="+mn-lt"/>
                <a:ea typeface="+mn-ea"/>
                <a:cs typeface="+mn-cs"/>
              </a:rPr>
              <a:t>Code</a:t>
            </a:r>
            <a:r>
              <a:rPr lang="pt-BR" sz="1200" kern="1200" dirty="0">
                <a:solidFill>
                  <a:schemeClr val="tx1"/>
                </a:solidFill>
                <a:effectLst/>
                <a:latin typeface="+mn-lt"/>
                <a:ea typeface="+mn-ea"/>
                <a:cs typeface="+mn-cs"/>
              </a:rPr>
              <a:t> e o título "ATUALIZE SEUS DADOS". Abaixo do QR </a:t>
            </a:r>
            <a:r>
              <a:rPr lang="pt-BR" sz="1200" kern="1200" dirty="0" err="1">
                <a:solidFill>
                  <a:schemeClr val="tx1"/>
                </a:solidFill>
                <a:effectLst/>
                <a:latin typeface="+mn-lt"/>
                <a:ea typeface="+mn-ea"/>
                <a:cs typeface="+mn-cs"/>
              </a:rPr>
              <a:t>Code</a:t>
            </a:r>
            <a:r>
              <a:rPr lang="pt-BR" sz="1200" kern="1200" dirty="0">
                <a:solidFill>
                  <a:schemeClr val="tx1"/>
                </a:solidFill>
                <a:effectLst/>
                <a:latin typeface="+mn-lt"/>
                <a:ea typeface="+mn-ea"/>
                <a:cs typeface="+mn-cs"/>
              </a:rPr>
              <a:t>, há um texto pequeno, mas não está totalmente legível na imagem.</a:t>
            </a:r>
          </a:p>
          <a:p>
            <a:r>
              <a:rPr lang="pt-BR" sz="1200" kern="1200" dirty="0">
                <a:solidFill>
                  <a:schemeClr val="tx1"/>
                </a:solidFill>
                <a:effectLst/>
                <a:latin typeface="+mn-lt"/>
                <a:ea typeface="+mn-ea"/>
                <a:cs typeface="+mn-cs"/>
              </a:rPr>
              <a:t>Abaixo a capa da Mala Direta, há uma imagem de uma mulher sorrindo e segurando uma bengala, abraçada por seus dois filhos, um menino e uma menina que estão beijando seu rosto. Ao lado direito da imagem, há um texto grande que diz: "7 DE MAIO DIA DAS MÃES TRANSFORMAR VIDAS É A MISSÃO DE TODAS AS MÃES, E A NOSSA TAMBÉM!" Abaixo desse texto, há um retângulo rosa com as palavras: "DOAÇÃO MENSAL MAIO 2025“.</a:t>
            </a:r>
          </a:p>
          <a:p>
            <a:r>
              <a:rPr lang="pt-BR" sz="1200" kern="1200" dirty="0">
                <a:solidFill>
                  <a:schemeClr val="tx1"/>
                </a:solidFill>
                <a:effectLst/>
                <a:latin typeface="+mn-lt"/>
                <a:ea typeface="+mn-ea"/>
                <a:cs typeface="+mn-cs"/>
              </a:rPr>
              <a:t>Imagem 2: Há uma imagem de uma mulher e uma criança sorrindo, a mulher está abraçando a criança. Ao lado da imagem, está escrito em letras grandes: "A SUA DOAÇÃO POSSIBILITA UM FUTURO COM MAIS AUTONOMIA E INCLUSÃO PARA MUITAS PESSOAS.". Abaixo, há um texto explicando que, com a ajuda das doações, a Fundação Dorina pode produzir livros em </a:t>
            </a:r>
            <a:r>
              <a:rPr lang="pt-BR" sz="1200" kern="1200" dirty="0" err="1">
                <a:solidFill>
                  <a:schemeClr val="tx1"/>
                </a:solidFill>
                <a:effectLst/>
                <a:latin typeface="+mn-lt"/>
                <a:ea typeface="+mn-ea"/>
                <a:cs typeface="+mn-cs"/>
              </a:rPr>
              <a:t>braille</a:t>
            </a:r>
            <a:r>
              <a:rPr lang="pt-BR" sz="1200" kern="1200" dirty="0">
                <a:solidFill>
                  <a:schemeClr val="tx1"/>
                </a:solidFill>
                <a:effectLst/>
                <a:latin typeface="+mn-lt"/>
                <a:ea typeface="+mn-ea"/>
                <a:cs typeface="+mn-cs"/>
              </a:rPr>
              <a:t> e </a:t>
            </a:r>
            <a:r>
              <a:rPr lang="pt-BR" sz="1200" kern="1200" dirty="0" err="1">
                <a:solidFill>
                  <a:schemeClr val="tx1"/>
                </a:solidFill>
                <a:effectLst/>
                <a:latin typeface="+mn-lt"/>
                <a:ea typeface="+mn-ea"/>
                <a:cs typeface="+mn-cs"/>
              </a:rPr>
              <a:t>audiolivros</a:t>
            </a:r>
            <a:r>
              <a:rPr lang="pt-BR" sz="1200" kern="1200" dirty="0">
                <a:solidFill>
                  <a:schemeClr val="tx1"/>
                </a:solidFill>
                <a:effectLst/>
                <a:latin typeface="+mn-lt"/>
                <a:ea typeface="+mn-ea"/>
                <a:cs typeface="+mn-cs"/>
              </a:rPr>
              <a:t>, oferecer reabilitação, capacitação profissional e outros recursos para pessoas com deficiência visual. No rodapé, há uma faixa amarela com informações de contato: "TEM DÚVIDAS? FALE CONOSCO!" Telefone: (11) 5087-0999 (Opção 4). E-mail: RELACIONAMENTO@FUNDACAODORINA.ORG.BR.</a:t>
            </a:r>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04E8B1-5CCB-4BB9-8F0B-6CBE49B23314}"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4831311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Descrição de imagem: Gráfico comparativo 2024 x 2025 de valores arrecadados – Nota Fiscal Paulista. Janeiro: R$ 34.362,00 x R$30.503,85; Fevereiro: R$ 0,00 x R$40.747,10; Março: R$29.571,00 x 0,00; Abril: R$ 91.029,00 x R$87.543,49; Maio: R$29.257,00 x R$30.678,72. </a:t>
            </a:r>
            <a:r>
              <a:rPr kumimoji="0" lang="pt-BR" sz="1400" b="0" i="0" u="none" strike="noStrike" kern="1200" cap="none" spc="-5" normalizeH="0" baseline="0" noProof="0" dirty="0">
                <a:ln>
                  <a:noFill/>
                </a:ln>
                <a:solidFill>
                  <a:prstClr val="black"/>
                </a:solidFill>
                <a:effectLst/>
                <a:uLnTx/>
                <a:uFillTx/>
                <a:latin typeface="Segoe UI Semibold"/>
                <a:ea typeface="+mn-ea"/>
                <a:cs typeface="Segoe UI Semibold"/>
              </a:rPr>
              <a:t>Total acumulado: R$ </a:t>
            </a:r>
            <a:r>
              <a:rPr lang="pt-BR" dirty="0"/>
              <a:t>189.473,16.</a:t>
            </a:r>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04E8B1-5CCB-4BB9-8F0B-6CBE49B23314}"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0284084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dirty="0"/>
              <a:t>Descrição de imagem: Gráfico de receitas remanescentes de vendas de 2024 – Outlet. Janeiro: R$7.547,16; Fevereiro: R$1.576,87; Março: R$707,93; Abril: R$0,00; Maio: R$ 37.020,79. </a:t>
            </a:r>
            <a:r>
              <a:rPr kumimoji="0" lang="pt-BR" sz="1200" b="0" i="0" u="none" strike="noStrike" kern="1200" cap="none" spc="-5" normalizeH="0" baseline="0" noProof="0" dirty="0">
                <a:ln>
                  <a:noFill/>
                </a:ln>
                <a:solidFill>
                  <a:prstClr val="black"/>
                </a:solidFill>
                <a:effectLst/>
                <a:uLnTx/>
                <a:uFillTx/>
                <a:latin typeface="Segoe UI Semibold"/>
                <a:ea typeface="+mn-ea"/>
                <a:cs typeface="Segoe UI Semibold"/>
              </a:rPr>
              <a:t>Total acumulado: </a:t>
            </a:r>
            <a:r>
              <a:rPr lang="pt-BR" dirty="0"/>
              <a:t>R$46.852,75.</a:t>
            </a:r>
            <a:endParaRPr lang="pt-BR" spc="-5" dirty="0">
              <a:solidFill>
                <a:prstClr val="black"/>
              </a:solidFill>
              <a:latin typeface="Segoe UI Semibold"/>
              <a:cs typeface="Segoe UI Semibold"/>
            </a:endParaRPr>
          </a:p>
          <a:p>
            <a:pPr rtl="0"/>
            <a:endParaRPr lang="pt-BR" spc="-5" dirty="0">
              <a:solidFill>
                <a:prstClr val="black"/>
              </a:solidFill>
              <a:latin typeface="Segoe UI Semibold"/>
              <a:cs typeface="Segoe UI Semibold"/>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BR" spc="-5" dirty="0">
                <a:solidFill>
                  <a:prstClr val="black"/>
                </a:solidFill>
                <a:latin typeface="Segoe UI Semibold"/>
                <a:cs typeface="Segoe UI Semibold"/>
              </a:rPr>
              <a:t>Descrição de imagem: Tabela 1 - Doações de destaque recebidas em Maio: Moda: Gapaz e Utilidades Domésticas: </a:t>
            </a:r>
            <a:r>
              <a:rPr lang="pt-BR" spc="-5" dirty="0" err="1">
                <a:solidFill>
                  <a:prstClr val="black"/>
                </a:solidFill>
                <a:latin typeface="Segoe UI Semibold"/>
                <a:cs typeface="Segoe UI Semibold"/>
              </a:rPr>
              <a:t>Parafinesse</a:t>
            </a:r>
            <a:r>
              <a:rPr lang="pt-BR" spc="-5" dirty="0">
                <a:solidFill>
                  <a:prstClr val="black"/>
                </a:solidFill>
                <a:latin typeface="Segoe UI Semibold"/>
                <a:cs typeface="Segoe UI Semibold"/>
              </a:rPr>
              <a:t>.</a:t>
            </a:r>
            <a:endParaRPr lang="pt-BR" dirty="0"/>
          </a:p>
        </p:txBody>
      </p:sp>
      <p:sp>
        <p:nvSpPr>
          <p:cNvPr id="4" name="Espaço Reservado para Número de Slid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04E8B1-5CCB-4BB9-8F0B-6CBE49B23314}"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806090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algn="just">
              <a:lnSpc>
                <a:spcPct val="107000"/>
              </a:lnSpc>
              <a:spcAft>
                <a:spcPts val="800"/>
              </a:spcAft>
            </a:pPr>
            <a:r>
              <a:rPr lang="pt-BR" sz="1800" dirty="0">
                <a:effectLst/>
                <a:latin typeface="Calibri" panose="020F0502020204030204" pitchFamily="34" charset="0"/>
                <a:ea typeface="Calibri" panose="020F0502020204030204" pitchFamily="34" charset="0"/>
                <a:cs typeface="Calibri" panose="020F0502020204030204" pitchFamily="34" charset="0"/>
              </a:rPr>
              <a:t>Descrição de imagem: Tabela – Captação de Projetos</a:t>
            </a:r>
            <a:endParaRPr lang="pt-BR"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dirty="0">
                <a:effectLst/>
                <a:latin typeface="Calibri" panose="020F0502020204030204" pitchFamily="34" charset="0"/>
                <a:ea typeface="Calibri" panose="020F0502020204030204" pitchFamily="34" charset="0"/>
                <a:cs typeface="Calibri" panose="020F0502020204030204" pitchFamily="34" charset="0"/>
              </a:rPr>
              <a:t>CONDECA: Valor dos projetos: R$ 2.566.335,37 ; Valor captado em 2024: R$ 1.028.414,43; Valor Captado em 2025: R$1.158,70; Previsto: R$12.026,38 – campanha IR (valor até 09/06); valor a captar em 2025: R$ 1.535.113,83</a:t>
            </a:r>
            <a:endParaRPr lang="pt-BR"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dirty="0">
                <a:effectLst/>
                <a:latin typeface="Calibri" panose="020F0502020204030204" pitchFamily="34" charset="0"/>
                <a:ea typeface="Calibri" panose="020F0502020204030204" pitchFamily="34" charset="0"/>
                <a:cs typeface="Calibri" panose="020F0502020204030204" pitchFamily="34" charset="0"/>
              </a:rPr>
              <a:t>FUMCAD: Valor dos projetos: R$ 4.707.438,50; Valor captado em 2024: R$ 895.590,35; Valor captado em 2025: R$ 4.478,70; Previsto: R$140.396,75 (Campanha de PF EM IR até 09/06); valor a captar em 2025: R$2.816.910,00</a:t>
            </a:r>
          </a:p>
          <a:p>
            <a:pPr algn="just">
              <a:lnSpc>
                <a:spcPct val="107000"/>
              </a:lnSpc>
              <a:spcAft>
                <a:spcPts val="800"/>
              </a:spcAft>
            </a:pPr>
            <a:r>
              <a:rPr lang="pt-BR" sz="1800" dirty="0">
                <a:effectLst/>
                <a:latin typeface="Calibri" panose="020F0502020204030204" pitchFamily="34" charset="0"/>
                <a:ea typeface="Calibri" panose="020F0502020204030204" pitchFamily="34" charset="0"/>
                <a:cs typeface="Calibri" panose="020F0502020204030204" pitchFamily="34" charset="0"/>
              </a:rPr>
              <a:t>PROAC 2025: ainda sem projetos</a:t>
            </a:r>
          </a:p>
          <a:p>
            <a:pPr algn="just">
              <a:lnSpc>
                <a:spcPct val="107000"/>
              </a:lnSpc>
              <a:spcAft>
                <a:spcPts val="800"/>
              </a:spcAft>
            </a:pPr>
            <a:r>
              <a:rPr lang="pt-BR" sz="1800" dirty="0">
                <a:effectLst/>
                <a:latin typeface="Calibri" panose="020F0502020204030204" pitchFamily="34" charset="0"/>
                <a:ea typeface="Calibri" panose="020F0502020204030204" pitchFamily="34" charset="0"/>
                <a:cs typeface="Calibri" panose="020F0502020204030204" pitchFamily="34" charset="0"/>
              </a:rPr>
              <a:t>PRONAC: Valor do projeto: R$ 2.818.339,33; Valor captado em 2024: R$ 2.223.413,26; Valor captado em 2025: R$ 0,00; valor a captar em 2025: R$ 153.942,18.</a:t>
            </a:r>
          </a:p>
          <a:p>
            <a:pPr algn="just">
              <a:lnSpc>
                <a:spcPct val="107000"/>
              </a:lnSpc>
              <a:spcAft>
                <a:spcPts val="800"/>
              </a:spcAft>
            </a:pPr>
            <a:r>
              <a:rPr lang="pt-BR" sz="1800" dirty="0">
                <a:effectLst/>
                <a:latin typeface="Calibri" panose="020F0502020204030204" pitchFamily="34" charset="0"/>
                <a:ea typeface="Calibri" panose="020F0502020204030204" pitchFamily="34" charset="0"/>
                <a:cs typeface="Calibri" panose="020F0502020204030204" pitchFamily="34" charset="0"/>
              </a:rPr>
              <a:t>Patrocínio Direto: Valor captado em 2024: R$ 1.057.007,25; Valor captado em 2025: R$231.777,13; Previsto R$1.146.295,45. Total Captado em 2025: R$237.414,53</a:t>
            </a:r>
          </a:p>
          <a:p>
            <a:pPr algn="just">
              <a:lnSpc>
                <a:spcPct val="107000"/>
              </a:lnSpc>
              <a:spcAft>
                <a:spcPts val="800"/>
              </a:spcAft>
            </a:pPr>
            <a:endParaRPr lang="pt-BR"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dirty="0">
                <a:effectLst/>
                <a:latin typeface="Calibri" panose="020F0502020204030204" pitchFamily="34" charset="0"/>
                <a:ea typeface="Calibri" panose="020F0502020204030204" pitchFamily="34" charset="0"/>
                <a:cs typeface="Calibri" panose="020F0502020204030204" pitchFamily="34" charset="0"/>
              </a:rPr>
              <a:t>Descrição de imagem: Tabela – Marketing Relacionado à Causa</a:t>
            </a:r>
            <a:endParaRPr lang="pt-BR"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dirty="0">
                <a:effectLst/>
                <a:latin typeface="Calibri" panose="020F0502020204030204" pitchFamily="34" charset="0"/>
                <a:ea typeface="Calibri" panose="020F0502020204030204" pitchFamily="34" charset="0"/>
                <a:cs typeface="Calibri" panose="020F0502020204030204" pitchFamily="34" charset="0"/>
              </a:rPr>
              <a:t>Janeiro: 1 apoiadores – Total receita: R$122,28; Fevereiro: 2 apoiadores- Total receita: R$491,56; Março: 1 apoiador; Total Receita: R$108,99; Abril: 4 apoiadores- Total receita: R$4.381,11; Maio: 2 apoiadores – Total receita: R$ 484,91- Total 2025-R$5. 588,85 </a:t>
            </a:r>
          </a:p>
          <a:p>
            <a:pPr algn="just">
              <a:lnSpc>
                <a:spcPct val="107000"/>
              </a:lnSpc>
              <a:spcAft>
                <a:spcPts val="800"/>
              </a:spcAft>
            </a:pPr>
            <a:r>
              <a:rPr kumimoji="0" lang="pt-BR" sz="1800" b="0" i="0" u="none" strike="noStrike" kern="1200" cap="none" spc="-5" normalizeH="0" baseline="0" noProof="0" dirty="0">
                <a:ln>
                  <a:noFill/>
                </a:ln>
                <a:solidFill>
                  <a:prstClr val="black"/>
                </a:solidFill>
                <a:effectLst/>
                <a:uLnTx/>
                <a:uFillTx/>
                <a:latin typeface="Segoe UI Semibold"/>
                <a:ea typeface="+mn-ea"/>
                <a:cs typeface="Segoe UI Semibold"/>
              </a:rPr>
              <a:t>Total acumulado: R$243.003,38</a:t>
            </a:r>
            <a:endParaRPr lang="pt-BR" dirty="0"/>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04E8B1-5CCB-4BB9-8F0B-6CBE49B23314}"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5531426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dirty="0"/>
              <a:t>Descrição de imagem: Logo da ação: Texto Bazar Dorina: Edição de Dia das Mães em amarelo, preto e rosa, com corações rosa e uma sacola de presente preta.</a:t>
            </a:r>
          </a:p>
          <a:p>
            <a:pPr marL="0" marR="0" lvl="0" indent="0" algn="l" defTabSz="914400" rtl="0" eaLnBrk="1" fontAlgn="auto" latinLnBrk="0" hangingPunct="1">
              <a:lnSpc>
                <a:spcPct val="100000"/>
              </a:lnSpc>
              <a:spcBef>
                <a:spcPts val="0"/>
              </a:spcBef>
              <a:spcAft>
                <a:spcPts val="0"/>
              </a:spcAft>
              <a:buClrTx/>
              <a:buSzTx/>
              <a:buFontTx/>
              <a:buNone/>
              <a:tabLst/>
              <a:defRPr/>
            </a:pPr>
            <a:endParaRPr lang="pt-BR" dirty="0"/>
          </a:p>
          <a:p>
            <a:pPr marL="0" marR="0" lvl="0" indent="0" algn="l" defTabSz="914400" rtl="0" eaLnBrk="1" fontAlgn="auto" latinLnBrk="0" hangingPunct="1">
              <a:lnSpc>
                <a:spcPct val="100000"/>
              </a:lnSpc>
              <a:spcBef>
                <a:spcPts val="0"/>
              </a:spcBef>
              <a:spcAft>
                <a:spcPts val="0"/>
              </a:spcAft>
              <a:buClrTx/>
              <a:buSzTx/>
              <a:buFontTx/>
              <a:buNone/>
              <a:tabLst/>
              <a:defRPr/>
            </a:pPr>
            <a:r>
              <a:rPr lang="pt-BR" dirty="0"/>
              <a:t>Tabela: Total arrecadado – 05/05/25 R$47.074,10; 06/05/25 R$23.736,50; 07/05/25 R$15.006,50; 08/05/25 R$12.551,50; 09/05/25 R$7.836,50. Total: R$106.205,10.</a:t>
            </a:r>
          </a:p>
          <a:p>
            <a:pPr marL="0" marR="0" lvl="0" indent="0" algn="l" defTabSz="914400" rtl="0" eaLnBrk="1" fontAlgn="auto" latinLnBrk="0" hangingPunct="1">
              <a:lnSpc>
                <a:spcPct val="100000"/>
              </a:lnSpc>
              <a:spcBef>
                <a:spcPts val="0"/>
              </a:spcBef>
              <a:spcAft>
                <a:spcPts val="0"/>
              </a:spcAft>
              <a:buClrTx/>
              <a:buSzTx/>
              <a:buFontTx/>
              <a:buNone/>
              <a:tabLst/>
              <a:defRPr/>
            </a:pPr>
            <a:endParaRPr lang="pt-BR" dirty="0"/>
          </a:p>
          <a:p>
            <a:pPr marL="0" marR="0" lvl="0" indent="0" algn="l" defTabSz="914400" rtl="0" eaLnBrk="1" fontAlgn="auto" latinLnBrk="0" hangingPunct="1">
              <a:lnSpc>
                <a:spcPct val="100000"/>
              </a:lnSpc>
              <a:spcBef>
                <a:spcPts val="0"/>
              </a:spcBef>
              <a:spcAft>
                <a:spcPts val="0"/>
              </a:spcAft>
              <a:buClrTx/>
              <a:buSzTx/>
              <a:buFontTx/>
              <a:buNone/>
              <a:tabLst/>
              <a:defRPr/>
            </a:pPr>
            <a:r>
              <a:rPr lang="pt-BR" dirty="0"/>
              <a:t>Abaixo imagens de log das empresas: Cléo Aidar, </a:t>
            </a:r>
            <a:r>
              <a:rPr lang="pt-BR" dirty="0" err="1"/>
              <a:t>Embalixo</a:t>
            </a:r>
            <a:r>
              <a:rPr lang="pt-BR" dirty="0"/>
              <a:t>, Foroni, Guimarães Alimentos, </a:t>
            </a:r>
            <a:r>
              <a:rPr lang="pt-BR" dirty="0" err="1"/>
              <a:t>Pilot</a:t>
            </a:r>
            <a:r>
              <a:rPr lang="pt-BR" dirty="0"/>
              <a:t>, Presentes Mickey, </a:t>
            </a:r>
            <a:r>
              <a:rPr lang="pt-BR" dirty="0" err="1"/>
              <a:t>R.Lui</a:t>
            </a:r>
            <a:r>
              <a:rPr lang="pt-BR" dirty="0"/>
              <a:t>, </a:t>
            </a:r>
            <a:r>
              <a:rPr lang="pt-BR" dirty="0" err="1"/>
              <a:t>Scarf</a:t>
            </a:r>
            <a:r>
              <a:rPr lang="pt-BR" dirty="0"/>
              <a:t> Me e </a:t>
            </a:r>
            <a:r>
              <a:rPr lang="pt-BR" dirty="0" err="1"/>
              <a:t>Tjama</a:t>
            </a:r>
            <a:r>
              <a:rPr lang="pt-BR"/>
              <a:t>.</a:t>
            </a:r>
            <a:endParaRPr lang="pt-BR" dirty="0"/>
          </a:p>
        </p:txBody>
      </p:sp>
      <p:sp>
        <p:nvSpPr>
          <p:cNvPr id="4" name="Espaço Reservado para Número de Slid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04E8B1-5CCB-4BB9-8F0B-6CBE49B23314}"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211558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948BF7-A7E1-4CB8-89BA-02338A2BBCBE}"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919189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Descrição da Imagem: Primeiro Gráfico em barras na cor azul: Turn Over – Rotatividade: Janeiro 2,9%, Fevereiro 1,0%, Março 5,05 Abril 1,7% e Maio 2,0%. Segundo Gráfico em barras na cor amarela: Vagas Abertas: Janeiro 7, Fevereiro 8, Março 6, Abril 3 e Maio 5. Terceiro Gráfico em barras na cor verde: Vagas Fechadas: Janeiro 0, Fevereiro 5, Março 3,  Abril 4. e Maio 2</a:t>
            </a:r>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BBB800-E3D0-44A1-B1F5-A59F77FB3F44}"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6113738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dirty="0"/>
              <a:t>Descrição da Imagem: Primeiro Gráfico em barras na cor azul: Tempo Médio de fechamento das Vagas (dias): Janeiro 0, Fevereiro 110, Março 23, Abril 24 e Maio 21. Segundo Gráfico em barras na cor verde: Inscrições na plataforma: Janeiro 805, Fevereiro 1116, Março 618, Abril 1777 e Maio 666. Terceiro Gráfico em barras na cor rosa: Média de C.V. recebidos por dia: Janeiro 27, Fevereiro 42, Março 22, Abril 66 e Maio 23.</a:t>
            </a:r>
          </a:p>
          <a:p>
            <a:endParaRPr lang="pt-BR" dirty="0"/>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BBB800-E3D0-44A1-B1F5-A59F77FB3F44}"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113861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BBB800-E3D0-44A1-B1F5-A59F77FB3F44}"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9329333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dirty="0"/>
              <a:t>Descrição de Imagem: Primeiro gráfico de barras em amarelo e azul que mostra a distribuição mensal dos profissionais pelo gênero – Feminino e Masculino. Segundo Gráfico em barras colorido mostra a distribuição mensal dos colaboradores por idade/faixa etária. </a:t>
            </a:r>
          </a:p>
          <a:p>
            <a:endParaRPr lang="pt-BR" dirty="0"/>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BBB800-E3D0-44A1-B1F5-A59F77FB3F44}"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748517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dirty="0"/>
              <a:t>Descrição da Imagem: Primeiro gráfico em formato de barras colorido que demostra a distribuição mensal do grau de escolaridade dos colaboradores. Segundo gráfico em formato de barras colorido que demostra a distribuição mensal dos colaboradores por área dentro da Fundação.</a:t>
            </a:r>
          </a:p>
          <a:p>
            <a:endParaRPr lang="pt-BR" dirty="0"/>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BBB800-E3D0-44A1-B1F5-A59F77FB3F44}"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8734287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dirty="0"/>
              <a:t>Descrição da Imagem: Primeiro Gráfico em barras na cor amarelo: Empresas atendidas: Janeiro 15, Fevereiro 15,  Março 16, Abril 18 e Maio 12. Segundo Gráfico em barras na cor azul: Clientes Atendidos: Janeiro 27, Fevereiro 19, Março 34,  Abril 37 e Maio 37. Terceiro Gráfico em barras na cor laranja: Vagas abertas: Janeiro 20, Fevereiro 19, Março 20, Abril 26 e Maio 27.</a:t>
            </a:r>
          </a:p>
          <a:p>
            <a:endParaRPr lang="pt-BR" dirty="0"/>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BBB800-E3D0-44A1-B1F5-A59F77FB3F44}"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157758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dirty="0"/>
              <a:t>Descrição da Imagem: Gráfico em barras na cor verde: Pessoas Conscientizadas: Janeiro 90, Fevereiro 87, Março 92, Abril 138 e Maio 487. </a:t>
            </a:r>
            <a:r>
              <a:rPr lang="pt-BR" sz="1200" dirty="0"/>
              <a:t>Descrição das fotos: Na foto superior a direita vários funcionários da empresa Tenda, ao centro um rapaz com a cabeça de um boneco símbolo da empresa e entre os funcionários está a Fabia e a Tatiana da Captação. Ao fundo há uma parede branca e está projetado o slide com letras coloridas “dia da Diversidade”. A foto a direita e abaixo foi tirada no fundo do auditório da Fundação, mostrando pessoas sentadas olhando para a frente e, em destaque está a Ana Paula e a Fábia abraçadas.</a:t>
            </a:r>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BBB800-E3D0-44A1-B1F5-A59F77FB3F44}"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6475541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1200" b="1" dirty="0"/>
              <a:t>Gráfico 1: </a:t>
            </a:r>
            <a:r>
              <a:rPr lang="pt-BR" sz="1200" dirty="0"/>
              <a:t>O gráfico apresentado refere-se ao mês de “Maio" e exibe a distribuição por gênero. O gráfico de barras verticais amarelas tem três categorias no eixo horizontal: Masculino: 42 pessoas, Feminino: 109 pessoas, Total: 151 pessoas.</a:t>
            </a:r>
          </a:p>
          <a:p>
            <a:endParaRPr lang="pt-BR" sz="1200" b="1" dirty="0"/>
          </a:p>
          <a:p>
            <a:endParaRPr lang="pt-BR" sz="1200" b="1" dirty="0"/>
          </a:p>
          <a:p>
            <a:r>
              <a:rPr lang="pt-BR" sz="1200" b="1" dirty="0"/>
              <a:t>Gráfico 2: </a:t>
            </a:r>
            <a:r>
              <a:rPr lang="pt-BR" sz="1200" dirty="0"/>
              <a:t>O gráfico apresentado refere-se ao mês de “Maio" e mostra a distribuição de um total de 151 pessoas divididas por faixas etárias. Ele utiliza barras verticais amarelas para representar os dados e tem as seguintes categorias no eixo vertical: De 15 a 16 anos: 20 pessoas. De 18 a 28 anos: 10 pessoas. De 29 a 39 anos: 11 pessoas. De 40 a 50 anos: 7 pessoas. Mais de 51 anos: 91 pessoas. Idade não declarada: 12 pessoas. Total: 151 pessoas.</a:t>
            </a:r>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CA88B6-FED1-4017-B30D-40F7F5F46207}"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7991114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indent="0">
              <a:buFont typeface="Arial" panose="020B0604020202020204" pitchFamily="34" charset="0"/>
              <a:buNone/>
            </a:pPr>
            <a:r>
              <a:rPr lang="pt-BR" sz="1200" b="1" dirty="0"/>
              <a:t>Gráfico:</a:t>
            </a:r>
            <a:r>
              <a:rPr lang="pt-BR" sz="1200" b="1" baseline="0" dirty="0"/>
              <a:t> </a:t>
            </a:r>
            <a:r>
              <a:rPr lang="pt-BR" sz="1200" kern="1200" dirty="0">
                <a:solidFill>
                  <a:schemeClr val="tx1"/>
                </a:solidFill>
                <a:effectLst/>
                <a:latin typeface="+mn-lt"/>
                <a:ea typeface="+mn-ea"/>
                <a:cs typeface="+mn-cs"/>
              </a:rPr>
              <a:t>O gráfico de barra em horizontal apresenta a quantidade de voluntários que temos por área atuando na fundação. </a:t>
            </a:r>
            <a:r>
              <a:rPr lang="pt-BR" sz="1200" b="0" dirty="0">
                <a:latin typeface="Segoe UI" panose="020B0502040204020203" pitchFamily="34" charset="0"/>
                <a:cs typeface="Segoe UI" panose="020B0502040204020203" pitchFamily="34" charset="0"/>
              </a:rPr>
              <a:t>Nota Fiscal </a:t>
            </a:r>
            <a:r>
              <a:rPr lang="pt-BR" sz="1200" dirty="0">
                <a:latin typeface="Segoe UI" panose="020B0502040204020203" pitchFamily="34" charset="0"/>
                <a:cs typeface="Segoe UI" panose="020B0502040204020203" pitchFamily="34" charset="0"/>
              </a:rPr>
              <a:t>– 31 voluntários; </a:t>
            </a:r>
            <a:r>
              <a:rPr lang="pt-BR" sz="1200" b="0" dirty="0">
                <a:latin typeface="Segoe UI" panose="020B0502040204020203" pitchFamily="34" charset="0"/>
                <a:cs typeface="Segoe UI" panose="020B0502040204020203" pitchFamily="34" charset="0"/>
              </a:rPr>
              <a:t>Revisão</a:t>
            </a:r>
            <a:r>
              <a:rPr lang="pt-BR" sz="1200" dirty="0">
                <a:latin typeface="Segoe UI" panose="020B0502040204020203" pitchFamily="34" charset="0"/>
                <a:cs typeface="Segoe UI" panose="020B0502040204020203" pitchFamily="34" charset="0"/>
              </a:rPr>
              <a:t> – 23 voluntários; </a:t>
            </a:r>
            <a:r>
              <a:rPr lang="pt-BR" sz="1200" b="0" dirty="0">
                <a:latin typeface="Segoe UI" panose="020B0502040204020203" pitchFamily="34" charset="0"/>
                <a:cs typeface="Segoe UI" panose="020B0502040204020203" pitchFamily="34" charset="0"/>
              </a:rPr>
              <a:t>Artesanato</a:t>
            </a:r>
            <a:r>
              <a:rPr lang="pt-BR" sz="1200" dirty="0">
                <a:latin typeface="Segoe UI" panose="020B0502040204020203" pitchFamily="34" charset="0"/>
                <a:cs typeface="Segoe UI" panose="020B0502040204020203" pitchFamily="34" charset="0"/>
              </a:rPr>
              <a:t> – 19 voluntários; </a:t>
            </a:r>
            <a:r>
              <a:rPr lang="pt-BR" sz="1200" b="0" dirty="0">
                <a:latin typeface="Segoe UI" panose="020B0502040204020203" pitchFamily="34" charset="0"/>
                <a:cs typeface="Segoe UI" panose="020B0502040204020203" pitchFamily="34" charset="0"/>
              </a:rPr>
              <a:t>Eventos</a:t>
            </a:r>
            <a:r>
              <a:rPr lang="pt-BR" sz="1200" dirty="0">
                <a:latin typeface="Segoe UI" panose="020B0502040204020203" pitchFamily="34" charset="0"/>
                <a:cs typeface="Segoe UI" panose="020B0502040204020203" pitchFamily="34" charset="0"/>
              </a:rPr>
              <a:t> – 24 voluntários; </a:t>
            </a:r>
            <a:r>
              <a:rPr lang="pt-BR" sz="1200" b="0" dirty="0">
                <a:latin typeface="Segoe UI" panose="020B0502040204020203" pitchFamily="34" charset="0"/>
                <a:cs typeface="Segoe UI" panose="020B0502040204020203" pitchFamily="34" charset="0"/>
              </a:rPr>
              <a:t>Áudio</a:t>
            </a:r>
            <a:r>
              <a:rPr lang="pt-BR" sz="1200" b="1" dirty="0">
                <a:latin typeface="Segoe UI" panose="020B0502040204020203" pitchFamily="34" charset="0"/>
                <a:cs typeface="Segoe UI" panose="020B0502040204020203" pitchFamily="34" charset="0"/>
              </a:rPr>
              <a:t> </a:t>
            </a:r>
            <a:r>
              <a:rPr lang="pt-BR" sz="1200" b="0" dirty="0">
                <a:latin typeface="Segoe UI" panose="020B0502040204020203" pitchFamily="34" charset="0"/>
                <a:cs typeface="Segoe UI" panose="020B0502040204020203" pitchFamily="34" charset="0"/>
              </a:rPr>
              <a:t>Visual</a:t>
            </a:r>
            <a:r>
              <a:rPr lang="pt-BR" sz="1200" dirty="0">
                <a:latin typeface="Segoe UI" panose="020B0502040204020203" pitchFamily="34" charset="0"/>
                <a:cs typeface="Segoe UI" panose="020B0502040204020203" pitchFamily="34" charset="0"/>
              </a:rPr>
              <a:t> – 7 voluntários; </a:t>
            </a:r>
            <a:r>
              <a:rPr lang="pt-BR" sz="1200" b="0" dirty="0">
                <a:latin typeface="Segoe UI" panose="020B0502040204020203" pitchFamily="34" charset="0"/>
                <a:cs typeface="Segoe UI" panose="020B0502040204020203" pitchFamily="34" charset="0"/>
              </a:rPr>
              <a:t>Biblioteca</a:t>
            </a:r>
            <a:r>
              <a:rPr lang="pt-BR" sz="1200" dirty="0">
                <a:latin typeface="Segoe UI" panose="020B0502040204020203" pitchFamily="34" charset="0"/>
                <a:cs typeface="Segoe UI" panose="020B0502040204020203" pitchFamily="34" charset="0"/>
              </a:rPr>
              <a:t> – 3 voluntários; </a:t>
            </a:r>
            <a:r>
              <a:rPr lang="pt-BR" sz="1200" b="0" i="0" dirty="0">
                <a:latin typeface="Segoe UI" panose="020B0502040204020203" pitchFamily="34" charset="0"/>
                <a:cs typeface="Segoe UI" panose="020B0502040204020203" pitchFamily="34" charset="0"/>
              </a:rPr>
              <a:t>Rede</a:t>
            </a:r>
            <a:r>
              <a:rPr lang="pt-BR" sz="1200" b="1" dirty="0">
                <a:latin typeface="Segoe UI" panose="020B0502040204020203" pitchFamily="34" charset="0"/>
                <a:cs typeface="Segoe UI" panose="020B0502040204020203" pitchFamily="34" charset="0"/>
              </a:rPr>
              <a:t> </a:t>
            </a:r>
            <a:r>
              <a:rPr lang="pt-BR" sz="1200" b="0" dirty="0">
                <a:latin typeface="Segoe UI" panose="020B0502040204020203" pitchFamily="34" charset="0"/>
                <a:cs typeface="Segoe UI" panose="020B0502040204020203" pitchFamily="34" charset="0"/>
              </a:rPr>
              <a:t>de</a:t>
            </a:r>
            <a:r>
              <a:rPr lang="pt-BR" sz="1200" b="1" dirty="0">
                <a:latin typeface="Segoe UI" panose="020B0502040204020203" pitchFamily="34" charset="0"/>
                <a:cs typeface="Segoe UI" panose="020B0502040204020203" pitchFamily="34" charset="0"/>
              </a:rPr>
              <a:t> </a:t>
            </a:r>
            <a:r>
              <a:rPr lang="pt-BR" sz="1200" b="0" dirty="0">
                <a:latin typeface="Segoe UI" panose="020B0502040204020203" pitchFamily="34" charset="0"/>
                <a:cs typeface="Segoe UI" panose="020B0502040204020203" pitchFamily="34" charset="0"/>
              </a:rPr>
              <a:t>Leitura</a:t>
            </a:r>
            <a:r>
              <a:rPr lang="pt-BR" sz="1200" dirty="0">
                <a:latin typeface="Segoe UI" panose="020B0502040204020203" pitchFamily="34" charset="0"/>
                <a:cs typeface="Segoe UI" panose="020B0502040204020203" pitchFamily="34" charset="0"/>
              </a:rPr>
              <a:t> – 3 voluntários; </a:t>
            </a:r>
            <a:r>
              <a:rPr lang="pt-BR" sz="1200" b="0" dirty="0">
                <a:latin typeface="Segoe UI" panose="020B0502040204020203" pitchFamily="34" charset="0"/>
                <a:cs typeface="Segoe UI" panose="020B0502040204020203" pitchFamily="34" charset="0"/>
              </a:rPr>
              <a:t>Visita</a:t>
            </a:r>
            <a:r>
              <a:rPr lang="pt-BR" sz="1200" b="1" dirty="0">
                <a:latin typeface="Segoe UI" panose="020B0502040204020203" pitchFamily="34" charset="0"/>
                <a:cs typeface="Segoe UI" panose="020B0502040204020203" pitchFamily="34" charset="0"/>
              </a:rPr>
              <a:t> </a:t>
            </a:r>
            <a:r>
              <a:rPr lang="pt-BR" sz="1200" b="0" dirty="0">
                <a:latin typeface="Segoe UI" panose="020B0502040204020203" pitchFamily="34" charset="0"/>
                <a:cs typeface="Segoe UI" panose="020B0502040204020203" pitchFamily="34" charset="0"/>
              </a:rPr>
              <a:t>Guiada</a:t>
            </a:r>
            <a:r>
              <a:rPr lang="pt-BR" sz="1200" dirty="0">
                <a:latin typeface="Segoe UI" panose="020B0502040204020203" pitchFamily="34" charset="0"/>
                <a:cs typeface="Segoe UI" panose="020B0502040204020203" pitchFamily="34" charset="0"/>
              </a:rPr>
              <a:t> – 2 voluntários; </a:t>
            </a:r>
            <a:r>
              <a:rPr lang="pt-BR" sz="1200" b="0" dirty="0">
                <a:latin typeface="Segoe UI" panose="020B0502040204020203" pitchFamily="34" charset="0"/>
                <a:cs typeface="Segoe UI" panose="020B0502040204020203" pitchFamily="34" charset="0"/>
              </a:rPr>
              <a:t>Voluntariado</a:t>
            </a:r>
            <a:r>
              <a:rPr lang="pt-BR" sz="1200" dirty="0">
                <a:latin typeface="Segoe UI" panose="020B0502040204020203" pitchFamily="34" charset="0"/>
                <a:cs typeface="Segoe UI" panose="020B0502040204020203" pitchFamily="34" charset="0"/>
              </a:rPr>
              <a:t> – 2 voluntários; </a:t>
            </a:r>
            <a:r>
              <a:rPr lang="pt-BR" sz="1200" b="0" dirty="0">
                <a:latin typeface="Segoe UI" panose="020B0502040204020203" pitchFamily="34" charset="0"/>
                <a:cs typeface="Segoe UI" panose="020B0502040204020203" pitchFamily="34" charset="0"/>
              </a:rPr>
              <a:t>Financeiro</a:t>
            </a:r>
            <a:r>
              <a:rPr lang="pt-BR" sz="1200" dirty="0">
                <a:latin typeface="Segoe UI" panose="020B0502040204020203" pitchFamily="34" charset="0"/>
                <a:cs typeface="Segoe UI" panose="020B0502040204020203" pitchFamily="34" charset="0"/>
              </a:rPr>
              <a:t> – 1 voluntários; </a:t>
            </a:r>
            <a:r>
              <a:rPr lang="pt-BR" sz="1200" b="0" dirty="0">
                <a:latin typeface="Segoe UI" panose="020B0502040204020203" pitchFamily="34" charset="0"/>
                <a:cs typeface="Segoe UI" panose="020B0502040204020203" pitchFamily="34" charset="0"/>
              </a:rPr>
              <a:t>Outlet</a:t>
            </a:r>
            <a:r>
              <a:rPr lang="pt-BR" sz="1200" b="1" dirty="0">
                <a:latin typeface="Segoe UI" panose="020B0502040204020203" pitchFamily="34" charset="0"/>
                <a:cs typeface="Segoe UI" panose="020B0502040204020203" pitchFamily="34" charset="0"/>
              </a:rPr>
              <a:t> </a:t>
            </a:r>
            <a:r>
              <a:rPr lang="pt-BR" sz="1200" b="0" dirty="0">
                <a:latin typeface="Segoe UI" panose="020B0502040204020203" pitchFamily="34" charset="0"/>
                <a:cs typeface="Segoe UI" panose="020B0502040204020203" pitchFamily="34" charset="0"/>
              </a:rPr>
              <a:t>(Pontual) </a:t>
            </a:r>
            <a:r>
              <a:rPr lang="pt-BR" sz="1200" dirty="0">
                <a:latin typeface="Segoe UI" panose="020B0502040204020203" pitchFamily="34" charset="0"/>
                <a:cs typeface="Segoe UI" panose="020B0502040204020203" pitchFamily="34" charset="0"/>
              </a:rPr>
              <a:t>– 2 voluntário; </a:t>
            </a:r>
            <a:r>
              <a:rPr lang="pt-BR" sz="1200" b="0" dirty="0">
                <a:latin typeface="Segoe UI" panose="020B0502040204020203" pitchFamily="34" charset="0"/>
                <a:cs typeface="Segoe UI" panose="020B0502040204020203" pitchFamily="34" charset="0"/>
              </a:rPr>
              <a:t>Empregabilidade</a:t>
            </a:r>
            <a:r>
              <a:rPr lang="pt-BR" sz="1200" dirty="0">
                <a:latin typeface="Segoe UI" panose="020B0502040204020203" pitchFamily="34" charset="0"/>
                <a:cs typeface="Segoe UI" panose="020B0502040204020203" pitchFamily="34" charset="0"/>
              </a:rPr>
              <a:t> – 1 voluntário; </a:t>
            </a:r>
            <a:r>
              <a:rPr lang="pt-BR" sz="1200" b="0" dirty="0">
                <a:latin typeface="Segoe UI" panose="020B0502040204020203" pitchFamily="34" charset="0"/>
                <a:cs typeface="Segoe UI" panose="020B0502040204020203" pitchFamily="34" charset="0"/>
              </a:rPr>
              <a:t>Libras</a:t>
            </a:r>
            <a:r>
              <a:rPr lang="pt-BR" sz="1200" dirty="0">
                <a:latin typeface="Segoe UI" panose="020B0502040204020203" pitchFamily="34" charset="0"/>
                <a:cs typeface="Segoe UI" panose="020B0502040204020203" pitchFamily="34" charset="0"/>
              </a:rPr>
              <a:t> – 1 voluntário; </a:t>
            </a:r>
            <a:r>
              <a:rPr lang="pt-BR" sz="1200" b="0" dirty="0">
                <a:latin typeface="Segoe UI" panose="020B0502040204020203" pitchFamily="34" charset="0"/>
                <a:cs typeface="Segoe UI" panose="020B0502040204020203" pitchFamily="34" charset="0"/>
              </a:rPr>
              <a:t>Voluntário</a:t>
            </a:r>
            <a:r>
              <a:rPr lang="pt-BR" sz="1200" b="1" dirty="0">
                <a:latin typeface="Segoe UI" panose="020B0502040204020203" pitchFamily="34" charset="0"/>
                <a:cs typeface="Segoe UI" panose="020B0502040204020203" pitchFamily="34" charset="0"/>
              </a:rPr>
              <a:t> </a:t>
            </a:r>
            <a:r>
              <a:rPr lang="pt-BR" sz="1200" b="0" dirty="0">
                <a:latin typeface="Segoe UI" panose="020B0502040204020203" pitchFamily="34" charset="0"/>
                <a:cs typeface="Segoe UI" panose="020B0502040204020203" pitchFamily="34" charset="0"/>
              </a:rPr>
              <a:t>por 1 dia </a:t>
            </a:r>
            <a:r>
              <a:rPr lang="pt-BR" sz="1200" dirty="0">
                <a:latin typeface="Segoe UI" panose="020B0502040204020203" pitchFamily="34" charset="0"/>
                <a:cs typeface="Segoe UI" panose="020B0502040204020203" pitchFamily="34" charset="0"/>
              </a:rPr>
              <a:t>– 10 voluntário; </a:t>
            </a:r>
            <a:r>
              <a:rPr lang="pt-BR" sz="1200" b="0" dirty="0">
                <a:latin typeface="Segoe UI" panose="020B0502040204020203" pitchFamily="34" charset="0"/>
                <a:cs typeface="Segoe UI" panose="020B0502040204020203" pitchFamily="34" charset="0"/>
              </a:rPr>
              <a:t>Olhos</a:t>
            </a:r>
            <a:r>
              <a:rPr lang="pt-BR" sz="1200" b="1" dirty="0">
                <a:latin typeface="Segoe UI" panose="020B0502040204020203" pitchFamily="34" charset="0"/>
                <a:cs typeface="Segoe UI" panose="020B0502040204020203" pitchFamily="34" charset="0"/>
              </a:rPr>
              <a:t> </a:t>
            </a:r>
            <a:r>
              <a:rPr lang="pt-BR" sz="1200" b="0" dirty="0">
                <a:latin typeface="Segoe UI" panose="020B0502040204020203" pitchFamily="34" charset="0"/>
                <a:cs typeface="Segoe UI" panose="020B0502040204020203" pitchFamily="34" charset="0"/>
              </a:rPr>
              <a:t>de</a:t>
            </a:r>
            <a:r>
              <a:rPr lang="pt-BR" sz="1200" b="1" dirty="0">
                <a:latin typeface="Segoe UI" panose="020B0502040204020203" pitchFamily="34" charset="0"/>
                <a:cs typeface="Segoe UI" panose="020B0502040204020203" pitchFamily="34" charset="0"/>
              </a:rPr>
              <a:t> </a:t>
            </a:r>
            <a:r>
              <a:rPr lang="pt-BR" sz="1200" b="0" dirty="0">
                <a:latin typeface="Segoe UI" panose="020B0502040204020203" pitchFamily="34" charset="0"/>
                <a:cs typeface="Segoe UI" panose="020B0502040204020203" pitchFamily="34" charset="0"/>
              </a:rPr>
              <a:t>águia</a:t>
            </a:r>
            <a:r>
              <a:rPr lang="pt-BR" sz="1200" b="1" dirty="0">
                <a:latin typeface="Segoe UI" panose="020B0502040204020203" pitchFamily="34" charset="0"/>
                <a:cs typeface="Segoe UI" panose="020B0502040204020203" pitchFamily="34" charset="0"/>
              </a:rPr>
              <a:t> </a:t>
            </a:r>
            <a:r>
              <a:rPr lang="pt-BR" sz="1200" dirty="0">
                <a:latin typeface="Segoe UI" panose="020B0502040204020203" pitchFamily="34" charset="0"/>
                <a:cs typeface="Segoe UI" panose="020B0502040204020203" pitchFamily="34" charset="0"/>
              </a:rPr>
              <a:t>– 22 voluntários.</a:t>
            </a:r>
          </a:p>
          <a:p>
            <a:endParaRPr lang="pt-BR" dirty="0"/>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CA88B6-FED1-4017-B30D-40F7F5F46207}"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525715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1200" b="1" i="0" kern="1200" dirty="0">
                <a:solidFill>
                  <a:schemeClr val="tx1"/>
                </a:solidFill>
                <a:effectLst/>
                <a:latin typeface="+mn-lt"/>
                <a:ea typeface="+mn-ea"/>
                <a:cs typeface="+mn-cs"/>
              </a:rPr>
              <a:t>Gráfico</a:t>
            </a:r>
            <a:r>
              <a:rPr lang="pt-BR" sz="1200" b="0" i="0" kern="1200" dirty="0">
                <a:solidFill>
                  <a:schemeClr val="tx1"/>
                </a:solidFill>
                <a:effectLst/>
                <a:latin typeface="+mn-lt"/>
                <a:ea typeface="+mn-ea"/>
                <a:cs typeface="+mn-cs"/>
              </a:rPr>
              <a:t>:</a:t>
            </a:r>
            <a:r>
              <a:rPr lang="pt-PT" sz="1200" dirty="0"/>
              <a:t> Gráfico de rosca com quatro seções com o título “Tempo de atuação do voluntário”. A maior seção é rotulada como “60%" e representa “0 a 4 anos". A segunda maior seção é rotulada como “23%" e representa “5 a 9 anos". Uma pequena seção é rotulada como “15%" e representa “10 a 19 anos". A última seção rotulada como “2%" e representa “20 a 40 anos". </a:t>
            </a:r>
            <a:endParaRPr lang="pt-BR" sz="1400" kern="1200" dirty="0">
              <a:solidFill>
                <a:schemeClr val="tx1"/>
              </a:solidFill>
              <a:effectLst/>
              <a:latin typeface="+mn-lt"/>
              <a:ea typeface="+mn-ea"/>
              <a:cs typeface="+mn-cs"/>
            </a:endParaRPr>
          </a:p>
          <a:p>
            <a:endParaRPr lang="pt-BR" dirty="0"/>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CA88B6-FED1-4017-B30D-40F7F5F46207}"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1298711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PT" sz="1200" b="1" dirty="0"/>
              <a:t>Imagem: </a:t>
            </a:r>
            <a:r>
              <a:rPr lang="pt-PT" sz="1200" b="0" dirty="0"/>
              <a:t>M</a:t>
            </a:r>
            <a:r>
              <a:rPr lang="pt-BR" sz="1200" b="0" dirty="0" err="1"/>
              <a:t>apa</a:t>
            </a:r>
            <a:r>
              <a:rPr lang="pt-BR" sz="1200" b="0" dirty="0"/>
              <a:t> da cidade de São Paulo que mostra a distribuição dos voluntários nas diferentes zonas de São Paulo. O mapa é codificado por cores com porcentagens indicando a distribuição: Zona Leste (laranja) – 3%; Zona Central (cinza claro) – 8%; Zona Norte (verde) – 3%; Zona Oeste (azul) – 17%; Zona Sul (cinza escuro) – 52%.</a:t>
            </a:r>
          </a:p>
          <a:p>
            <a:endParaRPr lang="pt-BR" dirty="0"/>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CA88B6-FED1-4017-B30D-40F7F5F46207}"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8485605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PT" sz="1200" b="1" dirty="0"/>
              <a:t>Imagem 1: </a:t>
            </a:r>
            <a:r>
              <a:rPr lang="pt-PT" sz="1200" b="0" dirty="0"/>
              <a:t>Mapa da grande São Paulo e litoral marcando em cores os municípios ao redor da capital.</a:t>
            </a:r>
          </a:p>
          <a:p>
            <a:endParaRPr lang="pt-PT" sz="1200" b="0" dirty="0"/>
          </a:p>
          <a:p>
            <a:r>
              <a:rPr lang="pt-PT" sz="1200" b="1" dirty="0"/>
              <a:t>Imagem 2: </a:t>
            </a:r>
            <a:r>
              <a:rPr lang="pt-PT" sz="1200" b="0" dirty="0"/>
              <a:t>Mapa do Brasil em azul, com duas setas direcionadas para Brasília e Ceará, indicando um voluntário em cada um desses estados.</a:t>
            </a:r>
            <a:endParaRPr lang="pt-BR" sz="1200" b="0" dirty="0"/>
          </a:p>
          <a:p>
            <a:endParaRPr lang="pt-BR" dirty="0"/>
          </a:p>
          <a:p>
            <a:r>
              <a:rPr lang="pt-BR" b="1" dirty="0"/>
              <a:t>Imagem 3: </a:t>
            </a:r>
            <a:r>
              <a:rPr lang="pt-BR" dirty="0"/>
              <a:t>Mapa da cidade de Vinhedo em vermelho.</a:t>
            </a:r>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CA88B6-FED1-4017-B30D-40F7F5F46207}"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7209508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1100" b="1" i="0" kern="1200" dirty="0">
                <a:solidFill>
                  <a:schemeClr val="tx1"/>
                </a:solidFill>
                <a:effectLst/>
                <a:latin typeface="+mn-lt"/>
                <a:ea typeface="+mn-ea"/>
                <a:cs typeface="+mn-cs"/>
              </a:rPr>
              <a:t>Gráfico</a:t>
            </a:r>
            <a:r>
              <a:rPr lang="pt-BR" sz="1100" b="0" i="0" kern="1200" dirty="0">
                <a:solidFill>
                  <a:schemeClr val="tx1"/>
                </a:solidFill>
                <a:effectLst/>
                <a:latin typeface="+mn-lt"/>
                <a:ea typeface="+mn-ea"/>
                <a:cs typeface="+mn-cs"/>
              </a:rPr>
              <a:t>:</a:t>
            </a:r>
            <a:r>
              <a:rPr lang="pt-PT" sz="1100" dirty="0"/>
              <a:t> Gráfico de </a:t>
            </a:r>
            <a:r>
              <a:rPr lang="pt-PT" dirty="0"/>
              <a:t>linhas com uma linha amarela mostrando número de voluntários ao longo do tempo. O eixo x representa meses, com rótulos para “Dez/2024“, “Janeiro”, "Fevereiro“, “Março” e “Abril”, e o eixo y representa valores numéricos variando de 124 a 140. O gráfico começa em 133 em "Dez/2024", decrescendo para 130 em “Janeiro“ e “Fevereiro”, chegando a 131 em "Março“, mostra139 em “Abril” e finalizando com 151 voluntários em “Maio”. </a:t>
            </a:r>
            <a:endParaRPr lang="pt-BR" sz="1200" kern="1200" dirty="0">
              <a:solidFill>
                <a:schemeClr val="tx1"/>
              </a:solidFill>
              <a:effectLst/>
              <a:latin typeface="+mn-lt"/>
              <a:ea typeface="+mn-ea"/>
              <a:cs typeface="+mn-cs"/>
            </a:endParaRPr>
          </a:p>
          <a:p>
            <a:endParaRPr lang="pt-BR" dirty="0"/>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CA88B6-FED1-4017-B30D-40F7F5F46207}"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9557942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b="1" dirty="0"/>
              <a:t>Imagem 1: </a:t>
            </a:r>
            <a:r>
              <a:rPr lang="pt-BR" dirty="0"/>
              <a:t>Quatro pessoas posando para foto no ambiente externo no atendimento da Fundação. Três deles estão usando camisetas pretas com o logo da Fundação, sendo eles voluntários, enquanto a pessoa à esquerda veste uma blusa estampada e colete preto, sendo a assistente de voluntariado. </a:t>
            </a:r>
          </a:p>
          <a:p>
            <a:endParaRPr lang="pt-BR" dirty="0"/>
          </a:p>
          <a:p>
            <a:r>
              <a:rPr lang="pt-BR" b="1" dirty="0"/>
              <a:t>Imagem 2: </a:t>
            </a:r>
            <a:r>
              <a:rPr lang="pt-BR" b="0" dirty="0"/>
              <a:t>Foto de quatro mulheres sorrindo, todas usando camisetas pretas com o logo da Fundação Dorina, sendo três voluntárias e uma assistente de voluntariado. Elas estão na sala que ocorreu o bazar, com araras de roupas ao fundo. Uma das mulheres segura algumas sacolas brancas com compras dentro. </a:t>
            </a:r>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CA88B6-FED1-4017-B30D-40F7F5F46207}"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8154304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b="1" dirty="0"/>
              <a:t>Imagem 1: </a:t>
            </a:r>
            <a:r>
              <a:rPr lang="pt-BR" b="0" dirty="0"/>
              <a:t>Homem tocando violão de sete cordas no auditório da Fundação Dorina. Ele está sentado, usando uma camisa escura e calça jeans, com cabelos grisalhos. </a:t>
            </a:r>
          </a:p>
          <a:p>
            <a:endParaRPr lang="pt-BR" b="1" dirty="0"/>
          </a:p>
          <a:p>
            <a:r>
              <a:rPr lang="pt-BR" b="1" dirty="0"/>
              <a:t>Imagem 2: </a:t>
            </a:r>
            <a:r>
              <a:rPr lang="pt-BR" b="0" dirty="0"/>
              <a:t>Foto de um grupo musical. Quatro pessoas estão sentadas, tocando instrumentos musicais. Uma pessoa segura um pandeiro, outra toca um clarinete, uma terceira pessoa segura baquetas e um instrumento </a:t>
            </a:r>
            <a:r>
              <a:rPr lang="pt-BR" b="0" i="0" dirty="0">
                <a:solidFill>
                  <a:srgbClr val="040C28"/>
                </a:solidFill>
                <a:effectLst/>
                <a:latin typeface="Google Sans"/>
              </a:rPr>
              <a:t>de percussão </a:t>
            </a:r>
            <a:r>
              <a:rPr lang="pt-BR" b="0" dirty="0"/>
              <a:t>e a quarta tocando cavaquinho. </a:t>
            </a:r>
          </a:p>
          <a:p>
            <a:endParaRPr lang="pt-BR" dirty="0"/>
          </a:p>
          <a:p>
            <a:r>
              <a:rPr lang="pt-BR" b="1" dirty="0"/>
              <a:t>Imagem 3: </a:t>
            </a:r>
            <a:r>
              <a:rPr lang="pt-BR" b="0" dirty="0"/>
              <a:t>Foto do auditório, com várias pessoas sentadas em cadeiras, voltadas para a frente, onde há quatro homens tocando violão de sete cordas.</a:t>
            </a:r>
          </a:p>
          <a:p>
            <a:endParaRPr lang="pt-BR" b="1" dirty="0"/>
          </a:p>
          <a:p>
            <a:r>
              <a:rPr lang="pt-BR" b="1" dirty="0"/>
              <a:t>Imagem 4: </a:t>
            </a:r>
            <a:r>
              <a:rPr lang="pt-BR" b="0" dirty="0"/>
              <a:t>Grupo de pessoas em pé no auditório, onde os músicos apresentam os instrumentos para as pessoas com deficiência visual possam tatear.</a:t>
            </a:r>
          </a:p>
          <a:p>
            <a:endParaRPr lang="pt-BR" b="0" dirty="0"/>
          </a:p>
          <a:p>
            <a:r>
              <a:rPr lang="pt-BR" b="1" dirty="0"/>
              <a:t>Imagem 5: </a:t>
            </a:r>
            <a:r>
              <a:rPr lang="pt-BR" b="0" dirty="0"/>
              <a:t>Foto em grupo de pessoas no auditório. Aproximadamente quinze pessoas estão em pé, posando para a foto, sendo os músicos, colaboradores e clientes. Algumas estão segurando instrumentos e outras segurando sacolas da fundação. Na frente do grupo, há várias cadeiras vazias.</a:t>
            </a:r>
            <a:endParaRPr lang="pt-BR" dirty="0"/>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CA88B6-FED1-4017-B30D-40F7F5F46207}"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9962699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b="1" dirty="0"/>
              <a:t>Imagem 1: </a:t>
            </a:r>
            <a:r>
              <a:rPr lang="pt-BR" b="0" dirty="0"/>
              <a:t>Ambiente da gráfica, com várias pessoas interagindo em torno de uma das máquinas/impressora. Três pessoas estão em pé próximas à máquina, observando ou conversando com um colaborador que está explicando sobre seu funcionamento.</a:t>
            </a:r>
          </a:p>
          <a:p>
            <a:endParaRPr lang="pt-BR" b="1" dirty="0"/>
          </a:p>
          <a:p>
            <a:r>
              <a:rPr lang="pt-BR" b="1" dirty="0"/>
              <a:t>Imagem 2: </a:t>
            </a:r>
            <a:r>
              <a:rPr lang="pt-BR" b="0" dirty="0"/>
              <a:t>Foto de quatro mulheres em frente a foto da Dona Dorina. Duas delas são funcionárias do </a:t>
            </a:r>
            <a:r>
              <a:rPr lang="pt-BR" sz="1200" dirty="0">
                <a:latin typeface="Segoe UI" panose="020B0502040204020203" pitchFamily="34" charset="0"/>
                <a:cs typeface="Segoe UI" panose="020B0502040204020203" pitchFamily="34" charset="0"/>
              </a:rPr>
              <a:t>Hospital Albert Einstein e outras duas colaboradoras da Fundação Dorina.</a:t>
            </a:r>
            <a:endParaRPr lang="pt-BR" b="0" dirty="0"/>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CA88B6-FED1-4017-B30D-40F7F5F46207}"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028288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b="1" dirty="0"/>
              <a:t>Imagem 1: </a:t>
            </a:r>
            <a:r>
              <a:rPr lang="pt-BR" b="0" dirty="0"/>
              <a:t>Logotipo da empresa </a:t>
            </a:r>
            <a:r>
              <a:rPr lang="pt-BR" b="0" dirty="0" err="1"/>
              <a:t>Tullett</a:t>
            </a:r>
            <a:r>
              <a:rPr lang="pt-BR" b="0" dirty="0"/>
              <a:t> </a:t>
            </a:r>
            <a:r>
              <a:rPr lang="pt-BR" b="0" dirty="0" err="1"/>
              <a:t>Prebon</a:t>
            </a:r>
            <a:r>
              <a:rPr lang="pt-BR" b="0" dirty="0"/>
              <a:t>, com o nome escrito em letras minúsculas na cor azul, disposto na horizontal a baixo de um símbolo circular azul e branco, que lembra uma esfera com três áreas curvas internas.</a:t>
            </a:r>
          </a:p>
          <a:p>
            <a:endParaRPr lang="pt-BR" dirty="0"/>
          </a:p>
          <a:p>
            <a:r>
              <a:rPr lang="pt-BR" b="1" dirty="0"/>
              <a:t>Imagem 2: </a:t>
            </a:r>
            <a:r>
              <a:rPr lang="pt-BR" b="0" dirty="0"/>
              <a:t>Foto de cinco pessoas em pé, lado a lado, em frente a foto da Dona Dorina. À esquerda, há duas mulheres, uma com um blazer preto e outra com camisa rosa segurando a guia de um cão-guia preto.  À direita, há três pessoas, um homem com casaco vermelho, uma mulher de blusa azul e outro homem de camiseta cinza.</a:t>
            </a:r>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CA88B6-FED1-4017-B30D-40F7F5F46207}"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3964758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b="1" dirty="0"/>
              <a:t>Imagem 1: </a:t>
            </a:r>
            <a:r>
              <a:rPr lang="pt-BR" b="0" dirty="0"/>
              <a:t>Um grupo de alunos e professores do Colégio Pioneiro em um corredor coberto, dentro da Fundação. Estão usando vendas nos olhos e usando bengalas, participando de uma atividade. Alessandra, de costas, veste um colete branco com detalhes laranja, onde está dando as orientações para os alunos. O ambiente é iluminado, com piso de pedra e paredes claras.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pt-BR" b="1" dirty="0"/>
          </a:p>
          <a:p>
            <a:pPr marL="0" marR="0" lvl="0" indent="0" algn="l" defTabSz="914400" rtl="0" eaLnBrk="1" fontAlgn="auto" latinLnBrk="0" hangingPunct="1">
              <a:lnSpc>
                <a:spcPct val="100000"/>
              </a:lnSpc>
              <a:spcBef>
                <a:spcPts val="0"/>
              </a:spcBef>
              <a:spcAft>
                <a:spcPts val="0"/>
              </a:spcAft>
              <a:buClrTx/>
              <a:buSzTx/>
              <a:buFontTx/>
              <a:buNone/>
              <a:tabLst/>
              <a:defRPr/>
            </a:pPr>
            <a:r>
              <a:rPr lang="pt-BR" b="1" dirty="0"/>
              <a:t>Imagem 2: </a:t>
            </a:r>
            <a:r>
              <a:rPr lang="pt-BR" b="0" dirty="0"/>
              <a:t>Vídeo de um grupo de alunos e professores do Colégio Pioneiro em um corredor coberto, dentro da Fundação. Estão usando vendas nos olhos e usando bengalas, participando de uma atividade. Alessandra, profissional de Orientação e Mobilidade, veste um colete branco com detalhes laranja, está dando as orientações para os alunos. O ambiente é iluminado, com piso de pedra e paredes claras. </a:t>
            </a:r>
          </a:p>
          <a:p>
            <a:endParaRPr lang="pt-BR" dirty="0"/>
          </a:p>
          <a:p>
            <a:r>
              <a:rPr lang="pt-BR" b="1" dirty="0"/>
              <a:t>Imagem 3: </a:t>
            </a:r>
            <a:r>
              <a:rPr lang="pt-BR" b="0" dirty="0"/>
              <a:t>Vídeo de alunos e professores do colégio vendados sala Dorina com uma mesa grande de madeira, onde estão sentadas ao redor dela, enquanto pintam folhas para desenho para a dinâmica realizada com a profissional Mariana, que está em pé, sorrindo e interagindo com os participantes. Na mesa, há objetos como garrafas, canecas e um porta-canetas amarelo. </a:t>
            </a:r>
            <a:endParaRPr lang="pt-BR"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pt-BR" b="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pt-BR" dirty="0"/>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CA88B6-FED1-4017-B30D-40F7F5F46207}"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2439197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b="1" dirty="0"/>
              <a:t>Imagem 1: </a:t>
            </a:r>
            <a:r>
              <a:rPr lang="pt-BR" b="0" dirty="0"/>
              <a:t>Corredor de um ônibus de viagem, com vários passageiros/clientes sentados. As poltronas têm encostos brancos e estão próximas umas das outras. Algumas pessoas estão olhando para frente, outras para o lado ou para trás. O ambiente parece iluminado por luz natural vinda das janelas. O clima é descontraído, com pessoas conversando ou relaxando durante a ida ao </a:t>
            </a:r>
            <a:r>
              <a:rPr lang="pt-BR" b="0" dirty="0" err="1"/>
              <a:t>Cinesesc</a:t>
            </a:r>
            <a:r>
              <a:rPr lang="pt-BR" b="0" dirty="0"/>
              <a:t>.</a:t>
            </a:r>
          </a:p>
          <a:p>
            <a:endParaRPr lang="pt-BR" dirty="0"/>
          </a:p>
          <a:p>
            <a:r>
              <a:rPr lang="pt-BR" b="1" dirty="0"/>
              <a:t>Imagem 2: </a:t>
            </a:r>
            <a:r>
              <a:rPr lang="pt-BR" b="0" dirty="0"/>
              <a:t>Foto de um grupo de pessoas sentadas em uma sala escura. A maioria sentada, e algumas parecem estar conversando ou interagindo entre si. As cadeiras são escuras e o ambiente tem pouca iluminação, destacando apenas algumas pessoas no centro da imagem.</a:t>
            </a:r>
            <a:endParaRPr lang="pt-BR" dirty="0"/>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CA88B6-FED1-4017-B30D-40F7F5F46207}"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9886484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b="1" dirty="0"/>
              <a:t>Imagem</a:t>
            </a:r>
            <a:r>
              <a:rPr lang="pt-BR" b="1" dirty="0">
                <a:highlight>
                  <a:srgbClr val="FFFF00"/>
                </a:highlight>
              </a:rPr>
              <a:t>: </a:t>
            </a:r>
            <a:r>
              <a:rPr lang="pt-BR" b="0" dirty="0"/>
              <a:t>Logotipo com o texto "REDE DE LEITURA INCLUSIVA". As palavras "REDE DE LEITURA" estão em preto e dispostas na vertical, enquanto "INCLUSIVA" está em laranja, também na vertical, à esquerda das outras palavras. À direita do texto, há um desenho estilizado do mapa do Brasil, formado por linhas pretas conectando pontos laranja, sugerindo uma rede de conexões. </a:t>
            </a:r>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CA88B6-FED1-4017-B30D-40F7F5F46207}"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2576307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04E8B1-5CCB-4BB9-8F0B-6CBE49B23314}"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0592083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baseline="0" dirty="0"/>
          </a:p>
        </p:txBody>
      </p:sp>
      <p:sp>
        <p:nvSpPr>
          <p:cNvPr id="4" name="Espaço Reservado para Número de Slid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04E8B1-5CCB-4BB9-8F0B-6CBE49B23314}"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2845423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baseline="0" dirty="0"/>
          </a:p>
        </p:txBody>
      </p:sp>
      <p:sp>
        <p:nvSpPr>
          <p:cNvPr id="4" name="Espaço Reservado para Número de Slid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04E8B1-5CCB-4BB9-8F0B-6CBE49B23314}"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7982858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baseline="0" dirty="0"/>
          </a:p>
        </p:txBody>
      </p:sp>
      <p:sp>
        <p:nvSpPr>
          <p:cNvPr id="4" name="Espaço Reservado para Número de Slid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04E8B1-5CCB-4BB9-8F0B-6CBE49B23314}"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3307646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04E8B1-5CCB-4BB9-8F0B-6CBE49B23314}"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1119179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algn="l"/>
            <a:endParaRPr lang="pt-BR" sz="800" dirty="0"/>
          </a:p>
        </p:txBody>
      </p:sp>
      <p:sp>
        <p:nvSpPr>
          <p:cNvPr id="4" name="Espaço Reservado para Número de Slid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DEE951-1DF2-4C22-8FD8-42E882BDCF3E}"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6615840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algn="r"/>
            <a:r>
              <a:rPr lang="pt-BR" sz="1200" dirty="0"/>
              <a:t>Descrição dos gráficos: </a:t>
            </a:r>
            <a:r>
              <a:rPr lang="pt-BR" sz="1200" i="1" dirty="0">
                <a:ea typeface="Calibri" panose="020F0502020204030204" pitchFamily="34" charset="0"/>
                <a:cs typeface="Times New Roman" panose="02020603050405020304" pitchFamily="18" charset="0"/>
              </a:rPr>
              <a:t>Descrição de Imagem: Gráfico de barras verticais com o resultado mensal referente ao AF 2025.</a:t>
            </a:r>
          </a:p>
          <a:p>
            <a:pPr algn="r"/>
            <a:r>
              <a:rPr lang="pt-BR" sz="1200" i="1" dirty="0">
                <a:ea typeface="Calibri" panose="020F0502020204030204" pitchFamily="34" charset="0"/>
                <a:cs typeface="Times New Roman" panose="02020603050405020304" pitchFamily="18" charset="0"/>
              </a:rPr>
              <a:t>Jan -  Meta 121K Realizado 713K Ordem de serviço 61.</a:t>
            </a:r>
          </a:p>
          <a:p>
            <a:pPr algn="r"/>
            <a:r>
              <a:rPr lang="pt-BR" sz="1200" i="1" dirty="0" err="1">
                <a:ea typeface="Calibri" panose="020F0502020204030204" pitchFamily="34" charset="0"/>
                <a:cs typeface="Times New Roman" panose="02020603050405020304" pitchFamily="18" charset="0"/>
              </a:rPr>
              <a:t>Fev</a:t>
            </a:r>
            <a:r>
              <a:rPr lang="pt-BR" sz="1200" i="1" dirty="0">
                <a:ea typeface="Calibri" panose="020F0502020204030204" pitchFamily="34" charset="0"/>
                <a:cs typeface="Times New Roman" panose="02020603050405020304" pitchFamily="18" charset="0"/>
              </a:rPr>
              <a:t> -  Meta 182K Realizado 594K Ordem de serviço 94.</a:t>
            </a:r>
          </a:p>
          <a:p>
            <a:pPr marL="0" marR="0" lvl="0" indent="0" algn="r" defTabSz="914400" rtl="0" eaLnBrk="1" fontAlgn="auto" latinLnBrk="0" hangingPunct="1">
              <a:lnSpc>
                <a:spcPct val="100000"/>
              </a:lnSpc>
              <a:spcBef>
                <a:spcPts val="0"/>
              </a:spcBef>
              <a:spcAft>
                <a:spcPts val="0"/>
              </a:spcAft>
              <a:buClrTx/>
              <a:buSzTx/>
              <a:buFontTx/>
              <a:buNone/>
              <a:tabLst/>
              <a:defRPr/>
            </a:pPr>
            <a:r>
              <a:rPr lang="pt-BR" sz="1200" i="1" dirty="0">
                <a:ea typeface="Calibri" panose="020F0502020204030204" pitchFamily="34" charset="0"/>
                <a:cs typeface="Times New Roman" panose="02020603050405020304" pitchFamily="18" charset="0"/>
              </a:rPr>
              <a:t>Mar -  Meta 167K Realizado 170K Ordem de serviço 100.</a:t>
            </a:r>
          </a:p>
          <a:p>
            <a:pPr marL="0" marR="0" lvl="0" indent="0" algn="r" defTabSz="914400" rtl="0" eaLnBrk="1" fontAlgn="auto" latinLnBrk="0" hangingPunct="1">
              <a:lnSpc>
                <a:spcPct val="100000"/>
              </a:lnSpc>
              <a:spcBef>
                <a:spcPts val="0"/>
              </a:spcBef>
              <a:spcAft>
                <a:spcPts val="0"/>
              </a:spcAft>
              <a:buClrTx/>
              <a:buSzTx/>
              <a:buFontTx/>
              <a:buNone/>
              <a:tabLst/>
              <a:defRPr/>
            </a:pPr>
            <a:r>
              <a:rPr lang="pt-BR" sz="1200" i="1" dirty="0" err="1">
                <a:ea typeface="Calibri" panose="020F0502020204030204" pitchFamily="34" charset="0"/>
                <a:cs typeface="Times New Roman" panose="02020603050405020304" pitchFamily="18" charset="0"/>
              </a:rPr>
              <a:t>Abr</a:t>
            </a:r>
            <a:r>
              <a:rPr lang="pt-BR" sz="1200" i="1" dirty="0">
                <a:ea typeface="Calibri" panose="020F0502020204030204" pitchFamily="34" charset="0"/>
                <a:cs typeface="Times New Roman" panose="02020603050405020304" pitchFamily="18" charset="0"/>
              </a:rPr>
              <a:t> -  Meta 293K Realizado 323K Ordem de serviço 93.</a:t>
            </a:r>
          </a:p>
          <a:p>
            <a:pPr marL="0" marR="0" lvl="0" indent="0" algn="r" defTabSz="914400" rtl="0" eaLnBrk="1" fontAlgn="auto" latinLnBrk="0" hangingPunct="1">
              <a:lnSpc>
                <a:spcPct val="100000"/>
              </a:lnSpc>
              <a:spcBef>
                <a:spcPts val="0"/>
              </a:spcBef>
              <a:spcAft>
                <a:spcPts val="0"/>
              </a:spcAft>
              <a:buClrTx/>
              <a:buSzTx/>
              <a:buFontTx/>
              <a:buNone/>
              <a:tabLst/>
              <a:defRPr/>
            </a:pPr>
            <a:r>
              <a:rPr lang="pt-BR" sz="1200" i="1" dirty="0">
                <a:ea typeface="Calibri" panose="020F0502020204030204" pitchFamily="34" charset="0"/>
                <a:cs typeface="Times New Roman" panose="02020603050405020304" pitchFamily="18" charset="0"/>
              </a:rPr>
              <a:t>Mai -  Meta 236K Realizado 371K Ordem de serviço 63.</a:t>
            </a:r>
          </a:p>
          <a:p>
            <a:pPr algn="r"/>
            <a:endParaRPr lang="pt-BR" sz="1200" i="1" dirty="0">
              <a:ea typeface="Calibri" panose="020F0502020204030204" pitchFamily="34" charset="0"/>
              <a:cs typeface="Times New Roman" panose="02020603050405020304" pitchFamily="18" charset="0"/>
            </a:endParaRPr>
          </a:p>
          <a:p>
            <a:pPr algn="r"/>
            <a:endParaRPr lang="pt-BR" sz="1200" i="1" dirty="0">
              <a:ea typeface="Calibri" panose="020F0502020204030204" pitchFamily="34" charset="0"/>
              <a:cs typeface="Times New Roman" panose="02020603050405020304" pitchFamily="18" charset="0"/>
            </a:endParaRPr>
          </a:p>
          <a:p>
            <a:pPr algn="r"/>
            <a:endParaRPr lang="pt-BR" sz="1200" i="1" dirty="0">
              <a:ea typeface="Calibri" panose="020F0502020204030204" pitchFamily="34" charset="0"/>
              <a:cs typeface="Times New Roman" panose="02020603050405020304" pitchFamily="18" charset="0"/>
            </a:endParaRPr>
          </a:p>
          <a:p>
            <a:pPr algn="r"/>
            <a:r>
              <a:rPr lang="pt-BR" sz="1200" i="1" dirty="0">
                <a:ea typeface="Calibri" panose="020F0502020204030204" pitchFamily="34" charset="0"/>
                <a:cs typeface="Times New Roman" panose="02020603050405020304" pitchFamily="18" charset="0"/>
              </a:rPr>
              <a:t>Descrição de Imagem: Gráfico de barras verticais com o resultado mensal referente a taxa de conversão AF 2025.</a:t>
            </a:r>
          </a:p>
          <a:p>
            <a:pPr algn="r"/>
            <a:endParaRPr lang="pt-BR" sz="1200" i="1" dirty="0">
              <a:ea typeface="Calibri" panose="020F0502020204030204" pitchFamily="34" charset="0"/>
              <a:cs typeface="Times New Roman" panose="02020603050405020304" pitchFamily="18" charset="0"/>
            </a:endParaRPr>
          </a:p>
          <a:p>
            <a:pPr algn="r"/>
            <a:r>
              <a:rPr lang="pt-BR" sz="1200" i="1" dirty="0">
                <a:ea typeface="Calibri" panose="020F0502020204030204" pitchFamily="34" charset="0"/>
                <a:cs typeface="Times New Roman" panose="02020603050405020304" pitchFamily="18" charset="0"/>
              </a:rPr>
              <a:t>Jan -  Oportunidades: Abertas 115 Aprovadas 59. Taxa de conversão 51%</a:t>
            </a:r>
          </a:p>
          <a:p>
            <a:pPr algn="r"/>
            <a:r>
              <a:rPr lang="pt-BR" sz="1200" i="1" dirty="0" err="1">
                <a:ea typeface="Calibri" panose="020F0502020204030204" pitchFamily="34" charset="0"/>
                <a:cs typeface="Times New Roman" panose="02020603050405020304" pitchFamily="18" charset="0"/>
              </a:rPr>
              <a:t>Fev</a:t>
            </a:r>
            <a:r>
              <a:rPr lang="pt-BR" sz="1200" i="1" dirty="0">
                <a:ea typeface="Calibri" panose="020F0502020204030204" pitchFamily="34" charset="0"/>
                <a:cs typeface="Times New Roman" panose="02020603050405020304" pitchFamily="18" charset="0"/>
              </a:rPr>
              <a:t> -  Oportunidades: Abertas 145 Aprovadas 93. Taxa de conversão 64%</a:t>
            </a:r>
          </a:p>
          <a:p>
            <a:pPr marL="0" marR="0" lvl="0" indent="0" algn="r" defTabSz="914400" rtl="0" eaLnBrk="1" fontAlgn="auto" latinLnBrk="0" hangingPunct="1">
              <a:lnSpc>
                <a:spcPct val="100000"/>
              </a:lnSpc>
              <a:spcBef>
                <a:spcPts val="0"/>
              </a:spcBef>
              <a:spcAft>
                <a:spcPts val="0"/>
              </a:spcAft>
              <a:buClrTx/>
              <a:buSzTx/>
              <a:buFontTx/>
              <a:buNone/>
              <a:tabLst/>
              <a:defRPr/>
            </a:pPr>
            <a:r>
              <a:rPr lang="pt-BR" sz="1200" i="1" dirty="0">
                <a:ea typeface="Calibri" panose="020F0502020204030204" pitchFamily="34" charset="0"/>
                <a:cs typeface="Times New Roman" panose="02020603050405020304" pitchFamily="18" charset="0"/>
              </a:rPr>
              <a:t>Mar -  Oportunidades: Abertas 141 Aprovadas 100. Taxa de conversão 71%</a:t>
            </a:r>
          </a:p>
          <a:p>
            <a:pPr marL="0" marR="0" lvl="0" indent="0" algn="r" defTabSz="914400" rtl="0" eaLnBrk="1" fontAlgn="auto" latinLnBrk="0" hangingPunct="1">
              <a:lnSpc>
                <a:spcPct val="100000"/>
              </a:lnSpc>
              <a:spcBef>
                <a:spcPts val="0"/>
              </a:spcBef>
              <a:spcAft>
                <a:spcPts val="0"/>
              </a:spcAft>
              <a:buClrTx/>
              <a:buSzTx/>
              <a:buFontTx/>
              <a:buNone/>
              <a:tabLst/>
              <a:defRPr/>
            </a:pPr>
            <a:r>
              <a:rPr lang="pt-BR" sz="1200" i="1" dirty="0" err="1">
                <a:ea typeface="Calibri" panose="020F0502020204030204" pitchFamily="34" charset="0"/>
                <a:cs typeface="Times New Roman" panose="02020603050405020304" pitchFamily="18" charset="0"/>
              </a:rPr>
              <a:t>Abr</a:t>
            </a:r>
            <a:r>
              <a:rPr lang="pt-BR" sz="1200" i="1" dirty="0">
                <a:ea typeface="Calibri" panose="020F0502020204030204" pitchFamily="34" charset="0"/>
                <a:cs typeface="Times New Roman" panose="02020603050405020304" pitchFamily="18" charset="0"/>
              </a:rPr>
              <a:t> -  Oportunidades: Abertas 114 Aprovadas 77. Taxa de conversão 68%</a:t>
            </a:r>
          </a:p>
          <a:p>
            <a:pPr marL="0" marR="0" lvl="0" indent="0" algn="r" defTabSz="914400" rtl="0" eaLnBrk="1" fontAlgn="auto" latinLnBrk="0" hangingPunct="1">
              <a:lnSpc>
                <a:spcPct val="100000"/>
              </a:lnSpc>
              <a:spcBef>
                <a:spcPts val="0"/>
              </a:spcBef>
              <a:spcAft>
                <a:spcPts val="0"/>
              </a:spcAft>
              <a:buClrTx/>
              <a:buSzTx/>
              <a:buFontTx/>
              <a:buNone/>
              <a:tabLst/>
              <a:defRPr/>
            </a:pPr>
            <a:endParaRPr lang="pt-BR" sz="1200" i="1" dirty="0">
              <a:ea typeface="Calibri" panose="020F0502020204030204" pitchFamily="34" charset="0"/>
              <a:cs typeface="Times New Roman" panose="02020603050405020304" pitchFamily="18" charset="0"/>
            </a:endParaRPr>
          </a:p>
          <a:p>
            <a:pPr algn="r"/>
            <a:endParaRPr lang="pt-BR" sz="1200" i="1" dirty="0">
              <a:ea typeface="Calibri" panose="020F0502020204030204" pitchFamily="34" charset="0"/>
              <a:cs typeface="Times New Roman" panose="02020603050405020304" pitchFamily="18" charset="0"/>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lang="pt-BR" sz="1200" i="1" dirty="0">
              <a:ea typeface="Calibri" panose="020F0502020204030204" pitchFamily="34" charset="0"/>
              <a:cs typeface="Times New Roman" panose="02020603050405020304" pitchFamily="18" charset="0"/>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lang="pt-BR" sz="1200" i="1" dirty="0">
              <a:ea typeface="Calibri" panose="020F0502020204030204" pitchFamily="34" charset="0"/>
              <a:cs typeface="Times New Roman" panose="02020603050405020304" pitchFamily="18" charset="0"/>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lang="pt-BR" sz="1200" i="1" dirty="0">
              <a:ea typeface="Calibri" panose="020F0502020204030204" pitchFamily="34" charset="0"/>
              <a:cs typeface="Times New Roman" panose="02020603050405020304" pitchFamily="18" charset="0"/>
            </a:endParaRPr>
          </a:p>
          <a:p>
            <a:endParaRPr lang="pt-BR" dirty="0"/>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04E8B1-5CCB-4BB9-8F0B-6CBE49B23314}"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2544860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algn="r"/>
            <a:r>
              <a:rPr lang="pt-BR" sz="1200" i="1" dirty="0"/>
              <a:t>Descrição de Imagem:</a:t>
            </a:r>
          </a:p>
          <a:p>
            <a:pPr algn="r"/>
            <a:r>
              <a:rPr lang="pt-BR" sz="1200" i="1" u="sng" dirty="0"/>
              <a:t> </a:t>
            </a:r>
          </a:p>
          <a:p>
            <a:pPr algn="r"/>
            <a:r>
              <a:rPr lang="pt-BR" sz="1200" i="1" dirty="0"/>
              <a:t>Gráfico de Rosca </a:t>
            </a:r>
          </a:p>
          <a:p>
            <a:pPr algn="r"/>
            <a:r>
              <a:rPr lang="pt-BR" sz="1200" i="1" dirty="0"/>
              <a:t>PRODUTOS</a:t>
            </a:r>
          </a:p>
          <a:p>
            <a:pPr marL="0" marR="0" lvl="0" indent="0" algn="r" defTabSz="914400" rtl="0" eaLnBrk="1" fontAlgn="auto" latinLnBrk="0" hangingPunct="1">
              <a:lnSpc>
                <a:spcPct val="100000"/>
              </a:lnSpc>
              <a:spcBef>
                <a:spcPts val="0"/>
              </a:spcBef>
              <a:spcAft>
                <a:spcPts val="0"/>
              </a:spcAft>
              <a:buClrTx/>
              <a:buSzTx/>
              <a:buFontTx/>
              <a:buNone/>
              <a:tabLst/>
              <a:defRPr/>
            </a:pPr>
            <a:r>
              <a:rPr lang="pt-BR" sz="1200" i="1" dirty="0" err="1"/>
              <a:t>Áudiovisual</a:t>
            </a:r>
            <a:r>
              <a:rPr lang="pt-BR" sz="1200" i="1" dirty="0"/>
              <a:t> – 25%</a:t>
            </a:r>
            <a:br>
              <a:rPr lang="pt-BR" sz="1200" i="1" dirty="0"/>
            </a:br>
            <a:r>
              <a:rPr lang="pt-BR" sz="1200" i="1" dirty="0"/>
              <a:t>Braille – 40%</a:t>
            </a:r>
            <a:br>
              <a:rPr lang="pt-BR" sz="1200" i="1" dirty="0"/>
            </a:br>
            <a:r>
              <a:rPr lang="pt-BR" sz="1200" i="1" dirty="0"/>
              <a:t>E-pub3 – 4%</a:t>
            </a:r>
          </a:p>
          <a:p>
            <a:pPr algn="r"/>
            <a:r>
              <a:rPr lang="pt-BR" sz="1200" i="1" dirty="0"/>
              <a:t>HTML – 16%</a:t>
            </a:r>
          </a:p>
          <a:p>
            <a:pPr marL="0" marR="0" lvl="0" indent="0" algn="r" defTabSz="914400" rtl="0" eaLnBrk="1" fontAlgn="auto" latinLnBrk="0" hangingPunct="1">
              <a:lnSpc>
                <a:spcPct val="100000"/>
              </a:lnSpc>
              <a:spcBef>
                <a:spcPts val="0"/>
              </a:spcBef>
              <a:spcAft>
                <a:spcPts val="0"/>
              </a:spcAft>
              <a:buClrTx/>
              <a:buSzTx/>
              <a:buFontTx/>
              <a:buNone/>
              <a:tabLst/>
              <a:defRPr/>
            </a:pPr>
            <a:r>
              <a:rPr lang="pt-BR" sz="1200" i="1" dirty="0"/>
              <a:t>Consultoria Arquitetônica – 1% </a:t>
            </a:r>
          </a:p>
          <a:p>
            <a:pPr marL="0" marR="0" lvl="0" indent="0" algn="r" defTabSz="914400" rtl="0" eaLnBrk="1" fontAlgn="auto" latinLnBrk="0" hangingPunct="1">
              <a:lnSpc>
                <a:spcPct val="100000"/>
              </a:lnSpc>
              <a:spcBef>
                <a:spcPts val="0"/>
              </a:spcBef>
              <a:spcAft>
                <a:spcPts val="0"/>
              </a:spcAft>
              <a:buClrTx/>
              <a:buSzTx/>
              <a:buFontTx/>
              <a:buNone/>
              <a:tabLst/>
              <a:defRPr/>
            </a:pPr>
            <a:r>
              <a:rPr lang="pt-BR" sz="1200" i="1" dirty="0"/>
              <a:t>Consultoria Web – 11%</a:t>
            </a:r>
          </a:p>
          <a:p>
            <a:pPr algn="r"/>
            <a:r>
              <a:rPr lang="pt-BR" sz="1200" i="1" dirty="0"/>
              <a:t>Central de Formações– 3%</a:t>
            </a:r>
          </a:p>
          <a:p>
            <a:pPr algn="r"/>
            <a:endParaRPr lang="pt-BR" sz="1200" i="1" dirty="0"/>
          </a:p>
          <a:p>
            <a:pPr algn="r"/>
            <a:endParaRPr lang="pt-BR" sz="1200" i="1" dirty="0"/>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04E8B1-5CCB-4BB9-8F0B-6CBE49B23314}"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0644355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algn="r"/>
            <a:r>
              <a:rPr lang="pt-BR" sz="1200" i="1" dirty="0"/>
              <a:t>Descrição de Imagem:</a:t>
            </a:r>
          </a:p>
          <a:p>
            <a:pPr algn="r"/>
            <a:r>
              <a:rPr lang="pt-BR" sz="1200" i="1" u="sng" dirty="0"/>
              <a:t> </a:t>
            </a:r>
            <a:r>
              <a:rPr lang="pt-BR" sz="1200" i="1" dirty="0"/>
              <a:t>Gráfico de Rosca Área - Braille </a:t>
            </a:r>
          </a:p>
          <a:p>
            <a:pPr algn="r"/>
            <a:r>
              <a:rPr lang="pt-BR" sz="1200" i="1" dirty="0"/>
              <a:t>PRODUTOS</a:t>
            </a:r>
            <a:br>
              <a:rPr lang="pt-BR" sz="1200" i="1" dirty="0"/>
            </a:br>
            <a:r>
              <a:rPr lang="pt-BR" sz="1200" i="1" dirty="0"/>
              <a:t>Livro Literário 12%</a:t>
            </a:r>
          </a:p>
          <a:p>
            <a:pPr algn="r"/>
            <a:r>
              <a:rPr lang="pt-BR" sz="1200" i="1" dirty="0"/>
              <a:t>Livro Didático 50%</a:t>
            </a:r>
          </a:p>
          <a:p>
            <a:pPr marL="0" marR="0" lvl="0" indent="0" algn="r" defTabSz="914400" rtl="0" eaLnBrk="1" fontAlgn="auto" latinLnBrk="0" hangingPunct="1">
              <a:lnSpc>
                <a:spcPct val="100000"/>
              </a:lnSpc>
              <a:spcBef>
                <a:spcPts val="0"/>
              </a:spcBef>
              <a:spcAft>
                <a:spcPts val="0"/>
              </a:spcAft>
              <a:buClrTx/>
              <a:buSzTx/>
              <a:buFontTx/>
              <a:buNone/>
              <a:tabLst/>
              <a:defRPr/>
            </a:pPr>
            <a:r>
              <a:rPr lang="pt-BR" sz="1200" i="1" dirty="0"/>
              <a:t>Prova 12%</a:t>
            </a:r>
          </a:p>
          <a:p>
            <a:pPr algn="r"/>
            <a:r>
              <a:rPr lang="pt-BR" sz="1200" i="1" dirty="0"/>
              <a:t>Outros 26%</a:t>
            </a:r>
          </a:p>
          <a:p>
            <a:pPr algn="r"/>
            <a:endParaRPr lang="pt-BR" sz="1200" i="1" dirty="0"/>
          </a:p>
          <a:p>
            <a:pPr algn="r"/>
            <a:r>
              <a:rPr lang="pt-BR" sz="1200" i="1" dirty="0"/>
              <a:t>Descrição de Imagem:</a:t>
            </a:r>
          </a:p>
          <a:p>
            <a:pPr algn="r"/>
            <a:r>
              <a:rPr lang="pt-BR" sz="1200" i="1" u="sng" dirty="0"/>
              <a:t> </a:t>
            </a:r>
            <a:r>
              <a:rPr lang="pt-BR" sz="1200" i="1" dirty="0"/>
              <a:t>Gráfico de Rosca Área - </a:t>
            </a:r>
            <a:r>
              <a:rPr lang="pt-BR" sz="1200" i="1" dirty="0" err="1"/>
              <a:t>Áudiovisual</a:t>
            </a:r>
            <a:r>
              <a:rPr lang="pt-BR" sz="1200" i="1" dirty="0"/>
              <a:t> </a:t>
            </a:r>
          </a:p>
          <a:p>
            <a:pPr algn="r"/>
            <a:r>
              <a:rPr lang="pt-BR" sz="1200" i="1" dirty="0"/>
              <a:t>PRODUTOS</a:t>
            </a:r>
          </a:p>
          <a:p>
            <a:pPr algn="r"/>
            <a:r>
              <a:rPr lang="pt-BR" sz="1200" i="1" dirty="0"/>
              <a:t>Livro literário 89%</a:t>
            </a:r>
          </a:p>
          <a:p>
            <a:pPr algn="r"/>
            <a:r>
              <a:rPr lang="pt-BR" sz="1200" i="1" dirty="0"/>
              <a:t>Audiodescrição 10%</a:t>
            </a:r>
          </a:p>
          <a:p>
            <a:pPr algn="r"/>
            <a:r>
              <a:rPr lang="pt-BR" sz="1200" i="1" dirty="0"/>
              <a:t>Outros 1%</a:t>
            </a:r>
          </a:p>
          <a:p>
            <a:pPr algn="r"/>
            <a:endParaRPr lang="pt-BR" sz="1200" i="1" dirty="0"/>
          </a:p>
          <a:p>
            <a:pPr algn="r"/>
            <a:r>
              <a:rPr lang="pt-BR" sz="1200" i="1" dirty="0"/>
              <a:t>Descrição de Imagem:</a:t>
            </a:r>
          </a:p>
          <a:p>
            <a:pPr algn="r"/>
            <a:r>
              <a:rPr lang="pt-BR" sz="1200" i="1" u="sng" dirty="0"/>
              <a:t> </a:t>
            </a:r>
            <a:r>
              <a:rPr lang="pt-BR" sz="1200" i="1" dirty="0"/>
              <a:t>Gráfico de Rosca Área – </a:t>
            </a:r>
            <a:r>
              <a:rPr lang="pt-BR" sz="1200" i="1" dirty="0" err="1"/>
              <a:t>Epub</a:t>
            </a:r>
            <a:r>
              <a:rPr lang="pt-BR" sz="1200" i="1" dirty="0"/>
              <a:t> / HTML5</a:t>
            </a:r>
          </a:p>
          <a:p>
            <a:pPr algn="r"/>
            <a:r>
              <a:rPr lang="pt-BR" sz="1200" i="1" dirty="0"/>
              <a:t>PRODUTOS</a:t>
            </a:r>
          </a:p>
          <a:p>
            <a:pPr algn="r"/>
            <a:r>
              <a:rPr lang="pt-BR" sz="1200" i="1" dirty="0"/>
              <a:t>Livro literário 36%</a:t>
            </a:r>
          </a:p>
          <a:p>
            <a:pPr algn="r"/>
            <a:r>
              <a:rPr lang="pt-BR" sz="1200" i="1" dirty="0"/>
              <a:t>Livro Didático 56%</a:t>
            </a:r>
          </a:p>
          <a:p>
            <a:pPr marL="0" marR="0" lvl="0" indent="0" algn="r" defTabSz="914400" rtl="0" eaLnBrk="1" fontAlgn="auto" latinLnBrk="0" hangingPunct="1">
              <a:lnSpc>
                <a:spcPct val="100000"/>
              </a:lnSpc>
              <a:spcBef>
                <a:spcPts val="0"/>
              </a:spcBef>
              <a:spcAft>
                <a:spcPts val="0"/>
              </a:spcAft>
              <a:buClrTx/>
              <a:buSzTx/>
              <a:buFontTx/>
              <a:buNone/>
              <a:tabLst/>
              <a:defRPr/>
            </a:pPr>
            <a:r>
              <a:rPr lang="pt-BR" sz="1200" i="1" dirty="0"/>
              <a:t>Outros 8%</a:t>
            </a:r>
          </a:p>
          <a:p>
            <a:pPr algn="r"/>
            <a:endParaRPr lang="pt-BR" sz="1200" i="1" dirty="0"/>
          </a:p>
          <a:p>
            <a:pPr algn="r"/>
            <a:endParaRPr lang="pt-BR" sz="1200" i="1" dirty="0"/>
          </a:p>
          <a:p>
            <a:pPr algn="r"/>
            <a:endParaRPr lang="pt-BR" sz="1200" i="1" dirty="0"/>
          </a:p>
          <a:p>
            <a:endParaRPr lang="pt-BR" dirty="0"/>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04E8B1-5CCB-4BB9-8F0B-6CBE49B23314}"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6271398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dirty="0"/>
              <a:t>Descrição das imagens/Logo: </a:t>
            </a:r>
            <a:r>
              <a:rPr lang="pt-BR" dirty="0" err="1"/>
              <a:t>Amazon</a:t>
            </a:r>
            <a:r>
              <a:rPr lang="pt-BR" dirty="0"/>
              <a:t>, Bookwire, </a:t>
            </a:r>
            <a:r>
              <a:rPr lang="pt-BR" dirty="0" err="1"/>
              <a:t>Ubook</a:t>
            </a:r>
            <a:r>
              <a:rPr lang="pt-BR" dirty="0"/>
              <a:t>, Nestlé, </a:t>
            </a:r>
            <a:r>
              <a:rPr lang="pt-BR" dirty="0" err="1"/>
              <a:t>Cobogó</a:t>
            </a:r>
            <a:r>
              <a:rPr lang="pt-BR" dirty="0"/>
              <a:t> editora, Cambridge </a:t>
            </a:r>
            <a:r>
              <a:rPr lang="pt-BR" dirty="0" err="1"/>
              <a:t>University</a:t>
            </a:r>
            <a:r>
              <a:rPr lang="pt-BR" dirty="0"/>
              <a:t>, Sistema Etapa, Editora </a:t>
            </a:r>
            <a:r>
              <a:rPr lang="pt-BR" dirty="0" err="1"/>
              <a:t>MacMillan</a:t>
            </a:r>
            <a:r>
              <a:rPr lang="pt-BR" dirty="0"/>
              <a:t>, IEA Soluções Educacionais, Arco Educação, Santillana, SPTrans, </a:t>
            </a:r>
            <a:r>
              <a:rPr lang="pt-BR" dirty="0" err="1"/>
              <a:t>Abbvie</a:t>
            </a:r>
            <a:r>
              <a:rPr lang="pt-BR" dirty="0"/>
              <a:t> e Cinemateca Brasileira, Ciranda Cultura, Editora Ática, Boehringer Ingelheim, Saber Educação, </a:t>
            </a:r>
            <a:r>
              <a:rPr lang="pt-BR" dirty="0" err="1"/>
              <a:t>Unibes</a:t>
            </a:r>
            <a:r>
              <a:rPr lang="pt-BR" dirty="0"/>
              <a:t> Cultural, VML e </a:t>
            </a:r>
            <a:r>
              <a:rPr lang="pt-BR" dirty="0" err="1"/>
              <a:t>Ricca</a:t>
            </a:r>
            <a:r>
              <a:rPr lang="pt-BR" dirty="0"/>
              <a:t> Sustentabilidade.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pt-BR" dirty="0"/>
          </a:p>
        </p:txBody>
      </p:sp>
      <p:sp>
        <p:nvSpPr>
          <p:cNvPr id="4" name="Espaço Reservado para Número de Slid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DEE951-1DF2-4C22-8FD8-42E882BDCF3E}"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3952081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dirty="0"/>
              <a:t>Descrição da imagem: A imagem é um desenho em preto e branco de um planeta. Sobre o planeta, há um avião voando. Abaixo ao lado direito do planeta o desenho de um crachá.</a:t>
            </a:r>
          </a:p>
          <a:p>
            <a:endParaRPr lang="pt-BR" dirty="0"/>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04E8B1-5CCB-4BB9-8F0B-6CBE49B23314}"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2655534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sz="1200" dirty="0"/>
              <a:t>Gráfico de barras e tabela demonstrando a produção de páginas diagramadas em todos os segmentos em 2024.  Comercial: 176. Projetos: 1588. PNLD: 0. Correção/revisão: 592</a:t>
            </a:r>
          </a:p>
          <a:p>
            <a:endParaRPr lang="pt-BR" dirty="0"/>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04E8B1-5CCB-4BB9-8F0B-6CBE49B23314}"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798516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sz="1200" dirty="0">
                <a:latin typeface="Segoe UI" panose="020B0502040204020203" pitchFamily="34" charset="0"/>
                <a:cs typeface="Segoe UI" panose="020B0502040204020203" pitchFamily="34" charset="0"/>
              </a:rPr>
              <a:t>Gráfico de linhas comparando a produção de páginas no Editorial Braille em 2025 e com a meta anual da área. Meta janeiro: 13.335. Realizado Janeiro: 2.356.</a:t>
            </a:r>
          </a:p>
          <a:p>
            <a:endParaRPr lang="pt-BR" dirty="0"/>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04E8B1-5CCB-4BB9-8F0B-6CBE49B23314}"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391724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04E8B1-5CCB-4BB9-8F0B-6CBE49B23314}"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4142783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Descrição: três </a:t>
            </a:r>
            <a:r>
              <a:rPr lang="pt-BR" baseline="0" dirty="0"/>
              <a:t>gráficos com tabelas mostrando dados da produção finalizada de maio de 2025.</a:t>
            </a:r>
          </a:p>
          <a:p>
            <a:r>
              <a:rPr lang="pt-BR" baseline="0" dirty="0"/>
              <a:t>O primeiro gráfico e tabela estão nomeados como Comercial. Tabela Comercial há 6 dados: números de OS/produtos – Janeiro 10, Fevereiro 13, Março 13, Abril 18 e Maio 13 ; Páginas de OS – janeiro 1442, fevereiro 2450, março 2223, abril 4096 e Maio. O segundo gráfico e tabela é nomeado como </a:t>
            </a:r>
            <a:r>
              <a:rPr lang="pt-BR" baseline="0" dirty="0" err="1"/>
              <a:t>Projetos+biblioteca</a:t>
            </a:r>
            <a:r>
              <a:rPr lang="pt-BR" baseline="0" dirty="0"/>
              <a:t> e há 6 dados: quantidade de livros – Janeiro 11, Fevereiro 10, Março 0, abril 2 e maio 3; e numero de paginas – Janeiro 1531, Fevereiro 2065, Março 0, Abril 911 e maio 1056 . O terceiro gráfico traz o comparativo do projetado em números de páginas para produção em 2025 acumulado e o projetado, chegando em 16.752, das 18.265 páginas projetadas. Há mais uma tabela trazendo os dados da produção de vídeo dividida entre Comercial e Central de Formações. Tivemos 2 vídeos gravados e 1 vídeo apenas acessibilidade para o comercial para a central de formações tivemos 1 vídeo resultando em 331 minutos de vídeo.</a:t>
            </a:r>
          </a:p>
          <a:p>
            <a:endParaRPr lang="pt-BR" dirty="0"/>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C06713-0AD2-4D2E-AA99-7E0B2D95707F}"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688229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dirty="0"/>
              <a:t>Descrição: Gráfico com o número de alunos por curso até maio de 2025. O total de alunos comerciais em maio de 2025 é de 80 novas matrículas, e o total de alunos com deficiência visual é de 57 matrículas em 2025.</a:t>
            </a:r>
          </a:p>
          <a:p>
            <a:endParaRPr lang="pt-BR" dirty="0"/>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C06713-0AD2-4D2E-AA99-7E0B2D95707F}"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5283479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5.emf"/><Relationship Id="rId1" Type="http://schemas.openxmlformats.org/officeDocument/2006/relationships/slideMaster" Target="../slideMasters/slideMaster1.xml"/><Relationship Id="rId6" Type="http://schemas.openxmlformats.org/officeDocument/2006/relationships/image" Target="../media/image10.emf"/><Relationship Id="rId5" Type="http://schemas.openxmlformats.org/officeDocument/2006/relationships/image" Target="../media/image9.emf"/><Relationship Id="rId4" Type="http://schemas.openxmlformats.org/officeDocument/2006/relationships/image" Target="../media/image8.emf"/></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 Id="rId5" Type="http://schemas.openxmlformats.org/officeDocument/2006/relationships/image" Target="../media/image12.png"/><Relationship Id="rId4" Type="http://schemas.openxmlformats.org/officeDocument/2006/relationships/image" Target="../media/image11.jp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 Id="rId4" Type="http://schemas.openxmlformats.org/officeDocument/2006/relationships/image" Target="../media/image15.emf"/></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Master" Target="../slideMasters/slideMaster1.xml"/><Relationship Id="rId4" Type="http://schemas.openxmlformats.org/officeDocument/2006/relationships/image" Target="../media/image18.jp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png"/><Relationship Id="rId1" Type="http://schemas.openxmlformats.org/officeDocument/2006/relationships/slideMaster" Target="../slideMasters/slideMaster1.xml"/><Relationship Id="rId4" Type="http://schemas.openxmlformats.org/officeDocument/2006/relationships/image" Target="../media/image23.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3.png"/><Relationship Id="rId1" Type="http://schemas.openxmlformats.org/officeDocument/2006/relationships/slideMaster" Target="../slideMasters/slideMaster2.xml"/><Relationship Id="rId4" Type="http://schemas.openxmlformats.org/officeDocument/2006/relationships/image" Target="../media/image24.jpg"/></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3.png"/><Relationship Id="rId1" Type="http://schemas.openxmlformats.org/officeDocument/2006/relationships/slideMaster" Target="../slideMasters/slideMaster3.xml"/><Relationship Id="rId4" Type="http://schemas.openxmlformats.org/officeDocument/2006/relationships/image" Target="../media/image24.jpg"/></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3.png"/><Relationship Id="rId1" Type="http://schemas.openxmlformats.org/officeDocument/2006/relationships/slideMaster" Target="../slideMasters/slideMaster4.xml"/><Relationship Id="rId4" Type="http://schemas.openxmlformats.org/officeDocument/2006/relationships/image" Target="../media/image24.jpg"/></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3.png"/><Relationship Id="rId1" Type="http://schemas.openxmlformats.org/officeDocument/2006/relationships/slideMaster" Target="../slideMasters/slideMaster5.xml"/><Relationship Id="rId4" Type="http://schemas.openxmlformats.org/officeDocument/2006/relationships/image" Target="../media/image24.jpg"/></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5.emf"/><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6.emf"/><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5.emf"/><Relationship Id="rId1" Type="http://schemas.openxmlformats.org/officeDocument/2006/relationships/slideMaster" Target="../slideMasters/slideMaster6.xml"/><Relationship Id="rId6" Type="http://schemas.openxmlformats.org/officeDocument/2006/relationships/image" Target="../media/image10.emf"/><Relationship Id="rId5" Type="http://schemas.openxmlformats.org/officeDocument/2006/relationships/image" Target="../media/image9.emf"/><Relationship Id="rId4" Type="http://schemas.openxmlformats.org/officeDocument/2006/relationships/image" Target="../media/image8.emf"/></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6.xml"/><Relationship Id="rId5" Type="http://schemas.openxmlformats.org/officeDocument/2006/relationships/image" Target="../media/image28.png"/><Relationship Id="rId4" Type="http://schemas.openxmlformats.org/officeDocument/2006/relationships/image" Target="../media/image27.jpg"/></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Master" Target="../slideMasters/slideMaster6.xml"/><Relationship Id="rId4" Type="http://schemas.openxmlformats.org/officeDocument/2006/relationships/image" Target="../media/image15.emf"/></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jpg"/><Relationship Id="rId1" Type="http://schemas.openxmlformats.org/officeDocument/2006/relationships/slideMaster" Target="../slideMasters/slideMaster6.xml"/><Relationship Id="rId4" Type="http://schemas.openxmlformats.org/officeDocument/2006/relationships/image" Target="../media/image33.jpg"/></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png"/><Relationship Id="rId1" Type="http://schemas.openxmlformats.org/officeDocument/2006/relationships/slideMaster" Target="../slideMasters/slideMaster6.xml"/><Relationship Id="rId4" Type="http://schemas.openxmlformats.org/officeDocument/2006/relationships/image" Target="../media/image38.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lide de Título">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E6916CC9-9F89-B6D7-20C7-43B6080DEA0B}"/>
              </a:ext>
            </a:extLst>
          </p:cNvPr>
          <p:cNvSpPr txBox="1">
            <a:spLocks/>
          </p:cNvSpPr>
          <p:nvPr userDrawn="1"/>
        </p:nvSpPr>
        <p:spPr>
          <a:xfrm>
            <a:off x="685800" y="1122363"/>
            <a:ext cx="7772400" cy="2387600"/>
          </a:xfrm>
          <a:prstGeom prst="rect">
            <a:avLst/>
          </a:prstGeom>
        </p:spPr>
        <p:txBody>
          <a:bodyPr anchor="b"/>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t-BR"/>
              <a:t>Clique para editar o título Mestre</a:t>
            </a:r>
            <a:endParaRPr lang="en-US" dirty="0"/>
          </a:p>
        </p:txBody>
      </p:sp>
      <p:sp>
        <p:nvSpPr>
          <p:cNvPr id="8" name="Subtitle 2">
            <a:extLst>
              <a:ext uri="{FF2B5EF4-FFF2-40B4-BE49-F238E27FC236}">
                <a16:creationId xmlns:a16="http://schemas.microsoft.com/office/drawing/2014/main" id="{D404096A-9238-F5FA-41DD-B6CA793040CD}"/>
              </a:ext>
            </a:extLst>
          </p:cNvPr>
          <p:cNvSpPr txBox="1">
            <a:spLocks/>
          </p:cNvSpPr>
          <p:nvPr userDrawn="1"/>
        </p:nvSpPr>
        <p:spPr>
          <a:xfrm>
            <a:off x="1143000" y="3602038"/>
            <a:ext cx="6858000" cy="1655762"/>
          </a:xfrm>
          <a:prstGeom prst="rect">
            <a:avLst/>
          </a:prstGeom>
        </p:spPr>
        <p:txBody>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pt-BR"/>
              <a:t>Clique para editar o estilo do subtítulo Mestre</a:t>
            </a:r>
            <a:endParaRPr lang="en-US" dirty="0"/>
          </a:p>
        </p:txBody>
      </p:sp>
      <p:sp>
        <p:nvSpPr>
          <p:cNvPr id="9" name="Date Placeholder 3">
            <a:extLst>
              <a:ext uri="{FF2B5EF4-FFF2-40B4-BE49-F238E27FC236}">
                <a16:creationId xmlns:a16="http://schemas.microsoft.com/office/drawing/2014/main" id="{55A01BFE-B32E-9CC0-B2A7-7EFCD2D2AFA9}"/>
              </a:ext>
            </a:extLst>
          </p:cNvPr>
          <p:cNvSpPr>
            <a:spLocks noGrp="1"/>
          </p:cNvSpPr>
          <p:nvPr>
            <p:ph type="dt" sz="half" idx="2"/>
          </p:nvPr>
        </p:nvSpPr>
        <p:spPr>
          <a:xfrm>
            <a:off x="628650" y="6356351"/>
            <a:ext cx="2057400" cy="365125"/>
          </a:xfrm>
          <a:prstGeom prst="rect">
            <a:avLst/>
          </a:prstGeom>
        </p:spPr>
        <p:txBody>
          <a:bodyPr/>
          <a:lstStyle/>
          <a:p>
            <a:fld id="{668C9FE7-59AE-7341-A832-21B05B3254EA}" type="datetimeFigureOut">
              <a:rPr lang="pt-BR" smtClean="0"/>
              <a:t>11/06/2025</a:t>
            </a:fld>
            <a:endParaRPr lang="pt-BR"/>
          </a:p>
        </p:txBody>
      </p:sp>
      <p:sp>
        <p:nvSpPr>
          <p:cNvPr id="10" name="Footer Placeholder 4">
            <a:extLst>
              <a:ext uri="{FF2B5EF4-FFF2-40B4-BE49-F238E27FC236}">
                <a16:creationId xmlns:a16="http://schemas.microsoft.com/office/drawing/2014/main" id="{8B4E0362-7BA6-3E15-4D57-4E4FA98DC7EF}"/>
              </a:ext>
            </a:extLst>
          </p:cNvPr>
          <p:cNvSpPr>
            <a:spLocks noGrp="1"/>
          </p:cNvSpPr>
          <p:nvPr>
            <p:ph type="ftr" sz="quarter" idx="3"/>
          </p:nvPr>
        </p:nvSpPr>
        <p:spPr>
          <a:xfrm>
            <a:off x="3028950" y="6356351"/>
            <a:ext cx="3086100" cy="365125"/>
          </a:xfrm>
          <a:prstGeom prst="rect">
            <a:avLst/>
          </a:prstGeom>
        </p:spPr>
        <p:txBody>
          <a:bodyPr/>
          <a:lstStyle/>
          <a:p>
            <a:endParaRPr lang="pt-BR"/>
          </a:p>
        </p:txBody>
      </p:sp>
      <p:sp>
        <p:nvSpPr>
          <p:cNvPr id="11" name="Slide Number Placeholder 5">
            <a:extLst>
              <a:ext uri="{FF2B5EF4-FFF2-40B4-BE49-F238E27FC236}">
                <a16:creationId xmlns:a16="http://schemas.microsoft.com/office/drawing/2014/main" id="{E6BD4869-3E5D-3FF0-E8B8-E73A4651282B}"/>
              </a:ext>
            </a:extLst>
          </p:cNvPr>
          <p:cNvSpPr>
            <a:spLocks noGrp="1"/>
          </p:cNvSpPr>
          <p:nvPr>
            <p:ph type="sldNum" sz="quarter" idx="4"/>
          </p:nvPr>
        </p:nvSpPr>
        <p:spPr>
          <a:xfrm>
            <a:off x="6457950" y="6356351"/>
            <a:ext cx="2057400" cy="365125"/>
          </a:xfrm>
          <a:prstGeom prst="rect">
            <a:avLst/>
          </a:prstGeom>
        </p:spPr>
        <p:txBody>
          <a:bodyPr/>
          <a:lstStyle/>
          <a:p>
            <a:fld id="{1AFA702B-F636-3D42-9001-B62564CC2405}" type="slidenum">
              <a:rPr lang="pt-BR" smtClean="0"/>
              <a:t>‹nº›</a:t>
            </a:fld>
            <a:endParaRPr lang="pt-BR"/>
          </a:p>
        </p:txBody>
      </p:sp>
      <p:sp>
        <p:nvSpPr>
          <p:cNvPr id="12" name="Retângulo 11">
            <a:extLst>
              <a:ext uri="{FF2B5EF4-FFF2-40B4-BE49-F238E27FC236}">
                <a16:creationId xmlns:a16="http://schemas.microsoft.com/office/drawing/2014/main" id="{BD6B48D5-0DED-B3D4-50A1-3CD9077B0570}"/>
              </a:ext>
            </a:extLst>
          </p:cNvPr>
          <p:cNvSpPr/>
          <p:nvPr userDrawn="1"/>
        </p:nvSpPr>
        <p:spPr>
          <a:xfrm>
            <a:off x="0" y="0"/>
            <a:ext cx="12192000" cy="6858000"/>
          </a:xfrm>
          <a:prstGeom prst="rect">
            <a:avLst/>
          </a:prstGeom>
          <a:solidFill>
            <a:srgbClr val="FFD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3" name="Imagem 12">
            <a:extLst>
              <a:ext uri="{FF2B5EF4-FFF2-40B4-BE49-F238E27FC236}">
                <a16:creationId xmlns:a16="http://schemas.microsoft.com/office/drawing/2014/main" id="{53D773F6-886D-4884-6A64-8EA60E4EAAE7}"/>
              </a:ext>
            </a:extLst>
          </p:cNvPr>
          <p:cNvPicPr>
            <a:picLocks noChangeAspect="1"/>
          </p:cNvPicPr>
          <p:nvPr userDrawn="1"/>
        </p:nvPicPr>
        <p:blipFill rotWithShape="1">
          <a:blip r:embed="rId2"/>
          <a:srcRect l="33543"/>
          <a:stretch/>
        </p:blipFill>
        <p:spPr>
          <a:xfrm>
            <a:off x="0" y="-330615"/>
            <a:ext cx="1422894" cy="8556448"/>
          </a:xfrm>
          <a:prstGeom prst="rect">
            <a:avLst/>
          </a:prstGeom>
        </p:spPr>
      </p:pic>
      <p:pic>
        <p:nvPicPr>
          <p:cNvPr id="14" name="Imagem 13">
            <a:extLst>
              <a:ext uri="{FF2B5EF4-FFF2-40B4-BE49-F238E27FC236}">
                <a16:creationId xmlns:a16="http://schemas.microsoft.com/office/drawing/2014/main" id="{754469CA-F6D6-7728-DCB4-7BBB6C0A4F0F}"/>
              </a:ext>
            </a:extLst>
          </p:cNvPr>
          <p:cNvPicPr>
            <a:picLocks noChangeAspect="1"/>
          </p:cNvPicPr>
          <p:nvPr userDrawn="1"/>
        </p:nvPicPr>
        <p:blipFill>
          <a:blip r:embed="rId3"/>
          <a:stretch>
            <a:fillRect/>
          </a:stretch>
        </p:blipFill>
        <p:spPr>
          <a:xfrm>
            <a:off x="5707695" y="619126"/>
            <a:ext cx="776610" cy="1697037"/>
          </a:xfrm>
          <a:prstGeom prst="rect">
            <a:avLst/>
          </a:prstGeom>
        </p:spPr>
      </p:pic>
    </p:spTree>
    <p:extLst>
      <p:ext uri="{BB962C8B-B14F-4D97-AF65-F5344CB8AC3E}">
        <p14:creationId xmlns:p14="http://schemas.microsoft.com/office/powerpoint/2010/main" val="40436558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ítulo e Conteúdo">
    <p:spTree>
      <p:nvGrpSpPr>
        <p:cNvPr id="1" name=""/>
        <p:cNvGrpSpPr/>
        <p:nvPr/>
      </p:nvGrpSpPr>
      <p:grpSpPr>
        <a:xfrm>
          <a:off x="0" y="0"/>
          <a:ext cx="0" cy="0"/>
          <a:chOff x="0" y="0"/>
          <a:chExt cx="0" cy="0"/>
        </a:xfrm>
      </p:grpSpPr>
      <p:pic>
        <p:nvPicPr>
          <p:cNvPr id="7" name="Imagem 6">
            <a:extLst>
              <a:ext uri="{FF2B5EF4-FFF2-40B4-BE49-F238E27FC236}">
                <a16:creationId xmlns:a16="http://schemas.microsoft.com/office/drawing/2014/main" id="{75F216ED-2AFF-2B85-104D-9C0DD581F139}"/>
              </a:ext>
            </a:extLst>
          </p:cNvPr>
          <p:cNvPicPr>
            <a:picLocks noChangeAspect="1"/>
          </p:cNvPicPr>
          <p:nvPr userDrawn="1"/>
        </p:nvPicPr>
        <p:blipFill rotWithShape="1">
          <a:blip r:embed="rId2"/>
          <a:srcRect l="28795" t="16440" r="33123" b="22808"/>
          <a:stretch/>
        </p:blipFill>
        <p:spPr>
          <a:xfrm flipH="1">
            <a:off x="0" y="5459506"/>
            <a:ext cx="1010710" cy="1398494"/>
          </a:xfrm>
          <a:prstGeom prst="rect">
            <a:avLst/>
          </a:prstGeom>
        </p:spPr>
      </p:pic>
      <p:sp>
        <p:nvSpPr>
          <p:cNvPr id="8" name="Retângulo 7">
            <a:extLst>
              <a:ext uri="{FF2B5EF4-FFF2-40B4-BE49-F238E27FC236}">
                <a16:creationId xmlns:a16="http://schemas.microsoft.com/office/drawing/2014/main" id="{826351CB-9585-3E0F-8B47-19CE485FD96D}"/>
              </a:ext>
            </a:extLst>
          </p:cNvPr>
          <p:cNvSpPr/>
          <p:nvPr userDrawn="1"/>
        </p:nvSpPr>
        <p:spPr>
          <a:xfrm>
            <a:off x="7217043" y="6255044"/>
            <a:ext cx="4974957" cy="304866"/>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CaixaDeTexto 8">
            <a:extLst>
              <a:ext uri="{FF2B5EF4-FFF2-40B4-BE49-F238E27FC236}">
                <a16:creationId xmlns:a16="http://schemas.microsoft.com/office/drawing/2014/main" id="{2943A1CE-D33E-7D01-A00F-08275BAD1794}"/>
              </a:ext>
            </a:extLst>
          </p:cNvPr>
          <p:cNvSpPr txBox="1"/>
          <p:nvPr userDrawn="1"/>
        </p:nvSpPr>
        <p:spPr>
          <a:xfrm>
            <a:off x="7366911" y="6268977"/>
            <a:ext cx="4339526" cy="276999"/>
          </a:xfrm>
          <a:prstGeom prst="rect">
            <a:avLst/>
          </a:prstGeom>
          <a:noFill/>
        </p:spPr>
        <p:txBody>
          <a:bodyPr wrap="square" rtlCol="0">
            <a:spAutoFit/>
          </a:bodyPr>
          <a:lstStyle/>
          <a:p>
            <a:r>
              <a:rPr lang="pt-BR" sz="1200" b="1" dirty="0"/>
              <a:t>FUNDAÇÃO DORINA NOWILL PARA CEGOS</a:t>
            </a:r>
          </a:p>
        </p:txBody>
      </p:sp>
      <p:pic>
        <p:nvPicPr>
          <p:cNvPr id="10" name="Imagem 9">
            <a:extLst>
              <a:ext uri="{FF2B5EF4-FFF2-40B4-BE49-F238E27FC236}">
                <a16:creationId xmlns:a16="http://schemas.microsoft.com/office/drawing/2014/main" id="{FECE76F7-D0F5-5FC9-F86C-274EE40F2ED3}"/>
              </a:ext>
            </a:extLst>
          </p:cNvPr>
          <p:cNvPicPr>
            <a:picLocks noChangeAspect="1"/>
          </p:cNvPicPr>
          <p:nvPr userDrawn="1"/>
        </p:nvPicPr>
        <p:blipFill>
          <a:blip r:embed="rId3"/>
          <a:stretch>
            <a:fillRect/>
          </a:stretch>
        </p:blipFill>
        <p:spPr>
          <a:xfrm>
            <a:off x="6731480" y="6268977"/>
            <a:ext cx="391007" cy="384147"/>
          </a:xfrm>
          <a:prstGeom prst="rect">
            <a:avLst/>
          </a:prstGeom>
        </p:spPr>
      </p:pic>
    </p:spTree>
    <p:extLst>
      <p:ext uri="{BB962C8B-B14F-4D97-AF65-F5344CB8AC3E}">
        <p14:creationId xmlns:p14="http://schemas.microsoft.com/office/powerpoint/2010/main" val="20258019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abeçalho da Seção">
    <p:spTree>
      <p:nvGrpSpPr>
        <p:cNvPr id="1" name=""/>
        <p:cNvGrpSpPr/>
        <p:nvPr/>
      </p:nvGrpSpPr>
      <p:grpSpPr>
        <a:xfrm>
          <a:off x="0" y="0"/>
          <a:ext cx="0" cy="0"/>
          <a:chOff x="0" y="0"/>
          <a:chExt cx="0" cy="0"/>
        </a:xfrm>
      </p:grpSpPr>
      <p:pic>
        <p:nvPicPr>
          <p:cNvPr id="7" name="Imagem 6">
            <a:extLst>
              <a:ext uri="{FF2B5EF4-FFF2-40B4-BE49-F238E27FC236}">
                <a16:creationId xmlns:a16="http://schemas.microsoft.com/office/drawing/2014/main" id="{C257A8BE-4599-6E3A-D761-CF851D66AE21}"/>
              </a:ext>
            </a:extLst>
          </p:cNvPr>
          <p:cNvPicPr>
            <a:picLocks noChangeAspect="1"/>
          </p:cNvPicPr>
          <p:nvPr userDrawn="1"/>
        </p:nvPicPr>
        <p:blipFill>
          <a:blip r:embed="rId2"/>
          <a:stretch>
            <a:fillRect/>
          </a:stretch>
        </p:blipFill>
        <p:spPr>
          <a:xfrm>
            <a:off x="11298650" y="178240"/>
            <a:ext cx="682372" cy="682372"/>
          </a:xfrm>
          <a:prstGeom prst="rect">
            <a:avLst/>
          </a:prstGeom>
        </p:spPr>
      </p:pic>
      <p:pic>
        <p:nvPicPr>
          <p:cNvPr id="8" name="Imagem 7">
            <a:extLst>
              <a:ext uri="{FF2B5EF4-FFF2-40B4-BE49-F238E27FC236}">
                <a16:creationId xmlns:a16="http://schemas.microsoft.com/office/drawing/2014/main" id="{A8FAE32A-CE3E-59CF-7723-738438C16523}"/>
              </a:ext>
            </a:extLst>
          </p:cNvPr>
          <p:cNvPicPr>
            <a:picLocks noChangeAspect="1"/>
          </p:cNvPicPr>
          <p:nvPr userDrawn="1"/>
        </p:nvPicPr>
        <p:blipFill rotWithShape="1">
          <a:blip r:embed="rId3"/>
          <a:srcRect l="50000"/>
          <a:stretch/>
        </p:blipFill>
        <p:spPr>
          <a:xfrm>
            <a:off x="0" y="-1409396"/>
            <a:ext cx="1144059" cy="9144002"/>
          </a:xfrm>
          <a:prstGeom prst="rect">
            <a:avLst/>
          </a:prstGeom>
        </p:spPr>
      </p:pic>
    </p:spTree>
    <p:extLst>
      <p:ext uri="{BB962C8B-B14F-4D97-AF65-F5344CB8AC3E}">
        <p14:creationId xmlns:p14="http://schemas.microsoft.com/office/powerpoint/2010/main" val="25983187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uas Partes de Conteúdo">
    <p:spTree>
      <p:nvGrpSpPr>
        <p:cNvPr id="1" name=""/>
        <p:cNvGrpSpPr/>
        <p:nvPr/>
      </p:nvGrpSpPr>
      <p:grpSpPr>
        <a:xfrm>
          <a:off x="0" y="0"/>
          <a:ext cx="0" cy="0"/>
          <a:chOff x="0" y="0"/>
          <a:chExt cx="0" cy="0"/>
        </a:xfrm>
      </p:grpSpPr>
      <p:pic>
        <p:nvPicPr>
          <p:cNvPr id="8" name="Imagem 7">
            <a:extLst>
              <a:ext uri="{FF2B5EF4-FFF2-40B4-BE49-F238E27FC236}">
                <a16:creationId xmlns:a16="http://schemas.microsoft.com/office/drawing/2014/main" id="{1B5C8E2B-8F27-1C03-416E-6F3270625067}"/>
              </a:ext>
            </a:extLst>
          </p:cNvPr>
          <p:cNvPicPr>
            <a:picLocks noChangeAspect="1"/>
          </p:cNvPicPr>
          <p:nvPr userDrawn="1"/>
        </p:nvPicPr>
        <p:blipFill>
          <a:blip r:embed="rId2"/>
          <a:stretch>
            <a:fillRect/>
          </a:stretch>
        </p:blipFill>
        <p:spPr>
          <a:xfrm>
            <a:off x="11349318" y="6095969"/>
            <a:ext cx="652548" cy="652548"/>
          </a:xfrm>
          <a:prstGeom prst="rect">
            <a:avLst/>
          </a:prstGeom>
        </p:spPr>
      </p:pic>
      <p:pic>
        <p:nvPicPr>
          <p:cNvPr id="9" name="Imagem 8">
            <a:extLst>
              <a:ext uri="{FF2B5EF4-FFF2-40B4-BE49-F238E27FC236}">
                <a16:creationId xmlns:a16="http://schemas.microsoft.com/office/drawing/2014/main" id="{E324E764-80A3-D0B5-8452-56C819D91A32}"/>
              </a:ext>
            </a:extLst>
          </p:cNvPr>
          <p:cNvPicPr>
            <a:picLocks noChangeAspect="1"/>
          </p:cNvPicPr>
          <p:nvPr userDrawn="1"/>
        </p:nvPicPr>
        <p:blipFill rotWithShape="1">
          <a:blip r:embed="rId3"/>
          <a:srcRect l="44783"/>
          <a:stretch/>
        </p:blipFill>
        <p:spPr>
          <a:xfrm rot="5400000">
            <a:off x="3940288" y="-3940286"/>
            <a:ext cx="1263425" cy="9144002"/>
          </a:xfrm>
          <a:prstGeom prst="rect">
            <a:avLst/>
          </a:prstGeom>
        </p:spPr>
      </p:pic>
      <p:pic>
        <p:nvPicPr>
          <p:cNvPr id="10" name="Imagem 9">
            <a:extLst>
              <a:ext uri="{FF2B5EF4-FFF2-40B4-BE49-F238E27FC236}">
                <a16:creationId xmlns:a16="http://schemas.microsoft.com/office/drawing/2014/main" id="{2C8A5561-304C-419C-CC39-D3CECCE5A048}"/>
              </a:ext>
            </a:extLst>
          </p:cNvPr>
          <p:cNvPicPr>
            <a:picLocks noChangeAspect="1"/>
          </p:cNvPicPr>
          <p:nvPr userDrawn="1"/>
        </p:nvPicPr>
        <p:blipFill rotWithShape="1">
          <a:blip r:embed="rId3"/>
          <a:srcRect l="44783"/>
          <a:stretch/>
        </p:blipFill>
        <p:spPr>
          <a:xfrm rot="5400000">
            <a:off x="13084291" y="-3940288"/>
            <a:ext cx="1263425" cy="9144002"/>
          </a:xfrm>
          <a:prstGeom prst="rect">
            <a:avLst/>
          </a:prstGeom>
        </p:spPr>
      </p:pic>
    </p:spTree>
    <p:extLst>
      <p:ext uri="{BB962C8B-B14F-4D97-AF65-F5344CB8AC3E}">
        <p14:creationId xmlns:p14="http://schemas.microsoft.com/office/powerpoint/2010/main" val="40886975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omente Título">
    <p:spTree>
      <p:nvGrpSpPr>
        <p:cNvPr id="1" name=""/>
        <p:cNvGrpSpPr/>
        <p:nvPr/>
      </p:nvGrpSpPr>
      <p:grpSpPr>
        <a:xfrm>
          <a:off x="0" y="0"/>
          <a:ext cx="0" cy="0"/>
          <a:chOff x="0" y="0"/>
          <a:chExt cx="0" cy="0"/>
        </a:xfrm>
      </p:grpSpPr>
      <p:grpSp>
        <p:nvGrpSpPr>
          <p:cNvPr id="6" name="object 9">
            <a:extLst>
              <a:ext uri="{FF2B5EF4-FFF2-40B4-BE49-F238E27FC236}">
                <a16:creationId xmlns:a16="http://schemas.microsoft.com/office/drawing/2014/main" id="{83AFCB17-B8E2-D7D0-95B2-0574BEB7AAA3}"/>
              </a:ext>
            </a:extLst>
          </p:cNvPr>
          <p:cNvGrpSpPr/>
          <p:nvPr userDrawn="1"/>
        </p:nvGrpSpPr>
        <p:grpSpPr>
          <a:xfrm>
            <a:off x="11219292" y="5498689"/>
            <a:ext cx="986155" cy="1386205"/>
            <a:chOff x="11197208" y="5472138"/>
            <a:chExt cx="986155" cy="1386205"/>
          </a:xfrm>
        </p:grpSpPr>
        <p:sp>
          <p:nvSpPr>
            <p:cNvPr id="7" name="object 10">
              <a:extLst>
                <a:ext uri="{FF2B5EF4-FFF2-40B4-BE49-F238E27FC236}">
                  <a16:creationId xmlns:a16="http://schemas.microsoft.com/office/drawing/2014/main" id="{9F6E53D7-C2A8-1624-781F-75CF116C2AEE}"/>
                </a:ext>
              </a:extLst>
            </p:cNvPr>
            <p:cNvSpPr/>
            <p:nvPr/>
          </p:nvSpPr>
          <p:spPr>
            <a:xfrm>
              <a:off x="11197208" y="5472138"/>
              <a:ext cx="986155" cy="1386205"/>
            </a:xfrm>
            <a:custGeom>
              <a:avLst/>
              <a:gdLst/>
              <a:ahLst/>
              <a:cxnLst/>
              <a:rect l="l" t="t" r="r" b="b"/>
              <a:pathLst>
                <a:path w="986154" h="1386204">
                  <a:moveTo>
                    <a:pt x="956516" y="0"/>
                  </a:moveTo>
                  <a:lnTo>
                    <a:pt x="908757" y="1168"/>
                  </a:lnTo>
                  <a:lnTo>
                    <a:pt x="861606" y="4635"/>
                  </a:lnTo>
                  <a:lnTo>
                    <a:pt x="815118" y="10349"/>
                  </a:lnTo>
                  <a:lnTo>
                    <a:pt x="769348" y="18252"/>
                  </a:lnTo>
                  <a:lnTo>
                    <a:pt x="724350" y="28292"/>
                  </a:lnTo>
                  <a:lnTo>
                    <a:pt x="680179" y="40413"/>
                  </a:lnTo>
                  <a:lnTo>
                    <a:pt x="636890" y="54561"/>
                  </a:lnTo>
                  <a:lnTo>
                    <a:pt x="594537" y="70681"/>
                  </a:lnTo>
                  <a:lnTo>
                    <a:pt x="553175" y="88719"/>
                  </a:lnTo>
                  <a:lnTo>
                    <a:pt x="512859" y="108620"/>
                  </a:lnTo>
                  <a:lnTo>
                    <a:pt x="473644" y="130329"/>
                  </a:lnTo>
                  <a:lnTo>
                    <a:pt x="435583" y="153792"/>
                  </a:lnTo>
                  <a:lnTo>
                    <a:pt x="398732" y="178954"/>
                  </a:lnTo>
                  <a:lnTo>
                    <a:pt x="363146" y="205761"/>
                  </a:lnTo>
                  <a:lnTo>
                    <a:pt x="328879" y="234158"/>
                  </a:lnTo>
                  <a:lnTo>
                    <a:pt x="295986" y="264090"/>
                  </a:lnTo>
                  <a:lnTo>
                    <a:pt x="264522" y="295503"/>
                  </a:lnTo>
                  <a:lnTo>
                    <a:pt x="234541" y="328342"/>
                  </a:lnTo>
                  <a:lnTo>
                    <a:pt x="206097" y="362553"/>
                  </a:lnTo>
                  <a:lnTo>
                    <a:pt x="179247" y="398081"/>
                  </a:lnTo>
                  <a:lnTo>
                    <a:pt x="154043" y="434872"/>
                  </a:lnTo>
                  <a:lnTo>
                    <a:pt x="130542" y="472870"/>
                  </a:lnTo>
                  <a:lnTo>
                    <a:pt x="108797" y="512022"/>
                  </a:lnTo>
                  <a:lnTo>
                    <a:pt x="88864" y="552272"/>
                  </a:lnTo>
                  <a:lnTo>
                    <a:pt x="70797" y="593566"/>
                  </a:lnTo>
                  <a:lnTo>
                    <a:pt x="54650" y="635850"/>
                  </a:lnTo>
                  <a:lnTo>
                    <a:pt x="40479" y="679068"/>
                  </a:lnTo>
                  <a:lnTo>
                    <a:pt x="28338" y="723167"/>
                  </a:lnTo>
                  <a:lnTo>
                    <a:pt x="18282" y="768092"/>
                  </a:lnTo>
                  <a:lnTo>
                    <a:pt x="10366" y="813787"/>
                  </a:lnTo>
                  <a:lnTo>
                    <a:pt x="4643" y="860199"/>
                  </a:lnTo>
                  <a:lnTo>
                    <a:pt x="1170" y="907273"/>
                  </a:lnTo>
                  <a:lnTo>
                    <a:pt x="0" y="954954"/>
                  </a:lnTo>
                  <a:lnTo>
                    <a:pt x="1170" y="1002636"/>
                  </a:lnTo>
                  <a:lnTo>
                    <a:pt x="4643" y="1049710"/>
                  </a:lnTo>
                  <a:lnTo>
                    <a:pt x="10366" y="1096123"/>
                  </a:lnTo>
                  <a:lnTo>
                    <a:pt x="18282" y="1141819"/>
                  </a:lnTo>
                  <a:lnTo>
                    <a:pt x="28338" y="1186745"/>
                  </a:lnTo>
                  <a:lnTo>
                    <a:pt x="40479" y="1230845"/>
                  </a:lnTo>
                  <a:lnTo>
                    <a:pt x="54650" y="1274064"/>
                  </a:lnTo>
                  <a:lnTo>
                    <a:pt x="70797" y="1316349"/>
                  </a:lnTo>
                  <a:lnTo>
                    <a:pt x="88864" y="1357644"/>
                  </a:lnTo>
                  <a:lnTo>
                    <a:pt x="985688" y="1385858"/>
                  </a:lnTo>
                  <a:lnTo>
                    <a:pt x="985688" y="713"/>
                  </a:lnTo>
                  <a:lnTo>
                    <a:pt x="956516" y="0"/>
                  </a:lnTo>
                  <a:close/>
                </a:path>
              </a:pathLst>
            </a:custGeom>
            <a:solidFill>
              <a:srgbClr val="FBDC04"/>
            </a:solidFill>
          </p:spPr>
          <p:txBody>
            <a:bodyPr wrap="square" lIns="0" tIns="0" rIns="0" bIns="0" rtlCol="0"/>
            <a:lstStyle/>
            <a:p>
              <a:endParaRPr/>
            </a:p>
          </p:txBody>
        </p:sp>
        <p:sp>
          <p:nvSpPr>
            <p:cNvPr id="8" name="object 11">
              <a:extLst>
                <a:ext uri="{FF2B5EF4-FFF2-40B4-BE49-F238E27FC236}">
                  <a16:creationId xmlns:a16="http://schemas.microsoft.com/office/drawing/2014/main" id="{EA6BD364-D094-1F59-586E-7B312F1E164D}"/>
                </a:ext>
              </a:extLst>
            </p:cNvPr>
            <p:cNvSpPr/>
            <p:nvPr/>
          </p:nvSpPr>
          <p:spPr>
            <a:xfrm>
              <a:off x="11197946" y="5857519"/>
              <a:ext cx="985519" cy="1000760"/>
            </a:xfrm>
            <a:custGeom>
              <a:avLst/>
              <a:gdLst/>
              <a:ahLst/>
              <a:cxnLst/>
              <a:rect l="l" t="t" r="r" b="b"/>
              <a:pathLst>
                <a:path w="985520" h="1000759">
                  <a:moveTo>
                    <a:pt x="462419" y="1000480"/>
                  </a:moveTo>
                  <a:lnTo>
                    <a:pt x="437896" y="971156"/>
                  </a:lnTo>
                  <a:lnTo>
                    <a:pt x="411264" y="934402"/>
                  </a:lnTo>
                  <a:lnTo>
                    <a:pt x="387146" y="895769"/>
                  </a:lnTo>
                  <a:lnTo>
                    <a:pt x="365683" y="855345"/>
                  </a:lnTo>
                  <a:lnTo>
                    <a:pt x="346989" y="813257"/>
                  </a:lnTo>
                  <a:lnTo>
                    <a:pt x="331203" y="769607"/>
                  </a:lnTo>
                  <a:lnTo>
                    <a:pt x="318439" y="724522"/>
                  </a:lnTo>
                  <a:lnTo>
                    <a:pt x="308838" y="678103"/>
                  </a:lnTo>
                  <a:lnTo>
                    <a:pt x="347827" y="651167"/>
                  </a:lnTo>
                  <a:lnTo>
                    <a:pt x="338607" y="643623"/>
                  </a:lnTo>
                  <a:lnTo>
                    <a:pt x="328053" y="637971"/>
                  </a:lnTo>
                  <a:lnTo>
                    <a:pt x="316509" y="634428"/>
                  </a:lnTo>
                  <a:lnTo>
                    <a:pt x="304342" y="633196"/>
                  </a:lnTo>
                  <a:lnTo>
                    <a:pt x="279527" y="638187"/>
                  </a:lnTo>
                  <a:lnTo>
                    <a:pt x="259270" y="651814"/>
                  </a:lnTo>
                  <a:lnTo>
                    <a:pt x="245630" y="672033"/>
                  </a:lnTo>
                  <a:lnTo>
                    <a:pt x="240626" y="696810"/>
                  </a:lnTo>
                  <a:lnTo>
                    <a:pt x="240919" y="703414"/>
                  </a:lnTo>
                  <a:lnTo>
                    <a:pt x="241846" y="709815"/>
                  </a:lnTo>
                  <a:lnTo>
                    <a:pt x="243471" y="716076"/>
                  </a:lnTo>
                  <a:lnTo>
                    <a:pt x="245884" y="722261"/>
                  </a:lnTo>
                  <a:lnTo>
                    <a:pt x="267614" y="706539"/>
                  </a:lnTo>
                  <a:lnTo>
                    <a:pt x="279031" y="754799"/>
                  </a:lnTo>
                  <a:lnTo>
                    <a:pt x="293662" y="801611"/>
                  </a:lnTo>
                  <a:lnTo>
                    <a:pt x="311353" y="846874"/>
                  </a:lnTo>
                  <a:lnTo>
                    <a:pt x="331978" y="890460"/>
                  </a:lnTo>
                  <a:lnTo>
                    <a:pt x="355422" y="932256"/>
                  </a:lnTo>
                  <a:lnTo>
                    <a:pt x="381546" y="972172"/>
                  </a:lnTo>
                  <a:lnTo>
                    <a:pt x="402945" y="1000480"/>
                  </a:lnTo>
                  <a:lnTo>
                    <a:pt x="462419" y="1000480"/>
                  </a:lnTo>
                  <a:close/>
                </a:path>
                <a:path w="985520" h="1000759">
                  <a:moveTo>
                    <a:pt x="984948" y="252958"/>
                  </a:moveTo>
                  <a:lnTo>
                    <a:pt x="974610" y="252056"/>
                  </a:lnTo>
                  <a:lnTo>
                    <a:pt x="955776" y="251510"/>
                  </a:lnTo>
                  <a:lnTo>
                    <a:pt x="937234" y="252056"/>
                  </a:lnTo>
                  <a:lnTo>
                    <a:pt x="918832" y="253657"/>
                  </a:lnTo>
                  <a:lnTo>
                    <a:pt x="900734" y="256235"/>
                  </a:lnTo>
                  <a:lnTo>
                    <a:pt x="883043" y="259740"/>
                  </a:lnTo>
                  <a:lnTo>
                    <a:pt x="870343" y="212001"/>
                  </a:lnTo>
                  <a:lnTo>
                    <a:pt x="850684" y="167500"/>
                  </a:lnTo>
                  <a:lnTo>
                    <a:pt x="824687" y="126873"/>
                  </a:lnTo>
                  <a:lnTo>
                    <a:pt x="792988" y="90754"/>
                  </a:lnTo>
                  <a:lnTo>
                    <a:pt x="756208" y="59778"/>
                  </a:lnTo>
                  <a:lnTo>
                    <a:pt x="715022" y="34569"/>
                  </a:lnTo>
                  <a:lnTo>
                    <a:pt x="670026" y="15786"/>
                  </a:lnTo>
                  <a:lnTo>
                    <a:pt x="621868" y="4051"/>
                  </a:lnTo>
                  <a:lnTo>
                    <a:pt x="571195" y="0"/>
                  </a:lnTo>
                  <a:lnTo>
                    <a:pt x="521741" y="3860"/>
                  </a:lnTo>
                  <a:lnTo>
                    <a:pt x="474700" y="15074"/>
                  </a:lnTo>
                  <a:lnTo>
                    <a:pt x="430644" y="33020"/>
                  </a:lnTo>
                  <a:lnTo>
                    <a:pt x="390156" y="57124"/>
                  </a:lnTo>
                  <a:lnTo>
                    <a:pt x="353822" y="86804"/>
                  </a:lnTo>
                  <a:lnTo>
                    <a:pt x="322224" y="121437"/>
                  </a:lnTo>
                  <a:lnTo>
                    <a:pt x="295935" y="160451"/>
                  </a:lnTo>
                  <a:lnTo>
                    <a:pt x="275539" y="203263"/>
                  </a:lnTo>
                  <a:lnTo>
                    <a:pt x="261620" y="249262"/>
                  </a:lnTo>
                  <a:lnTo>
                    <a:pt x="64477" y="123520"/>
                  </a:lnTo>
                  <a:lnTo>
                    <a:pt x="39535" y="133629"/>
                  </a:lnTo>
                  <a:lnTo>
                    <a:pt x="19024" y="161137"/>
                  </a:lnTo>
                  <a:lnTo>
                    <a:pt x="5118" y="201828"/>
                  </a:lnTo>
                  <a:lnTo>
                    <a:pt x="0" y="251510"/>
                  </a:lnTo>
                  <a:lnTo>
                    <a:pt x="1765" y="280847"/>
                  </a:lnTo>
                  <a:lnTo>
                    <a:pt x="6756" y="307733"/>
                  </a:lnTo>
                  <a:lnTo>
                    <a:pt x="14554" y="331381"/>
                  </a:lnTo>
                  <a:lnTo>
                    <a:pt x="24739" y="351040"/>
                  </a:lnTo>
                  <a:lnTo>
                    <a:pt x="32740" y="318211"/>
                  </a:lnTo>
                  <a:lnTo>
                    <a:pt x="42075" y="285940"/>
                  </a:lnTo>
                  <a:lnTo>
                    <a:pt x="52679" y="254215"/>
                  </a:lnTo>
                  <a:lnTo>
                    <a:pt x="64477" y="223062"/>
                  </a:lnTo>
                  <a:lnTo>
                    <a:pt x="64477" y="227558"/>
                  </a:lnTo>
                  <a:lnTo>
                    <a:pt x="256374" y="350291"/>
                  </a:lnTo>
                  <a:lnTo>
                    <a:pt x="264782" y="396773"/>
                  </a:lnTo>
                  <a:lnTo>
                    <a:pt x="279755" y="440651"/>
                  </a:lnTo>
                  <a:lnTo>
                    <a:pt x="300761" y="481380"/>
                  </a:lnTo>
                  <a:lnTo>
                    <a:pt x="327253" y="518426"/>
                  </a:lnTo>
                  <a:lnTo>
                    <a:pt x="358686" y="551243"/>
                  </a:lnTo>
                  <a:lnTo>
                    <a:pt x="394538" y="579310"/>
                  </a:lnTo>
                  <a:lnTo>
                    <a:pt x="434251" y="602081"/>
                  </a:lnTo>
                  <a:lnTo>
                    <a:pt x="477291" y="619010"/>
                  </a:lnTo>
                  <a:lnTo>
                    <a:pt x="523125" y="629564"/>
                  </a:lnTo>
                  <a:lnTo>
                    <a:pt x="571195" y="633196"/>
                  </a:lnTo>
                  <a:lnTo>
                    <a:pt x="620776" y="629348"/>
                  </a:lnTo>
                  <a:lnTo>
                    <a:pt x="667931" y="618172"/>
                  </a:lnTo>
                  <a:lnTo>
                    <a:pt x="712076" y="600265"/>
                  </a:lnTo>
                  <a:lnTo>
                    <a:pt x="752614" y="576199"/>
                  </a:lnTo>
                  <a:lnTo>
                    <a:pt x="788962" y="546569"/>
                  </a:lnTo>
                  <a:lnTo>
                    <a:pt x="820559" y="511949"/>
                  </a:lnTo>
                  <a:lnTo>
                    <a:pt x="846797" y="472935"/>
                  </a:lnTo>
                  <a:lnTo>
                    <a:pt x="867092" y="430110"/>
                  </a:lnTo>
                  <a:lnTo>
                    <a:pt x="880872" y="384048"/>
                  </a:lnTo>
                  <a:lnTo>
                    <a:pt x="887539" y="335330"/>
                  </a:lnTo>
                  <a:lnTo>
                    <a:pt x="904417" y="332270"/>
                  </a:lnTo>
                  <a:lnTo>
                    <a:pt x="921372" y="329895"/>
                  </a:lnTo>
                  <a:lnTo>
                    <a:pt x="938466" y="328383"/>
                  </a:lnTo>
                  <a:lnTo>
                    <a:pt x="955776" y="327837"/>
                  </a:lnTo>
                  <a:lnTo>
                    <a:pt x="973150" y="328383"/>
                  </a:lnTo>
                  <a:lnTo>
                    <a:pt x="984948" y="329412"/>
                  </a:lnTo>
                  <a:lnTo>
                    <a:pt x="984948" y="252958"/>
                  </a:lnTo>
                  <a:close/>
                </a:path>
              </a:pathLst>
            </a:custGeom>
            <a:solidFill>
              <a:srgbClr val="000000"/>
            </a:solidFill>
          </p:spPr>
          <p:txBody>
            <a:bodyPr wrap="square" lIns="0" tIns="0" rIns="0" bIns="0" rtlCol="0"/>
            <a:lstStyle/>
            <a:p>
              <a:endParaRPr/>
            </a:p>
          </p:txBody>
        </p:sp>
      </p:grpSp>
    </p:spTree>
    <p:extLst>
      <p:ext uri="{BB962C8B-B14F-4D97-AF65-F5344CB8AC3E}">
        <p14:creationId xmlns:p14="http://schemas.microsoft.com/office/powerpoint/2010/main" val="36354483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ação">
    <p:spTree>
      <p:nvGrpSpPr>
        <p:cNvPr id="1" name=""/>
        <p:cNvGrpSpPr/>
        <p:nvPr/>
      </p:nvGrpSpPr>
      <p:grpSpPr>
        <a:xfrm>
          <a:off x="0" y="0"/>
          <a:ext cx="0" cy="0"/>
          <a:chOff x="0" y="0"/>
          <a:chExt cx="0" cy="0"/>
        </a:xfrm>
      </p:grpSpPr>
      <p:sp>
        <p:nvSpPr>
          <p:cNvPr id="10" name="Retângulo 9">
            <a:extLst>
              <a:ext uri="{FF2B5EF4-FFF2-40B4-BE49-F238E27FC236}">
                <a16:creationId xmlns:a16="http://schemas.microsoft.com/office/drawing/2014/main" id="{31E9AD76-ECB4-915E-8190-E6445BEC2FD2}"/>
              </a:ext>
            </a:extLst>
          </p:cNvPr>
          <p:cNvSpPr/>
          <p:nvPr userDrawn="1"/>
        </p:nvSpPr>
        <p:spPr>
          <a:xfrm>
            <a:off x="0" y="0"/>
            <a:ext cx="12192000" cy="6858000"/>
          </a:xfrm>
          <a:prstGeom prst="rect">
            <a:avLst/>
          </a:prstGeom>
          <a:solidFill>
            <a:srgbClr val="FFD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1" name="Imagem 10">
            <a:extLst>
              <a:ext uri="{FF2B5EF4-FFF2-40B4-BE49-F238E27FC236}">
                <a16:creationId xmlns:a16="http://schemas.microsoft.com/office/drawing/2014/main" id="{C2462780-E375-07E5-9A2E-F9F91497C6C8}"/>
              </a:ext>
            </a:extLst>
          </p:cNvPr>
          <p:cNvPicPr>
            <a:picLocks noChangeAspect="1"/>
          </p:cNvPicPr>
          <p:nvPr userDrawn="1"/>
        </p:nvPicPr>
        <p:blipFill>
          <a:blip r:embed="rId2"/>
          <a:stretch>
            <a:fillRect/>
          </a:stretch>
        </p:blipFill>
        <p:spPr>
          <a:xfrm>
            <a:off x="5701021" y="2953469"/>
            <a:ext cx="789959" cy="789959"/>
          </a:xfrm>
          <a:prstGeom prst="rect">
            <a:avLst/>
          </a:prstGeom>
        </p:spPr>
      </p:pic>
      <p:sp>
        <p:nvSpPr>
          <p:cNvPr id="12" name="CaixaDeTexto 11">
            <a:extLst>
              <a:ext uri="{FF2B5EF4-FFF2-40B4-BE49-F238E27FC236}">
                <a16:creationId xmlns:a16="http://schemas.microsoft.com/office/drawing/2014/main" id="{867F0E80-F387-8839-98E0-7999FC6E1621}"/>
              </a:ext>
            </a:extLst>
          </p:cNvPr>
          <p:cNvSpPr txBox="1"/>
          <p:nvPr userDrawn="1"/>
        </p:nvSpPr>
        <p:spPr>
          <a:xfrm>
            <a:off x="3072626" y="4004274"/>
            <a:ext cx="6046749" cy="1200329"/>
          </a:xfrm>
          <a:prstGeom prst="rect">
            <a:avLst/>
          </a:prstGeom>
          <a:noFill/>
        </p:spPr>
        <p:txBody>
          <a:bodyPr wrap="square" rtlCol="0">
            <a:spAutoFit/>
          </a:bodyPr>
          <a:lstStyle/>
          <a:p>
            <a:pPr algn="ctr"/>
            <a:r>
              <a:rPr lang="pt-BR" b="1" dirty="0"/>
              <a:t>FUNDAÇÃO DORINA NOWILL PARA CEGOS</a:t>
            </a:r>
          </a:p>
          <a:p>
            <a:pPr algn="ctr"/>
            <a:r>
              <a:rPr lang="pt-BR" b="0" i="0" u="none" strike="noStrike" dirty="0">
                <a:solidFill>
                  <a:srgbClr val="333333"/>
                </a:solidFill>
                <a:effectLst/>
                <a:latin typeface="Effra"/>
              </a:rPr>
              <a:t>Rua Doutor Diogo de Faria, 558 • Vila Clementino</a:t>
            </a:r>
          </a:p>
          <a:p>
            <a:pPr algn="ctr"/>
            <a:r>
              <a:rPr lang="pt-BR" b="0" i="0" u="none" strike="noStrike" dirty="0">
                <a:solidFill>
                  <a:srgbClr val="333333"/>
                </a:solidFill>
                <a:effectLst/>
                <a:latin typeface="Effra"/>
              </a:rPr>
              <a:t> CEP: 04037-001 - São Paulo/SP Brasil </a:t>
            </a:r>
            <a:br>
              <a:rPr lang="pt-BR" b="0" i="0" u="none" strike="noStrike" dirty="0">
                <a:solidFill>
                  <a:srgbClr val="333333"/>
                </a:solidFill>
                <a:effectLst/>
                <a:latin typeface="Effra"/>
              </a:rPr>
            </a:br>
            <a:r>
              <a:rPr lang="pt-BR" b="0" i="0" u="none" strike="noStrike" dirty="0">
                <a:solidFill>
                  <a:srgbClr val="333333"/>
                </a:solidFill>
                <a:effectLst/>
                <a:latin typeface="Effra"/>
              </a:rPr>
              <a:t>Fone: (11) 5087-0999 </a:t>
            </a:r>
            <a:endParaRPr lang="pt-BR" dirty="0"/>
          </a:p>
        </p:txBody>
      </p:sp>
      <p:sp>
        <p:nvSpPr>
          <p:cNvPr id="13" name="CaixaDeTexto 12">
            <a:extLst>
              <a:ext uri="{FF2B5EF4-FFF2-40B4-BE49-F238E27FC236}">
                <a16:creationId xmlns:a16="http://schemas.microsoft.com/office/drawing/2014/main" id="{7BDD53B7-26C3-9F68-ECF3-4AE3BB1C2558}"/>
              </a:ext>
            </a:extLst>
          </p:cNvPr>
          <p:cNvSpPr txBox="1"/>
          <p:nvPr userDrawn="1"/>
        </p:nvSpPr>
        <p:spPr>
          <a:xfrm>
            <a:off x="4450559" y="5801536"/>
            <a:ext cx="3290883" cy="307777"/>
          </a:xfrm>
          <a:prstGeom prst="rect">
            <a:avLst/>
          </a:prstGeom>
          <a:noFill/>
        </p:spPr>
        <p:txBody>
          <a:bodyPr wrap="square" rtlCol="0">
            <a:spAutoFit/>
          </a:bodyPr>
          <a:lstStyle/>
          <a:p>
            <a:pPr algn="ctr"/>
            <a:r>
              <a:rPr lang="pt-BR" sz="1400" b="0" i="0" u="none" strike="noStrike" dirty="0">
                <a:solidFill>
                  <a:srgbClr val="262626"/>
                </a:solidFill>
                <a:effectLst/>
                <a:latin typeface="-apple-system"/>
              </a:rPr>
              <a:t>Fundação </a:t>
            </a:r>
            <a:r>
              <a:rPr lang="pt-BR" sz="1400" b="0" i="0" u="none" strike="noStrike" dirty="0" err="1">
                <a:solidFill>
                  <a:srgbClr val="262626"/>
                </a:solidFill>
                <a:effectLst/>
                <a:latin typeface="-apple-system"/>
              </a:rPr>
              <a:t>Dorina</a:t>
            </a:r>
            <a:r>
              <a:rPr lang="pt-BR" sz="1400" b="0" i="0" u="none" strike="noStrike" dirty="0">
                <a:solidFill>
                  <a:srgbClr val="262626"/>
                </a:solidFill>
                <a:effectLst/>
                <a:latin typeface="-apple-system"/>
              </a:rPr>
              <a:t> </a:t>
            </a:r>
            <a:r>
              <a:rPr lang="pt-BR" sz="1400" b="0" i="0" u="none" strike="noStrike" dirty="0" err="1">
                <a:solidFill>
                  <a:srgbClr val="262626"/>
                </a:solidFill>
                <a:effectLst/>
                <a:latin typeface="-apple-system"/>
              </a:rPr>
              <a:t>Nowill</a:t>
            </a:r>
            <a:r>
              <a:rPr lang="pt-BR" sz="1400" b="0" i="0" u="none" strike="noStrike" dirty="0">
                <a:solidFill>
                  <a:srgbClr val="262626"/>
                </a:solidFill>
                <a:effectLst/>
                <a:latin typeface="-apple-system"/>
              </a:rPr>
              <a:t> para Cegos</a:t>
            </a:r>
          </a:p>
        </p:txBody>
      </p:sp>
      <p:grpSp>
        <p:nvGrpSpPr>
          <p:cNvPr id="14" name="Agrupar 13">
            <a:extLst>
              <a:ext uri="{FF2B5EF4-FFF2-40B4-BE49-F238E27FC236}">
                <a16:creationId xmlns:a16="http://schemas.microsoft.com/office/drawing/2014/main" id="{6B90D3FB-F4FD-BFEC-5379-998DCB711C39}"/>
              </a:ext>
            </a:extLst>
          </p:cNvPr>
          <p:cNvGrpSpPr/>
          <p:nvPr userDrawn="1"/>
        </p:nvGrpSpPr>
        <p:grpSpPr>
          <a:xfrm>
            <a:off x="4819909" y="5299451"/>
            <a:ext cx="2552182" cy="436819"/>
            <a:chOff x="2700338" y="5063827"/>
            <a:chExt cx="3013868" cy="515839"/>
          </a:xfrm>
        </p:grpSpPr>
        <p:pic>
          <p:nvPicPr>
            <p:cNvPr id="15" name="Imagem 14">
              <a:extLst>
                <a:ext uri="{FF2B5EF4-FFF2-40B4-BE49-F238E27FC236}">
                  <a16:creationId xmlns:a16="http://schemas.microsoft.com/office/drawing/2014/main" id="{E4E7633B-87DF-F90C-7C4D-3EC56EE527CC}"/>
                </a:ext>
              </a:extLst>
            </p:cNvPr>
            <p:cNvPicPr>
              <a:picLocks noChangeAspect="1"/>
            </p:cNvPicPr>
            <p:nvPr userDrawn="1"/>
          </p:nvPicPr>
          <p:blipFill>
            <a:blip r:embed="rId3"/>
            <a:stretch>
              <a:fillRect/>
            </a:stretch>
          </p:blipFill>
          <p:spPr>
            <a:xfrm>
              <a:off x="3544094" y="5097066"/>
              <a:ext cx="482600" cy="482600"/>
            </a:xfrm>
            <a:prstGeom prst="rect">
              <a:avLst/>
            </a:prstGeom>
          </p:spPr>
        </p:pic>
        <p:pic>
          <p:nvPicPr>
            <p:cNvPr id="16" name="Imagem 15">
              <a:extLst>
                <a:ext uri="{FF2B5EF4-FFF2-40B4-BE49-F238E27FC236}">
                  <a16:creationId xmlns:a16="http://schemas.microsoft.com/office/drawing/2014/main" id="{FA192A2F-5674-9147-9AB1-FCB0794F9E54}"/>
                </a:ext>
              </a:extLst>
            </p:cNvPr>
            <p:cNvPicPr>
              <a:picLocks noChangeAspect="1"/>
            </p:cNvPicPr>
            <p:nvPr userDrawn="1"/>
          </p:nvPicPr>
          <p:blipFill>
            <a:blip r:embed="rId4"/>
            <a:stretch>
              <a:fillRect/>
            </a:stretch>
          </p:blipFill>
          <p:spPr>
            <a:xfrm>
              <a:off x="4387850" y="5097066"/>
              <a:ext cx="482600" cy="482600"/>
            </a:xfrm>
            <a:prstGeom prst="rect">
              <a:avLst/>
            </a:prstGeom>
          </p:spPr>
        </p:pic>
        <p:pic>
          <p:nvPicPr>
            <p:cNvPr id="17" name="Imagem 16">
              <a:extLst>
                <a:ext uri="{FF2B5EF4-FFF2-40B4-BE49-F238E27FC236}">
                  <a16:creationId xmlns:a16="http://schemas.microsoft.com/office/drawing/2014/main" id="{C6970DB8-37CB-97F3-A0D0-5BFA4E02D9DA}"/>
                </a:ext>
              </a:extLst>
            </p:cNvPr>
            <p:cNvPicPr>
              <a:picLocks noChangeAspect="1"/>
            </p:cNvPicPr>
            <p:nvPr userDrawn="1"/>
          </p:nvPicPr>
          <p:blipFill>
            <a:blip r:embed="rId5"/>
            <a:stretch>
              <a:fillRect/>
            </a:stretch>
          </p:blipFill>
          <p:spPr>
            <a:xfrm>
              <a:off x="5231606" y="5063827"/>
              <a:ext cx="482600" cy="482600"/>
            </a:xfrm>
            <a:prstGeom prst="rect">
              <a:avLst/>
            </a:prstGeom>
          </p:spPr>
        </p:pic>
        <p:pic>
          <p:nvPicPr>
            <p:cNvPr id="18" name="Imagem 17">
              <a:extLst>
                <a:ext uri="{FF2B5EF4-FFF2-40B4-BE49-F238E27FC236}">
                  <a16:creationId xmlns:a16="http://schemas.microsoft.com/office/drawing/2014/main" id="{A2327A82-6C9B-E11A-F295-63D9407921AB}"/>
                </a:ext>
              </a:extLst>
            </p:cNvPr>
            <p:cNvPicPr>
              <a:picLocks noChangeAspect="1"/>
            </p:cNvPicPr>
            <p:nvPr userDrawn="1"/>
          </p:nvPicPr>
          <p:blipFill>
            <a:blip r:embed="rId6"/>
            <a:stretch>
              <a:fillRect/>
            </a:stretch>
          </p:blipFill>
          <p:spPr>
            <a:xfrm>
              <a:off x="2700338" y="5097066"/>
              <a:ext cx="482600" cy="482600"/>
            </a:xfrm>
            <a:prstGeom prst="rect">
              <a:avLst/>
            </a:prstGeom>
          </p:spPr>
        </p:pic>
      </p:grpSp>
      <p:sp>
        <p:nvSpPr>
          <p:cNvPr id="19" name="Retângulo 18">
            <a:extLst>
              <a:ext uri="{FF2B5EF4-FFF2-40B4-BE49-F238E27FC236}">
                <a16:creationId xmlns:a16="http://schemas.microsoft.com/office/drawing/2014/main" id="{55657FB0-BA4E-4032-F887-F0C399220A35}"/>
              </a:ext>
            </a:extLst>
          </p:cNvPr>
          <p:cNvSpPr/>
          <p:nvPr userDrawn="1"/>
        </p:nvSpPr>
        <p:spPr>
          <a:xfrm>
            <a:off x="4141300" y="5185317"/>
            <a:ext cx="3909401" cy="99164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21855554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BB80D3DE-DE31-B27C-D05B-E9C47E5D36A8}"/>
              </a:ext>
            </a:extLst>
          </p:cNvPr>
          <p:cNvPicPr>
            <a:picLocks noChangeAspect="1"/>
          </p:cNvPicPr>
          <p:nvPr userDrawn="1"/>
        </p:nvPicPr>
        <p:blipFill rotWithShape="1">
          <a:blip r:embed="rId2"/>
          <a:srcRect l="28795" t="16440" r="33123" b="22808"/>
          <a:stretch/>
        </p:blipFill>
        <p:spPr>
          <a:xfrm flipH="1">
            <a:off x="0" y="5459506"/>
            <a:ext cx="1010710" cy="1398494"/>
          </a:xfrm>
          <a:prstGeom prst="rect">
            <a:avLst/>
          </a:prstGeom>
        </p:spPr>
      </p:pic>
      <p:sp>
        <p:nvSpPr>
          <p:cNvPr id="6" name="Retângulo 5">
            <a:extLst>
              <a:ext uri="{FF2B5EF4-FFF2-40B4-BE49-F238E27FC236}">
                <a16:creationId xmlns:a16="http://schemas.microsoft.com/office/drawing/2014/main" id="{5CD6E09E-F1F6-3857-20EC-AC17DB119A8C}"/>
              </a:ext>
            </a:extLst>
          </p:cNvPr>
          <p:cNvSpPr/>
          <p:nvPr userDrawn="1"/>
        </p:nvSpPr>
        <p:spPr>
          <a:xfrm>
            <a:off x="7217043" y="6255044"/>
            <a:ext cx="4974957" cy="304866"/>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CaixaDeTexto 6">
            <a:extLst>
              <a:ext uri="{FF2B5EF4-FFF2-40B4-BE49-F238E27FC236}">
                <a16:creationId xmlns:a16="http://schemas.microsoft.com/office/drawing/2014/main" id="{589DBBEB-AFA9-3AAA-D788-2D1F62AC73F2}"/>
              </a:ext>
            </a:extLst>
          </p:cNvPr>
          <p:cNvSpPr txBox="1"/>
          <p:nvPr userDrawn="1"/>
        </p:nvSpPr>
        <p:spPr>
          <a:xfrm>
            <a:off x="7366911" y="6268977"/>
            <a:ext cx="4339526" cy="276999"/>
          </a:xfrm>
          <a:prstGeom prst="rect">
            <a:avLst/>
          </a:prstGeom>
          <a:noFill/>
        </p:spPr>
        <p:txBody>
          <a:bodyPr wrap="square" rtlCol="0">
            <a:spAutoFit/>
          </a:bodyPr>
          <a:lstStyle/>
          <a:p>
            <a:r>
              <a:rPr lang="pt-BR" sz="1200" b="1" dirty="0"/>
              <a:t>FUNDAÇÃO DORINA NOWILL PARA CEGOS</a:t>
            </a:r>
          </a:p>
        </p:txBody>
      </p:sp>
      <p:pic>
        <p:nvPicPr>
          <p:cNvPr id="8" name="Imagem 7">
            <a:extLst>
              <a:ext uri="{FF2B5EF4-FFF2-40B4-BE49-F238E27FC236}">
                <a16:creationId xmlns:a16="http://schemas.microsoft.com/office/drawing/2014/main" id="{C6E3C105-8781-91C8-F7A7-B9DC741A2D84}"/>
              </a:ext>
            </a:extLst>
          </p:cNvPr>
          <p:cNvPicPr>
            <a:picLocks noChangeAspect="1"/>
          </p:cNvPicPr>
          <p:nvPr userDrawn="1"/>
        </p:nvPicPr>
        <p:blipFill>
          <a:blip r:embed="rId3"/>
          <a:stretch>
            <a:fillRect/>
          </a:stretch>
        </p:blipFill>
        <p:spPr>
          <a:xfrm>
            <a:off x="6731480" y="6268977"/>
            <a:ext cx="391007" cy="384147"/>
          </a:xfrm>
          <a:prstGeom prst="rect">
            <a:avLst/>
          </a:prstGeom>
        </p:spPr>
      </p:pic>
      <p:sp>
        <p:nvSpPr>
          <p:cNvPr id="9" name="object 2">
            <a:extLst>
              <a:ext uri="{FF2B5EF4-FFF2-40B4-BE49-F238E27FC236}">
                <a16:creationId xmlns:a16="http://schemas.microsoft.com/office/drawing/2014/main" id="{125704BF-17F7-6763-5CA3-A9F87BD1A4D8}"/>
              </a:ext>
            </a:extLst>
          </p:cNvPr>
          <p:cNvSpPr txBox="1"/>
          <p:nvPr userDrawn="1"/>
        </p:nvSpPr>
        <p:spPr>
          <a:xfrm>
            <a:off x="1368011" y="1228725"/>
            <a:ext cx="3580129" cy="3521477"/>
          </a:xfrm>
          <a:prstGeom prst="rect">
            <a:avLst/>
          </a:prstGeom>
        </p:spPr>
        <p:txBody>
          <a:bodyPr vert="horz" wrap="square" lIns="0" tIns="12700" rIns="0" bIns="0" rtlCol="0">
            <a:spAutoFit/>
          </a:bodyPr>
          <a:lstStyle/>
          <a:p>
            <a:pPr marL="12700" marR="5080">
              <a:lnSpc>
                <a:spcPct val="150000"/>
              </a:lnSpc>
              <a:spcBef>
                <a:spcPts val="100"/>
              </a:spcBef>
            </a:pPr>
            <a:r>
              <a:rPr sz="1900" spc="-5" dirty="0">
                <a:latin typeface="Segoe UI Semibold"/>
                <a:cs typeface="Segoe UI Semibold"/>
              </a:rPr>
              <a:t>A</a:t>
            </a:r>
            <a:r>
              <a:rPr sz="1900" spc="-30" dirty="0">
                <a:latin typeface="Segoe UI Semibold"/>
                <a:cs typeface="Segoe UI Semibold"/>
              </a:rPr>
              <a:t> </a:t>
            </a:r>
            <a:r>
              <a:rPr sz="1900" spc="-10" dirty="0">
                <a:latin typeface="Segoe UI Semibold"/>
                <a:cs typeface="Segoe UI Semibold"/>
              </a:rPr>
              <a:t>Fundação</a:t>
            </a:r>
            <a:r>
              <a:rPr sz="1900" spc="5" dirty="0">
                <a:latin typeface="Segoe UI Semibold"/>
                <a:cs typeface="Segoe UI Semibold"/>
              </a:rPr>
              <a:t> </a:t>
            </a:r>
            <a:r>
              <a:rPr lang="pt-BR" sz="1900" spc="-10" dirty="0">
                <a:latin typeface="Segoe UI Semibold"/>
                <a:cs typeface="Segoe UI Semibold"/>
              </a:rPr>
              <a:t>Dorina</a:t>
            </a:r>
            <a:r>
              <a:rPr sz="1900" spc="15" dirty="0">
                <a:latin typeface="Segoe UI Semibold"/>
                <a:cs typeface="Segoe UI Semibold"/>
              </a:rPr>
              <a:t> </a:t>
            </a:r>
            <a:r>
              <a:rPr sz="1900" spc="-10" dirty="0">
                <a:latin typeface="Segoe UI Semibold"/>
                <a:cs typeface="Segoe UI Semibold"/>
              </a:rPr>
              <a:t>Nowill</a:t>
            </a:r>
            <a:r>
              <a:rPr sz="1900" spc="-25" dirty="0">
                <a:latin typeface="Segoe UI Semibold"/>
                <a:cs typeface="Segoe UI Semibold"/>
              </a:rPr>
              <a:t> para </a:t>
            </a:r>
            <a:r>
              <a:rPr sz="1900" spc="-20" dirty="0">
                <a:latin typeface="Segoe UI Semibold"/>
                <a:cs typeface="Segoe UI Semibold"/>
              </a:rPr>
              <a:t> </a:t>
            </a:r>
            <a:r>
              <a:rPr lang="pt-BR" sz="1900" spc="-10" dirty="0">
                <a:latin typeface="Segoe UI Semibold"/>
                <a:cs typeface="Segoe UI Semibold"/>
              </a:rPr>
              <a:t>Cegos</a:t>
            </a:r>
            <a:r>
              <a:rPr sz="1900" spc="-10" dirty="0">
                <a:latin typeface="Segoe UI Semibold"/>
                <a:cs typeface="Segoe UI Semibold"/>
              </a:rPr>
              <a:t> </a:t>
            </a:r>
            <a:r>
              <a:rPr lang="pt-BR" sz="1900" spc="-10" dirty="0">
                <a:latin typeface="Segoe UI Semibold"/>
                <a:cs typeface="Segoe UI Semibold"/>
              </a:rPr>
              <a:t>atua</a:t>
            </a:r>
            <a:r>
              <a:rPr sz="1900" spc="-10" dirty="0">
                <a:latin typeface="Segoe UI Semibold"/>
                <a:cs typeface="Segoe UI Semibold"/>
              </a:rPr>
              <a:t> </a:t>
            </a:r>
            <a:r>
              <a:rPr lang="pt-BR" sz="1900" spc="-5" dirty="0">
                <a:latin typeface="Segoe UI Semibold"/>
                <a:cs typeface="Segoe UI Semibold"/>
              </a:rPr>
              <a:t>há </a:t>
            </a:r>
            <a:r>
              <a:rPr sz="1900" spc="-5" dirty="0">
                <a:latin typeface="Segoe UI Semibold"/>
                <a:cs typeface="Segoe UI Semibold"/>
              </a:rPr>
              <a:t>7</a:t>
            </a:r>
            <a:r>
              <a:rPr lang="pt-BR" sz="1900" spc="-5" dirty="0">
                <a:latin typeface="Segoe UI Semibold"/>
                <a:cs typeface="Segoe UI Semibold"/>
              </a:rPr>
              <a:t>7</a:t>
            </a:r>
            <a:r>
              <a:rPr sz="1900" spc="-5" dirty="0">
                <a:latin typeface="Segoe UI Semibold"/>
                <a:cs typeface="Segoe UI Semibold"/>
              </a:rPr>
              <a:t> </a:t>
            </a:r>
            <a:r>
              <a:rPr sz="1900" spc="-10" dirty="0" err="1">
                <a:latin typeface="Segoe UI Semibold"/>
                <a:cs typeface="Segoe UI Semibold"/>
              </a:rPr>
              <a:t>anos</a:t>
            </a:r>
            <a:r>
              <a:rPr sz="1900" spc="-10" dirty="0">
                <a:latin typeface="Segoe UI Semibold"/>
                <a:cs typeface="Segoe UI Semibold"/>
              </a:rPr>
              <a:t> </a:t>
            </a:r>
            <a:r>
              <a:rPr sz="1900" spc="-15" dirty="0">
                <a:latin typeface="Segoe UI Semibold"/>
                <a:cs typeface="Segoe UI Semibold"/>
              </a:rPr>
              <a:t>com</a:t>
            </a:r>
            <a:r>
              <a:rPr sz="1900" spc="-20" dirty="0">
                <a:latin typeface="Segoe UI Semibold"/>
                <a:cs typeface="Segoe UI Semibold"/>
              </a:rPr>
              <a:t> </a:t>
            </a:r>
            <a:r>
              <a:rPr sz="1900" spc="-5" dirty="0">
                <a:latin typeface="Segoe UI Semibold"/>
                <a:cs typeface="Segoe UI Semibold"/>
              </a:rPr>
              <a:t>a</a:t>
            </a:r>
            <a:r>
              <a:rPr sz="1900" spc="-20" dirty="0">
                <a:latin typeface="Segoe UI Semibold"/>
                <a:cs typeface="Segoe UI Semibold"/>
              </a:rPr>
              <a:t> </a:t>
            </a:r>
            <a:r>
              <a:rPr sz="1900" spc="-5" dirty="0">
                <a:latin typeface="Segoe UI Semibold"/>
                <a:cs typeface="Segoe UI Semibold"/>
              </a:rPr>
              <a:t>missão</a:t>
            </a:r>
            <a:r>
              <a:rPr sz="1900" spc="-10" dirty="0">
                <a:latin typeface="Segoe UI Semibold"/>
                <a:cs typeface="Segoe UI Semibold"/>
              </a:rPr>
              <a:t> </a:t>
            </a:r>
            <a:r>
              <a:rPr sz="1900" spc="-5" dirty="0">
                <a:latin typeface="Segoe UI Semibold"/>
                <a:cs typeface="Segoe UI Semibold"/>
              </a:rPr>
              <a:t>de</a:t>
            </a:r>
            <a:r>
              <a:rPr sz="1900" spc="-10" dirty="0">
                <a:latin typeface="Segoe UI Semibold"/>
                <a:cs typeface="Segoe UI Semibold"/>
              </a:rPr>
              <a:t> </a:t>
            </a:r>
            <a:r>
              <a:rPr sz="1900" dirty="0">
                <a:latin typeface="Segoe UI Semibold"/>
                <a:cs typeface="Segoe UI Semibold"/>
              </a:rPr>
              <a:t>promover</a:t>
            </a:r>
            <a:r>
              <a:rPr sz="1900" spc="70" dirty="0">
                <a:latin typeface="Segoe UI Semibold"/>
                <a:cs typeface="Segoe UI Semibold"/>
              </a:rPr>
              <a:t> </a:t>
            </a:r>
            <a:r>
              <a:rPr sz="1900" spc="-5" dirty="0">
                <a:latin typeface="Segoe UI Semibold"/>
                <a:cs typeface="Segoe UI Semibold"/>
              </a:rPr>
              <a:t>a </a:t>
            </a:r>
            <a:r>
              <a:rPr lang="pt-BR" sz="1900" spc="-10" dirty="0">
                <a:latin typeface="Segoe UI Semibold"/>
                <a:cs typeface="Segoe UI Semibold"/>
              </a:rPr>
              <a:t>inclusão </a:t>
            </a:r>
            <a:r>
              <a:rPr sz="1900" spc="-10" dirty="0">
                <a:latin typeface="Segoe UI Semibold"/>
                <a:cs typeface="Segoe UI Semibold"/>
              </a:rPr>
              <a:t>social </a:t>
            </a:r>
            <a:r>
              <a:rPr sz="1900" spc="-5" dirty="0">
                <a:latin typeface="Segoe UI Semibold"/>
                <a:cs typeface="Segoe UI Semibold"/>
              </a:rPr>
              <a:t>de </a:t>
            </a:r>
            <a:r>
              <a:rPr lang="pt-BR" sz="1900" spc="-15" dirty="0">
                <a:latin typeface="Segoe UI Semibold"/>
                <a:cs typeface="Segoe UI Semibold"/>
              </a:rPr>
              <a:t>pessoas</a:t>
            </a:r>
            <a:r>
              <a:rPr sz="1900" spc="15" dirty="0">
                <a:latin typeface="Segoe UI Semibold"/>
                <a:cs typeface="Segoe UI Semibold"/>
              </a:rPr>
              <a:t> </a:t>
            </a:r>
            <a:r>
              <a:rPr lang="pt-BR" sz="1900" spc="-20" dirty="0">
                <a:latin typeface="Segoe UI Semibold"/>
                <a:cs typeface="Segoe UI Semibold"/>
              </a:rPr>
              <a:t>cegas e com baixa visão</a:t>
            </a:r>
            <a:r>
              <a:rPr sz="1900" spc="-10" dirty="0">
                <a:latin typeface="Segoe UI Semibold"/>
                <a:cs typeface="Segoe UI Semibold"/>
              </a:rPr>
              <a:t>,</a:t>
            </a:r>
            <a:r>
              <a:rPr sz="1900" spc="10" dirty="0">
                <a:latin typeface="Segoe UI Semibold"/>
                <a:cs typeface="Segoe UI Semibold"/>
              </a:rPr>
              <a:t> </a:t>
            </a:r>
            <a:r>
              <a:rPr sz="1900" spc="-20" dirty="0">
                <a:latin typeface="Segoe UI Semibold"/>
                <a:cs typeface="Segoe UI Semibold"/>
              </a:rPr>
              <a:t>respeitando</a:t>
            </a:r>
            <a:r>
              <a:rPr sz="1900" spc="45" dirty="0">
                <a:latin typeface="Segoe UI Semibold"/>
                <a:cs typeface="Segoe UI Semibold"/>
              </a:rPr>
              <a:t> </a:t>
            </a:r>
            <a:r>
              <a:rPr sz="1900" spc="-10" dirty="0">
                <a:latin typeface="Segoe UI Semibold"/>
                <a:cs typeface="Segoe UI Semibold"/>
              </a:rPr>
              <a:t>as </a:t>
            </a:r>
            <a:r>
              <a:rPr sz="1900" spc="-505" dirty="0">
                <a:latin typeface="Segoe UI Semibold"/>
                <a:cs typeface="Segoe UI Semibold"/>
              </a:rPr>
              <a:t> </a:t>
            </a:r>
            <a:r>
              <a:rPr sz="1900" spc="-10" dirty="0">
                <a:latin typeface="Segoe UI Semibold"/>
                <a:cs typeface="Segoe UI Semibold"/>
              </a:rPr>
              <a:t>necessidades</a:t>
            </a:r>
            <a:r>
              <a:rPr sz="1900" dirty="0">
                <a:latin typeface="Segoe UI Semibold"/>
                <a:cs typeface="Segoe UI Semibold"/>
              </a:rPr>
              <a:t> </a:t>
            </a:r>
            <a:r>
              <a:rPr sz="1900" spc="-10" dirty="0">
                <a:latin typeface="Segoe UI Semibold"/>
                <a:cs typeface="Segoe UI Semibold"/>
              </a:rPr>
              <a:t>individuais</a:t>
            </a:r>
            <a:r>
              <a:rPr sz="1900" spc="65" dirty="0">
                <a:latin typeface="Segoe UI Semibold"/>
                <a:cs typeface="Segoe UI Semibold"/>
              </a:rPr>
              <a:t> </a:t>
            </a:r>
            <a:r>
              <a:rPr sz="1900" spc="-5" dirty="0">
                <a:latin typeface="Segoe UI Semibold"/>
                <a:cs typeface="Segoe UI Semibold"/>
              </a:rPr>
              <a:t>e </a:t>
            </a:r>
            <a:r>
              <a:rPr sz="1900" dirty="0">
                <a:latin typeface="Segoe UI Semibold"/>
                <a:cs typeface="Segoe UI Semibold"/>
              </a:rPr>
              <a:t> </a:t>
            </a:r>
            <a:r>
              <a:rPr sz="1900" spc="-10" dirty="0">
                <a:latin typeface="Segoe UI Semibold"/>
                <a:cs typeface="Segoe UI Semibold"/>
              </a:rPr>
              <a:t>sociais, </a:t>
            </a:r>
            <a:r>
              <a:rPr sz="1900" spc="-5" dirty="0">
                <a:latin typeface="Segoe UI Semibold"/>
                <a:cs typeface="Segoe UI Semibold"/>
              </a:rPr>
              <a:t>por meio</a:t>
            </a:r>
            <a:r>
              <a:rPr sz="1900" spc="5" dirty="0">
                <a:latin typeface="Segoe UI Semibold"/>
                <a:cs typeface="Segoe UI Semibold"/>
              </a:rPr>
              <a:t> </a:t>
            </a:r>
            <a:r>
              <a:rPr sz="1900" spc="-5" dirty="0">
                <a:latin typeface="Segoe UI Semibold"/>
                <a:cs typeface="Segoe UI Semibold"/>
              </a:rPr>
              <a:t>de</a:t>
            </a:r>
            <a:r>
              <a:rPr sz="1900" spc="15" dirty="0">
                <a:latin typeface="Segoe UI Semibold"/>
                <a:cs typeface="Segoe UI Semibold"/>
              </a:rPr>
              <a:t> </a:t>
            </a:r>
            <a:r>
              <a:rPr sz="1900" spc="-25" dirty="0">
                <a:latin typeface="Segoe UI Semibold"/>
                <a:cs typeface="Segoe UI Semibold"/>
              </a:rPr>
              <a:t>produtos</a:t>
            </a:r>
            <a:r>
              <a:rPr sz="1900" spc="20" dirty="0">
                <a:latin typeface="Segoe UI Semibold"/>
                <a:cs typeface="Segoe UI Semibold"/>
              </a:rPr>
              <a:t> </a:t>
            </a:r>
            <a:r>
              <a:rPr sz="1900" spc="-5" dirty="0">
                <a:latin typeface="Segoe UI Semibold"/>
                <a:cs typeface="Segoe UI Semibold"/>
              </a:rPr>
              <a:t>e </a:t>
            </a:r>
            <a:r>
              <a:rPr sz="1900" dirty="0">
                <a:latin typeface="Segoe UI Semibold"/>
                <a:cs typeface="Segoe UI Semibold"/>
              </a:rPr>
              <a:t> serviços</a:t>
            </a:r>
            <a:r>
              <a:rPr sz="1900" spc="-5" dirty="0">
                <a:latin typeface="Segoe UI Semibold"/>
                <a:cs typeface="Segoe UI Semibold"/>
              </a:rPr>
              <a:t> </a:t>
            </a:r>
            <a:r>
              <a:rPr sz="1900" spc="-15" dirty="0">
                <a:latin typeface="Segoe UI Semibold"/>
                <a:cs typeface="Segoe UI Semibold"/>
              </a:rPr>
              <a:t>especializados.</a:t>
            </a:r>
            <a:endParaRPr sz="1900" dirty="0">
              <a:latin typeface="Segoe UI Semibold"/>
              <a:cs typeface="Segoe UI Semibold"/>
            </a:endParaRPr>
          </a:p>
        </p:txBody>
      </p:sp>
      <p:grpSp>
        <p:nvGrpSpPr>
          <p:cNvPr id="10" name="object 3">
            <a:extLst>
              <a:ext uri="{FF2B5EF4-FFF2-40B4-BE49-F238E27FC236}">
                <a16:creationId xmlns:a16="http://schemas.microsoft.com/office/drawing/2014/main" id="{0FC4FEAA-5BAF-118D-CB69-5F59CC7311C5}"/>
              </a:ext>
            </a:extLst>
          </p:cNvPr>
          <p:cNvGrpSpPr/>
          <p:nvPr userDrawn="1"/>
        </p:nvGrpSpPr>
        <p:grpSpPr>
          <a:xfrm>
            <a:off x="5637279" y="-107950"/>
            <a:ext cx="6554721" cy="6212541"/>
            <a:chOff x="5457918" y="0"/>
            <a:chExt cx="6734590" cy="6383020"/>
          </a:xfrm>
        </p:grpSpPr>
        <p:sp>
          <p:nvSpPr>
            <p:cNvPr id="11" name="object 4">
              <a:extLst>
                <a:ext uri="{FF2B5EF4-FFF2-40B4-BE49-F238E27FC236}">
                  <a16:creationId xmlns:a16="http://schemas.microsoft.com/office/drawing/2014/main" id="{5611E9FB-8651-432E-9630-6DA933D3474A}"/>
                </a:ext>
              </a:extLst>
            </p:cNvPr>
            <p:cNvSpPr/>
            <p:nvPr/>
          </p:nvSpPr>
          <p:spPr>
            <a:xfrm>
              <a:off x="7043928" y="0"/>
              <a:ext cx="5148580" cy="6383020"/>
            </a:xfrm>
            <a:custGeom>
              <a:avLst/>
              <a:gdLst/>
              <a:ahLst/>
              <a:cxnLst/>
              <a:rect l="l" t="t" r="r" b="b"/>
              <a:pathLst>
                <a:path w="5148580" h="6383020">
                  <a:moveTo>
                    <a:pt x="5148071" y="0"/>
                  </a:moveTo>
                  <a:lnTo>
                    <a:pt x="1454262" y="0"/>
                  </a:lnTo>
                  <a:lnTo>
                    <a:pt x="1422808" y="23117"/>
                  </a:lnTo>
                  <a:lnTo>
                    <a:pt x="1387005" y="50136"/>
                  </a:lnTo>
                  <a:lnTo>
                    <a:pt x="1351559" y="77598"/>
                  </a:lnTo>
                  <a:lnTo>
                    <a:pt x="1316473" y="105498"/>
                  </a:lnTo>
                  <a:lnTo>
                    <a:pt x="1281751" y="133832"/>
                  </a:lnTo>
                  <a:lnTo>
                    <a:pt x="1247398" y="162596"/>
                  </a:lnTo>
                  <a:lnTo>
                    <a:pt x="1213417" y="191785"/>
                  </a:lnTo>
                  <a:lnTo>
                    <a:pt x="1179813" y="221397"/>
                  </a:lnTo>
                  <a:lnTo>
                    <a:pt x="1146590" y="251426"/>
                  </a:lnTo>
                  <a:lnTo>
                    <a:pt x="1113752" y="281869"/>
                  </a:lnTo>
                  <a:lnTo>
                    <a:pt x="1081302" y="312721"/>
                  </a:lnTo>
                  <a:lnTo>
                    <a:pt x="1049246" y="343979"/>
                  </a:lnTo>
                  <a:lnTo>
                    <a:pt x="1017587" y="375638"/>
                  </a:lnTo>
                  <a:lnTo>
                    <a:pt x="986329" y="407694"/>
                  </a:lnTo>
                  <a:lnTo>
                    <a:pt x="955477" y="440144"/>
                  </a:lnTo>
                  <a:lnTo>
                    <a:pt x="925034" y="472982"/>
                  </a:lnTo>
                  <a:lnTo>
                    <a:pt x="895005" y="506205"/>
                  </a:lnTo>
                  <a:lnTo>
                    <a:pt x="865393" y="539809"/>
                  </a:lnTo>
                  <a:lnTo>
                    <a:pt x="836204" y="573790"/>
                  </a:lnTo>
                  <a:lnTo>
                    <a:pt x="807440" y="608143"/>
                  </a:lnTo>
                  <a:lnTo>
                    <a:pt x="779106" y="642865"/>
                  </a:lnTo>
                  <a:lnTo>
                    <a:pt x="751206" y="677951"/>
                  </a:lnTo>
                  <a:lnTo>
                    <a:pt x="723744" y="713397"/>
                  </a:lnTo>
                  <a:lnTo>
                    <a:pt x="696725" y="749200"/>
                  </a:lnTo>
                  <a:lnTo>
                    <a:pt x="670152" y="785355"/>
                  </a:lnTo>
                  <a:lnTo>
                    <a:pt x="644030" y="821857"/>
                  </a:lnTo>
                  <a:lnTo>
                    <a:pt x="618362" y="858704"/>
                  </a:lnTo>
                  <a:lnTo>
                    <a:pt x="593153" y="895890"/>
                  </a:lnTo>
                  <a:lnTo>
                    <a:pt x="568407" y="933412"/>
                  </a:lnTo>
                  <a:lnTo>
                    <a:pt x="544127" y="971266"/>
                  </a:lnTo>
                  <a:lnTo>
                    <a:pt x="520319" y="1009447"/>
                  </a:lnTo>
                  <a:lnTo>
                    <a:pt x="496986" y="1047951"/>
                  </a:lnTo>
                  <a:lnTo>
                    <a:pt x="474132" y="1086775"/>
                  </a:lnTo>
                  <a:lnTo>
                    <a:pt x="451761" y="1125914"/>
                  </a:lnTo>
                  <a:lnTo>
                    <a:pt x="429878" y="1165364"/>
                  </a:lnTo>
                  <a:lnTo>
                    <a:pt x="408486" y="1205121"/>
                  </a:lnTo>
                  <a:lnTo>
                    <a:pt x="387590" y="1245181"/>
                  </a:lnTo>
                  <a:lnTo>
                    <a:pt x="367193" y="1285539"/>
                  </a:lnTo>
                  <a:lnTo>
                    <a:pt x="347301" y="1326192"/>
                  </a:lnTo>
                  <a:lnTo>
                    <a:pt x="327916" y="1367136"/>
                  </a:lnTo>
                  <a:lnTo>
                    <a:pt x="309043" y="1408367"/>
                  </a:lnTo>
                  <a:lnTo>
                    <a:pt x="290687" y="1449879"/>
                  </a:lnTo>
                  <a:lnTo>
                    <a:pt x="272850" y="1491670"/>
                  </a:lnTo>
                  <a:lnTo>
                    <a:pt x="255538" y="1533735"/>
                  </a:lnTo>
                  <a:lnTo>
                    <a:pt x="238754" y="1576070"/>
                  </a:lnTo>
                  <a:lnTo>
                    <a:pt x="222503" y="1618671"/>
                  </a:lnTo>
                  <a:lnTo>
                    <a:pt x="206789" y="1661534"/>
                  </a:lnTo>
                  <a:lnTo>
                    <a:pt x="191615" y="1704655"/>
                  </a:lnTo>
                  <a:lnTo>
                    <a:pt x="176986" y="1748030"/>
                  </a:lnTo>
                  <a:lnTo>
                    <a:pt x="162906" y="1791654"/>
                  </a:lnTo>
                  <a:lnTo>
                    <a:pt x="149379" y="1835523"/>
                  </a:lnTo>
                  <a:lnTo>
                    <a:pt x="136409" y="1879634"/>
                  </a:lnTo>
                  <a:lnTo>
                    <a:pt x="124000" y="1923982"/>
                  </a:lnTo>
                  <a:lnTo>
                    <a:pt x="112157" y="1968563"/>
                  </a:lnTo>
                  <a:lnTo>
                    <a:pt x="100883" y="2013373"/>
                  </a:lnTo>
                  <a:lnTo>
                    <a:pt x="90183" y="2058408"/>
                  </a:lnTo>
                  <a:lnTo>
                    <a:pt x="80060" y="2103665"/>
                  </a:lnTo>
                  <a:lnTo>
                    <a:pt x="70519" y="2149137"/>
                  </a:lnTo>
                  <a:lnTo>
                    <a:pt x="61564" y="2194823"/>
                  </a:lnTo>
                  <a:lnTo>
                    <a:pt x="53198" y="2240717"/>
                  </a:lnTo>
                  <a:lnTo>
                    <a:pt x="45427" y="2286815"/>
                  </a:lnTo>
                  <a:lnTo>
                    <a:pt x="38254" y="2333114"/>
                  </a:lnTo>
                  <a:lnTo>
                    <a:pt x="31683" y="2379609"/>
                  </a:lnTo>
                  <a:lnTo>
                    <a:pt x="25719" y="2426296"/>
                  </a:lnTo>
                  <a:lnTo>
                    <a:pt x="20365" y="2473172"/>
                  </a:lnTo>
                  <a:lnTo>
                    <a:pt x="15625" y="2520231"/>
                  </a:lnTo>
                  <a:lnTo>
                    <a:pt x="11504" y="2567470"/>
                  </a:lnTo>
                  <a:lnTo>
                    <a:pt x="8006" y="2614885"/>
                  </a:lnTo>
                  <a:lnTo>
                    <a:pt x="5135" y="2662471"/>
                  </a:lnTo>
                  <a:lnTo>
                    <a:pt x="2894" y="2710225"/>
                  </a:lnTo>
                  <a:lnTo>
                    <a:pt x="1289" y="2758143"/>
                  </a:lnTo>
                  <a:lnTo>
                    <a:pt x="322" y="2806219"/>
                  </a:lnTo>
                  <a:lnTo>
                    <a:pt x="0" y="2854452"/>
                  </a:lnTo>
                  <a:lnTo>
                    <a:pt x="322" y="2902684"/>
                  </a:lnTo>
                  <a:lnTo>
                    <a:pt x="1289" y="2950760"/>
                  </a:lnTo>
                  <a:lnTo>
                    <a:pt x="2894" y="2998678"/>
                  </a:lnTo>
                  <a:lnTo>
                    <a:pt x="5135" y="3046432"/>
                  </a:lnTo>
                  <a:lnTo>
                    <a:pt x="8006" y="3094018"/>
                  </a:lnTo>
                  <a:lnTo>
                    <a:pt x="11504" y="3141433"/>
                  </a:lnTo>
                  <a:lnTo>
                    <a:pt x="15625" y="3188672"/>
                  </a:lnTo>
                  <a:lnTo>
                    <a:pt x="20365" y="3235731"/>
                  </a:lnTo>
                  <a:lnTo>
                    <a:pt x="25719" y="3282607"/>
                  </a:lnTo>
                  <a:lnTo>
                    <a:pt x="31683" y="3329294"/>
                  </a:lnTo>
                  <a:lnTo>
                    <a:pt x="38254" y="3375789"/>
                  </a:lnTo>
                  <a:lnTo>
                    <a:pt x="45427" y="3422088"/>
                  </a:lnTo>
                  <a:lnTo>
                    <a:pt x="53198" y="3468186"/>
                  </a:lnTo>
                  <a:lnTo>
                    <a:pt x="61564" y="3514080"/>
                  </a:lnTo>
                  <a:lnTo>
                    <a:pt x="70519" y="3559766"/>
                  </a:lnTo>
                  <a:lnTo>
                    <a:pt x="80060" y="3605238"/>
                  </a:lnTo>
                  <a:lnTo>
                    <a:pt x="90183" y="3650495"/>
                  </a:lnTo>
                  <a:lnTo>
                    <a:pt x="100883" y="3695530"/>
                  </a:lnTo>
                  <a:lnTo>
                    <a:pt x="112157" y="3740340"/>
                  </a:lnTo>
                  <a:lnTo>
                    <a:pt x="124000" y="3784921"/>
                  </a:lnTo>
                  <a:lnTo>
                    <a:pt x="136409" y="3829269"/>
                  </a:lnTo>
                  <a:lnTo>
                    <a:pt x="149379" y="3873380"/>
                  </a:lnTo>
                  <a:lnTo>
                    <a:pt x="162906" y="3917249"/>
                  </a:lnTo>
                  <a:lnTo>
                    <a:pt x="176986" y="3960873"/>
                  </a:lnTo>
                  <a:lnTo>
                    <a:pt x="191615" y="4004248"/>
                  </a:lnTo>
                  <a:lnTo>
                    <a:pt x="206789" y="4047369"/>
                  </a:lnTo>
                  <a:lnTo>
                    <a:pt x="222503" y="4090232"/>
                  </a:lnTo>
                  <a:lnTo>
                    <a:pt x="238754" y="4132833"/>
                  </a:lnTo>
                  <a:lnTo>
                    <a:pt x="255538" y="4175168"/>
                  </a:lnTo>
                  <a:lnTo>
                    <a:pt x="272850" y="4217233"/>
                  </a:lnTo>
                  <a:lnTo>
                    <a:pt x="290687" y="4259024"/>
                  </a:lnTo>
                  <a:lnTo>
                    <a:pt x="309043" y="4300536"/>
                  </a:lnTo>
                  <a:lnTo>
                    <a:pt x="327916" y="4341767"/>
                  </a:lnTo>
                  <a:lnTo>
                    <a:pt x="347301" y="4382711"/>
                  </a:lnTo>
                  <a:lnTo>
                    <a:pt x="367193" y="4423364"/>
                  </a:lnTo>
                  <a:lnTo>
                    <a:pt x="387590" y="4463722"/>
                  </a:lnTo>
                  <a:lnTo>
                    <a:pt x="408486" y="4503782"/>
                  </a:lnTo>
                  <a:lnTo>
                    <a:pt x="429878" y="4543539"/>
                  </a:lnTo>
                  <a:lnTo>
                    <a:pt x="451761" y="4582989"/>
                  </a:lnTo>
                  <a:lnTo>
                    <a:pt x="474132" y="4622128"/>
                  </a:lnTo>
                  <a:lnTo>
                    <a:pt x="496986" y="4660952"/>
                  </a:lnTo>
                  <a:lnTo>
                    <a:pt x="520319" y="4699456"/>
                  </a:lnTo>
                  <a:lnTo>
                    <a:pt x="544127" y="4737637"/>
                  </a:lnTo>
                  <a:lnTo>
                    <a:pt x="568407" y="4775491"/>
                  </a:lnTo>
                  <a:lnTo>
                    <a:pt x="593153" y="4813013"/>
                  </a:lnTo>
                  <a:lnTo>
                    <a:pt x="618362" y="4850199"/>
                  </a:lnTo>
                  <a:lnTo>
                    <a:pt x="644030" y="4887046"/>
                  </a:lnTo>
                  <a:lnTo>
                    <a:pt x="670152" y="4923548"/>
                  </a:lnTo>
                  <a:lnTo>
                    <a:pt x="696725" y="4959703"/>
                  </a:lnTo>
                  <a:lnTo>
                    <a:pt x="723744" y="4995506"/>
                  </a:lnTo>
                  <a:lnTo>
                    <a:pt x="751206" y="5030952"/>
                  </a:lnTo>
                  <a:lnTo>
                    <a:pt x="779106" y="5066038"/>
                  </a:lnTo>
                  <a:lnTo>
                    <a:pt x="807440" y="5100760"/>
                  </a:lnTo>
                  <a:lnTo>
                    <a:pt x="836204" y="5135113"/>
                  </a:lnTo>
                  <a:lnTo>
                    <a:pt x="865393" y="5169094"/>
                  </a:lnTo>
                  <a:lnTo>
                    <a:pt x="895005" y="5202698"/>
                  </a:lnTo>
                  <a:lnTo>
                    <a:pt x="925034" y="5235921"/>
                  </a:lnTo>
                  <a:lnTo>
                    <a:pt x="955477" y="5268759"/>
                  </a:lnTo>
                  <a:lnTo>
                    <a:pt x="986329" y="5301209"/>
                  </a:lnTo>
                  <a:lnTo>
                    <a:pt x="1017587" y="5333265"/>
                  </a:lnTo>
                  <a:lnTo>
                    <a:pt x="1049246" y="5364924"/>
                  </a:lnTo>
                  <a:lnTo>
                    <a:pt x="1081302" y="5396182"/>
                  </a:lnTo>
                  <a:lnTo>
                    <a:pt x="1113752" y="5427034"/>
                  </a:lnTo>
                  <a:lnTo>
                    <a:pt x="1146590" y="5457477"/>
                  </a:lnTo>
                  <a:lnTo>
                    <a:pt x="1179813" y="5487506"/>
                  </a:lnTo>
                  <a:lnTo>
                    <a:pt x="1213417" y="5517118"/>
                  </a:lnTo>
                  <a:lnTo>
                    <a:pt x="1247398" y="5546307"/>
                  </a:lnTo>
                  <a:lnTo>
                    <a:pt x="1281751" y="5575071"/>
                  </a:lnTo>
                  <a:lnTo>
                    <a:pt x="1316473" y="5603405"/>
                  </a:lnTo>
                  <a:lnTo>
                    <a:pt x="1351559" y="5631305"/>
                  </a:lnTo>
                  <a:lnTo>
                    <a:pt x="1387005" y="5658767"/>
                  </a:lnTo>
                  <a:lnTo>
                    <a:pt x="1422808" y="5685786"/>
                  </a:lnTo>
                  <a:lnTo>
                    <a:pt x="1458963" y="5712359"/>
                  </a:lnTo>
                  <a:lnTo>
                    <a:pt x="1495465" y="5738481"/>
                  </a:lnTo>
                  <a:lnTo>
                    <a:pt x="1532312" y="5764149"/>
                  </a:lnTo>
                  <a:lnTo>
                    <a:pt x="1569498" y="5789358"/>
                  </a:lnTo>
                  <a:lnTo>
                    <a:pt x="1607020" y="5814104"/>
                  </a:lnTo>
                  <a:lnTo>
                    <a:pt x="1644874" y="5838384"/>
                  </a:lnTo>
                  <a:lnTo>
                    <a:pt x="1683055" y="5862192"/>
                  </a:lnTo>
                  <a:lnTo>
                    <a:pt x="1721559" y="5885525"/>
                  </a:lnTo>
                  <a:lnTo>
                    <a:pt x="1760383" y="5908379"/>
                  </a:lnTo>
                  <a:lnTo>
                    <a:pt x="1799522" y="5930750"/>
                  </a:lnTo>
                  <a:lnTo>
                    <a:pt x="1838972" y="5952633"/>
                  </a:lnTo>
                  <a:lnTo>
                    <a:pt x="1878729" y="5974025"/>
                  </a:lnTo>
                  <a:lnTo>
                    <a:pt x="1918789" y="5994921"/>
                  </a:lnTo>
                  <a:lnTo>
                    <a:pt x="1959147" y="6015318"/>
                  </a:lnTo>
                  <a:lnTo>
                    <a:pt x="1999800" y="6035210"/>
                  </a:lnTo>
                  <a:lnTo>
                    <a:pt x="2040744" y="6054595"/>
                  </a:lnTo>
                  <a:lnTo>
                    <a:pt x="2081975" y="6073468"/>
                  </a:lnTo>
                  <a:lnTo>
                    <a:pt x="2123487" y="6091824"/>
                  </a:lnTo>
                  <a:lnTo>
                    <a:pt x="2165278" y="6109661"/>
                  </a:lnTo>
                  <a:lnTo>
                    <a:pt x="2207343" y="6126973"/>
                  </a:lnTo>
                  <a:lnTo>
                    <a:pt x="2249678" y="6143757"/>
                  </a:lnTo>
                  <a:lnTo>
                    <a:pt x="2292279" y="6160008"/>
                  </a:lnTo>
                  <a:lnTo>
                    <a:pt x="2335142" y="6175722"/>
                  </a:lnTo>
                  <a:lnTo>
                    <a:pt x="2378263" y="6190896"/>
                  </a:lnTo>
                  <a:lnTo>
                    <a:pt x="2421638" y="6205525"/>
                  </a:lnTo>
                  <a:lnTo>
                    <a:pt x="2465262" y="6219605"/>
                  </a:lnTo>
                  <a:lnTo>
                    <a:pt x="2509131" y="6233132"/>
                  </a:lnTo>
                  <a:lnTo>
                    <a:pt x="2553242" y="6246102"/>
                  </a:lnTo>
                  <a:lnTo>
                    <a:pt x="2597590" y="6258511"/>
                  </a:lnTo>
                  <a:lnTo>
                    <a:pt x="2642171" y="6270354"/>
                  </a:lnTo>
                  <a:lnTo>
                    <a:pt x="2686981" y="6281628"/>
                  </a:lnTo>
                  <a:lnTo>
                    <a:pt x="2732016" y="6292328"/>
                  </a:lnTo>
                  <a:lnTo>
                    <a:pt x="2777273" y="6302451"/>
                  </a:lnTo>
                  <a:lnTo>
                    <a:pt x="2822745" y="6311992"/>
                  </a:lnTo>
                  <a:lnTo>
                    <a:pt x="2868431" y="6320947"/>
                  </a:lnTo>
                  <a:lnTo>
                    <a:pt x="2914325" y="6329313"/>
                  </a:lnTo>
                  <a:lnTo>
                    <a:pt x="2960423" y="6337084"/>
                  </a:lnTo>
                  <a:lnTo>
                    <a:pt x="3006722" y="6344257"/>
                  </a:lnTo>
                  <a:lnTo>
                    <a:pt x="3053217" y="6350828"/>
                  </a:lnTo>
                  <a:lnTo>
                    <a:pt x="3099904" y="6356792"/>
                  </a:lnTo>
                  <a:lnTo>
                    <a:pt x="3146780" y="6362146"/>
                  </a:lnTo>
                  <a:lnTo>
                    <a:pt x="3193839" y="6366886"/>
                  </a:lnTo>
                  <a:lnTo>
                    <a:pt x="3241078" y="6371007"/>
                  </a:lnTo>
                  <a:lnTo>
                    <a:pt x="3288493" y="6374505"/>
                  </a:lnTo>
                  <a:lnTo>
                    <a:pt x="3336079" y="6377376"/>
                  </a:lnTo>
                  <a:lnTo>
                    <a:pt x="3383833" y="6379617"/>
                  </a:lnTo>
                  <a:lnTo>
                    <a:pt x="3431751" y="6381222"/>
                  </a:lnTo>
                  <a:lnTo>
                    <a:pt x="3479827" y="6382189"/>
                  </a:lnTo>
                  <a:lnTo>
                    <a:pt x="3528060" y="6382512"/>
                  </a:lnTo>
                  <a:lnTo>
                    <a:pt x="3576292" y="6382189"/>
                  </a:lnTo>
                  <a:lnTo>
                    <a:pt x="3624368" y="6381222"/>
                  </a:lnTo>
                  <a:lnTo>
                    <a:pt x="3672286" y="6379617"/>
                  </a:lnTo>
                  <a:lnTo>
                    <a:pt x="3720040" y="6377376"/>
                  </a:lnTo>
                  <a:lnTo>
                    <a:pt x="3767626" y="6374505"/>
                  </a:lnTo>
                  <a:lnTo>
                    <a:pt x="3815041" y="6371007"/>
                  </a:lnTo>
                  <a:lnTo>
                    <a:pt x="3862280" y="6366886"/>
                  </a:lnTo>
                  <a:lnTo>
                    <a:pt x="3909339" y="6362146"/>
                  </a:lnTo>
                  <a:lnTo>
                    <a:pt x="3956215" y="6356792"/>
                  </a:lnTo>
                  <a:lnTo>
                    <a:pt x="4002902" y="6350828"/>
                  </a:lnTo>
                  <a:lnTo>
                    <a:pt x="4049397" y="6344257"/>
                  </a:lnTo>
                  <a:lnTo>
                    <a:pt x="4095696" y="6337084"/>
                  </a:lnTo>
                  <a:lnTo>
                    <a:pt x="4141794" y="6329313"/>
                  </a:lnTo>
                  <a:lnTo>
                    <a:pt x="4187688" y="6320947"/>
                  </a:lnTo>
                  <a:lnTo>
                    <a:pt x="4233374" y="6311992"/>
                  </a:lnTo>
                  <a:lnTo>
                    <a:pt x="4278846" y="6302451"/>
                  </a:lnTo>
                  <a:lnTo>
                    <a:pt x="4324103" y="6292328"/>
                  </a:lnTo>
                  <a:lnTo>
                    <a:pt x="4369138" y="6281628"/>
                  </a:lnTo>
                  <a:lnTo>
                    <a:pt x="4413948" y="6270354"/>
                  </a:lnTo>
                  <a:lnTo>
                    <a:pt x="4458529" y="6258511"/>
                  </a:lnTo>
                  <a:lnTo>
                    <a:pt x="4502877" y="6246102"/>
                  </a:lnTo>
                  <a:lnTo>
                    <a:pt x="4546988" y="6233132"/>
                  </a:lnTo>
                  <a:lnTo>
                    <a:pt x="4590857" y="6219605"/>
                  </a:lnTo>
                  <a:lnTo>
                    <a:pt x="4634481" y="6205525"/>
                  </a:lnTo>
                  <a:lnTo>
                    <a:pt x="4677856" y="6190896"/>
                  </a:lnTo>
                  <a:lnTo>
                    <a:pt x="4720977" y="6175722"/>
                  </a:lnTo>
                  <a:lnTo>
                    <a:pt x="4763840" y="6160008"/>
                  </a:lnTo>
                  <a:lnTo>
                    <a:pt x="4806441" y="6143757"/>
                  </a:lnTo>
                  <a:lnTo>
                    <a:pt x="4848776" y="6126973"/>
                  </a:lnTo>
                  <a:lnTo>
                    <a:pt x="4890841" y="6109661"/>
                  </a:lnTo>
                  <a:lnTo>
                    <a:pt x="4932632" y="6091824"/>
                  </a:lnTo>
                  <a:lnTo>
                    <a:pt x="4974144" y="6073468"/>
                  </a:lnTo>
                  <a:lnTo>
                    <a:pt x="5015375" y="6054595"/>
                  </a:lnTo>
                  <a:lnTo>
                    <a:pt x="5056319" y="6035210"/>
                  </a:lnTo>
                  <a:lnTo>
                    <a:pt x="5096972" y="6015318"/>
                  </a:lnTo>
                  <a:lnTo>
                    <a:pt x="5137330" y="5994921"/>
                  </a:lnTo>
                  <a:lnTo>
                    <a:pt x="5148071" y="5989319"/>
                  </a:lnTo>
                  <a:lnTo>
                    <a:pt x="5148071" y="0"/>
                  </a:lnTo>
                  <a:close/>
                </a:path>
              </a:pathLst>
            </a:custGeom>
            <a:solidFill>
              <a:srgbClr val="FDDC00"/>
            </a:solidFill>
          </p:spPr>
          <p:txBody>
            <a:bodyPr wrap="square" lIns="0" tIns="0" rIns="0" bIns="0" rtlCol="0"/>
            <a:lstStyle/>
            <a:p>
              <a:endParaRPr/>
            </a:p>
          </p:txBody>
        </p:sp>
        <p:pic>
          <p:nvPicPr>
            <p:cNvPr id="12" name="object 5">
              <a:extLst>
                <a:ext uri="{FF2B5EF4-FFF2-40B4-BE49-F238E27FC236}">
                  <a16:creationId xmlns:a16="http://schemas.microsoft.com/office/drawing/2014/main" id="{AA076997-E141-E2A6-6593-E5026B817715}"/>
                </a:ext>
              </a:extLst>
            </p:cNvPr>
            <p:cNvPicPr/>
            <p:nvPr/>
          </p:nvPicPr>
          <p:blipFill>
            <a:blip r:embed="rId4" cstate="print"/>
            <a:stretch>
              <a:fillRect/>
            </a:stretch>
          </p:blipFill>
          <p:spPr>
            <a:xfrm>
              <a:off x="6024372" y="2125979"/>
              <a:ext cx="5407152" cy="3605784"/>
            </a:xfrm>
            <a:prstGeom prst="rect">
              <a:avLst/>
            </a:prstGeom>
          </p:spPr>
        </p:pic>
        <p:pic>
          <p:nvPicPr>
            <p:cNvPr id="13" name="object 6">
              <a:extLst>
                <a:ext uri="{FF2B5EF4-FFF2-40B4-BE49-F238E27FC236}">
                  <a16:creationId xmlns:a16="http://schemas.microsoft.com/office/drawing/2014/main" id="{25B12D57-0835-86AF-FDE9-97A67CB8A371}"/>
                </a:ext>
              </a:extLst>
            </p:cNvPr>
            <p:cNvPicPr/>
            <p:nvPr/>
          </p:nvPicPr>
          <p:blipFill>
            <a:blip r:embed="rId5" cstate="print"/>
            <a:stretch>
              <a:fillRect/>
            </a:stretch>
          </p:blipFill>
          <p:spPr>
            <a:xfrm>
              <a:off x="5457918" y="1562548"/>
              <a:ext cx="1133381" cy="1130350"/>
            </a:xfrm>
            <a:prstGeom prst="rect">
              <a:avLst/>
            </a:prstGeom>
          </p:spPr>
        </p:pic>
      </p:grpSp>
      <p:sp>
        <p:nvSpPr>
          <p:cNvPr id="14" name="object 10">
            <a:extLst>
              <a:ext uri="{FF2B5EF4-FFF2-40B4-BE49-F238E27FC236}">
                <a16:creationId xmlns:a16="http://schemas.microsoft.com/office/drawing/2014/main" id="{334F4873-ADD2-0EA6-D6FF-9BCCD9D5A95A}"/>
              </a:ext>
            </a:extLst>
          </p:cNvPr>
          <p:cNvSpPr txBox="1"/>
          <p:nvPr userDrawn="1"/>
        </p:nvSpPr>
        <p:spPr>
          <a:xfrm>
            <a:off x="1368011" y="5166613"/>
            <a:ext cx="2815590" cy="193675"/>
          </a:xfrm>
          <a:prstGeom prst="rect">
            <a:avLst/>
          </a:prstGeom>
        </p:spPr>
        <p:txBody>
          <a:bodyPr vert="horz" wrap="square" lIns="0" tIns="12700" rIns="0" bIns="0" rtlCol="0">
            <a:spAutoFit/>
          </a:bodyPr>
          <a:lstStyle/>
          <a:p>
            <a:pPr marL="12700">
              <a:lnSpc>
                <a:spcPct val="100000"/>
              </a:lnSpc>
              <a:spcBef>
                <a:spcPts val="100"/>
              </a:spcBef>
            </a:pPr>
            <a:r>
              <a:rPr sz="1100" i="1" dirty="0">
                <a:latin typeface="Calibri"/>
                <a:cs typeface="Calibri"/>
              </a:rPr>
              <a:t>A </a:t>
            </a:r>
            <a:r>
              <a:rPr sz="1100" i="1" spc="-5" dirty="0">
                <a:latin typeface="Calibri"/>
                <a:cs typeface="Calibri"/>
              </a:rPr>
              <a:t>Funda</a:t>
            </a:r>
            <a:r>
              <a:rPr sz="1100" i="1" spc="-10" dirty="0">
                <a:latin typeface="Calibri"/>
                <a:cs typeface="Calibri"/>
              </a:rPr>
              <a:t>ç</a:t>
            </a:r>
            <a:r>
              <a:rPr sz="1100" i="1" spc="-5" dirty="0">
                <a:latin typeface="Calibri"/>
                <a:cs typeface="Calibri"/>
              </a:rPr>
              <a:t>ã</a:t>
            </a:r>
            <a:r>
              <a:rPr sz="1100" i="1" dirty="0">
                <a:latin typeface="Calibri"/>
                <a:cs typeface="Calibri"/>
              </a:rPr>
              <a:t>o</a:t>
            </a:r>
            <a:r>
              <a:rPr sz="1100" i="1" spc="-60" dirty="0">
                <a:latin typeface="Calibri"/>
                <a:cs typeface="Calibri"/>
              </a:rPr>
              <a:t> </a:t>
            </a:r>
            <a:r>
              <a:rPr sz="1100" i="1" dirty="0">
                <a:latin typeface="Calibri"/>
                <a:cs typeface="Calibri"/>
              </a:rPr>
              <a:t>é</a:t>
            </a:r>
            <a:r>
              <a:rPr sz="1100" i="1" spc="15" dirty="0">
                <a:latin typeface="Calibri"/>
                <a:cs typeface="Calibri"/>
              </a:rPr>
              <a:t> </a:t>
            </a:r>
            <a:r>
              <a:rPr sz="1100" i="1" spc="-5" dirty="0">
                <a:latin typeface="Calibri"/>
                <a:cs typeface="Calibri"/>
              </a:rPr>
              <a:t>aud</a:t>
            </a:r>
            <a:r>
              <a:rPr sz="1100" i="1" dirty="0">
                <a:latin typeface="Calibri"/>
                <a:cs typeface="Calibri"/>
              </a:rPr>
              <a:t>i</a:t>
            </a:r>
            <a:r>
              <a:rPr sz="1100" i="1" spc="-15" dirty="0">
                <a:latin typeface="Calibri"/>
                <a:cs typeface="Calibri"/>
              </a:rPr>
              <a:t>t</a:t>
            </a:r>
            <a:r>
              <a:rPr sz="1100" i="1" spc="-5" dirty="0">
                <a:latin typeface="Calibri"/>
                <a:cs typeface="Calibri"/>
              </a:rPr>
              <a:t>a</a:t>
            </a:r>
            <a:r>
              <a:rPr sz="1100" i="1" spc="-20" dirty="0">
                <a:latin typeface="Calibri"/>
                <a:cs typeface="Calibri"/>
              </a:rPr>
              <a:t>d</a:t>
            </a:r>
            <a:r>
              <a:rPr sz="1100" i="1" dirty="0">
                <a:latin typeface="Calibri"/>
                <a:cs typeface="Calibri"/>
              </a:rPr>
              <a:t>a</a:t>
            </a:r>
            <a:r>
              <a:rPr sz="1100" i="1" spc="-65" dirty="0">
                <a:latin typeface="Calibri"/>
                <a:cs typeface="Calibri"/>
              </a:rPr>
              <a:t> </a:t>
            </a:r>
            <a:r>
              <a:rPr sz="1100" i="1" spc="-5" dirty="0">
                <a:latin typeface="Calibri"/>
                <a:cs typeface="Calibri"/>
              </a:rPr>
              <a:t>po</a:t>
            </a:r>
            <a:r>
              <a:rPr sz="1100" i="1" dirty="0">
                <a:latin typeface="Calibri"/>
                <a:cs typeface="Calibri"/>
              </a:rPr>
              <a:t>r</a:t>
            </a:r>
            <a:r>
              <a:rPr sz="1100" i="1" spc="-70" dirty="0">
                <a:latin typeface="Calibri"/>
                <a:cs typeface="Calibri"/>
              </a:rPr>
              <a:t> </a:t>
            </a:r>
            <a:r>
              <a:rPr sz="1100" i="1" spc="-5" dirty="0">
                <a:latin typeface="Calibri"/>
                <a:cs typeface="Calibri"/>
              </a:rPr>
              <a:t>H</a:t>
            </a:r>
            <a:r>
              <a:rPr sz="1100" i="1" dirty="0">
                <a:latin typeface="Calibri"/>
                <a:cs typeface="Calibri"/>
              </a:rPr>
              <a:t>ir</a:t>
            </a:r>
            <a:r>
              <a:rPr sz="1100" i="1" spc="-5" dirty="0">
                <a:latin typeface="Calibri"/>
                <a:cs typeface="Calibri"/>
              </a:rPr>
              <a:t>as</a:t>
            </a:r>
            <a:r>
              <a:rPr sz="1100" i="1" spc="-15" dirty="0">
                <a:latin typeface="Calibri"/>
                <a:cs typeface="Calibri"/>
              </a:rPr>
              <a:t>h</a:t>
            </a:r>
            <a:r>
              <a:rPr sz="1100" i="1" dirty="0">
                <a:latin typeface="Calibri"/>
                <a:cs typeface="Calibri"/>
              </a:rPr>
              <a:t>i</a:t>
            </a:r>
            <a:r>
              <a:rPr sz="1100" i="1" spc="-15" dirty="0">
                <a:latin typeface="Calibri"/>
                <a:cs typeface="Calibri"/>
              </a:rPr>
              <a:t>m</a:t>
            </a:r>
            <a:r>
              <a:rPr sz="1100" i="1" dirty="0">
                <a:latin typeface="Calibri"/>
                <a:cs typeface="Calibri"/>
              </a:rPr>
              <a:t>a</a:t>
            </a:r>
            <a:r>
              <a:rPr sz="1100" i="1" spc="-60" dirty="0">
                <a:latin typeface="Calibri"/>
                <a:cs typeface="Calibri"/>
              </a:rPr>
              <a:t> </a:t>
            </a:r>
            <a:r>
              <a:rPr sz="1100" i="1" dirty="0">
                <a:latin typeface="Calibri"/>
                <a:cs typeface="Calibri"/>
              </a:rPr>
              <a:t>Asso</a:t>
            </a:r>
            <a:r>
              <a:rPr sz="1100" i="1" spc="-5" dirty="0">
                <a:latin typeface="Calibri"/>
                <a:cs typeface="Calibri"/>
              </a:rPr>
              <a:t>c</a:t>
            </a:r>
            <a:r>
              <a:rPr sz="1100" i="1" dirty="0">
                <a:latin typeface="Calibri"/>
                <a:cs typeface="Calibri"/>
              </a:rPr>
              <a:t>i</a:t>
            </a:r>
            <a:r>
              <a:rPr sz="1100" i="1" spc="-20" dirty="0">
                <a:latin typeface="Calibri"/>
                <a:cs typeface="Calibri"/>
              </a:rPr>
              <a:t>a</a:t>
            </a:r>
            <a:r>
              <a:rPr sz="1100" i="1" spc="-5" dirty="0">
                <a:latin typeface="Calibri"/>
                <a:cs typeface="Calibri"/>
              </a:rPr>
              <a:t>d</a:t>
            </a:r>
            <a:r>
              <a:rPr sz="1100" i="1" spc="-15" dirty="0">
                <a:latin typeface="Calibri"/>
                <a:cs typeface="Calibri"/>
              </a:rPr>
              <a:t>os</a:t>
            </a:r>
            <a:r>
              <a:rPr sz="1100" i="1" dirty="0">
                <a:latin typeface="Calibri"/>
                <a:cs typeface="Calibri"/>
              </a:rPr>
              <a:t>.</a:t>
            </a:r>
            <a:endParaRPr sz="1100" dirty="0">
              <a:latin typeface="Calibri"/>
              <a:cs typeface="Calibri"/>
            </a:endParaRPr>
          </a:p>
        </p:txBody>
      </p:sp>
    </p:spTree>
    <p:extLst>
      <p:ext uri="{BB962C8B-B14F-4D97-AF65-F5344CB8AC3E}">
        <p14:creationId xmlns:p14="http://schemas.microsoft.com/office/powerpoint/2010/main" val="13414764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údo com Legenda">
    <p:spTree>
      <p:nvGrpSpPr>
        <p:cNvPr id="1" name=""/>
        <p:cNvGrpSpPr/>
        <p:nvPr/>
      </p:nvGrpSpPr>
      <p:grpSpPr>
        <a:xfrm>
          <a:off x="0" y="0"/>
          <a:ext cx="0" cy="0"/>
          <a:chOff x="0" y="0"/>
          <a:chExt cx="0" cy="0"/>
        </a:xfrm>
      </p:grpSpPr>
      <p:grpSp>
        <p:nvGrpSpPr>
          <p:cNvPr id="8" name="object 9">
            <a:extLst>
              <a:ext uri="{FF2B5EF4-FFF2-40B4-BE49-F238E27FC236}">
                <a16:creationId xmlns:a16="http://schemas.microsoft.com/office/drawing/2014/main" id="{51ED2CD3-BAAD-7038-A393-C7D7C8EEB490}"/>
              </a:ext>
            </a:extLst>
          </p:cNvPr>
          <p:cNvGrpSpPr/>
          <p:nvPr userDrawn="1"/>
        </p:nvGrpSpPr>
        <p:grpSpPr>
          <a:xfrm>
            <a:off x="11219292" y="5498689"/>
            <a:ext cx="986155" cy="1386205"/>
            <a:chOff x="11197208" y="5472138"/>
            <a:chExt cx="986155" cy="1386205"/>
          </a:xfrm>
        </p:grpSpPr>
        <p:sp>
          <p:nvSpPr>
            <p:cNvPr id="9" name="object 10">
              <a:extLst>
                <a:ext uri="{FF2B5EF4-FFF2-40B4-BE49-F238E27FC236}">
                  <a16:creationId xmlns:a16="http://schemas.microsoft.com/office/drawing/2014/main" id="{43C352FE-C155-2354-1833-EFBEA2CA0071}"/>
                </a:ext>
              </a:extLst>
            </p:cNvPr>
            <p:cNvSpPr/>
            <p:nvPr/>
          </p:nvSpPr>
          <p:spPr>
            <a:xfrm>
              <a:off x="11197208" y="5472138"/>
              <a:ext cx="986155" cy="1386205"/>
            </a:xfrm>
            <a:custGeom>
              <a:avLst/>
              <a:gdLst/>
              <a:ahLst/>
              <a:cxnLst/>
              <a:rect l="l" t="t" r="r" b="b"/>
              <a:pathLst>
                <a:path w="986154" h="1386204">
                  <a:moveTo>
                    <a:pt x="956516" y="0"/>
                  </a:moveTo>
                  <a:lnTo>
                    <a:pt x="908757" y="1168"/>
                  </a:lnTo>
                  <a:lnTo>
                    <a:pt x="861606" y="4635"/>
                  </a:lnTo>
                  <a:lnTo>
                    <a:pt x="815118" y="10349"/>
                  </a:lnTo>
                  <a:lnTo>
                    <a:pt x="769348" y="18252"/>
                  </a:lnTo>
                  <a:lnTo>
                    <a:pt x="724350" y="28292"/>
                  </a:lnTo>
                  <a:lnTo>
                    <a:pt x="680179" y="40413"/>
                  </a:lnTo>
                  <a:lnTo>
                    <a:pt x="636890" y="54561"/>
                  </a:lnTo>
                  <a:lnTo>
                    <a:pt x="594537" y="70681"/>
                  </a:lnTo>
                  <a:lnTo>
                    <a:pt x="553175" y="88719"/>
                  </a:lnTo>
                  <a:lnTo>
                    <a:pt x="512859" y="108620"/>
                  </a:lnTo>
                  <a:lnTo>
                    <a:pt x="473644" y="130329"/>
                  </a:lnTo>
                  <a:lnTo>
                    <a:pt x="435583" y="153792"/>
                  </a:lnTo>
                  <a:lnTo>
                    <a:pt x="398732" y="178954"/>
                  </a:lnTo>
                  <a:lnTo>
                    <a:pt x="363146" y="205761"/>
                  </a:lnTo>
                  <a:lnTo>
                    <a:pt x="328879" y="234158"/>
                  </a:lnTo>
                  <a:lnTo>
                    <a:pt x="295986" y="264090"/>
                  </a:lnTo>
                  <a:lnTo>
                    <a:pt x="264522" y="295503"/>
                  </a:lnTo>
                  <a:lnTo>
                    <a:pt x="234541" y="328342"/>
                  </a:lnTo>
                  <a:lnTo>
                    <a:pt x="206097" y="362553"/>
                  </a:lnTo>
                  <a:lnTo>
                    <a:pt x="179247" y="398081"/>
                  </a:lnTo>
                  <a:lnTo>
                    <a:pt x="154043" y="434872"/>
                  </a:lnTo>
                  <a:lnTo>
                    <a:pt x="130542" y="472870"/>
                  </a:lnTo>
                  <a:lnTo>
                    <a:pt x="108797" y="512022"/>
                  </a:lnTo>
                  <a:lnTo>
                    <a:pt x="88864" y="552272"/>
                  </a:lnTo>
                  <a:lnTo>
                    <a:pt x="70797" y="593566"/>
                  </a:lnTo>
                  <a:lnTo>
                    <a:pt x="54650" y="635850"/>
                  </a:lnTo>
                  <a:lnTo>
                    <a:pt x="40479" y="679068"/>
                  </a:lnTo>
                  <a:lnTo>
                    <a:pt x="28338" y="723167"/>
                  </a:lnTo>
                  <a:lnTo>
                    <a:pt x="18282" y="768092"/>
                  </a:lnTo>
                  <a:lnTo>
                    <a:pt x="10366" y="813787"/>
                  </a:lnTo>
                  <a:lnTo>
                    <a:pt x="4643" y="860199"/>
                  </a:lnTo>
                  <a:lnTo>
                    <a:pt x="1170" y="907273"/>
                  </a:lnTo>
                  <a:lnTo>
                    <a:pt x="0" y="954954"/>
                  </a:lnTo>
                  <a:lnTo>
                    <a:pt x="1170" y="1002636"/>
                  </a:lnTo>
                  <a:lnTo>
                    <a:pt x="4643" y="1049710"/>
                  </a:lnTo>
                  <a:lnTo>
                    <a:pt x="10366" y="1096123"/>
                  </a:lnTo>
                  <a:lnTo>
                    <a:pt x="18282" y="1141819"/>
                  </a:lnTo>
                  <a:lnTo>
                    <a:pt x="28338" y="1186745"/>
                  </a:lnTo>
                  <a:lnTo>
                    <a:pt x="40479" y="1230845"/>
                  </a:lnTo>
                  <a:lnTo>
                    <a:pt x="54650" y="1274064"/>
                  </a:lnTo>
                  <a:lnTo>
                    <a:pt x="70797" y="1316349"/>
                  </a:lnTo>
                  <a:lnTo>
                    <a:pt x="88864" y="1357644"/>
                  </a:lnTo>
                  <a:lnTo>
                    <a:pt x="985688" y="1385858"/>
                  </a:lnTo>
                  <a:lnTo>
                    <a:pt x="985688" y="713"/>
                  </a:lnTo>
                  <a:lnTo>
                    <a:pt x="956516" y="0"/>
                  </a:lnTo>
                  <a:close/>
                </a:path>
              </a:pathLst>
            </a:custGeom>
            <a:solidFill>
              <a:srgbClr val="FBDC04"/>
            </a:solidFill>
          </p:spPr>
          <p:txBody>
            <a:bodyPr wrap="square" lIns="0" tIns="0" rIns="0" bIns="0" rtlCol="0"/>
            <a:lstStyle/>
            <a:p>
              <a:endParaRPr/>
            </a:p>
          </p:txBody>
        </p:sp>
        <p:sp>
          <p:nvSpPr>
            <p:cNvPr id="10" name="object 11">
              <a:extLst>
                <a:ext uri="{FF2B5EF4-FFF2-40B4-BE49-F238E27FC236}">
                  <a16:creationId xmlns:a16="http://schemas.microsoft.com/office/drawing/2014/main" id="{A7390FB1-130E-85C2-D61E-7E008C7E621A}"/>
                </a:ext>
              </a:extLst>
            </p:cNvPr>
            <p:cNvSpPr/>
            <p:nvPr/>
          </p:nvSpPr>
          <p:spPr>
            <a:xfrm>
              <a:off x="11197946" y="5857519"/>
              <a:ext cx="985519" cy="1000760"/>
            </a:xfrm>
            <a:custGeom>
              <a:avLst/>
              <a:gdLst/>
              <a:ahLst/>
              <a:cxnLst/>
              <a:rect l="l" t="t" r="r" b="b"/>
              <a:pathLst>
                <a:path w="985520" h="1000759">
                  <a:moveTo>
                    <a:pt x="462419" y="1000480"/>
                  </a:moveTo>
                  <a:lnTo>
                    <a:pt x="437896" y="971156"/>
                  </a:lnTo>
                  <a:lnTo>
                    <a:pt x="411264" y="934402"/>
                  </a:lnTo>
                  <a:lnTo>
                    <a:pt x="387146" y="895769"/>
                  </a:lnTo>
                  <a:lnTo>
                    <a:pt x="365683" y="855345"/>
                  </a:lnTo>
                  <a:lnTo>
                    <a:pt x="346989" y="813257"/>
                  </a:lnTo>
                  <a:lnTo>
                    <a:pt x="331203" y="769607"/>
                  </a:lnTo>
                  <a:lnTo>
                    <a:pt x="318439" y="724522"/>
                  </a:lnTo>
                  <a:lnTo>
                    <a:pt x="308838" y="678103"/>
                  </a:lnTo>
                  <a:lnTo>
                    <a:pt x="347827" y="651167"/>
                  </a:lnTo>
                  <a:lnTo>
                    <a:pt x="338607" y="643623"/>
                  </a:lnTo>
                  <a:lnTo>
                    <a:pt x="328053" y="637971"/>
                  </a:lnTo>
                  <a:lnTo>
                    <a:pt x="316509" y="634428"/>
                  </a:lnTo>
                  <a:lnTo>
                    <a:pt x="304342" y="633196"/>
                  </a:lnTo>
                  <a:lnTo>
                    <a:pt x="279527" y="638187"/>
                  </a:lnTo>
                  <a:lnTo>
                    <a:pt x="259270" y="651814"/>
                  </a:lnTo>
                  <a:lnTo>
                    <a:pt x="245630" y="672033"/>
                  </a:lnTo>
                  <a:lnTo>
                    <a:pt x="240626" y="696810"/>
                  </a:lnTo>
                  <a:lnTo>
                    <a:pt x="240919" y="703414"/>
                  </a:lnTo>
                  <a:lnTo>
                    <a:pt x="241846" y="709815"/>
                  </a:lnTo>
                  <a:lnTo>
                    <a:pt x="243471" y="716076"/>
                  </a:lnTo>
                  <a:lnTo>
                    <a:pt x="245884" y="722261"/>
                  </a:lnTo>
                  <a:lnTo>
                    <a:pt x="267614" y="706539"/>
                  </a:lnTo>
                  <a:lnTo>
                    <a:pt x="279031" y="754799"/>
                  </a:lnTo>
                  <a:lnTo>
                    <a:pt x="293662" y="801611"/>
                  </a:lnTo>
                  <a:lnTo>
                    <a:pt x="311353" y="846874"/>
                  </a:lnTo>
                  <a:lnTo>
                    <a:pt x="331978" y="890460"/>
                  </a:lnTo>
                  <a:lnTo>
                    <a:pt x="355422" y="932256"/>
                  </a:lnTo>
                  <a:lnTo>
                    <a:pt x="381546" y="972172"/>
                  </a:lnTo>
                  <a:lnTo>
                    <a:pt x="402945" y="1000480"/>
                  </a:lnTo>
                  <a:lnTo>
                    <a:pt x="462419" y="1000480"/>
                  </a:lnTo>
                  <a:close/>
                </a:path>
                <a:path w="985520" h="1000759">
                  <a:moveTo>
                    <a:pt x="984948" y="252958"/>
                  </a:moveTo>
                  <a:lnTo>
                    <a:pt x="974610" y="252056"/>
                  </a:lnTo>
                  <a:lnTo>
                    <a:pt x="955776" y="251510"/>
                  </a:lnTo>
                  <a:lnTo>
                    <a:pt x="937234" y="252056"/>
                  </a:lnTo>
                  <a:lnTo>
                    <a:pt x="918832" y="253657"/>
                  </a:lnTo>
                  <a:lnTo>
                    <a:pt x="900734" y="256235"/>
                  </a:lnTo>
                  <a:lnTo>
                    <a:pt x="883043" y="259740"/>
                  </a:lnTo>
                  <a:lnTo>
                    <a:pt x="870343" y="212001"/>
                  </a:lnTo>
                  <a:lnTo>
                    <a:pt x="850684" y="167500"/>
                  </a:lnTo>
                  <a:lnTo>
                    <a:pt x="824687" y="126873"/>
                  </a:lnTo>
                  <a:lnTo>
                    <a:pt x="792988" y="90754"/>
                  </a:lnTo>
                  <a:lnTo>
                    <a:pt x="756208" y="59778"/>
                  </a:lnTo>
                  <a:lnTo>
                    <a:pt x="715022" y="34569"/>
                  </a:lnTo>
                  <a:lnTo>
                    <a:pt x="670026" y="15786"/>
                  </a:lnTo>
                  <a:lnTo>
                    <a:pt x="621868" y="4051"/>
                  </a:lnTo>
                  <a:lnTo>
                    <a:pt x="571195" y="0"/>
                  </a:lnTo>
                  <a:lnTo>
                    <a:pt x="521741" y="3860"/>
                  </a:lnTo>
                  <a:lnTo>
                    <a:pt x="474700" y="15074"/>
                  </a:lnTo>
                  <a:lnTo>
                    <a:pt x="430644" y="33020"/>
                  </a:lnTo>
                  <a:lnTo>
                    <a:pt x="390156" y="57124"/>
                  </a:lnTo>
                  <a:lnTo>
                    <a:pt x="353822" y="86804"/>
                  </a:lnTo>
                  <a:lnTo>
                    <a:pt x="322224" y="121437"/>
                  </a:lnTo>
                  <a:lnTo>
                    <a:pt x="295935" y="160451"/>
                  </a:lnTo>
                  <a:lnTo>
                    <a:pt x="275539" y="203263"/>
                  </a:lnTo>
                  <a:lnTo>
                    <a:pt x="261620" y="249262"/>
                  </a:lnTo>
                  <a:lnTo>
                    <a:pt x="64477" y="123520"/>
                  </a:lnTo>
                  <a:lnTo>
                    <a:pt x="39535" y="133629"/>
                  </a:lnTo>
                  <a:lnTo>
                    <a:pt x="19024" y="161137"/>
                  </a:lnTo>
                  <a:lnTo>
                    <a:pt x="5118" y="201828"/>
                  </a:lnTo>
                  <a:lnTo>
                    <a:pt x="0" y="251510"/>
                  </a:lnTo>
                  <a:lnTo>
                    <a:pt x="1765" y="280847"/>
                  </a:lnTo>
                  <a:lnTo>
                    <a:pt x="6756" y="307733"/>
                  </a:lnTo>
                  <a:lnTo>
                    <a:pt x="14554" y="331381"/>
                  </a:lnTo>
                  <a:lnTo>
                    <a:pt x="24739" y="351040"/>
                  </a:lnTo>
                  <a:lnTo>
                    <a:pt x="32740" y="318211"/>
                  </a:lnTo>
                  <a:lnTo>
                    <a:pt x="42075" y="285940"/>
                  </a:lnTo>
                  <a:lnTo>
                    <a:pt x="52679" y="254215"/>
                  </a:lnTo>
                  <a:lnTo>
                    <a:pt x="64477" y="223062"/>
                  </a:lnTo>
                  <a:lnTo>
                    <a:pt x="64477" y="227558"/>
                  </a:lnTo>
                  <a:lnTo>
                    <a:pt x="256374" y="350291"/>
                  </a:lnTo>
                  <a:lnTo>
                    <a:pt x="264782" y="396773"/>
                  </a:lnTo>
                  <a:lnTo>
                    <a:pt x="279755" y="440651"/>
                  </a:lnTo>
                  <a:lnTo>
                    <a:pt x="300761" y="481380"/>
                  </a:lnTo>
                  <a:lnTo>
                    <a:pt x="327253" y="518426"/>
                  </a:lnTo>
                  <a:lnTo>
                    <a:pt x="358686" y="551243"/>
                  </a:lnTo>
                  <a:lnTo>
                    <a:pt x="394538" y="579310"/>
                  </a:lnTo>
                  <a:lnTo>
                    <a:pt x="434251" y="602081"/>
                  </a:lnTo>
                  <a:lnTo>
                    <a:pt x="477291" y="619010"/>
                  </a:lnTo>
                  <a:lnTo>
                    <a:pt x="523125" y="629564"/>
                  </a:lnTo>
                  <a:lnTo>
                    <a:pt x="571195" y="633196"/>
                  </a:lnTo>
                  <a:lnTo>
                    <a:pt x="620776" y="629348"/>
                  </a:lnTo>
                  <a:lnTo>
                    <a:pt x="667931" y="618172"/>
                  </a:lnTo>
                  <a:lnTo>
                    <a:pt x="712076" y="600265"/>
                  </a:lnTo>
                  <a:lnTo>
                    <a:pt x="752614" y="576199"/>
                  </a:lnTo>
                  <a:lnTo>
                    <a:pt x="788962" y="546569"/>
                  </a:lnTo>
                  <a:lnTo>
                    <a:pt x="820559" y="511949"/>
                  </a:lnTo>
                  <a:lnTo>
                    <a:pt x="846797" y="472935"/>
                  </a:lnTo>
                  <a:lnTo>
                    <a:pt x="867092" y="430110"/>
                  </a:lnTo>
                  <a:lnTo>
                    <a:pt x="880872" y="384048"/>
                  </a:lnTo>
                  <a:lnTo>
                    <a:pt x="887539" y="335330"/>
                  </a:lnTo>
                  <a:lnTo>
                    <a:pt x="904417" y="332270"/>
                  </a:lnTo>
                  <a:lnTo>
                    <a:pt x="921372" y="329895"/>
                  </a:lnTo>
                  <a:lnTo>
                    <a:pt x="938466" y="328383"/>
                  </a:lnTo>
                  <a:lnTo>
                    <a:pt x="955776" y="327837"/>
                  </a:lnTo>
                  <a:lnTo>
                    <a:pt x="973150" y="328383"/>
                  </a:lnTo>
                  <a:lnTo>
                    <a:pt x="984948" y="329412"/>
                  </a:lnTo>
                  <a:lnTo>
                    <a:pt x="984948" y="252958"/>
                  </a:lnTo>
                  <a:close/>
                </a:path>
              </a:pathLst>
            </a:custGeom>
            <a:solidFill>
              <a:srgbClr val="000000"/>
            </a:solidFill>
          </p:spPr>
          <p:txBody>
            <a:bodyPr wrap="square" lIns="0" tIns="0" rIns="0" bIns="0" rtlCol="0"/>
            <a:lstStyle/>
            <a:p>
              <a:endParaRPr/>
            </a:p>
          </p:txBody>
        </p:sp>
      </p:grpSp>
      <p:sp>
        <p:nvSpPr>
          <p:cNvPr id="11" name="object 2">
            <a:extLst>
              <a:ext uri="{FF2B5EF4-FFF2-40B4-BE49-F238E27FC236}">
                <a16:creationId xmlns:a16="http://schemas.microsoft.com/office/drawing/2014/main" id="{048A2224-64F8-4D2E-1DD8-1A63EA4874DE}"/>
              </a:ext>
            </a:extLst>
          </p:cNvPr>
          <p:cNvSpPr/>
          <p:nvPr userDrawn="1"/>
        </p:nvSpPr>
        <p:spPr>
          <a:xfrm>
            <a:off x="0" y="0"/>
            <a:ext cx="3630295" cy="6858000"/>
          </a:xfrm>
          <a:custGeom>
            <a:avLst/>
            <a:gdLst/>
            <a:ahLst/>
            <a:cxnLst/>
            <a:rect l="l" t="t" r="r" b="b"/>
            <a:pathLst>
              <a:path w="3630295" h="6858000">
                <a:moveTo>
                  <a:pt x="3630167" y="0"/>
                </a:moveTo>
                <a:lnTo>
                  <a:pt x="0" y="0"/>
                </a:lnTo>
                <a:lnTo>
                  <a:pt x="0" y="6858000"/>
                </a:lnTo>
                <a:lnTo>
                  <a:pt x="3630167" y="6858000"/>
                </a:lnTo>
                <a:lnTo>
                  <a:pt x="3630167" y="0"/>
                </a:lnTo>
                <a:close/>
              </a:path>
            </a:pathLst>
          </a:custGeom>
          <a:solidFill>
            <a:srgbClr val="FDDC00"/>
          </a:solidFill>
        </p:spPr>
        <p:txBody>
          <a:bodyPr wrap="square" lIns="0" tIns="0" rIns="0" bIns="0" rtlCol="0"/>
          <a:lstStyle/>
          <a:p>
            <a:endParaRPr/>
          </a:p>
        </p:txBody>
      </p:sp>
      <p:sp>
        <p:nvSpPr>
          <p:cNvPr id="12" name="object 7">
            <a:extLst>
              <a:ext uri="{FF2B5EF4-FFF2-40B4-BE49-F238E27FC236}">
                <a16:creationId xmlns:a16="http://schemas.microsoft.com/office/drawing/2014/main" id="{0E4C154B-0C19-13BD-2B53-293430290931}"/>
              </a:ext>
            </a:extLst>
          </p:cNvPr>
          <p:cNvSpPr txBox="1">
            <a:spLocks/>
          </p:cNvSpPr>
          <p:nvPr userDrawn="1"/>
        </p:nvSpPr>
        <p:spPr>
          <a:xfrm>
            <a:off x="7153972" y="1333526"/>
            <a:ext cx="3825875" cy="3021725"/>
          </a:xfrm>
          <a:prstGeom prst="rect">
            <a:avLst/>
          </a:prstGeom>
        </p:spPr>
        <p:txBody>
          <a:bodyPr vert="horz" wrap="square" lIns="0" tIns="12065"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50000"/>
              </a:lnSpc>
              <a:spcBef>
                <a:spcPts val="95"/>
              </a:spcBef>
            </a:pPr>
            <a:r>
              <a:rPr lang="pt-BR" sz="2200" spc="-5" dirty="0" err="1"/>
              <a:t>Dorina</a:t>
            </a:r>
            <a:r>
              <a:rPr lang="pt-BR" sz="2200" spc="-35" dirty="0"/>
              <a:t> </a:t>
            </a:r>
            <a:r>
              <a:rPr lang="pt-BR" sz="2200" dirty="0"/>
              <a:t>de </a:t>
            </a:r>
            <a:r>
              <a:rPr lang="pt-BR" sz="2200" spc="-15" dirty="0"/>
              <a:t>Gouvêa</a:t>
            </a:r>
            <a:r>
              <a:rPr lang="pt-BR" sz="2200" dirty="0"/>
              <a:t> </a:t>
            </a:r>
            <a:r>
              <a:rPr lang="pt-BR" sz="2200" spc="-5" dirty="0" err="1"/>
              <a:t>Nowill</a:t>
            </a:r>
            <a:r>
              <a:rPr lang="pt-BR" sz="2200" spc="-5" dirty="0">
                <a:latin typeface="Segoe UI Semibold"/>
                <a:cs typeface="Segoe UI Semibold"/>
              </a:rPr>
              <a:t>,</a:t>
            </a:r>
            <a:endParaRPr lang="pt-BR" sz="2200" dirty="0">
              <a:latin typeface="Segoe UI Semibold"/>
              <a:cs typeface="Segoe UI Semibold"/>
            </a:endParaRPr>
          </a:p>
          <a:p>
            <a:pPr marL="1905" algn="ctr">
              <a:lnSpc>
                <a:spcPct val="150000"/>
              </a:lnSpc>
              <a:spcBef>
                <a:spcPts val="95"/>
              </a:spcBef>
            </a:pPr>
            <a:r>
              <a:rPr lang="pt-BR" sz="2200" spc="-20" dirty="0">
                <a:latin typeface="Segoe UI Semibold"/>
                <a:cs typeface="Segoe UI Semibold"/>
              </a:rPr>
              <a:t>deixou</a:t>
            </a:r>
            <a:r>
              <a:rPr lang="pt-BR" sz="2200" spc="-15" dirty="0">
                <a:latin typeface="Segoe UI Semibold"/>
                <a:cs typeface="Segoe UI Semibold"/>
              </a:rPr>
              <a:t> </a:t>
            </a:r>
            <a:r>
              <a:rPr lang="pt-BR" sz="2200" spc="-20" dirty="0">
                <a:latin typeface="Segoe UI Semibold"/>
                <a:cs typeface="Segoe UI Semibold"/>
              </a:rPr>
              <a:t>para</a:t>
            </a:r>
            <a:r>
              <a:rPr lang="pt-BR" sz="2200" spc="125" dirty="0">
                <a:latin typeface="Segoe UI Semibold"/>
                <a:cs typeface="Segoe UI Semibold"/>
              </a:rPr>
              <a:t> </a:t>
            </a:r>
            <a:r>
              <a:rPr lang="pt-BR" sz="2200" spc="-5" dirty="0">
                <a:latin typeface="Segoe UI Semibold"/>
                <a:cs typeface="Segoe UI Semibold"/>
              </a:rPr>
              <a:t>a</a:t>
            </a:r>
            <a:r>
              <a:rPr lang="pt-BR" sz="2200" spc="-40" dirty="0">
                <a:latin typeface="Segoe UI Semibold"/>
                <a:cs typeface="Segoe UI Semibold"/>
              </a:rPr>
              <a:t> </a:t>
            </a:r>
            <a:r>
              <a:rPr lang="pt-BR" sz="2200" spc="-20" dirty="0">
                <a:latin typeface="Segoe UI Semibold"/>
                <a:cs typeface="Segoe UI Semibold"/>
              </a:rPr>
              <a:t>pessoa</a:t>
            </a:r>
            <a:endParaRPr lang="pt-BR" sz="2200" dirty="0">
              <a:latin typeface="Segoe UI Semibold"/>
              <a:cs typeface="Segoe UI Semibold"/>
            </a:endParaRPr>
          </a:p>
          <a:p>
            <a:pPr marL="12700" marR="5080" indent="635" algn="ctr">
              <a:lnSpc>
                <a:spcPct val="150000"/>
              </a:lnSpc>
              <a:spcBef>
                <a:spcPts val="100"/>
              </a:spcBef>
            </a:pPr>
            <a:r>
              <a:rPr lang="pt-BR" sz="2200" spc="-15" dirty="0">
                <a:latin typeface="Segoe UI Semibold"/>
                <a:cs typeface="Segoe UI Semibold"/>
              </a:rPr>
              <a:t>com</a:t>
            </a:r>
            <a:r>
              <a:rPr lang="pt-BR" sz="2200" spc="-10" dirty="0">
                <a:latin typeface="Segoe UI Semibold"/>
                <a:cs typeface="Segoe UI Semibold"/>
              </a:rPr>
              <a:t> deficiência</a:t>
            </a:r>
            <a:r>
              <a:rPr lang="pt-BR" sz="2200" spc="10" dirty="0">
                <a:latin typeface="Segoe UI Semibold"/>
                <a:cs typeface="Segoe UI Semibold"/>
              </a:rPr>
              <a:t> </a:t>
            </a:r>
            <a:r>
              <a:rPr lang="pt-BR" sz="2200" spc="-5" dirty="0">
                <a:latin typeface="Segoe UI Semibold"/>
                <a:cs typeface="Segoe UI Semibold"/>
              </a:rPr>
              <a:t>visual</a:t>
            </a:r>
            <a:r>
              <a:rPr lang="pt-BR" sz="2200" spc="-30" dirty="0">
                <a:latin typeface="Segoe UI Semibold"/>
                <a:cs typeface="Segoe UI Semibold"/>
              </a:rPr>
              <a:t> </a:t>
            </a:r>
            <a:r>
              <a:rPr lang="pt-BR" sz="2200" spc="-5" dirty="0">
                <a:latin typeface="Segoe UI Semibold"/>
                <a:cs typeface="Segoe UI Semibold"/>
              </a:rPr>
              <a:t>a </a:t>
            </a:r>
            <a:r>
              <a:rPr lang="pt-BR" sz="2200" dirty="0">
                <a:latin typeface="Segoe UI Semibold"/>
                <a:cs typeface="Segoe UI Semibold"/>
              </a:rPr>
              <a:t> oportunidade </a:t>
            </a:r>
            <a:r>
              <a:rPr lang="pt-BR" sz="2200" spc="-5" dirty="0">
                <a:latin typeface="Segoe UI Semibold"/>
                <a:cs typeface="Segoe UI Semibold"/>
              </a:rPr>
              <a:t>de </a:t>
            </a:r>
            <a:r>
              <a:rPr lang="pt-BR" sz="2200" spc="-15" dirty="0">
                <a:latin typeface="Segoe UI Semibold"/>
                <a:cs typeface="Segoe UI Semibold"/>
              </a:rPr>
              <a:t>viver com </a:t>
            </a:r>
            <a:r>
              <a:rPr lang="pt-BR" sz="2200" spc="-10" dirty="0">
                <a:latin typeface="Segoe UI Semibold"/>
                <a:cs typeface="Segoe UI Semibold"/>
              </a:rPr>
              <a:t> </a:t>
            </a:r>
            <a:r>
              <a:rPr lang="pt-BR" sz="2200" spc="-15" dirty="0">
                <a:latin typeface="Segoe UI Semibold"/>
                <a:cs typeface="Segoe UI Semibold"/>
              </a:rPr>
              <a:t>dignidade</a:t>
            </a:r>
            <a:r>
              <a:rPr lang="pt-BR" sz="2200" spc="190" dirty="0">
                <a:latin typeface="Segoe UI Semibold"/>
                <a:cs typeface="Segoe UI Semibold"/>
              </a:rPr>
              <a:t> </a:t>
            </a:r>
            <a:r>
              <a:rPr lang="pt-BR" sz="2200" spc="-5" dirty="0">
                <a:latin typeface="Segoe UI Semibold"/>
                <a:cs typeface="Segoe UI Semibold"/>
              </a:rPr>
              <a:t>e</a:t>
            </a:r>
            <a:r>
              <a:rPr lang="pt-BR" sz="2200" spc="-20" dirty="0">
                <a:latin typeface="Segoe UI Semibold"/>
                <a:cs typeface="Segoe UI Semibold"/>
              </a:rPr>
              <a:t> </a:t>
            </a:r>
            <a:r>
              <a:rPr lang="pt-BR" sz="2200" spc="-10" dirty="0">
                <a:latin typeface="Segoe UI Semibold"/>
                <a:cs typeface="Segoe UI Semibold"/>
              </a:rPr>
              <a:t>uma</a:t>
            </a:r>
            <a:r>
              <a:rPr lang="pt-BR" sz="2200" spc="-25" dirty="0">
                <a:latin typeface="Segoe UI Semibold"/>
                <a:cs typeface="Segoe UI Semibold"/>
              </a:rPr>
              <a:t> </a:t>
            </a:r>
            <a:r>
              <a:rPr lang="pt-BR" sz="2200" spc="-10" dirty="0">
                <a:latin typeface="Segoe UI Semibold"/>
                <a:cs typeface="Segoe UI Semibold"/>
              </a:rPr>
              <a:t>lição</a:t>
            </a:r>
            <a:r>
              <a:rPr lang="pt-BR" sz="2200" spc="-25" dirty="0">
                <a:latin typeface="Segoe UI Semibold"/>
                <a:cs typeface="Segoe UI Semibold"/>
              </a:rPr>
              <a:t> </a:t>
            </a:r>
            <a:r>
              <a:rPr lang="pt-BR" sz="2200" spc="-5" dirty="0">
                <a:latin typeface="Segoe UI Semibold"/>
                <a:cs typeface="Segoe UI Semibold"/>
              </a:rPr>
              <a:t>de </a:t>
            </a:r>
            <a:r>
              <a:rPr lang="pt-BR" sz="2200" spc="-10" dirty="0">
                <a:latin typeface="Segoe UI Semibold"/>
                <a:cs typeface="Segoe UI Semibold"/>
              </a:rPr>
              <a:t>vida </a:t>
            </a:r>
            <a:r>
              <a:rPr lang="pt-BR" sz="2200" dirty="0">
                <a:latin typeface="Segoe UI Semibold"/>
                <a:cs typeface="Segoe UI Semibold"/>
              </a:rPr>
              <a:t>às</a:t>
            </a:r>
            <a:r>
              <a:rPr lang="pt-BR" sz="2200" spc="-55" dirty="0">
                <a:latin typeface="Segoe UI Semibold"/>
                <a:cs typeface="Segoe UI Semibold"/>
              </a:rPr>
              <a:t> </a:t>
            </a:r>
            <a:r>
              <a:rPr lang="pt-BR" sz="2200" spc="-10" dirty="0">
                <a:latin typeface="Segoe UI Semibold"/>
                <a:cs typeface="Segoe UI Semibold"/>
              </a:rPr>
              <a:t>pessoas</a:t>
            </a:r>
            <a:r>
              <a:rPr lang="pt-BR" sz="2200" spc="-30" dirty="0">
                <a:latin typeface="Segoe UI Semibold"/>
                <a:cs typeface="Segoe UI Semibold"/>
              </a:rPr>
              <a:t> </a:t>
            </a:r>
            <a:r>
              <a:rPr lang="pt-BR" sz="2200" spc="-15" dirty="0">
                <a:latin typeface="Segoe UI Semibold"/>
                <a:cs typeface="Segoe UI Semibold"/>
              </a:rPr>
              <a:t>que</a:t>
            </a:r>
            <a:r>
              <a:rPr lang="pt-BR" sz="2200" spc="-20" dirty="0">
                <a:latin typeface="Segoe UI Semibold"/>
                <a:cs typeface="Segoe UI Semibold"/>
              </a:rPr>
              <a:t> </a:t>
            </a:r>
            <a:r>
              <a:rPr lang="pt-BR" sz="2200" spc="-35" dirty="0">
                <a:latin typeface="Segoe UI Semibold"/>
                <a:cs typeface="Segoe UI Semibold"/>
              </a:rPr>
              <a:t>enxergam.</a:t>
            </a:r>
            <a:endParaRPr lang="pt-BR" sz="2200" dirty="0">
              <a:latin typeface="Segoe UI Semibold"/>
              <a:cs typeface="Segoe UI Semibold"/>
            </a:endParaRPr>
          </a:p>
        </p:txBody>
      </p:sp>
      <p:sp>
        <p:nvSpPr>
          <p:cNvPr id="13" name="object 12">
            <a:extLst>
              <a:ext uri="{FF2B5EF4-FFF2-40B4-BE49-F238E27FC236}">
                <a16:creationId xmlns:a16="http://schemas.microsoft.com/office/drawing/2014/main" id="{E967CBDB-05E8-5CE8-8F80-4405434BC461}"/>
              </a:ext>
            </a:extLst>
          </p:cNvPr>
          <p:cNvSpPr txBox="1"/>
          <p:nvPr userDrawn="1"/>
        </p:nvSpPr>
        <p:spPr>
          <a:xfrm>
            <a:off x="6448804" y="4988750"/>
            <a:ext cx="5236210" cy="940435"/>
          </a:xfrm>
          <a:prstGeom prst="rect">
            <a:avLst/>
          </a:prstGeom>
        </p:spPr>
        <p:txBody>
          <a:bodyPr vert="horz" wrap="square" lIns="0" tIns="24765" rIns="0" bIns="0" rtlCol="0">
            <a:spAutoFit/>
          </a:bodyPr>
          <a:lstStyle/>
          <a:p>
            <a:pPr algn="ctr">
              <a:lnSpc>
                <a:spcPct val="100000"/>
              </a:lnSpc>
              <a:spcBef>
                <a:spcPts val="195"/>
              </a:spcBef>
            </a:pPr>
            <a:r>
              <a:rPr sz="1400" i="1" spc="-20" dirty="0">
                <a:latin typeface="Segoe UI Semilight"/>
                <a:cs typeface="Segoe UI Semilight"/>
              </a:rPr>
              <a:t>“Vencer</a:t>
            </a:r>
            <a:r>
              <a:rPr sz="1400" i="1" spc="-40" dirty="0">
                <a:latin typeface="Segoe UI Semilight"/>
                <a:cs typeface="Segoe UI Semilight"/>
              </a:rPr>
              <a:t> </a:t>
            </a:r>
            <a:r>
              <a:rPr sz="1400" i="1" dirty="0">
                <a:latin typeface="Segoe UI Semilight"/>
                <a:cs typeface="Segoe UI Semilight"/>
              </a:rPr>
              <a:t>na</a:t>
            </a:r>
            <a:r>
              <a:rPr sz="1400" i="1" spc="-10" dirty="0">
                <a:latin typeface="Segoe UI Semilight"/>
                <a:cs typeface="Segoe UI Semilight"/>
              </a:rPr>
              <a:t> </a:t>
            </a:r>
            <a:r>
              <a:rPr sz="1400" i="1" spc="-5" dirty="0">
                <a:latin typeface="Segoe UI Semilight"/>
                <a:cs typeface="Segoe UI Semilight"/>
              </a:rPr>
              <a:t>vida</a:t>
            </a:r>
            <a:r>
              <a:rPr sz="1400" i="1" spc="20" dirty="0">
                <a:latin typeface="Segoe UI Semilight"/>
                <a:cs typeface="Segoe UI Semilight"/>
              </a:rPr>
              <a:t> </a:t>
            </a:r>
            <a:r>
              <a:rPr sz="1400" i="1" dirty="0">
                <a:latin typeface="Segoe UI Semilight"/>
                <a:cs typeface="Segoe UI Semilight"/>
              </a:rPr>
              <a:t>é manter-se</a:t>
            </a:r>
            <a:r>
              <a:rPr sz="1400" i="1" spc="-50" dirty="0">
                <a:latin typeface="Segoe UI Semilight"/>
                <a:cs typeface="Segoe UI Semilight"/>
              </a:rPr>
              <a:t> </a:t>
            </a:r>
            <a:r>
              <a:rPr sz="1400" i="1" spc="-5" dirty="0">
                <a:latin typeface="Segoe UI Semilight"/>
                <a:cs typeface="Segoe UI Semilight"/>
              </a:rPr>
              <a:t>de</a:t>
            </a:r>
            <a:r>
              <a:rPr sz="1400" i="1" spc="-50" dirty="0">
                <a:latin typeface="Segoe UI Semilight"/>
                <a:cs typeface="Segoe UI Semilight"/>
              </a:rPr>
              <a:t> </a:t>
            </a:r>
            <a:r>
              <a:rPr sz="1400" i="1" dirty="0">
                <a:latin typeface="Segoe UI Semilight"/>
                <a:cs typeface="Segoe UI Semilight"/>
              </a:rPr>
              <a:t>pé</a:t>
            </a:r>
            <a:r>
              <a:rPr sz="1400" i="1" spc="-15" dirty="0">
                <a:latin typeface="Segoe UI Semilight"/>
                <a:cs typeface="Segoe UI Semilight"/>
              </a:rPr>
              <a:t> </a:t>
            </a:r>
            <a:r>
              <a:rPr sz="1400" i="1" spc="-5" dirty="0">
                <a:latin typeface="Segoe UI Semilight"/>
                <a:cs typeface="Segoe UI Semilight"/>
              </a:rPr>
              <a:t>quando tudo</a:t>
            </a:r>
            <a:r>
              <a:rPr sz="1400" i="1" spc="-25" dirty="0">
                <a:latin typeface="Segoe UI Semilight"/>
                <a:cs typeface="Segoe UI Semilight"/>
              </a:rPr>
              <a:t> </a:t>
            </a:r>
            <a:r>
              <a:rPr sz="1400" i="1" spc="-5" dirty="0">
                <a:latin typeface="Segoe UI Semilight"/>
                <a:cs typeface="Segoe UI Semilight"/>
              </a:rPr>
              <a:t>parece</a:t>
            </a:r>
            <a:r>
              <a:rPr sz="1400" i="1" spc="-20" dirty="0">
                <a:latin typeface="Segoe UI Semilight"/>
                <a:cs typeface="Segoe UI Semilight"/>
              </a:rPr>
              <a:t> </a:t>
            </a:r>
            <a:r>
              <a:rPr sz="1400" i="1" spc="-10" dirty="0">
                <a:latin typeface="Segoe UI Semilight"/>
                <a:cs typeface="Segoe UI Semilight"/>
              </a:rPr>
              <a:t>estar</a:t>
            </a:r>
            <a:r>
              <a:rPr sz="1400" i="1" spc="-20" dirty="0">
                <a:latin typeface="Segoe UI Semilight"/>
                <a:cs typeface="Segoe UI Semilight"/>
              </a:rPr>
              <a:t> </a:t>
            </a:r>
            <a:r>
              <a:rPr sz="1400" i="1" spc="-5" dirty="0">
                <a:latin typeface="Segoe UI Semilight"/>
                <a:cs typeface="Segoe UI Semilight"/>
              </a:rPr>
              <a:t>abalado.</a:t>
            </a:r>
            <a:endParaRPr sz="1400" dirty="0">
              <a:latin typeface="Segoe UI Semilight"/>
              <a:cs typeface="Segoe UI Semilight"/>
            </a:endParaRPr>
          </a:p>
          <a:p>
            <a:pPr algn="ctr">
              <a:lnSpc>
                <a:spcPct val="100000"/>
              </a:lnSpc>
              <a:spcBef>
                <a:spcPts val="95"/>
              </a:spcBef>
            </a:pPr>
            <a:r>
              <a:rPr sz="1400" i="1" dirty="0">
                <a:latin typeface="Segoe UI Semilight"/>
                <a:cs typeface="Segoe UI Semilight"/>
              </a:rPr>
              <a:t>É</a:t>
            </a:r>
            <a:r>
              <a:rPr sz="1400" i="1" spc="5" dirty="0">
                <a:latin typeface="Segoe UI Semilight"/>
                <a:cs typeface="Segoe UI Semilight"/>
              </a:rPr>
              <a:t> </a:t>
            </a:r>
            <a:r>
              <a:rPr sz="1400" i="1" spc="-15" dirty="0">
                <a:latin typeface="Segoe UI Semilight"/>
                <a:cs typeface="Segoe UI Semilight"/>
              </a:rPr>
              <a:t>lutar</a:t>
            </a:r>
            <a:r>
              <a:rPr sz="1400" i="1" spc="20" dirty="0">
                <a:latin typeface="Segoe UI Semilight"/>
                <a:cs typeface="Segoe UI Semilight"/>
              </a:rPr>
              <a:t> </a:t>
            </a:r>
            <a:r>
              <a:rPr sz="1400" i="1" spc="-5" dirty="0">
                <a:latin typeface="Segoe UI Semilight"/>
                <a:cs typeface="Segoe UI Semilight"/>
              </a:rPr>
              <a:t>quando</a:t>
            </a:r>
            <a:r>
              <a:rPr sz="1400" i="1" spc="-10" dirty="0">
                <a:latin typeface="Segoe UI Semilight"/>
                <a:cs typeface="Segoe UI Semilight"/>
              </a:rPr>
              <a:t> </a:t>
            </a:r>
            <a:r>
              <a:rPr sz="1400" i="1" spc="-5" dirty="0">
                <a:latin typeface="Segoe UI Semilight"/>
                <a:cs typeface="Segoe UI Semilight"/>
              </a:rPr>
              <a:t>tudo</a:t>
            </a:r>
            <a:r>
              <a:rPr sz="1400" i="1" spc="20" dirty="0">
                <a:latin typeface="Segoe UI Semilight"/>
                <a:cs typeface="Segoe UI Semilight"/>
              </a:rPr>
              <a:t> </a:t>
            </a:r>
            <a:r>
              <a:rPr sz="1400" i="1" spc="-5" dirty="0">
                <a:latin typeface="Segoe UI Semilight"/>
                <a:cs typeface="Segoe UI Semilight"/>
              </a:rPr>
              <a:t>parece</a:t>
            </a:r>
            <a:r>
              <a:rPr sz="1400" i="1" spc="-35" dirty="0">
                <a:latin typeface="Segoe UI Semilight"/>
                <a:cs typeface="Segoe UI Semilight"/>
              </a:rPr>
              <a:t> </a:t>
            </a:r>
            <a:r>
              <a:rPr sz="1400" i="1" spc="-5" dirty="0">
                <a:latin typeface="Segoe UI Semilight"/>
                <a:cs typeface="Segoe UI Semilight"/>
              </a:rPr>
              <a:t>adverso.</a:t>
            </a:r>
            <a:r>
              <a:rPr sz="1400" i="1" spc="-45" dirty="0">
                <a:latin typeface="Segoe UI Semilight"/>
                <a:cs typeface="Segoe UI Semilight"/>
              </a:rPr>
              <a:t> </a:t>
            </a:r>
            <a:r>
              <a:rPr sz="1400" i="1" dirty="0">
                <a:latin typeface="Segoe UI Semilight"/>
                <a:cs typeface="Segoe UI Semilight"/>
              </a:rPr>
              <a:t>É</a:t>
            </a:r>
            <a:r>
              <a:rPr sz="1400" i="1" spc="-10" dirty="0">
                <a:latin typeface="Segoe UI Semilight"/>
                <a:cs typeface="Segoe UI Semilight"/>
              </a:rPr>
              <a:t> </a:t>
            </a:r>
            <a:r>
              <a:rPr sz="1400" i="1" spc="-15" dirty="0">
                <a:latin typeface="Segoe UI Semilight"/>
                <a:cs typeface="Segoe UI Semilight"/>
              </a:rPr>
              <a:t>aceitar</a:t>
            </a:r>
            <a:r>
              <a:rPr sz="1400" i="1" spc="25" dirty="0">
                <a:latin typeface="Segoe UI Semilight"/>
                <a:cs typeface="Segoe UI Semilight"/>
              </a:rPr>
              <a:t> </a:t>
            </a:r>
            <a:r>
              <a:rPr sz="1400" i="1" dirty="0">
                <a:latin typeface="Segoe UI Semilight"/>
                <a:cs typeface="Segoe UI Semilight"/>
              </a:rPr>
              <a:t>o</a:t>
            </a:r>
            <a:r>
              <a:rPr sz="1400" i="1" spc="5" dirty="0">
                <a:latin typeface="Segoe UI Semilight"/>
                <a:cs typeface="Segoe UI Semilight"/>
              </a:rPr>
              <a:t> </a:t>
            </a:r>
            <a:r>
              <a:rPr sz="1400" i="1" spc="-5" dirty="0">
                <a:latin typeface="Segoe UI Semilight"/>
                <a:cs typeface="Segoe UI Semilight"/>
              </a:rPr>
              <a:t>irrecuperável.</a:t>
            </a:r>
            <a:endParaRPr sz="1400" dirty="0">
              <a:latin typeface="Segoe UI Semilight"/>
              <a:cs typeface="Segoe UI Semilight"/>
            </a:endParaRPr>
          </a:p>
          <a:p>
            <a:pPr marL="635" algn="ctr">
              <a:lnSpc>
                <a:spcPct val="100000"/>
              </a:lnSpc>
              <a:spcBef>
                <a:spcPts val="95"/>
              </a:spcBef>
            </a:pPr>
            <a:r>
              <a:rPr sz="1400" i="1" dirty="0">
                <a:latin typeface="Segoe UI Semilight"/>
                <a:cs typeface="Segoe UI Semilight"/>
              </a:rPr>
              <a:t>É</a:t>
            </a:r>
            <a:r>
              <a:rPr sz="1400" i="1" spc="-10" dirty="0">
                <a:latin typeface="Segoe UI Semilight"/>
                <a:cs typeface="Segoe UI Semilight"/>
              </a:rPr>
              <a:t> </a:t>
            </a:r>
            <a:r>
              <a:rPr sz="1400" i="1" spc="-5" dirty="0">
                <a:latin typeface="Segoe UI Semilight"/>
                <a:cs typeface="Segoe UI Semilight"/>
              </a:rPr>
              <a:t>buscar</a:t>
            </a:r>
            <a:r>
              <a:rPr sz="1400" i="1" spc="-15" dirty="0">
                <a:latin typeface="Segoe UI Semilight"/>
                <a:cs typeface="Segoe UI Semilight"/>
              </a:rPr>
              <a:t> </a:t>
            </a:r>
            <a:r>
              <a:rPr sz="1400" i="1" dirty="0">
                <a:latin typeface="Segoe UI Semilight"/>
                <a:cs typeface="Segoe UI Semilight"/>
              </a:rPr>
              <a:t>um</a:t>
            </a:r>
            <a:r>
              <a:rPr sz="1400" i="1" spc="70" dirty="0">
                <a:latin typeface="Segoe UI Semilight"/>
                <a:cs typeface="Segoe UI Semilight"/>
              </a:rPr>
              <a:t> </a:t>
            </a:r>
            <a:r>
              <a:rPr sz="1400" i="1" spc="-5" dirty="0">
                <a:latin typeface="Segoe UI Semilight"/>
                <a:cs typeface="Segoe UI Semilight"/>
              </a:rPr>
              <a:t>caminho</a:t>
            </a:r>
            <a:r>
              <a:rPr sz="1400" i="1" spc="-30" dirty="0">
                <a:latin typeface="Segoe UI Semilight"/>
                <a:cs typeface="Segoe UI Semilight"/>
              </a:rPr>
              <a:t> </a:t>
            </a:r>
            <a:r>
              <a:rPr sz="1400" i="1" dirty="0">
                <a:latin typeface="Segoe UI Semilight"/>
                <a:cs typeface="Segoe UI Semilight"/>
              </a:rPr>
              <a:t>novo</a:t>
            </a:r>
            <a:r>
              <a:rPr sz="1400" i="1" spc="-55" dirty="0">
                <a:latin typeface="Segoe UI Semilight"/>
                <a:cs typeface="Segoe UI Semilight"/>
              </a:rPr>
              <a:t> </a:t>
            </a:r>
            <a:r>
              <a:rPr sz="1400" i="1" spc="-5" dirty="0">
                <a:latin typeface="Segoe UI Semilight"/>
                <a:cs typeface="Segoe UI Semilight"/>
              </a:rPr>
              <a:t>com</a:t>
            </a:r>
            <a:r>
              <a:rPr sz="1400" i="1" spc="-35" dirty="0">
                <a:latin typeface="Segoe UI Semilight"/>
                <a:cs typeface="Segoe UI Semilight"/>
              </a:rPr>
              <a:t> </a:t>
            </a:r>
            <a:r>
              <a:rPr sz="1400" i="1" spc="-5" dirty="0">
                <a:latin typeface="Segoe UI Semilight"/>
                <a:cs typeface="Segoe UI Semilight"/>
              </a:rPr>
              <a:t>energia,</a:t>
            </a:r>
            <a:r>
              <a:rPr sz="1400" i="1" dirty="0">
                <a:latin typeface="Segoe UI Semilight"/>
                <a:cs typeface="Segoe UI Semilight"/>
              </a:rPr>
              <a:t> </a:t>
            </a:r>
            <a:r>
              <a:rPr sz="1400" i="1" spc="-5" dirty="0">
                <a:latin typeface="Segoe UI Semilight"/>
                <a:cs typeface="Segoe UI Semilight"/>
              </a:rPr>
              <a:t>confiança</a:t>
            </a:r>
            <a:r>
              <a:rPr sz="1400" i="1" spc="-30" dirty="0">
                <a:latin typeface="Segoe UI Semilight"/>
                <a:cs typeface="Segoe UI Semilight"/>
              </a:rPr>
              <a:t> </a:t>
            </a:r>
            <a:r>
              <a:rPr sz="1400" i="1" dirty="0">
                <a:latin typeface="Segoe UI Semilight"/>
                <a:cs typeface="Segoe UI Semilight"/>
              </a:rPr>
              <a:t>e</a:t>
            </a:r>
            <a:r>
              <a:rPr sz="1400" i="1" spc="-5" dirty="0">
                <a:latin typeface="Segoe UI Semilight"/>
                <a:cs typeface="Segoe UI Semilight"/>
              </a:rPr>
              <a:t> </a:t>
            </a:r>
            <a:r>
              <a:rPr sz="1400" i="1" spc="-10" dirty="0">
                <a:latin typeface="Segoe UI Semilight"/>
                <a:cs typeface="Segoe UI Semilight"/>
              </a:rPr>
              <a:t>fé."</a:t>
            </a:r>
            <a:endParaRPr sz="1400" dirty="0">
              <a:latin typeface="Segoe UI Semilight"/>
              <a:cs typeface="Segoe UI Semilight"/>
            </a:endParaRPr>
          </a:p>
          <a:p>
            <a:pPr marL="1905" algn="ctr">
              <a:lnSpc>
                <a:spcPct val="100000"/>
              </a:lnSpc>
              <a:spcBef>
                <a:spcPts val="915"/>
              </a:spcBef>
            </a:pPr>
            <a:r>
              <a:rPr sz="800" spc="10" dirty="0">
                <a:latin typeface="Segoe UI Semilight"/>
                <a:cs typeface="Segoe UI Semilight"/>
              </a:rPr>
              <a:t>D</a:t>
            </a:r>
            <a:r>
              <a:rPr sz="800" spc="15" dirty="0">
                <a:latin typeface="Segoe UI Semilight"/>
                <a:cs typeface="Segoe UI Semilight"/>
              </a:rPr>
              <a:t>O</a:t>
            </a:r>
            <a:r>
              <a:rPr sz="800" dirty="0">
                <a:latin typeface="Segoe UI Semilight"/>
                <a:cs typeface="Segoe UI Semilight"/>
              </a:rPr>
              <a:t>R</a:t>
            </a:r>
            <a:r>
              <a:rPr sz="800" spc="-10" dirty="0">
                <a:latin typeface="Segoe UI Semilight"/>
                <a:cs typeface="Segoe UI Semilight"/>
              </a:rPr>
              <a:t>I</a:t>
            </a:r>
            <a:r>
              <a:rPr sz="800" dirty="0">
                <a:latin typeface="Segoe UI Semilight"/>
                <a:cs typeface="Segoe UI Semilight"/>
              </a:rPr>
              <a:t>NA</a:t>
            </a:r>
            <a:r>
              <a:rPr sz="800" spc="-45" dirty="0">
                <a:latin typeface="Segoe UI Semilight"/>
                <a:cs typeface="Segoe UI Semilight"/>
              </a:rPr>
              <a:t> </a:t>
            </a:r>
            <a:r>
              <a:rPr sz="800" spc="10" dirty="0">
                <a:latin typeface="Segoe UI Semilight"/>
                <a:cs typeface="Segoe UI Semilight"/>
              </a:rPr>
              <a:t>D</a:t>
            </a:r>
            <a:r>
              <a:rPr sz="800" dirty="0">
                <a:latin typeface="Segoe UI Semilight"/>
                <a:cs typeface="Segoe UI Semilight"/>
              </a:rPr>
              <a:t>E</a:t>
            </a:r>
            <a:r>
              <a:rPr sz="800" spc="-50" dirty="0">
                <a:latin typeface="Segoe UI Semilight"/>
                <a:cs typeface="Segoe UI Semilight"/>
              </a:rPr>
              <a:t> </a:t>
            </a:r>
            <a:r>
              <a:rPr sz="800" spc="5" dirty="0">
                <a:latin typeface="Segoe UI Semilight"/>
                <a:cs typeface="Segoe UI Semilight"/>
              </a:rPr>
              <a:t>G</a:t>
            </a:r>
            <a:r>
              <a:rPr sz="800" spc="15" dirty="0">
                <a:latin typeface="Segoe UI Semilight"/>
                <a:cs typeface="Segoe UI Semilight"/>
              </a:rPr>
              <a:t>OU</a:t>
            </a:r>
            <a:r>
              <a:rPr sz="800" spc="-5" dirty="0">
                <a:latin typeface="Segoe UI Semilight"/>
                <a:cs typeface="Segoe UI Semilight"/>
              </a:rPr>
              <a:t>V</a:t>
            </a:r>
            <a:r>
              <a:rPr sz="800" spc="-10" dirty="0">
                <a:latin typeface="Segoe UI Semilight"/>
                <a:cs typeface="Segoe UI Semilight"/>
              </a:rPr>
              <a:t>Ê</a:t>
            </a:r>
            <a:r>
              <a:rPr sz="800" dirty="0">
                <a:latin typeface="Segoe UI Semilight"/>
                <a:cs typeface="Segoe UI Semilight"/>
              </a:rPr>
              <a:t>A</a:t>
            </a:r>
            <a:r>
              <a:rPr sz="800" spc="-60" dirty="0">
                <a:latin typeface="Segoe UI Semilight"/>
                <a:cs typeface="Segoe UI Semilight"/>
              </a:rPr>
              <a:t> </a:t>
            </a:r>
            <a:r>
              <a:rPr sz="800" spc="10" dirty="0">
                <a:latin typeface="Segoe UI Semilight"/>
                <a:cs typeface="Segoe UI Semilight"/>
              </a:rPr>
              <a:t>N</a:t>
            </a:r>
            <a:r>
              <a:rPr sz="800" spc="15" dirty="0">
                <a:latin typeface="Segoe UI Semilight"/>
                <a:cs typeface="Segoe UI Semilight"/>
              </a:rPr>
              <a:t>O</a:t>
            </a:r>
            <a:r>
              <a:rPr sz="800" spc="5" dirty="0">
                <a:latin typeface="Segoe UI Semilight"/>
                <a:cs typeface="Segoe UI Semilight"/>
              </a:rPr>
              <a:t>WI</a:t>
            </a:r>
            <a:r>
              <a:rPr sz="800" spc="-5" dirty="0">
                <a:latin typeface="Segoe UI Semilight"/>
                <a:cs typeface="Segoe UI Semilight"/>
              </a:rPr>
              <a:t>L</a:t>
            </a:r>
            <a:r>
              <a:rPr sz="800" dirty="0">
                <a:latin typeface="Segoe UI Semilight"/>
                <a:cs typeface="Segoe UI Semilight"/>
              </a:rPr>
              <a:t>L</a:t>
            </a:r>
          </a:p>
        </p:txBody>
      </p:sp>
      <p:pic>
        <p:nvPicPr>
          <p:cNvPr id="14" name="Imagem 13">
            <a:extLst>
              <a:ext uri="{FF2B5EF4-FFF2-40B4-BE49-F238E27FC236}">
                <a16:creationId xmlns:a16="http://schemas.microsoft.com/office/drawing/2014/main" id="{241E9157-58CA-BDD4-4B5F-F06B6BF14FD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343461" y="1338560"/>
            <a:ext cx="2032463" cy="4763585"/>
          </a:xfrm>
          <a:prstGeom prst="rect">
            <a:avLst/>
          </a:prstGeom>
        </p:spPr>
      </p:pic>
      <p:pic>
        <p:nvPicPr>
          <p:cNvPr id="15" name="Imagem 14">
            <a:extLst>
              <a:ext uri="{FF2B5EF4-FFF2-40B4-BE49-F238E27FC236}">
                <a16:creationId xmlns:a16="http://schemas.microsoft.com/office/drawing/2014/main" id="{3F3D02A9-691D-588A-8940-F4B1CAF0AB1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4675" y="545425"/>
            <a:ext cx="4547636" cy="5919549"/>
          </a:xfrm>
          <a:prstGeom prst="rect">
            <a:avLst/>
          </a:prstGeom>
        </p:spPr>
      </p:pic>
      <p:pic>
        <p:nvPicPr>
          <p:cNvPr id="16" name="Imagem 15">
            <a:extLst>
              <a:ext uri="{FF2B5EF4-FFF2-40B4-BE49-F238E27FC236}">
                <a16:creationId xmlns:a16="http://schemas.microsoft.com/office/drawing/2014/main" id="{017405A6-F94E-CE29-7FA3-5895B970ABC0}"/>
              </a:ext>
            </a:extLst>
          </p:cNvPr>
          <p:cNvPicPr>
            <a:picLocks noChangeAspect="1"/>
          </p:cNvPicPr>
          <p:nvPr userDrawn="1"/>
        </p:nvPicPr>
        <p:blipFill>
          <a:blip r:embed="rId4"/>
          <a:stretch>
            <a:fillRect/>
          </a:stretch>
        </p:blipFill>
        <p:spPr>
          <a:xfrm rot="5400000">
            <a:off x="724251" y="5534955"/>
            <a:ext cx="1134380" cy="1134380"/>
          </a:xfrm>
          <a:prstGeom prst="rect">
            <a:avLst/>
          </a:prstGeom>
        </p:spPr>
      </p:pic>
    </p:spTree>
    <p:extLst>
      <p:ext uri="{BB962C8B-B14F-4D97-AF65-F5344CB8AC3E}">
        <p14:creationId xmlns:p14="http://schemas.microsoft.com/office/powerpoint/2010/main" val="3123793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magem com Legenda">
    <p:spTree>
      <p:nvGrpSpPr>
        <p:cNvPr id="1" name=""/>
        <p:cNvGrpSpPr/>
        <p:nvPr/>
      </p:nvGrpSpPr>
      <p:grpSpPr>
        <a:xfrm>
          <a:off x="0" y="0"/>
          <a:ext cx="0" cy="0"/>
          <a:chOff x="0" y="0"/>
          <a:chExt cx="0" cy="0"/>
        </a:xfrm>
      </p:grpSpPr>
      <p:grpSp>
        <p:nvGrpSpPr>
          <p:cNvPr id="8" name="object 2">
            <a:extLst>
              <a:ext uri="{FF2B5EF4-FFF2-40B4-BE49-F238E27FC236}">
                <a16:creationId xmlns:a16="http://schemas.microsoft.com/office/drawing/2014/main" id="{0BC1D70F-5818-1D22-D2E7-E5B559CC7434}"/>
              </a:ext>
            </a:extLst>
          </p:cNvPr>
          <p:cNvGrpSpPr/>
          <p:nvPr userDrawn="1"/>
        </p:nvGrpSpPr>
        <p:grpSpPr>
          <a:xfrm>
            <a:off x="0" y="0"/>
            <a:ext cx="12192000" cy="6857999"/>
            <a:chOff x="0" y="0"/>
            <a:chExt cx="12192000" cy="6857999"/>
          </a:xfrm>
        </p:grpSpPr>
        <p:sp>
          <p:nvSpPr>
            <p:cNvPr id="9" name="object 3">
              <a:extLst>
                <a:ext uri="{FF2B5EF4-FFF2-40B4-BE49-F238E27FC236}">
                  <a16:creationId xmlns:a16="http://schemas.microsoft.com/office/drawing/2014/main" id="{8DDC88B3-D0D5-A189-36C5-9FDBC6796634}"/>
                </a:ext>
              </a:extLst>
            </p:cNvPr>
            <p:cNvSpPr/>
            <p:nvPr/>
          </p:nvSpPr>
          <p:spPr>
            <a:xfrm>
              <a:off x="0" y="0"/>
              <a:ext cx="12192000" cy="3200400"/>
            </a:xfrm>
            <a:custGeom>
              <a:avLst/>
              <a:gdLst/>
              <a:ahLst/>
              <a:cxnLst/>
              <a:rect l="l" t="t" r="r" b="b"/>
              <a:pathLst>
                <a:path w="12192000" h="3200400">
                  <a:moveTo>
                    <a:pt x="12192000" y="0"/>
                  </a:moveTo>
                  <a:lnTo>
                    <a:pt x="0" y="0"/>
                  </a:lnTo>
                  <a:lnTo>
                    <a:pt x="0" y="3200400"/>
                  </a:lnTo>
                  <a:lnTo>
                    <a:pt x="12192000" y="3200400"/>
                  </a:lnTo>
                  <a:lnTo>
                    <a:pt x="12192000" y="0"/>
                  </a:lnTo>
                  <a:close/>
                </a:path>
              </a:pathLst>
            </a:custGeom>
            <a:solidFill>
              <a:srgbClr val="FDDC00"/>
            </a:solidFill>
          </p:spPr>
          <p:txBody>
            <a:bodyPr wrap="square" lIns="0" tIns="0" rIns="0" bIns="0" rtlCol="0"/>
            <a:lstStyle/>
            <a:p>
              <a:endParaRPr/>
            </a:p>
          </p:txBody>
        </p:sp>
        <p:sp>
          <p:nvSpPr>
            <p:cNvPr id="10" name="object 4">
              <a:extLst>
                <a:ext uri="{FF2B5EF4-FFF2-40B4-BE49-F238E27FC236}">
                  <a16:creationId xmlns:a16="http://schemas.microsoft.com/office/drawing/2014/main" id="{F2E51364-497A-2A04-C2BE-3FBA853056E8}"/>
                </a:ext>
              </a:extLst>
            </p:cNvPr>
            <p:cNvSpPr/>
            <p:nvPr/>
          </p:nvSpPr>
          <p:spPr>
            <a:xfrm>
              <a:off x="667512" y="1277111"/>
              <a:ext cx="10686415" cy="3618229"/>
            </a:xfrm>
            <a:custGeom>
              <a:avLst/>
              <a:gdLst/>
              <a:ahLst/>
              <a:cxnLst/>
              <a:rect l="l" t="t" r="r" b="b"/>
              <a:pathLst>
                <a:path w="10686415" h="3618229">
                  <a:moveTo>
                    <a:pt x="0" y="546100"/>
                  </a:moveTo>
                  <a:lnTo>
                    <a:pt x="2004" y="498977"/>
                  </a:lnTo>
                  <a:lnTo>
                    <a:pt x="7908" y="452968"/>
                  </a:lnTo>
                  <a:lnTo>
                    <a:pt x="17549" y="408236"/>
                  </a:lnTo>
                  <a:lnTo>
                    <a:pt x="30761" y="364946"/>
                  </a:lnTo>
                  <a:lnTo>
                    <a:pt x="47381" y="323262"/>
                  </a:lnTo>
                  <a:lnTo>
                    <a:pt x="67245" y="283346"/>
                  </a:lnTo>
                  <a:lnTo>
                    <a:pt x="90190" y="245364"/>
                  </a:lnTo>
                  <a:lnTo>
                    <a:pt x="116051" y="209478"/>
                  </a:lnTo>
                  <a:lnTo>
                    <a:pt x="144664" y="175853"/>
                  </a:lnTo>
                  <a:lnTo>
                    <a:pt x="175865" y="144653"/>
                  </a:lnTo>
                  <a:lnTo>
                    <a:pt x="209491" y="116042"/>
                  </a:lnTo>
                  <a:lnTo>
                    <a:pt x="245378" y="90183"/>
                  </a:lnTo>
                  <a:lnTo>
                    <a:pt x="283361" y="67240"/>
                  </a:lnTo>
                  <a:lnTo>
                    <a:pt x="323278" y="47377"/>
                  </a:lnTo>
                  <a:lnTo>
                    <a:pt x="364963" y="30758"/>
                  </a:lnTo>
                  <a:lnTo>
                    <a:pt x="408252" y="17547"/>
                  </a:lnTo>
                  <a:lnTo>
                    <a:pt x="452983" y="7908"/>
                  </a:lnTo>
                  <a:lnTo>
                    <a:pt x="498991" y="2004"/>
                  </a:lnTo>
                  <a:lnTo>
                    <a:pt x="546112" y="0"/>
                  </a:lnTo>
                  <a:lnTo>
                    <a:pt x="2730500" y="0"/>
                  </a:lnTo>
                  <a:lnTo>
                    <a:pt x="2777622" y="2004"/>
                  </a:lnTo>
                  <a:lnTo>
                    <a:pt x="2823631" y="7908"/>
                  </a:lnTo>
                  <a:lnTo>
                    <a:pt x="2868363" y="17547"/>
                  </a:lnTo>
                  <a:lnTo>
                    <a:pt x="2911653" y="30758"/>
                  </a:lnTo>
                  <a:lnTo>
                    <a:pt x="2953337" y="47377"/>
                  </a:lnTo>
                  <a:lnTo>
                    <a:pt x="2993253" y="67240"/>
                  </a:lnTo>
                  <a:lnTo>
                    <a:pt x="3031235" y="90183"/>
                  </a:lnTo>
                  <a:lnTo>
                    <a:pt x="3067121" y="116042"/>
                  </a:lnTo>
                  <a:lnTo>
                    <a:pt x="3100746" y="144653"/>
                  </a:lnTo>
                  <a:lnTo>
                    <a:pt x="3131946" y="175853"/>
                  </a:lnTo>
                  <a:lnTo>
                    <a:pt x="3160557" y="209478"/>
                  </a:lnTo>
                  <a:lnTo>
                    <a:pt x="3186416" y="245364"/>
                  </a:lnTo>
                  <a:lnTo>
                    <a:pt x="3209359" y="283346"/>
                  </a:lnTo>
                  <a:lnTo>
                    <a:pt x="3229222" y="323262"/>
                  </a:lnTo>
                  <a:lnTo>
                    <a:pt x="3245841" y="364946"/>
                  </a:lnTo>
                  <a:lnTo>
                    <a:pt x="3259052" y="408236"/>
                  </a:lnTo>
                  <a:lnTo>
                    <a:pt x="3268691" y="452968"/>
                  </a:lnTo>
                  <a:lnTo>
                    <a:pt x="3274595" y="498977"/>
                  </a:lnTo>
                  <a:lnTo>
                    <a:pt x="3276600" y="546100"/>
                  </a:lnTo>
                  <a:lnTo>
                    <a:pt x="3276600" y="3071876"/>
                  </a:lnTo>
                  <a:lnTo>
                    <a:pt x="3274595" y="3118998"/>
                  </a:lnTo>
                  <a:lnTo>
                    <a:pt x="3268691" y="3165007"/>
                  </a:lnTo>
                  <a:lnTo>
                    <a:pt x="3259052" y="3209739"/>
                  </a:lnTo>
                  <a:lnTo>
                    <a:pt x="3245841" y="3253029"/>
                  </a:lnTo>
                  <a:lnTo>
                    <a:pt x="3229222" y="3294713"/>
                  </a:lnTo>
                  <a:lnTo>
                    <a:pt x="3209359" y="3334629"/>
                  </a:lnTo>
                  <a:lnTo>
                    <a:pt x="3186416" y="3372611"/>
                  </a:lnTo>
                  <a:lnTo>
                    <a:pt x="3160557" y="3408497"/>
                  </a:lnTo>
                  <a:lnTo>
                    <a:pt x="3131946" y="3442122"/>
                  </a:lnTo>
                  <a:lnTo>
                    <a:pt x="3100746" y="3473322"/>
                  </a:lnTo>
                  <a:lnTo>
                    <a:pt x="3067121" y="3501933"/>
                  </a:lnTo>
                  <a:lnTo>
                    <a:pt x="3031235" y="3527792"/>
                  </a:lnTo>
                  <a:lnTo>
                    <a:pt x="2993253" y="3550735"/>
                  </a:lnTo>
                  <a:lnTo>
                    <a:pt x="2953337" y="3570598"/>
                  </a:lnTo>
                  <a:lnTo>
                    <a:pt x="2911653" y="3587217"/>
                  </a:lnTo>
                  <a:lnTo>
                    <a:pt x="2868363" y="3600428"/>
                  </a:lnTo>
                  <a:lnTo>
                    <a:pt x="2823631" y="3610067"/>
                  </a:lnTo>
                  <a:lnTo>
                    <a:pt x="2777622" y="3615971"/>
                  </a:lnTo>
                  <a:lnTo>
                    <a:pt x="2730500" y="3617976"/>
                  </a:lnTo>
                  <a:lnTo>
                    <a:pt x="546112" y="3617976"/>
                  </a:lnTo>
                  <a:lnTo>
                    <a:pt x="498991" y="3615971"/>
                  </a:lnTo>
                  <a:lnTo>
                    <a:pt x="452983" y="3610067"/>
                  </a:lnTo>
                  <a:lnTo>
                    <a:pt x="408252" y="3600428"/>
                  </a:lnTo>
                  <a:lnTo>
                    <a:pt x="364963" y="3587217"/>
                  </a:lnTo>
                  <a:lnTo>
                    <a:pt x="323278" y="3570598"/>
                  </a:lnTo>
                  <a:lnTo>
                    <a:pt x="283361" y="3550735"/>
                  </a:lnTo>
                  <a:lnTo>
                    <a:pt x="245378" y="3527792"/>
                  </a:lnTo>
                  <a:lnTo>
                    <a:pt x="209491" y="3501933"/>
                  </a:lnTo>
                  <a:lnTo>
                    <a:pt x="175865" y="3473322"/>
                  </a:lnTo>
                  <a:lnTo>
                    <a:pt x="144664" y="3442122"/>
                  </a:lnTo>
                  <a:lnTo>
                    <a:pt x="116051" y="3408497"/>
                  </a:lnTo>
                  <a:lnTo>
                    <a:pt x="90190" y="3372611"/>
                  </a:lnTo>
                  <a:lnTo>
                    <a:pt x="67245" y="3334629"/>
                  </a:lnTo>
                  <a:lnTo>
                    <a:pt x="47381" y="3294713"/>
                  </a:lnTo>
                  <a:lnTo>
                    <a:pt x="30761" y="3253029"/>
                  </a:lnTo>
                  <a:lnTo>
                    <a:pt x="17549" y="3209739"/>
                  </a:lnTo>
                  <a:lnTo>
                    <a:pt x="7908" y="3165007"/>
                  </a:lnTo>
                  <a:lnTo>
                    <a:pt x="2004" y="3118998"/>
                  </a:lnTo>
                  <a:lnTo>
                    <a:pt x="0" y="3071876"/>
                  </a:lnTo>
                  <a:lnTo>
                    <a:pt x="0" y="546100"/>
                  </a:lnTo>
                  <a:close/>
                </a:path>
                <a:path w="10686415" h="3618229">
                  <a:moveTo>
                    <a:pt x="3704843" y="546100"/>
                  </a:moveTo>
                  <a:lnTo>
                    <a:pt x="3706848" y="498977"/>
                  </a:lnTo>
                  <a:lnTo>
                    <a:pt x="3712752" y="452968"/>
                  </a:lnTo>
                  <a:lnTo>
                    <a:pt x="3722391" y="408236"/>
                  </a:lnTo>
                  <a:lnTo>
                    <a:pt x="3735602" y="364946"/>
                  </a:lnTo>
                  <a:lnTo>
                    <a:pt x="3752221" y="323262"/>
                  </a:lnTo>
                  <a:lnTo>
                    <a:pt x="3772084" y="283346"/>
                  </a:lnTo>
                  <a:lnTo>
                    <a:pt x="3795027" y="245364"/>
                  </a:lnTo>
                  <a:lnTo>
                    <a:pt x="3820886" y="209478"/>
                  </a:lnTo>
                  <a:lnTo>
                    <a:pt x="3849497" y="175853"/>
                  </a:lnTo>
                  <a:lnTo>
                    <a:pt x="3880697" y="144653"/>
                  </a:lnTo>
                  <a:lnTo>
                    <a:pt x="3914322" y="116042"/>
                  </a:lnTo>
                  <a:lnTo>
                    <a:pt x="3950208" y="90183"/>
                  </a:lnTo>
                  <a:lnTo>
                    <a:pt x="3988190" y="67240"/>
                  </a:lnTo>
                  <a:lnTo>
                    <a:pt x="4028106" y="47377"/>
                  </a:lnTo>
                  <a:lnTo>
                    <a:pt x="4069790" y="30758"/>
                  </a:lnTo>
                  <a:lnTo>
                    <a:pt x="4113080" y="17547"/>
                  </a:lnTo>
                  <a:lnTo>
                    <a:pt x="4157812" y="7908"/>
                  </a:lnTo>
                  <a:lnTo>
                    <a:pt x="4203821" y="2004"/>
                  </a:lnTo>
                  <a:lnTo>
                    <a:pt x="4250944" y="0"/>
                  </a:lnTo>
                  <a:lnTo>
                    <a:pt x="6435344" y="0"/>
                  </a:lnTo>
                  <a:lnTo>
                    <a:pt x="6482466" y="2004"/>
                  </a:lnTo>
                  <a:lnTo>
                    <a:pt x="6528475" y="7908"/>
                  </a:lnTo>
                  <a:lnTo>
                    <a:pt x="6573207" y="17547"/>
                  </a:lnTo>
                  <a:lnTo>
                    <a:pt x="6616497" y="30758"/>
                  </a:lnTo>
                  <a:lnTo>
                    <a:pt x="6658181" y="47377"/>
                  </a:lnTo>
                  <a:lnTo>
                    <a:pt x="6698097" y="67240"/>
                  </a:lnTo>
                  <a:lnTo>
                    <a:pt x="6736079" y="90183"/>
                  </a:lnTo>
                  <a:lnTo>
                    <a:pt x="6771965" y="116042"/>
                  </a:lnTo>
                  <a:lnTo>
                    <a:pt x="6805590" y="144653"/>
                  </a:lnTo>
                  <a:lnTo>
                    <a:pt x="6836790" y="175853"/>
                  </a:lnTo>
                  <a:lnTo>
                    <a:pt x="6865401" y="209478"/>
                  </a:lnTo>
                  <a:lnTo>
                    <a:pt x="6891260" y="245364"/>
                  </a:lnTo>
                  <a:lnTo>
                    <a:pt x="6914203" y="283346"/>
                  </a:lnTo>
                  <a:lnTo>
                    <a:pt x="6934066" y="323262"/>
                  </a:lnTo>
                  <a:lnTo>
                    <a:pt x="6950685" y="364946"/>
                  </a:lnTo>
                  <a:lnTo>
                    <a:pt x="6963896" y="408236"/>
                  </a:lnTo>
                  <a:lnTo>
                    <a:pt x="6973535" y="452968"/>
                  </a:lnTo>
                  <a:lnTo>
                    <a:pt x="6979439" y="498977"/>
                  </a:lnTo>
                  <a:lnTo>
                    <a:pt x="6981444" y="546100"/>
                  </a:lnTo>
                  <a:lnTo>
                    <a:pt x="6981444" y="3071876"/>
                  </a:lnTo>
                  <a:lnTo>
                    <a:pt x="6979439" y="3118998"/>
                  </a:lnTo>
                  <a:lnTo>
                    <a:pt x="6973535" y="3165007"/>
                  </a:lnTo>
                  <a:lnTo>
                    <a:pt x="6963896" y="3209739"/>
                  </a:lnTo>
                  <a:lnTo>
                    <a:pt x="6950685" y="3253029"/>
                  </a:lnTo>
                  <a:lnTo>
                    <a:pt x="6934066" y="3294713"/>
                  </a:lnTo>
                  <a:lnTo>
                    <a:pt x="6914203" y="3334629"/>
                  </a:lnTo>
                  <a:lnTo>
                    <a:pt x="6891260" y="3372611"/>
                  </a:lnTo>
                  <a:lnTo>
                    <a:pt x="6865401" y="3408497"/>
                  </a:lnTo>
                  <a:lnTo>
                    <a:pt x="6836790" y="3442122"/>
                  </a:lnTo>
                  <a:lnTo>
                    <a:pt x="6805590" y="3473322"/>
                  </a:lnTo>
                  <a:lnTo>
                    <a:pt x="6771965" y="3501933"/>
                  </a:lnTo>
                  <a:lnTo>
                    <a:pt x="6736079" y="3527792"/>
                  </a:lnTo>
                  <a:lnTo>
                    <a:pt x="6698097" y="3550735"/>
                  </a:lnTo>
                  <a:lnTo>
                    <a:pt x="6658181" y="3570598"/>
                  </a:lnTo>
                  <a:lnTo>
                    <a:pt x="6616497" y="3587217"/>
                  </a:lnTo>
                  <a:lnTo>
                    <a:pt x="6573207" y="3600428"/>
                  </a:lnTo>
                  <a:lnTo>
                    <a:pt x="6528475" y="3610067"/>
                  </a:lnTo>
                  <a:lnTo>
                    <a:pt x="6482466" y="3615971"/>
                  </a:lnTo>
                  <a:lnTo>
                    <a:pt x="6435344" y="3617976"/>
                  </a:lnTo>
                  <a:lnTo>
                    <a:pt x="4250944" y="3617976"/>
                  </a:lnTo>
                  <a:lnTo>
                    <a:pt x="4203821" y="3615971"/>
                  </a:lnTo>
                  <a:lnTo>
                    <a:pt x="4157812" y="3610067"/>
                  </a:lnTo>
                  <a:lnTo>
                    <a:pt x="4113080" y="3600428"/>
                  </a:lnTo>
                  <a:lnTo>
                    <a:pt x="4069790" y="3587217"/>
                  </a:lnTo>
                  <a:lnTo>
                    <a:pt x="4028106" y="3570598"/>
                  </a:lnTo>
                  <a:lnTo>
                    <a:pt x="3988190" y="3550735"/>
                  </a:lnTo>
                  <a:lnTo>
                    <a:pt x="3950208" y="3527792"/>
                  </a:lnTo>
                  <a:lnTo>
                    <a:pt x="3914322" y="3501933"/>
                  </a:lnTo>
                  <a:lnTo>
                    <a:pt x="3880697" y="3473322"/>
                  </a:lnTo>
                  <a:lnTo>
                    <a:pt x="3849497" y="3442122"/>
                  </a:lnTo>
                  <a:lnTo>
                    <a:pt x="3820886" y="3408497"/>
                  </a:lnTo>
                  <a:lnTo>
                    <a:pt x="3795027" y="3372611"/>
                  </a:lnTo>
                  <a:lnTo>
                    <a:pt x="3772084" y="3334629"/>
                  </a:lnTo>
                  <a:lnTo>
                    <a:pt x="3752221" y="3294713"/>
                  </a:lnTo>
                  <a:lnTo>
                    <a:pt x="3735602" y="3253029"/>
                  </a:lnTo>
                  <a:lnTo>
                    <a:pt x="3722391" y="3209739"/>
                  </a:lnTo>
                  <a:lnTo>
                    <a:pt x="3712752" y="3165007"/>
                  </a:lnTo>
                  <a:lnTo>
                    <a:pt x="3706848" y="3118998"/>
                  </a:lnTo>
                  <a:lnTo>
                    <a:pt x="3704843" y="3071876"/>
                  </a:lnTo>
                  <a:lnTo>
                    <a:pt x="3704843" y="546100"/>
                  </a:lnTo>
                  <a:close/>
                </a:path>
                <a:path w="10686415" h="3618229">
                  <a:moveTo>
                    <a:pt x="7409688" y="546100"/>
                  </a:moveTo>
                  <a:lnTo>
                    <a:pt x="7411692" y="498977"/>
                  </a:lnTo>
                  <a:lnTo>
                    <a:pt x="7417596" y="452968"/>
                  </a:lnTo>
                  <a:lnTo>
                    <a:pt x="7427235" y="408236"/>
                  </a:lnTo>
                  <a:lnTo>
                    <a:pt x="7440446" y="364946"/>
                  </a:lnTo>
                  <a:lnTo>
                    <a:pt x="7457065" y="323262"/>
                  </a:lnTo>
                  <a:lnTo>
                    <a:pt x="7476928" y="283346"/>
                  </a:lnTo>
                  <a:lnTo>
                    <a:pt x="7499871" y="245364"/>
                  </a:lnTo>
                  <a:lnTo>
                    <a:pt x="7525730" y="209478"/>
                  </a:lnTo>
                  <a:lnTo>
                    <a:pt x="7554341" y="175853"/>
                  </a:lnTo>
                  <a:lnTo>
                    <a:pt x="7585541" y="144653"/>
                  </a:lnTo>
                  <a:lnTo>
                    <a:pt x="7619166" y="116042"/>
                  </a:lnTo>
                  <a:lnTo>
                    <a:pt x="7655052" y="90183"/>
                  </a:lnTo>
                  <a:lnTo>
                    <a:pt x="7693034" y="67240"/>
                  </a:lnTo>
                  <a:lnTo>
                    <a:pt x="7732950" y="47377"/>
                  </a:lnTo>
                  <a:lnTo>
                    <a:pt x="7774634" y="30758"/>
                  </a:lnTo>
                  <a:lnTo>
                    <a:pt x="7817924" y="17547"/>
                  </a:lnTo>
                  <a:lnTo>
                    <a:pt x="7862656" y="7908"/>
                  </a:lnTo>
                  <a:lnTo>
                    <a:pt x="7908665" y="2004"/>
                  </a:lnTo>
                  <a:lnTo>
                    <a:pt x="7955788" y="0"/>
                  </a:lnTo>
                  <a:lnTo>
                    <a:pt x="10140188" y="0"/>
                  </a:lnTo>
                  <a:lnTo>
                    <a:pt x="10187310" y="2004"/>
                  </a:lnTo>
                  <a:lnTo>
                    <a:pt x="10233319" y="7908"/>
                  </a:lnTo>
                  <a:lnTo>
                    <a:pt x="10278051" y="17547"/>
                  </a:lnTo>
                  <a:lnTo>
                    <a:pt x="10321341" y="30758"/>
                  </a:lnTo>
                  <a:lnTo>
                    <a:pt x="10363025" y="47377"/>
                  </a:lnTo>
                  <a:lnTo>
                    <a:pt x="10402941" y="67240"/>
                  </a:lnTo>
                  <a:lnTo>
                    <a:pt x="10440923" y="90183"/>
                  </a:lnTo>
                  <a:lnTo>
                    <a:pt x="10476809" y="116042"/>
                  </a:lnTo>
                  <a:lnTo>
                    <a:pt x="10510434" y="144653"/>
                  </a:lnTo>
                  <a:lnTo>
                    <a:pt x="10541634" y="175853"/>
                  </a:lnTo>
                  <a:lnTo>
                    <a:pt x="10570245" y="209478"/>
                  </a:lnTo>
                  <a:lnTo>
                    <a:pt x="10596104" y="245364"/>
                  </a:lnTo>
                  <a:lnTo>
                    <a:pt x="10619047" y="283346"/>
                  </a:lnTo>
                  <a:lnTo>
                    <a:pt x="10638910" y="323262"/>
                  </a:lnTo>
                  <a:lnTo>
                    <a:pt x="10655529" y="364946"/>
                  </a:lnTo>
                  <a:lnTo>
                    <a:pt x="10668740" y="408236"/>
                  </a:lnTo>
                  <a:lnTo>
                    <a:pt x="10678379" y="452968"/>
                  </a:lnTo>
                  <a:lnTo>
                    <a:pt x="10684283" y="498977"/>
                  </a:lnTo>
                  <a:lnTo>
                    <a:pt x="10686288" y="546100"/>
                  </a:lnTo>
                  <a:lnTo>
                    <a:pt x="10686288" y="3071876"/>
                  </a:lnTo>
                  <a:lnTo>
                    <a:pt x="10684283" y="3118998"/>
                  </a:lnTo>
                  <a:lnTo>
                    <a:pt x="10678379" y="3165007"/>
                  </a:lnTo>
                  <a:lnTo>
                    <a:pt x="10668740" y="3209739"/>
                  </a:lnTo>
                  <a:lnTo>
                    <a:pt x="10655529" y="3253029"/>
                  </a:lnTo>
                  <a:lnTo>
                    <a:pt x="10638910" y="3294713"/>
                  </a:lnTo>
                  <a:lnTo>
                    <a:pt x="10619047" y="3334629"/>
                  </a:lnTo>
                  <a:lnTo>
                    <a:pt x="10596104" y="3372611"/>
                  </a:lnTo>
                  <a:lnTo>
                    <a:pt x="10570245" y="3408497"/>
                  </a:lnTo>
                  <a:lnTo>
                    <a:pt x="10541634" y="3442122"/>
                  </a:lnTo>
                  <a:lnTo>
                    <a:pt x="10510434" y="3473322"/>
                  </a:lnTo>
                  <a:lnTo>
                    <a:pt x="10476809" y="3501933"/>
                  </a:lnTo>
                  <a:lnTo>
                    <a:pt x="10440923" y="3527792"/>
                  </a:lnTo>
                  <a:lnTo>
                    <a:pt x="10402941" y="3550735"/>
                  </a:lnTo>
                  <a:lnTo>
                    <a:pt x="10363025" y="3570598"/>
                  </a:lnTo>
                  <a:lnTo>
                    <a:pt x="10321341" y="3587217"/>
                  </a:lnTo>
                  <a:lnTo>
                    <a:pt x="10278051" y="3600428"/>
                  </a:lnTo>
                  <a:lnTo>
                    <a:pt x="10233319" y="3610067"/>
                  </a:lnTo>
                  <a:lnTo>
                    <a:pt x="10187310" y="3615971"/>
                  </a:lnTo>
                  <a:lnTo>
                    <a:pt x="10140188" y="3617976"/>
                  </a:lnTo>
                  <a:lnTo>
                    <a:pt x="7955788" y="3617976"/>
                  </a:lnTo>
                  <a:lnTo>
                    <a:pt x="7908665" y="3615971"/>
                  </a:lnTo>
                  <a:lnTo>
                    <a:pt x="7862656" y="3610067"/>
                  </a:lnTo>
                  <a:lnTo>
                    <a:pt x="7817924" y="3600428"/>
                  </a:lnTo>
                  <a:lnTo>
                    <a:pt x="7774634" y="3587217"/>
                  </a:lnTo>
                  <a:lnTo>
                    <a:pt x="7732950" y="3570598"/>
                  </a:lnTo>
                  <a:lnTo>
                    <a:pt x="7693034" y="3550735"/>
                  </a:lnTo>
                  <a:lnTo>
                    <a:pt x="7655052" y="3527792"/>
                  </a:lnTo>
                  <a:lnTo>
                    <a:pt x="7619166" y="3501933"/>
                  </a:lnTo>
                  <a:lnTo>
                    <a:pt x="7585541" y="3473322"/>
                  </a:lnTo>
                  <a:lnTo>
                    <a:pt x="7554341" y="3442122"/>
                  </a:lnTo>
                  <a:lnTo>
                    <a:pt x="7525730" y="3408497"/>
                  </a:lnTo>
                  <a:lnTo>
                    <a:pt x="7499871" y="3372611"/>
                  </a:lnTo>
                  <a:lnTo>
                    <a:pt x="7476928" y="3334629"/>
                  </a:lnTo>
                  <a:lnTo>
                    <a:pt x="7457065" y="3294713"/>
                  </a:lnTo>
                  <a:lnTo>
                    <a:pt x="7440446" y="3253029"/>
                  </a:lnTo>
                  <a:lnTo>
                    <a:pt x="7427235" y="3209739"/>
                  </a:lnTo>
                  <a:lnTo>
                    <a:pt x="7417596" y="3165007"/>
                  </a:lnTo>
                  <a:lnTo>
                    <a:pt x="7411692" y="3118998"/>
                  </a:lnTo>
                  <a:lnTo>
                    <a:pt x="7409688" y="3071876"/>
                  </a:lnTo>
                  <a:lnTo>
                    <a:pt x="7409688" y="546100"/>
                  </a:lnTo>
                  <a:close/>
                </a:path>
              </a:pathLst>
            </a:custGeom>
            <a:ln w="76200">
              <a:solidFill>
                <a:srgbClr val="FFFFFF"/>
              </a:solidFill>
            </a:ln>
          </p:spPr>
          <p:txBody>
            <a:bodyPr wrap="square" lIns="0" tIns="0" rIns="0" bIns="0" rtlCol="0"/>
            <a:lstStyle/>
            <a:p>
              <a:endParaRPr/>
            </a:p>
          </p:txBody>
        </p:sp>
        <p:sp>
          <p:nvSpPr>
            <p:cNvPr id="11" name="object 5">
              <a:extLst>
                <a:ext uri="{FF2B5EF4-FFF2-40B4-BE49-F238E27FC236}">
                  <a16:creationId xmlns:a16="http://schemas.microsoft.com/office/drawing/2014/main" id="{49018F28-542E-88D6-853F-BAE572C3B228}"/>
                </a:ext>
              </a:extLst>
            </p:cNvPr>
            <p:cNvSpPr/>
            <p:nvPr/>
          </p:nvSpPr>
          <p:spPr>
            <a:xfrm>
              <a:off x="0" y="3200399"/>
              <a:ext cx="12192000" cy="3657600"/>
            </a:xfrm>
            <a:custGeom>
              <a:avLst/>
              <a:gdLst/>
              <a:ahLst/>
              <a:cxnLst/>
              <a:rect l="l" t="t" r="r" b="b"/>
              <a:pathLst>
                <a:path w="12192000" h="3657600">
                  <a:moveTo>
                    <a:pt x="12192000" y="0"/>
                  </a:moveTo>
                  <a:lnTo>
                    <a:pt x="0" y="0"/>
                  </a:lnTo>
                  <a:lnTo>
                    <a:pt x="0" y="3657600"/>
                  </a:lnTo>
                  <a:lnTo>
                    <a:pt x="12192000" y="3657600"/>
                  </a:lnTo>
                  <a:lnTo>
                    <a:pt x="12192000" y="0"/>
                  </a:lnTo>
                  <a:close/>
                </a:path>
              </a:pathLst>
            </a:custGeom>
            <a:solidFill>
              <a:srgbClr val="FFFFFF"/>
            </a:solidFill>
          </p:spPr>
          <p:txBody>
            <a:bodyPr wrap="square" lIns="0" tIns="0" rIns="0" bIns="0" rtlCol="0"/>
            <a:lstStyle/>
            <a:p>
              <a:endParaRPr/>
            </a:p>
          </p:txBody>
        </p:sp>
        <p:sp>
          <p:nvSpPr>
            <p:cNvPr id="12" name="object 6">
              <a:extLst>
                <a:ext uri="{FF2B5EF4-FFF2-40B4-BE49-F238E27FC236}">
                  <a16:creationId xmlns:a16="http://schemas.microsoft.com/office/drawing/2014/main" id="{C6321E34-F7BA-5D55-20E6-D220E2FE0560}"/>
                </a:ext>
              </a:extLst>
            </p:cNvPr>
            <p:cNvSpPr/>
            <p:nvPr/>
          </p:nvSpPr>
          <p:spPr>
            <a:xfrm>
              <a:off x="1415796" y="2253995"/>
              <a:ext cx="1737360" cy="1637030"/>
            </a:xfrm>
            <a:custGeom>
              <a:avLst/>
              <a:gdLst/>
              <a:ahLst/>
              <a:cxnLst/>
              <a:rect l="l" t="t" r="r" b="b"/>
              <a:pathLst>
                <a:path w="1737360" h="1637029">
                  <a:moveTo>
                    <a:pt x="1737360" y="0"/>
                  </a:moveTo>
                  <a:lnTo>
                    <a:pt x="0" y="0"/>
                  </a:lnTo>
                  <a:lnTo>
                    <a:pt x="0" y="1636776"/>
                  </a:lnTo>
                  <a:lnTo>
                    <a:pt x="1737360" y="1636776"/>
                  </a:lnTo>
                  <a:lnTo>
                    <a:pt x="1737360" y="0"/>
                  </a:lnTo>
                  <a:close/>
                </a:path>
              </a:pathLst>
            </a:custGeom>
            <a:solidFill>
              <a:srgbClr val="5B9BD4"/>
            </a:solidFill>
          </p:spPr>
          <p:txBody>
            <a:bodyPr wrap="square" lIns="0" tIns="0" rIns="0" bIns="0" rtlCol="0"/>
            <a:lstStyle/>
            <a:p>
              <a:endParaRPr/>
            </a:p>
          </p:txBody>
        </p:sp>
        <p:sp>
          <p:nvSpPr>
            <p:cNvPr id="13" name="object 7">
              <a:extLst>
                <a:ext uri="{FF2B5EF4-FFF2-40B4-BE49-F238E27FC236}">
                  <a16:creationId xmlns:a16="http://schemas.microsoft.com/office/drawing/2014/main" id="{B4CEF31F-15BF-163D-4BE8-C46E883F46A5}"/>
                </a:ext>
              </a:extLst>
            </p:cNvPr>
            <p:cNvSpPr/>
            <p:nvPr/>
          </p:nvSpPr>
          <p:spPr>
            <a:xfrm>
              <a:off x="1415796" y="2253995"/>
              <a:ext cx="1737360" cy="1637030"/>
            </a:xfrm>
            <a:custGeom>
              <a:avLst/>
              <a:gdLst/>
              <a:ahLst/>
              <a:cxnLst/>
              <a:rect l="l" t="t" r="r" b="b"/>
              <a:pathLst>
                <a:path w="1737360" h="1637029">
                  <a:moveTo>
                    <a:pt x="0" y="1636776"/>
                  </a:moveTo>
                  <a:lnTo>
                    <a:pt x="1737360" y="1636776"/>
                  </a:lnTo>
                  <a:lnTo>
                    <a:pt x="1737360" y="0"/>
                  </a:lnTo>
                  <a:lnTo>
                    <a:pt x="0" y="0"/>
                  </a:lnTo>
                  <a:lnTo>
                    <a:pt x="0" y="1636776"/>
                  </a:lnTo>
                  <a:close/>
                </a:path>
              </a:pathLst>
            </a:custGeom>
            <a:ln w="12192">
              <a:solidFill>
                <a:srgbClr val="41709C"/>
              </a:solidFill>
            </a:ln>
          </p:spPr>
          <p:txBody>
            <a:bodyPr wrap="square" lIns="0" tIns="0" rIns="0" bIns="0" rtlCol="0"/>
            <a:lstStyle/>
            <a:p>
              <a:endParaRPr/>
            </a:p>
          </p:txBody>
        </p:sp>
      </p:grpSp>
      <p:sp>
        <p:nvSpPr>
          <p:cNvPr id="14" name="object 8">
            <a:extLst>
              <a:ext uri="{FF2B5EF4-FFF2-40B4-BE49-F238E27FC236}">
                <a16:creationId xmlns:a16="http://schemas.microsoft.com/office/drawing/2014/main" id="{23EBC883-0282-6971-3523-EECE1D9821AF}"/>
              </a:ext>
            </a:extLst>
          </p:cNvPr>
          <p:cNvSpPr txBox="1"/>
          <p:nvPr userDrawn="1"/>
        </p:nvSpPr>
        <p:spPr>
          <a:xfrm>
            <a:off x="1119936" y="4057002"/>
            <a:ext cx="2276475" cy="1494790"/>
          </a:xfrm>
          <a:prstGeom prst="rect">
            <a:avLst/>
          </a:prstGeom>
        </p:spPr>
        <p:txBody>
          <a:bodyPr vert="horz" wrap="square" lIns="0" tIns="37465" rIns="0" bIns="0" rtlCol="0">
            <a:spAutoFit/>
          </a:bodyPr>
          <a:lstStyle/>
          <a:p>
            <a:pPr marR="27940" algn="ctr">
              <a:lnSpc>
                <a:spcPct val="100000"/>
              </a:lnSpc>
              <a:spcBef>
                <a:spcPts val="295"/>
              </a:spcBef>
            </a:pPr>
            <a:r>
              <a:rPr sz="2000" dirty="0">
                <a:latin typeface="Segoe UI Semilight"/>
                <a:cs typeface="Segoe UI Semilight"/>
              </a:rPr>
              <a:t>No</a:t>
            </a:r>
            <a:r>
              <a:rPr sz="2000" spc="-20" dirty="0">
                <a:latin typeface="Segoe UI Semilight"/>
                <a:cs typeface="Segoe UI Semilight"/>
              </a:rPr>
              <a:t> </a:t>
            </a:r>
            <a:r>
              <a:rPr sz="2000" spc="-5" dirty="0">
                <a:latin typeface="Segoe UI Semilight"/>
                <a:cs typeface="Segoe UI Semilight"/>
              </a:rPr>
              <a:t>mundo</a:t>
            </a:r>
            <a:r>
              <a:rPr sz="2000" spc="-25" dirty="0">
                <a:latin typeface="Segoe UI Semilight"/>
                <a:cs typeface="Segoe UI Semilight"/>
              </a:rPr>
              <a:t> </a:t>
            </a:r>
            <a:r>
              <a:rPr sz="2000" spc="-5" dirty="0">
                <a:latin typeface="Segoe UI Semilight"/>
                <a:cs typeface="Segoe UI Semilight"/>
              </a:rPr>
              <a:t>há</a:t>
            </a:r>
            <a:endParaRPr sz="2000">
              <a:latin typeface="Segoe UI Semilight"/>
              <a:cs typeface="Segoe UI Semilight"/>
            </a:endParaRPr>
          </a:p>
          <a:p>
            <a:pPr algn="ctr">
              <a:lnSpc>
                <a:spcPct val="100000"/>
              </a:lnSpc>
              <a:spcBef>
                <a:spcPts val="290"/>
              </a:spcBef>
            </a:pPr>
            <a:r>
              <a:rPr sz="3000" dirty="0">
                <a:latin typeface="Segoe UI Black"/>
                <a:cs typeface="Segoe UI Black"/>
              </a:rPr>
              <a:t>253</a:t>
            </a:r>
            <a:r>
              <a:rPr sz="3000" spc="-90" dirty="0">
                <a:latin typeface="Segoe UI Black"/>
                <a:cs typeface="Segoe UI Black"/>
              </a:rPr>
              <a:t> </a:t>
            </a:r>
            <a:r>
              <a:rPr sz="3000" spc="-15" dirty="0">
                <a:latin typeface="Segoe UI Black"/>
                <a:cs typeface="Segoe UI Black"/>
              </a:rPr>
              <a:t>milhões</a:t>
            </a:r>
            <a:endParaRPr sz="3000">
              <a:latin typeface="Segoe UI Black"/>
              <a:cs typeface="Segoe UI Black"/>
            </a:endParaRPr>
          </a:p>
          <a:p>
            <a:pPr marL="180340" marR="212090" algn="ctr">
              <a:lnSpc>
                <a:spcPct val="100000"/>
              </a:lnSpc>
              <a:spcBef>
                <a:spcPts val="280"/>
              </a:spcBef>
              <a:tabLst>
                <a:tab pos="591820" algn="l"/>
                <a:tab pos="1582420" algn="l"/>
              </a:tabLst>
            </a:pPr>
            <a:r>
              <a:rPr sz="2000" dirty="0">
                <a:latin typeface="Segoe UI Semilight"/>
                <a:cs typeface="Segoe UI Semilight"/>
              </a:rPr>
              <a:t>de	pes</a:t>
            </a:r>
            <a:r>
              <a:rPr sz="2000" spc="-5" dirty="0">
                <a:latin typeface="Segoe UI Semilight"/>
                <a:cs typeface="Segoe UI Semilight"/>
              </a:rPr>
              <a:t>s</a:t>
            </a:r>
            <a:r>
              <a:rPr sz="2000" spc="-20" dirty="0">
                <a:latin typeface="Segoe UI Semilight"/>
                <a:cs typeface="Segoe UI Semilight"/>
              </a:rPr>
              <a:t>o</a:t>
            </a:r>
            <a:r>
              <a:rPr sz="2000" spc="-10" dirty="0">
                <a:latin typeface="Segoe UI Semilight"/>
                <a:cs typeface="Segoe UI Semilight"/>
              </a:rPr>
              <a:t>a</a:t>
            </a:r>
            <a:r>
              <a:rPr sz="2000" dirty="0">
                <a:latin typeface="Segoe UI Semilight"/>
                <a:cs typeface="Segoe UI Semilight"/>
              </a:rPr>
              <a:t>s	</a:t>
            </a:r>
            <a:r>
              <a:rPr sz="2000" spc="-10" dirty="0">
                <a:latin typeface="Segoe UI Semilight"/>
                <a:cs typeface="Segoe UI Semilight"/>
              </a:rPr>
              <a:t>co</a:t>
            </a:r>
            <a:r>
              <a:rPr sz="2000" dirty="0">
                <a:latin typeface="Segoe UI Semilight"/>
                <a:cs typeface="Segoe UI Semilight"/>
              </a:rPr>
              <a:t>m  </a:t>
            </a:r>
            <a:r>
              <a:rPr sz="2000" spc="-15" dirty="0">
                <a:latin typeface="Segoe UI Semilight"/>
                <a:cs typeface="Segoe UI Semilight"/>
              </a:rPr>
              <a:t>deficiência</a:t>
            </a:r>
            <a:r>
              <a:rPr sz="2000" spc="-45" dirty="0">
                <a:latin typeface="Segoe UI Semilight"/>
                <a:cs typeface="Segoe UI Semilight"/>
              </a:rPr>
              <a:t> </a:t>
            </a:r>
            <a:r>
              <a:rPr sz="2000" dirty="0">
                <a:latin typeface="Segoe UI Semilight"/>
                <a:cs typeface="Segoe UI Semilight"/>
              </a:rPr>
              <a:t>visual</a:t>
            </a:r>
            <a:endParaRPr sz="2000">
              <a:latin typeface="Segoe UI Semilight"/>
              <a:cs typeface="Segoe UI Semilight"/>
            </a:endParaRPr>
          </a:p>
        </p:txBody>
      </p:sp>
      <p:sp>
        <p:nvSpPr>
          <p:cNvPr id="15" name="object 9">
            <a:extLst>
              <a:ext uri="{FF2B5EF4-FFF2-40B4-BE49-F238E27FC236}">
                <a16:creationId xmlns:a16="http://schemas.microsoft.com/office/drawing/2014/main" id="{22D7CE3C-F531-521E-3633-02B72325BD05}"/>
              </a:ext>
            </a:extLst>
          </p:cNvPr>
          <p:cNvSpPr txBox="1"/>
          <p:nvPr userDrawn="1"/>
        </p:nvSpPr>
        <p:spPr>
          <a:xfrm>
            <a:off x="4923282" y="4081398"/>
            <a:ext cx="2201545" cy="1723389"/>
          </a:xfrm>
          <a:prstGeom prst="rect">
            <a:avLst/>
          </a:prstGeom>
        </p:spPr>
        <p:txBody>
          <a:bodyPr vert="horz" wrap="square" lIns="0" tIns="12700" rIns="0" bIns="0" rtlCol="0">
            <a:spAutoFit/>
          </a:bodyPr>
          <a:lstStyle/>
          <a:p>
            <a:pPr marL="26670" algn="ctr">
              <a:lnSpc>
                <a:spcPct val="100000"/>
              </a:lnSpc>
              <a:spcBef>
                <a:spcPts val="100"/>
              </a:spcBef>
            </a:pPr>
            <a:r>
              <a:rPr sz="2000" spc="5" dirty="0">
                <a:latin typeface="Segoe UI Semilight"/>
                <a:cs typeface="Segoe UI Semilight"/>
              </a:rPr>
              <a:t>No</a:t>
            </a:r>
            <a:r>
              <a:rPr sz="2000" spc="-25" dirty="0">
                <a:latin typeface="Segoe UI Semilight"/>
                <a:cs typeface="Segoe UI Semilight"/>
              </a:rPr>
              <a:t> </a:t>
            </a:r>
            <a:r>
              <a:rPr sz="2000" dirty="0">
                <a:latin typeface="Segoe UI Semilight"/>
                <a:cs typeface="Segoe UI Semilight"/>
              </a:rPr>
              <a:t>Brasil</a:t>
            </a:r>
            <a:r>
              <a:rPr sz="2000" spc="-65" dirty="0">
                <a:latin typeface="Segoe UI Semilight"/>
                <a:cs typeface="Segoe UI Semilight"/>
              </a:rPr>
              <a:t> </a:t>
            </a:r>
            <a:r>
              <a:rPr sz="2000" dirty="0">
                <a:latin typeface="Segoe UI Semilight"/>
                <a:cs typeface="Segoe UI Semilight"/>
              </a:rPr>
              <a:t>são</a:t>
            </a:r>
            <a:endParaRPr sz="2000">
              <a:latin typeface="Segoe UI Semilight"/>
              <a:cs typeface="Segoe UI Semilight"/>
            </a:endParaRPr>
          </a:p>
          <a:p>
            <a:pPr marL="31750" algn="ctr">
              <a:lnSpc>
                <a:spcPct val="100000"/>
              </a:lnSpc>
              <a:spcBef>
                <a:spcPts val="40"/>
              </a:spcBef>
            </a:pPr>
            <a:r>
              <a:rPr sz="3000" spc="-5" dirty="0">
                <a:latin typeface="Segoe UI Black"/>
                <a:cs typeface="Segoe UI Black"/>
              </a:rPr>
              <a:t>6,5</a:t>
            </a:r>
            <a:r>
              <a:rPr sz="3000" spc="-85" dirty="0">
                <a:latin typeface="Segoe UI Black"/>
                <a:cs typeface="Segoe UI Black"/>
              </a:rPr>
              <a:t> </a:t>
            </a:r>
            <a:r>
              <a:rPr sz="3000" spc="-15" dirty="0">
                <a:latin typeface="Segoe UI Black"/>
                <a:cs typeface="Segoe UI Black"/>
              </a:rPr>
              <a:t>milhões</a:t>
            </a:r>
            <a:endParaRPr sz="3000">
              <a:latin typeface="Segoe UI Black"/>
              <a:cs typeface="Segoe UI Black"/>
            </a:endParaRPr>
          </a:p>
          <a:p>
            <a:pPr marR="2540" algn="ctr">
              <a:lnSpc>
                <a:spcPct val="100000"/>
              </a:lnSpc>
              <a:spcBef>
                <a:spcPts val="305"/>
              </a:spcBef>
            </a:pPr>
            <a:r>
              <a:rPr sz="1400" spc="-5" dirty="0">
                <a:latin typeface="Segoe UI Semilight"/>
                <a:cs typeface="Segoe UI Semilight"/>
              </a:rPr>
              <a:t>Sendo</a:t>
            </a:r>
            <a:r>
              <a:rPr sz="1400" spc="-35" dirty="0">
                <a:latin typeface="Segoe UI Semilight"/>
                <a:cs typeface="Segoe UI Semilight"/>
              </a:rPr>
              <a:t> </a:t>
            </a:r>
            <a:r>
              <a:rPr sz="1400" dirty="0">
                <a:latin typeface="Segoe UI Semilight"/>
                <a:cs typeface="Segoe UI Semilight"/>
              </a:rPr>
              <a:t>500</a:t>
            </a:r>
            <a:r>
              <a:rPr sz="1400" spc="-50" dirty="0">
                <a:latin typeface="Segoe UI Semilight"/>
                <a:cs typeface="Segoe UI Semilight"/>
              </a:rPr>
              <a:t> </a:t>
            </a:r>
            <a:r>
              <a:rPr sz="1400" dirty="0">
                <a:latin typeface="Segoe UI Semilight"/>
                <a:cs typeface="Segoe UI Semilight"/>
              </a:rPr>
              <a:t>mil</a:t>
            </a:r>
            <a:r>
              <a:rPr sz="1400" spc="-45" dirty="0">
                <a:latin typeface="Segoe UI Semilight"/>
                <a:cs typeface="Segoe UI Semilight"/>
              </a:rPr>
              <a:t> </a:t>
            </a:r>
            <a:r>
              <a:rPr sz="1400" dirty="0">
                <a:latin typeface="Segoe UI Semilight"/>
                <a:cs typeface="Segoe UI Semilight"/>
              </a:rPr>
              <a:t>cegos</a:t>
            </a:r>
            <a:endParaRPr sz="1400">
              <a:latin typeface="Segoe UI Semilight"/>
              <a:cs typeface="Segoe UI Semilight"/>
            </a:endParaRPr>
          </a:p>
          <a:p>
            <a:pPr marR="4445" algn="ctr">
              <a:lnSpc>
                <a:spcPct val="100000"/>
              </a:lnSpc>
              <a:spcBef>
                <a:spcPts val="95"/>
              </a:spcBef>
            </a:pPr>
            <a:r>
              <a:rPr sz="1400" dirty="0">
                <a:latin typeface="Segoe UI Semilight"/>
                <a:cs typeface="Segoe UI Semilight"/>
              </a:rPr>
              <a:t>e</a:t>
            </a:r>
            <a:r>
              <a:rPr sz="1400" spc="-5" dirty="0">
                <a:latin typeface="Segoe UI Semilight"/>
                <a:cs typeface="Segoe UI Semilight"/>
              </a:rPr>
              <a:t> </a:t>
            </a:r>
            <a:r>
              <a:rPr sz="1400" dirty="0">
                <a:latin typeface="Segoe UI Semilight"/>
                <a:cs typeface="Segoe UI Semilight"/>
              </a:rPr>
              <a:t>6</a:t>
            </a:r>
            <a:r>
              <a:rPr sz="1400" spc="-10" dirty="0">
                <a:latin typeface="Segoe UI Semilight"/>
                <a:cs typeface="Segoe UI Semilight"/>
              </a:rPr>
              <a:t> </a:t>
            </a:r>
            <a:r>
              <a:rPr sz="1400" spc="-5" dirty="0">
                <a:latin typeface="Segoe UI Semilight"/>
                <a:cs typeface="Segoe UI Semilight"/>
              </a:rPr>
              <a:t>milhões</a:t>
            </a:r>
            <a:r>
              <a:rPr sz="1400" spc="-40" dirty="0">
                <a:latin typeface="Segoe UI Semilight"/>
                <a:cs typeface="Segoe UI Semilight"/>
              </a:rPr>
              <a:t> </a:t>
            </a:r>
            <a:r>
              <a:rPr sz="1400" dirty="0">
                <a:latin typeface="Segoe UI Semilight"/>
                <a:cs typeface="Segoe UI Semilight"/>
              </a:rPr>
              <a:t>com</a:t>
            </a:r>
            <a:r>
              <a:rPr sz="1400" spc="-20" dirty="0">
                <a:latin typeface="Segoe UI Semilight"/>
                <a:cs typeface="Segoe UI Semilight"/>
              </a:rPr>
              <a:t> </a:t>
            </a:r>
            <a:r>
              <a:rPr sz="1400" spc="-10" dirty="0">
                <a:latin typeface="Segoe UI Semilight"/>
                <a:cs typeface="Segoe UI Semilight"/>
              </a:rPr>
              <a:t>baixa</a:t>
            </a:r>
            <a:r>
              <a:rPr sz="1400" spc="-50" dirty="0">
                <a:latin typeface="Segoe UI Semilight"/>
                <a:cs typeface="Segoe UI Semilight"/>
              </a:rPr>
              <a:t> </a:t>
            </a:r>
            <a:r>
              <a:rPr sz="1400" spc="-5" dirty="0">
                <a:latin typeface="Segoe UI Semilight"/>
                <a:cs typeface="Segoe UI Semilight"/>
              </a:rPr>
              <a:t>visão.</a:t>
            </a:r>
            <a:endParaRPr sz="1400">
              <a:latin typeface="Segoe UI Semilight"/>
              <a:cs typeface="Segoe UI Semilight"/>
            </a:endParaRPr>
          </a:p>
          <a:p>
            <a:pPr marR="1270" algn="ctr">
              <a:lnSpc>
                <a:spcPct val="100000"/>
              </a:lnSpc>
              <a:spcBef>
                <a:spcPts val="95"/>
              </a:spcBef>
            </a:pPr>
            <a:r>
              <a:rPr sz="1400" dirty="0">
                <a:latin typeface="Segoe UI Semilight"/>
                <a:cs typeface="Segoe UI Semilight"/>
              </a:rPr>
              <a:t>(30%</a:t>
            </a:r>
            <a:r>
              <a:rPr sz="1400" spc="-45" dirty="0">
                <a:latin typeface="Segoe UI Semilight"/>
                <a:cs typeface="Segoe UI Semilight"/>
              </a:rPr>
              <a:t> </a:t>
            </a:r>
            <a:r>
              <a:rPr sz="1400" dirty="0">
                <a:latin typeface="Segoe UI Semilight"/>
                <a:cs typeface="Segoe UI Semilight"/>
              </a:rPr>
              <a:t>ou</a:t>
            </a:r>
            <a:r>
              <a:rPr sz="1400" spc="-20" dirty="0">
                <a:latin typeface="Segoe UI Semilight"/>
                <a:cs typeface="Segoe UI Semilight"/>
              </a:rPr>
              <a:t> </a:t>
            </a:r>
            <a:r>
              <a:rPr sz="1400" spc="-5" dirty="0">
                <a:latin typeface="Segoe UI Semilight"/>
                <a:cs typeface="Segoe UI Semilight"/>
              </a:rPr>
              <a:t>menos</a:t>
            </a:r>
            <a:r>
              <a:rPr sz="1400" spc="-35" dirty="0">
                <a:latin typeface="Segoe UI Semilight"/>
                <a:cs typeface="Segoe UI Semilight"/>
              </a:rPr>
              <a:t> </a:t>
            </a:r>
            <a:r>
              <a:rPr sz="1400" dirty="0">
                <a:latin typeface="Segoe UI Semilight"/>
                <a:cs typeface="Segoe UI Semilight"/>
              </a:rPr>
              <a:t>de</a:t>
            </a:r>
            <a:r>
              <a:rPr sz="1400" spc="-30" dirty="0">
                <a:latin typeface="Segoe UI Semilight"/>
                <a:cs typeface="Segoe UI Semilight"/>
              </a:rPr>
              <a:t> </a:t>
            </a:r>
            <a:r>
              <a:rPr sz="1400" dirty="0">
                <a:latin typeface="Segoe UI Semilight"/>
                <a:cs typeface="Segoe UI Semilight"/>
              </a:rPr>
              <a:t>visão</a:t>
            </a:r>
            <a:endParaRPr sz="1400">
              <a:latin typeface="Segoe UI Semilight"/>
              <a:cs typeface="Segoe UI Semilight"/>
            </a:endParaRPr>
          </a:p>
          <a:p>
            <a:pPr marR="2540" algn="ctr">
              <a:lnSpc>
                <a:spcPct val="100000"/>
              </a:lnSpc>
              <a:spcBef>
                <a:spcPts val="110"/>
              </a:spcBef>
            </a:pPr>
            <a:r>
              <a:rPr sz="1400" spc="-5" dirty="0">
                <a:latin typeface="Segoe UI Semilight"/>
                <a:cs typeface="Segoe UI Semilight"/>
              </a:rPr>
              <a:t>no</a:t>
            </a:r>
            <a:r>
              <a:rPr sz="1400" spc="-40" dirty="0">
                <a:latin typeface="Segoe UI Semilight"/>
                <a:cs typeface="Segoe UI Semilight"/>
              </a:rPr>
              <a:t> </a:t>
            </a:r>
            <a:r>
              <a:rPr sz="1400" spc="-5" dirty="0">
                <a:latin typeface="Segoe UI Semilight"/>
                <a:cs typeface="Segoe UI Semilight"/>
              </a:rPr>
              <a:t>melhor</a:t>
            </a:r>
            <a:r>
              <a:rPr sz="1400" spc="-45" dirty="0">
                <a:latin typeface="Segoe UI Semilight"/>
                <a:cs typeface="Segoe UI Semilight"/>
              </a:rPr>
              <a:t> </a:t>
            </a:r>
            <a:r>
              <a:rPr sz="1400" spc="-5" dirty="0">
                <a:latin typeface="Segoe UI Semilight"/>
                <a:cs typeface="Segoe UI Semilight"/>
              </a:rPr>
              <a:t>olho)</a:t>
            </a:r>
            <a:endParaRPr sz="1400">
              <a:latin typeface="Segoe UI Semilight"/>
              <a:cs typeface="Segoe UI Semilight"/>
            </a:endParaRPr>
          </a:p>
        </p:txBody>
      </p:sp>
      <p:sp>
        <p:nvSpPr>
          <p:cNvPr id="16" name="object 10">
            <a:extLst>
              <a:ext uri="{FF2B5EF4-FFF2-40B4-BE49-F238E27FC236}">
                <a16:creationId xmlns:a16="http://schemas.microsoft.com/office/drawing/2014/main" id="{A079D366-F8B0-6C8E-B543-1EAA5BDFDCE7}"/>
              </a:ext>
            </a:extLst>
          </p:cNvPr>
          <p:cNvSpPr txBox="1"/>
          <p:nvPr userDrawn="1"/>
        </p:nvSpPr>
        <p:spPr>
          <a:xfrm>
            <a:off x="8461375" y="4081398"/>
            <a:ext cx="2679065" cy="1800225"/>
          </a:xfrm>
          <a:prstGeom prst="rect">
            <a:avLst/>
          </a:prstGeom>
        </p:spPr>
        <p:txBody>
          <a:bodyPr vert="horz" wrap="square" lIns="0" tIns="12700" rIns="0" bIns="0" rtlCol="0">
            <a:spAutoFit/>
          </a:bodyPr>
          <a:lstStyle/>
          <a:p>
            <a:pPr marL="12700" marR="5080" algn="ctr">
              <a:lnSpc>
                <a:spcPct val="100000"/>
              </a:lnSpc>
              <a:spcBef>
                <a:spcPts val="100"/>
              </a:spcBef>
            </a:pPr>
            <a:r>
              <a:rPr sz="2000" dirty="0">
                <a:latin typeface="Segoe UI Semilight"/>
                <a:cs typeface="Segoe UI Semilight"/>
              </a:rPr>
              <a:t>Estima-se</a:t>
            </a:r>
            <a:r>
              <a:rPr sz="2000" spc="-45" dirty="0">
                <a:latin typeface="Segoe UI Semilight"/>
                <a:cs typeface="Segoe UI Semilight"/>
              </a:rPr>
              <a:t> </a:t>
            </a:r>
            <a:r>
              <a:rPr sz="2000" spc="-5" dirty="0">
                <a:latin typeface="Segoe UI Semilight"/>
                <a:cs typeface="Segoe UI Semilight"/>
              </a:rPr>
              <a:t>que,</a:t>
            </a:r>
            <a:r>
              <a:rPr sz="2000" spc="-40" dirty="0">
                <a:latin typeface="Segoe UI Semilight"/>
                <a:cs typeface="Segoe UI Semilight"/>
              </a:rPr>
              <a:t> </a:t>
            </a:r>
            <a:r>
              <a:rPr sz="2000" spc="-5" dirty="0">
                <a:latin typeface="Segoe UI Semilight"/>
                <a:cs typeface="Segoe UI Semilight"/>
              </a:rPr>
              <a:t>até</a:t>
            </a:r>
            <a:r>
              <a:rPr sz="2000" spc="-30" dirty="0">
                <a:latin typeface="Segoe UI Semilight"/>
                <a:cs typeface="Segoe UI Semilight"/>
              </a:rPr>
              <a:t> </a:t>
            </a:r>
            <a:r>
              <a:rPr sz="2000" dirty="0">
                <a:latin typeface="Segoe UI Semilight"/>
                <a:cs typeface="Segoe UI Semilight"/>
              </a:rPr>
              <a:t>2050, </a:t>
            </a:r>
            <a:r>
              <a:rPr sz="2000" spc="-535" dirty="0">
                <a:latin typeface="Segoe UI Semilight"/>
                <a:cs typeface="Segoe UI Semilight"/>
              </a:rPr>
              <a:t> </a:t>
            </a:r>
            <a:r>
              <a:rPr sz="2000" dirty="0">
                <a:latin typeface="Segoe UI Semilight"/>
                <a:cs typeface="Segoe UI Semilight"/>
              </a:rPr>
              <a:t>os casos </a:t>
            </a:r>
            <a:r>
              <a:rPr sz="2000" spc="-5" dirty="0">
                <a:latin typeface="Segoe UI Semilight"/>
                <a:cs typeface="Segoe UI Semilight"/>
              </a:rPr>
              <a:t>de deficiência </a:t>
            </a:r>
            <a:r>
              <a:rPr sz="2000" dirty="0">
                <a:latin typeface="Segoe UI Semilight"/>
                <a:cs typeface="Segoe UI Semilight"/>
              </a:rPr>
              <a:t> visual no mundo </a:t>
            </a:r>
            <a:r>
              <a:rPr sz="2000" spc="5" dirty="0">
                <a:latin typeface="Segoe UI Semilight"/>
                <a:cs typeface="Segoe UI Semilight"/>
              </a:rPr>
              <a:t> </a:t>
            </a:r>
            <a:r>
              <a:rPr sz="2000" spc="-5" dirty="0" err="1">
                <a:latin typeface="Segoe UI Semilight"/>
                <a:cs typeface="Segoe UI Semilight"/>
              </a:rPr>
              <a:t>crescerão</a:t>
            </a:r>
            <a:r>
              <a:rPr sz="2000" spc="-35" dirty="0">
                <a:latin typeface="Segoe UI Semilight"/>
                <a:cs typeface="Segoe UI Semilight"/>
              </a:rPr>
              <a:t> </a:t>
            </a:r>
            <a:r>
              <a:rPr sz="2000" spc="10" dirty="0" err="1">
                <a:latin typeface="Segoe UI Semilight"/>
                <a:cs typeface="Segoe UI Semilight"/>
              </a:rPr>
              <a:t>cer</a:t>
            </a:r>
            <a:r>
              <a:rPr lang="pt-BR" sz="2000" spc="10" dirty="0">
                <a:latin typeface="Segoe UI Semilight"/>
                <a:cs typeface="Segoe UI Semilight"/>
              </a:rPr>
              <a:t>c</a:t>
            </a:r>
            <a:r>
              <a:rPr sz="2000" spc="10" dirty="0">
                <a:latin typeface="Segoe UI Semilight"/>
                <a:cs typeface="Segoe UI Semilight"/>
              </a:rPr>
              <a:t>a</a:t>
            </a:r>
            <a:r>
              <a:rPr sz="2000" spc="-35" dirty="0">
                <a:latin typeface="Segoe UI Semilight"/>
                <a:cs typeface="Segoe UI Semilight"/>
              </a:rPr>
              <a:t> </a:t>
            </a:r>
            <a:r>
              <a:rPr sz="2000" spc="-5" dirty="0">
                <a:latin typeface="Segoe UI Semilight"/>
                <a:cs typeface="Segoe UI Semilight"/>
              </a:rPr>
              <a:t>de</a:t>
            </a:r>
            <a:endParaRPr sz="2000" dirty="0">
              <a:latin typeface="Segoe UI Semilight"/>
              <a:cs typeface="Segoe UI Semilight"/>
            </a:endParaRPr>
          </a:p>
          <a:p>
            <a:pPr marL="1039494">
              <a:lnSpc>
                <a:spcPct val="100000"/>
              </a:lnSpc>
              <a:spcBef>
                <a:spcPts val="770"/>
              </a:spcBef>
            </a:pPr>
            <a:r>
              <a:rPr sz="3000" dirty="0">
                <a:latin typeface="Segoe UI Black"/>
                <a:cs typeface="Segoe UI Black"/>
              </a:rPr>
              <a:t>178%</a:t>
            </a:r>
          </a:p>
        </p:txBody>
      </p:sp>
      <p:sp>
        <p:nvSpPr>
          <p:cNvPr id="17" name="object 11">
            <a:extLst>
              <a:ext uri="{FF2B5EF4-FFF2-40B4-BE49-F238E27FC236}">
                <a16:creationId xmlns:a16="http://schemas.microsoft.com/office/drawing/2014/main" id="{68AD724E-6DF0-6783-2767-CDF69182752E}"/>
              </a:ext>
            </a:extLst>
          </p:cNvPr>
          <p:cNvSpPr txBox="1"/>
          <p:nvPr userDrawn="1"/>
        </p:nvSpPr>
        <p:spPr>
          <a:xfrm>
            <a:off x="4473321" y="6471005"/>
            <a:ext cx="3248025" cy="177800"/>
          </a:xfrm>
          <a:prstGeom prst="rect">
            <a:avLst/>
          </a:prstGeom>
        </p:spPr>
        <p:txBody>
          <a:bodyPr vert="horz" wrap="square" lIns="0" tIns="12065" rIns="0" bIns="0" rtlCol="0">
            <a:spAutoFit/>
          </a:bodyPr>
          <a:lstStyle/>
          <a:p>
            <a:pPr marL="12700">
              <a:lnSpc>
                <a:spcPct val="100000"/>
              </a:lnSpc>
              <a:spcBef>
                <a:spcPts val="95"/>
              </a:spcBef>
            </a:pPr>
            <a:r>
              <a:rPr sz="1000" i="1" spc="-5" dirty="0">
                <a:latin typeface="Calibri"/>
                <a:cs typeface="Calibri"/>
              </a:rPr>
              <a:t>Fonte:</a:t>
            </a:r>
            <a:r>
              <a:rPr sz="1000" i="1" spc="-60" dirty="0">
                <a:latin typeface="Calibri"/>
                <a:cs typeface="Calibri"/>
              </a:rPr>
              <a:t> </a:t>
            </a:r>
            <a:r>
              <a:rPr sz="1000" i="1" spc="-5" dirty="0">
                <a:latin typeface="Calibri"/>
                <a:cs typeface="Calibri"/>
              </a:rPr>
              <a:t>World</a:t>
            </a:r>
            <a:r>
              <a:rPr sz="1000" i="1" spc="-30" dirty="0">
                <a:latin typeface="Calibri"/>
                <a:cs typeface="Calibri"/>
              </a:rPr>
              <a:t> </a:t>
            </a:r>
            <a:r>
              <a:rPr sz="1000" i="1" spc="-5" dirty="0">
                <a:latin typeface="Calibri"/>
                <a:cs typeface="Calibri"/>
              </a:rPr>
              <a:t>Report</a:t>
            </a:r>
            <a:r>
              <a:rPr sz="1000" i="1" spc="-55" dirty="0">
                <a:latin typeface="Calibri"/>
                <a:cs typeface="Calibri"/>
              </a:rPr>
              <a:t> </a:t>
            </a:r>
            <a:r>
              <a:rPr sz="1000" i="1" spc="-5" dirty="0">
                <a:latin typeface="Calibri"/>
                <a:cs typeface="Calibri"/>
              </a:rPr>
              <a:t>on </a:t>
            </a:r>
            <a:r>
              <a:rPr sz="1000" i="1" spc="-10" dirty="0">
                <a:latin typeface="Calibri"/>
                <a:cs typeface="Calibri"/>
              </a:rPr>
              <a:t>Disability</a:t>
            </a:r>
            <a:r>
              <a:rPr sz="1000" i="1" spc="-15" dirty="0">
                <a:latin typeface="Calibri"/>
                <a:cs typeface="Calibri"/>
              </a:rPr>
              <a:t> </a:t>
            </a:r>
            <a:r>
              <a:rPr sz="1000" i="1" spc="-10" dirty="0">
                <a:latin typeface="Calibri"/>
                <a:cs typeface="Calibri"/>
              </a:rPr>
              <a:t>2010</a:t>
            </a:r>
            <a:r>
              <a:rPr sz="1000" i="1" spc="10" dirty="0">
                <a:latin typeface="Calibri"/>
                <a:cs typeface="Calibri"/>
              </a:rPr>
              <a:t> </a:t>
            </a:r>
            <a:r>
              <a:rPr sz="1000" i="1" spc="-5" dirty="0">
                <a:latin typeface="Calibri"/>
                <a:cs typeface="Calibri"/>
              </a:rPr>
              <a:t>e</a:t>
            </a:r>
            <a:r>
              <a:rPr sz="1000" i="1" spc="-15" dirty="0">
                <a:latin typeface="Calibri"/>
                <a:cs typeface="Calibri"/>
              </a:rPr>
              <a:t> </a:t>
            </a:r>
            <a:r>
              <a:rPr sz="1000" i="1" spc="-5" dirty="0">
                <a:latin typeface="Calibri"/>
                <a:cs typeface="Calibri"/>
              </a:rPr>
              <a:t>IAPB</a:t>
            </a:r>
            <a:r>
              <a:rPr sz="1000" i="1" spc="-20" dirty="0">
                <a:latin typeface="Calibri"/>
                <a:cs typeface="Calibri"/>
              </a:rPr>
              <a:t> </a:t>
            </a:r>
            <a:r>
              <a:rPr sz="1000" i="1" spc="-5" dirty="0">
                <a:latin typeface="Calibri"/>
                <a:cs typeface="Calibri"/>
              </a:rPr>
              <a:t>Vision</a:t>
            </a:r>
            <a:r>
              <a:rPr sz="1000" i="1" spc="-30" dirty="0">
                <a:latin typeface="Calibri"/>
                <a:cs typeface="Calibri"/>
              </a:rPr>
              <a:t> </a:t>
            </a:r>
            <a:r>
              <a:rPr sz="1000" i="1" spc="-5" dirty="0">
                <a:latin typeface="Calibri"/>
                <a:cs typeface="Calibri"/>
              </a:rPr>
              <a:t>Atlas</a:t>
            </a:r>
            <a:r>
              <a:rPr sz="1000" i="1" spc="-25" dirty="0">
                <a:latin typeface="Calibri"/>
                <a:cs typeface="Calibri"/>
              </a:rPr>
              <a:t> </a:t>
            </a:r>
            <a:r>
              <a:rPr sz="1000" i="1" spc="-10" dirty="0">
                <a:latin typeface="Calibri"/>
                <a:cs typeface="Calibri"/>
              </a:rPr>
              <a:t>2020</a:t>
            </a:r>
            <a:endParaRPr sz="1000">
              <a:latin typeface="Calibri"/>
              <a:cs typeface="Calibri"/>
            </a:endParaRPr>
          </a:p>
        </p:txBody>
      </p:sp>
      <p:grpSp>
        <p:nvGrpSpPr>
          <p:cNvPr id="18" name="object 12">
            <a:extLst>
              <a:ext uri="{FF2B5EF4-FFF2-40B4-BE49-F238E27FC236}">
                <a16:creationId xmlns:a16="http://schemas.microsoft.com/office/drawing/2014/main" id="{61E0F2CD-AAB6-306B-C8E2-6791418041E6}"/>
              </a:ext>
            </a:extLst>
          </p:cNvPr>
          <p:cNvGrpSpPr/>
          <p:nvPr userDrawn="1"/>
        </p:nvGrpSpPr>
        <p:grpSpPr>
          <a:xfrm>
            <a:off x="1286255" y="216566"/>
            <a:ext cx="10749280" cy="3848100"/>
            <a:chOff x="1286255" y="216566"/>
            <a:chExt cx="10749280" cy="3848100"/>
          </a:xfrm>
        </p:grpSpPr>
        <p:sp>
          <p:nvSpPr>
            <p:cNvPr id="19" name="object 13">
              <a:extLst>
                <a:ext uri="{FF2B5EF4-FFF2-40B4-BE49-F238E27FC236}">
                  <a16:creationId xmlns:a16="http://schemas.microsoft.com/office/drawing/2014/main" id="{CA6F273E-7221-7E9E-EBA2-F6F32550A438}"/>
                </a:ext>
              </a:extLst>
            </p:cNvPr>
            <p:cNvSpPr/>
            <p:nvPr/>
          </p:nvSpPr>
          <p:spPr>
            <a:xfrm>
              <a:off x="1286255" y="1690115"/>
              <a:ext cx="2037714" cy="2303145"/>
            </a:xfrm>
            <a:custGeom>
              <a:avLst/>
              <a:gdLst/>
              <a:ahLst/>
              <a:cxnLst/>
              <a:rect l="l" t="t" r="r" b="b"/>
              <a:pathLst>
                <a:path w="2037714" h="2303145">
                  <a:moveTo>
                    <a:pt x="1697989" y="0"/>
                  </a:moveTo>
                  <a:lnTo>
                    <a:pt x="339598" y="0"/>
                  </a:lnTo>
                  <a:lnTo>
                    <a:pt x="293511" y="3099"/>
                  </a:lnTo>
                  <a:lnTo>
                    <a:pt x="249310" y="12129"/>
                  </a:lnTo>
                  <a:lnTo>
                    <a:pt x="207400" y="26683"/>
                  </a:lnTo>
                  <a:lnTo>
                    <a:pt x="168185" y="46359"/>
                  </a:lnTo>
                  <a:lnTo>
                    <a:pt x="132069" y="70752"/>
                  </a:lnTo>
                  <a:lnTo>
                    <a:pt x="99456" y="99456"/>
                  </a:lnTo>
                  <a:lnTo>
                    <a:pt x="70752" y="132069"/>
                  </a:lnTo>
                  <a:lnTo>
                    <a:pt x="46359" y="168185"/>
                  </a:lnTo>
                  <a:lnTo>
                    <a:pt x="26683" y="207400"/>
                  </a:lnTo>
                  <a:lnTo>
                    <a:pt x="12129" y="249310"/>
                  </a:lnTo>
                  <a:lnTo>
                    <a:pt x="3099" y="293511"/>
                  </a:lnTo>
                  <a:lnTo>
                    <a:pt x="0" y="339598"/>
                  </a:lnTo>
                  <a:lnTo>
                    <a:pt x="0" y="1963166"/>
                  </a:lnTo>
                  <a:lnTo>
                    <a:pt x="3099" y="2009252"/>
                  </a:lnTo>
                  <a:lnTo>
                    <a:pt x="12129" y="2053453"/>
                  </a:lnTo>
                  <a:lnTo>
                    <a:pt x="26683" y="2095363"/>
                  </a:lnTo>
                  <a:lnTo>
                    <a:pt x="46359" y="2134578"/>
                  </a:lnTo>
                  <a:lnTo>
                    <a:pt x="70752" y="2170694"/>
                  </a:lnTo>
                  <a:lnTo>
                    <a:pt x="99456" y="2203307"/>
                  </a:lnTo>
                  <a:lnTo>
                    <a:pt x="132069" y="2232011"/>
                  </a:lnTo>
                  <a:lnTo>
                    <a:pt x="168185" y="2256404"/>
                  </a:lnTo>
                  <a:lnTo>
                    <a:pt x="207400" y="2276080"/>
                  </a:lnTo>
                  <a:lnTo>
                    <a:pt x="249310" y="2290634"/>
                  </a:lnTo>
                  <a:lnTo>
                    <a:pt x="293511" y="2299664"/>
                  </a:lnTo>
                  <a:lnTo>
                    <a:pt x="339598" y="2302764"/>
                  </a:lnTo>
                  <a:lnTo>
                    <a:pt x="1697989" y="2302764"/>
                  </a:lnTo>
                  <a:lnTo>
                    <a:pt x="1744076" y="2299664"/>
                  </a:lnTo>
                  <a:lnTo>
                    <a:pt x="1788277" y="2290634"/>
                  </a:lnTo>
                  <a:lnTo>
                    <a:pt x="1830187" y="2276080"/>
                  </a:lnTo>
                  <a:lnTo>
                    <a:pt x="1869402" y="2256404"/>
                  </a:lnTo>
                  <a:lnTo>
                    <a:pt x="1905518" y="2232011"/>
                  </a:lnTo>
                  <a:lnTo>
                    <a:pt x="1938131" y="2203307"/>
                  </a:lnTo>
                  <a:lnTo>
                    <a:pt x="1966835" y="2170694"/>
                  </a:lnTo>
                  <a:lnTo>
                    <a:pt x="1991228" y="2134578"/>
                  </a:lnTo>
                  <a:lnTo>
                    <a:pt x="2010904" y="2095363"/>
                  </a:lnTo>
                  <a:lnTo>
                    <a:pt x="2025458" y="2053453"/>
                  </a:lnTo>
                  <a:lnTo>
                    <a:pt x="2034488" y="2009252"/>
                  </a:lnTo>
                  <a:lnTo>
                    <a:pt x="2037588" y="1963166"/>
                  </a:lnTo>
                  <a:lnTo>
                    <a:pt x="2037588" y="339598"/>
                  </a:lnTo>
                  <a:lnTo>
                    <a:pt x="2034488" y="293511"/>
                  </a:lnTo>
                  <a:lnTo>
                    <a:pt x="2025458" y="249310"/>
                  </a:lnTo>
                  <a:lnTo>
                    <a:pt x="2010904" y="207400"/>
                  </a:lnTo>
                  <a:lnTo>
                    <a:pt x="1991228" y="168185"/>
                  </a:lnTo>
                  <a:lnTo>
                    <a:pt x="1966835" y="132069"/>
                  </a:lnTo>
                  <a:lnTo>
                    <a:pt x="1938131" y="99456"/>
                  </a:lnTo>
                  <a:lnTo>
                    <a:pt x="1905518" y="70752"/>
                  </a:lnTo>
                  <a:lnTo>
                    <a:pt x="1869402" y="46359"/>
                  </a:lnTo>
                  <a:lnTo>
                    <a:pt x="1830187" y="26683"/>
                  </a:lnTo>
                  <a:lnTo>
                    <a:pt x="1788277" y="12129"/>
                  </a:lnTo>
                  <a:lnTo>
                    <a:pt x="1744076" y="3099"/>
                  </a:lnTo>
                  <a:lnTo>
                    <a:pt x="1697989" y="0"/>
                  </a:lnTo>
                  <a:close/>
                </a:path>
              </a:pathLst>
            </a:custGeom>
            <a:solidFill>
              <a:srgbClr val="FFFFFF"/>
            </a:solidFill>
          </p:spPr>
          <p:txBody>
            <a:bodyPr wrap="square" lIns="0" tIns="0" rIns="0" bIns="0" rtlCol="0"/>
            <a:lstStyle/>
            <a:p>
              <a:endParaRPr/>
            </a:p>
          </p:txBody>
        </p:sp>
        <p:pic>
          <p:nvPicPr>
            <p:cNvPr id="20" name="object 14">
              <a:extLst>
                <a:ext uri="{FF2B5EF4-FFF2-40B4-BE49-F238E27FC236}">
                  <a16:creationId xmlns:a16="http://schemas.microsoft.com/office/drawing/2014/main" id="{5812D10A-9517-42C6-7836-F1DDE5460398}"/>
                </a:ext>
              </a:extLst>
            </p:cNvPr>
            <p:cNvPicPr/>
            <p:nvPr/>
          </p:nvPicPr>
          <p:blipFill>
            <a:blip r:embed="rId2" cstate="print"/>
            <a:stretch>
              <a:fillRect/>
            </a:stretch>
          </p:blipFill>
          <p:spPr>
            <a:xfrm>
              <a:off x="1397507" y="1930907"/>
              <a:ext cx="1802891" cy="1985772"/>
            </a:xfrm>
            <a:prstGeom prst="rect">
              <a:avLst/>
            </a:prstGeom>
          </p:spPr>
        </p:pic>
        <p:sp>
          <p:nvSpPr>
            <p:cNvPr id="21" name="object 15">
              <a:extLst>
                <a:ext uri="{FF2B5EF4-FFF2-40B4-BE49-F238E27FC236}">
                  <a16:creationId xmlns:a16="http://schemas.microsoft.com/office/drawing/2014/main" id="{93780836-62BE-525A-16F0-2FF9CB587A88}"/>
                </a:ext>
              </a:extLst>
            </p:cNvPr>
            <p:cNvSpPr/>
            <p:nvPr/>
          </p:nvSpPr>
          <p:spPr>
            <a:xfrm>
              <a:off x="4991100" y="1761743"/>
              <a:ext cx="2037714" cy="2303145"/>
            </a:xfrm>
            <a:custGeom>
              <a:avLst/>
              <a:gdLst/>
              <a:ahLst/>
              <a:cxnLst/>
              <a:rect l="l" t="t" r="r" b="b"/>
              <a:pathLst>
                <a:path w="2037715" h="2303145">
                  <a:moveTo>
                    <a:pt x="1697990" y="0"/>
                  </a:moveTo>
                  <a:lnTo>
                    <a:pt x="339598" y="0"/>
                  </a:lnTo>
                  <a:lnTo>
                    <a:pt x="293511" y="3099"/>
                  </a:lnTo>
                  <a:lnTo>
                    <a:pt x="249310" y="12129"/>
                  </a:lnTo>
                  <a:lnTo>
                    <a:pt x="207400" y="26683"/>
                  </a:lnTo>
                  <a:lnTo>
                    <a:pt x="168185" y="46359"/>
                  </a:lnTo>
                  <a:lnTo>
                    <a:pt x="132069" y="70752"/>
                  </a:lnTo>
                  <a:lnTo>
                    <a:pt x="99456" y="99456"/>
                  </a:lnTo>
                  <a:lnTo>
                    <a:pt x="70752" y="132069"/>
                  </a:lnTo>
                  <a:lnTo>
                    <a:pt x="46359" y="168185"/>
                  </a:lnTo>
                  <a:lnTo>
                    <a:pt x="26683" y="207400"/>
                  </a:lnTo>
                  <a:lnTo>
                    <a:pt x="12129" y="249310"/>
                  </a:lnTo>
                  <a:lnTo>
                    <a:pt x="3099" y="293511"/>
                  </a:lnTo>
                  <a:lnTo>
                    <a:pt x="0" y="339597"/>
                  </a:lnTo>
                  <a:lnTo>
                    <a:pt x="0" y="1963165"/>
                  </a:lnTo>
                  <a:lnTo>
                    <a:pt x="3099" y="2009252"/>
                  </a:lnTo>
                  <a:lnTo>
                    <a:pt x="12129" y="2053453"/>
                  </a:lnTo>
                  <a:lnTo>
                    <a:pt x="26683" y="2095363"/>
                  </a:lnTo>
                  <a:lnTo>
                    <a:pt x="46359" y="2134578"/>
                  </a:lnTo>
                  <a:lnTo>
                    <a:pt x="70752" y="2170694"/>
                  </a:lnTo>
                  <a:lnTo>
                    <a:pt x="99456" y="2203307"/>
                  </a:lnTo>
                  <a:lnTo>
                    <a:pt x="132069" y="2232011"/>
                  </a:lnTo>
                  <a:lnTo>
                    <a:pt x="168185" y="2256404"/>
                  </a:lnTo>
                  <a:lnTo>
                    <a:pt x="207400" y="2276080"/>
                  </a:lnTo>
                  <a:lnTo>
                    <a:pt x="249310" y="2290634"/>
                  </a:lnTo>
                  <a:lnTo>
                    <a:pt x="293511" y="2299664"/>
                  </a:lnTo>
                  <a:lnTo>
                    <a:pt x="339598" y="2302763"/>
                  </a:lnTo>
                  <a:lnTo>
                    <a:pt x="1697990" y="2302763"/>
                  </a:lnTo>
                  <a:lnTo>
                    <a:pt x="1744076" y="2299664"/>
                  </a:lnTo>
                  <a:lnTo>
                    <a:pt x="1788277" y="2290634"/>
                  </a:lnTo>
                  <a:lnTo>
                    <a:pt x="1830187" y="2276080"/>
                  </a:lnTo>
                  <a:lnTo>
                    <a:pt x="1869402" y="2256404"/>
                  </a:lnTo>
                  <a:lnTo>
                    <a:pt x="1905518" y="2232011"/>
                  </a:lnTo>
                  <a:lnTo>
                    <a:pt x="1938131" y="2203307"/>
                  </a:lnTo>
                  <a:lnTo>
                    <a:pt x="1966835" y="2170694"/>
                  </a:lnTo>
                  <a:lnTo>
                    <a:pt x="1991228" y="2134578"/>
                  </a:lnTo>
                  <a:lnTo>
                    <a:pt x="2010904" y="2095363"/>
                  </a:lnTo>
                  <a:lnTo>
                    <a:pt x="2025458" y="2053453"/>
                  </a:lnTo>
                  <a:lnTo>
                    <a:pt x="2034488" y="2009252"/>
                  </a:lnTo>
                  <a:lnTo>
                    <a:pt x="2037588" y="1963165"/>
                  </a:lnTo>
                  <a:lnTo>
                    <a:pt x="2037588" y="339597"/>
                  </a:lnTo>
                  <a:lnTo>
                    <a:pt x="2034488" y="293511"/>
                  </a:lnTo>
                  <a:lnTo>
                    <a:pt x="2025458" y="249310"/>
                  </a:lnTo>
                  <a:lnTo>
                    <a:pt x="2010904" y="207400"/>
                  </a:lnTo>
                  <a:lnTo>
                    <a:pt x="1991228" y="168185"/>
                  </a:lnTo>
                  <a:lnTo>
                    <a:pt x="1966835" y="132069"/>
                  </a:lnTo>
                  <a:lnTo>
                    <a:pt x="1938131" y="99456"/>
                  </a:lnTo>
                  <a:lnTo>
                    <a:pt x="1905518" y="70752"/>
                  </a:lnTo>
                  <a:lnTo>
                    <a:pt x="1869402" y="46359"/>
                  </a:lnTo>
                  <a:lnTo>
                    <a:pt x="1830187" y="26683"/>
                  </a:lnTo>
                  <a:lnTo>
                    <a:pt x="1788277" y="12129"/>
                  </a:lnTo>
                  <a:lnTo>
                    <a:pt x="1744076" y="3099"/>
                  </a:lnTo>
                  <a:lnTo>
                    <a:pt x="1697990" y="0"/>
                  </a:lnTo>
                  <a:close/>
                </a:path>
              </a:pathLst>
            </a:custGeom>
            <a:solidFill>
              <a:srgbClr val="FFFFFF"/>
            </a:solidFill>
          </p:spPr>
          <p:txBody>
            <a:bodyPr wrap="square" lIns="0" tIns="0" rIns="0" bIns="0" rtlCol="0"/>
            <a:lstStyle/>
            <a:p>
              <a:endParaRPr/>
            </a:p>
          </p:txBody>
        </p:sp>
        <p:pic>
          <p:nvPicPr>
            <p:cNvPr id="22" name="object 16">
              <a:extLst>
                <a:ext uri="{FF2B5EF4-FFF2-40B4-BE49-F238E27FC236}">
                  <a16:creationId xmlns:a16="http://schemas.microsoft.com/office/drawing/2014/main" id="{4EEAEAA4-74A4-BA81-EF45-D9F5BD30E42C}"/>
                </a:ext>
              </a:extLst>
            </p:cNvPr>
            <p:cNvPicPr/>
            <p:nvPr/>
          </p:nvPicPr>
          <p:blipFill>
            <a:blip r:embed="rId3" cstate="print"/>
            <a:stretch>
              <a:fillRect/>
            </a:stretch>
          </p:blipFill>
          <p:spPr>
            <a:xfrm>
              <a:off x="5035296" y="1930907"/>
              <a:ext cx="1949196" cy="1972056"/>
            </a:xfrm>
            <a:prstGeom prst="rect">
              <a:avLst/>
            </a:prstGeom>
          </p:spPr>
        </p:pic>
        <p:sp>
          <p:nvSpPr>
            <p:cNvPr id="23" name="object 17">
              <a:extLst>
                <a:ext uri="{FF2B5EF4-FFF2-40B4-BE49-F238E27FC236}">
                  <a16:creationId xmlns:a16="http://schemas.microsoft.com/office/drawing/2014/main" id="{7FDBD5A3-AF5D-41E9-0C22-BE7C6B6BDD87}"/>
                </a:ext>
              </a:extLst>
            </p:cNvPr>
            <p:cNvSpPr/>
            <p:nvPr/>
          </p:nvSpPr>
          <p:spPr>
            <a:xfrm>
              <a:off x="8695944" y="1652015"/>
              <a:ext cx="2039620" cy="2303145"/>
            </a:xfrm>
            <a:custGeom>
              <a:avLst/>
              <a:gdLst/>
              <a:ahLst/>
              <a:cxnLst/>
              <a:rect l="l" t="t" r="r" b="b"/>
              <a:pathLst>
                <a:path w="2039620" h="2303145">
                  <a:moveTo>
                    <a:pt x="1699259" y="0"/>
                  </a:moveTo>
                  <a:lnTo>
                    <a:pt x="339851" y="0"/>
                  </a:lnTo>
                  <a:lnTo>
                    <a:pt x="293733" y="3102"/>
                  </a:lnTo>
                  <a:lnTo>
                    <a:pt x="249502" y="12139"/>
                  </a:lnTo>
                  <a:lnTo>
                    <a:pt x="207561" y="26705"/>
                  </a:lnTo>
                  <a:lnTo>
                    <a:pt x="168317" y="46397"/>
                  </a:lnTo>
                  <a:lnTo>
                    <a:pt x="132173" y="70809"/>
                  </a:lnTo>
                  <a:lnTo>
                    <a:pt x="99536" y="99536"/>
                  </a:lnTo>
                  <a:lnTo>
                    <a:pt x="70809" y="132173"/>
                  </a:lnTo>
                  <a:lnTo>
                    <a:pt x="46397" y="168317"/>
                  </a:lnTo>
                  <a:lnTo>
                    <a:pt x="26705" y="207561"/>
                  </a:lnTo>
                  <a:lnTo>
                    <a:pt x="12139" y="249502"/>
                  </a:lnTo>
                  <a:lnTo>
                    <a:pt x="3102" y="293733"/>
                  </a:lnTo>
                  <a:lnTo>
                    <a:pt x="0" y="339851"/>
                  </a:lnTo>
                  <a:lnTo>
                    <a:pt x="0" y="1962912"/>
                  </a:lnTo>
                  <a:lnTo>
                    <a:pt x="3102" y="2009030"/>
                  </a:lnTo>
                  <a:lnTo>
                    <a:pt x="12139" y="2053261"/>
                  </a:lnTo>
                  <a:lnTo>
                    <a:pt x="26705" y="2095202"/>
                  </a:lnTo>
                  <a:lnTo>
                    <a:pt x="46397" y="2134446"/>
                  </a:lnTo>
                  <a:lnTo>
                    <a:pt x="70809" y="2170590"/>
                  </a:lnTo>
                  <a:lnTo>
                    <a:pt x="99536" y="2203227"/>
                  </a:lnTo>
                  <a:lnTo>
                    <a:pt x="132173" y="2231954"/>
                  </a:lnTo>
                  <a:lnTo>
                    <a:pt x="168317" y="2256366"/>
                  </a:lnTo>
                  <a:lnTo>
                    <a:pt x="207561" y="2276058"/>
                  </a:lnTo>
                  <a:lnTo>
                    <a:pt x="249502" y="2290624"/>
                  </a:lnTo>
                  <a:lnTo>
                    <a:pt x="293733" y="2299661"/>
                  </a:lnTo>
                  <a:lnTo>
                    <a:pt x="339851" y="2302764"/>
                  </a:lnTo>
                  <a:lnTo>
                    <a:pt x="1699259" y="2302764"/>
                  </a:lnTo>
                  <a:lnTo>
                    <a:pt x="1745378" y="2299661"/>
                  </a:lnTo>
                  <a:lnTo>
                    <a:pt x="1789609" y="2290624"/>
                  </a:lnTo>
                  <a:lnTo>
                    <a:pt x="1831550" y="2276058"/>
                  </a:lnTo>
                  <a:lnTo>
                    <a:pt x="1870794" y="2256366"/>
                  </a:lnTo>
                  <a:lnTo>
                    <a:pt x="1906938" y="2231954"/>
                  </a:lnTo>
                  <a:lnTo>
                    <a:pt x="1939575" y="2203227"/>
                  </a:lnTo>
                  <a:lnTo>
                    <a:pt x="1968302" y="2170590"/>
                  </a:lnTo>
                  <a:lnTo>
                    <a:pt x="1992714" y="2134446"/>
                  </a:lnTo>
                  <a:lnTo>
                    <a:pt x="2012406" y="2095202"/>
                  </a:lnTo>
                  <a:lnTo>
                    <a:pt x="2026972" y="2053261"/>
                  </a:lnTo>
                  <a:lnTo>
                    <a:pt x="2036009" y="2009030"/>
                  </a:lnTo>
                  <a:lnTo>
                    <a:pt x="2039111" y="1962912"/>
                  </a:lnTo>
                  <a:lnTo>
                    <a:pt x="2039111" y="339851"/>
                  </a:lnTo>
                  <a:lnTo>
                    <a:pt x="2036009" y="293733"/>
                  </a:lnTo>
                  <a:lnTo>
                    <a:pt x="2026972" y="249502"/>
                  </a:lnTo>
                  <a:lnTo>
                    <a:pt x="2012406" y="207561"/>
                  </a:lnTo>
                  <a:lnTo>
                    <a:pt x="1992714" y="168317"/>
                  </a:lnTo>
                  <a:lnTo>
                    <a:pt x="1968302" y="132173"/>
                  </a:lnTo>
                  <a:lnTo>
                    <a:pt x="1939575" y="99536"/>
                  </a:lnTo>
                  <a:lnTo>
                    <a:pt x="1906938" y="70809"/>
                  </a:lnTo>
                  <a:lnTo>
                    <a:pt x="1870794" y="46397"/>
                  </a:lnTo>
                  <a:lnTo>
                    <a:pt x="1831550" y="26705"/>
                  </a:lnTo>
                  <a:lnTo>
                    <a:pt x="1789609" y="12139"/>
                  </a:lnTo>
                  <a:lnTo>
                    <a:pt x="1745378" y="3102"/>
                  </a:lnTo>
                  <a:lnTo>
                    <a:pt x="1699259" y="0"/>
                  </a:lnTo>
                  <a:close/>
                </a:path>
              </a:pathLst>
            </a:custGeom>
            <a:solidFill>
              <a:srgbClr val="FFFFFF"/>
            </a:solidFill>
          </p:spPr>
          <p:txBody>
            <a:bodyPr wrap="square" lIns="0" tIns="0" rIns="0" bIns="0" rtlCol="0"/>
            <a:lstStyle/>
            <a:p>
              <a:endParaRPr/>
            </a:p>
          </p:txBody>
        </p:sp>
        <p:pic>
          <p:nvPicPr>
            <p:cNvPr id="24" name="object 18">
              <a:extLst>
                <a:ext uri="{FF2B5EF4-FFF2-40B4-BE49-F238E27FC236}">
                  <a16:creationId xmlns:a16="http://schemas.microsoft.com/office/drawing/2014/main" id="{D468B763-FFDD-E945-D9CF-1DB83015C5AA}"/>
                </a:ext>
              </a:extLst>
            </p:cNvPr>
            <p:cNvPicPr/>
            <p:nvPr/>
          </p:nvPicPr>
          <p:blipFill>
            <a:blip r:embed="rId4" cstate="print"/>
            <a:stretch>
              <a:fillRect/>
            </a:stretch>
          </p:blipFill>
          <p:spPr>
            <a:xfrm>
              <a:off x="8912351" y="1930907"/>
              <a:ext cx="1606296" cy="1972056"/>
            </a:xfrm>
            <a:prstGeom prst="rect">
              <a:avLst/>
            </a:prstGeom>
          </p:spPr>
        </p:pic>
        <p:sp>
          <p:nvSpPr>
            <p:cNvPr id="25" name="object 19">
              <a:extLst>
                <a:ext uri="{FF2B5EF4-FFF2-40B4-BE49-F238E27FC236}">
                  <a16:creationId xmlns:a16="http://schemas.microsoft.com/office/drawing/2014/main" id="{DCE7C731-304F-245E-3B0F-3299E9208D44}"/>
                </a:ext>
              </a:extLst>
            </p:cNvPr>
            <p:cNvSpPr/>
            <p:nvPr/>
          </p:nvSpPr>
          <p:spPr>
            <a:xfrm>
              <a:off x="11545811" y="216572"/>
              <a:ext cx="489584" cy="487680"/>
            </a:xfrm>
            <a:custGeom>
              <a:avLst/>
              <a:gdLst/>
              <a:ahLst/>
              <a:cxnLst/>
              <a:rect l="l" t="t" r="r" b="b"/>
              <a:pathLst>
                <a:path w="489584" h="487680">
                  <a:moveTo>
                    <a:pt x="429628" y="273926"/>
                  </a:moveTo>
                  <a:lnTo>
                    <a:pt x="423456" y="265379"/>
                  </a:lnTo>
                  <a:lnTo>
                    <a:pt x="413867" y="260883"/>
                  </a:lnTo>
                  <a:lnTo>
                    <a:pt x="404444" y="263740"/>
                  </a:lnTo>
                  <a:lnTo>
                    <a:pt x="410451" y="268566"/>
                  </a:lnTo>
                  <a:lnTo>
                    <a:pt x="398094" y="310134"/>
                  </a:lnTo>
                  <a:lnTo>
                    <a:pt x="379031" y="344703"/>
                  </a:lnTo>
                  <a:lnTo>
                    <a:pt x="325691" y="392925"/>
                  </a:lnTo>
                  <a:lnTo>
                    <a:pt x="260184" y="413397"/>
                  </a:lnTo>
                  <a:lnTo>
                    <a:pt x="225920" y="413283"/>
                  </a:lnTo>
                  <a:lnTo>
                    <a:pt x="160464" y="392480"/>
                  </a:lnTo>
                  <a:lnTo>
                    <a:pt x="107226" y="344373"/>
                  </a:lnTo>
                  <a:lnTo>
                    <a:pt x="88226" y="310134"/>
                  </a:lnTo>
                  <a:lnTo>
                    <a:pt x="75946" y="269138"/>
                  </a:lnTo>
                  <a:lnTo>
                    <a:pt x="84061" y="263740"/>
                  </a:lnTo>
                  <a:lnTo>
                    <a:pt x="73926" y="261099"/>
                  </a:lnTo>
                  <a:lnTo>
                    <a:pt x="64858" y="265671"/>
                  </a:lnTo>
                  <a:lnTo>
                    <a:pt x="59309" y="274142"/>
                  </a:lnTo>
                  <a:lnTo>
                    <a:pt x="59715" y="283197"/>
                  </a:lnTo>
                  <a:lnTo>
                    <a:pt x="65125" y="277609"/>
                  </a:lnTo>
                  <a:lnTo>
                    <a:pt x="78943" y="319697"/>
                  </a:lnTo>
                  <a:lnTo>
                    <a:pt x="99491" y="354876"/>
                  </a:lnTo>
                  <a:lnTo>
                    <a:pt x="125577" y="383108"/>
                  </a:lnTo>
                  <a:lnTo>
                    <a:pt x="189407" y="418617"/>
                  </a:lnTo>
                  <a:lnTo>
                    <a:pt x="260642" y="425983"/>
                  </a:lnTo>
                  <a:lnTo>
                    <a:pt x="295998" y="419023"/>
                  </a:lnTo>
                  <a:lnTo>
                    <a:pt x="360032" y="383641"/>
                  </a:lnTo>
                  <a:lnTo>
                    <a:pt x="386270" y="355168"/>
                  </a:lnTo>
                  <a:lnTo>
                    <a:pt x="407035" y="319443"/>
                  </a:lnTo>
                  <a:lnTo>
                    <a:pt x="421093" y="276453"/>
                  </a:lnTo>
                  <a:lnTo>
                    <a:pt x="428815" y="283197"/>
                  </a:lnTo>
                  <a:lnTo>
                    <a:pt x="429628" y="273926"/>
                  </a:lnTo>
                  <a:close/>
                </a:path>
                <a:path w="489584" h="487680">
                  <a:moveTo>
                    <a:pt x="489115" y="243903"/>
                  </a:moveTo>
                  <a:lnTo>
                    <a:pt x="484136" y="194691"/>
                  </a:lnTo>
                  <a:lnTo>
                    <a:pt x="479247" y="179031"/>
                  </a:lnTo>
                  <a:lnTo>
                    <a:pt x="479247" y="243903"/>
                  </a:lnTo>
                  <a:lnTo>
                    <a:pt x="474484" y="291020"/>
                  </a:lnTo>
                  <a:lnTo>
                    <a:pt x="460794" y="334924"/>
                  </a:lnTo>
                  <a:lnTo>
                    <a:pt x="439140" y="374637"/>
                  </a:lnTo>
                  <a:lnTo>
                    <a:pt x="410451" y="409194"/>
                  </a:lnTo>
                  <a:lnTo>
                    <a:pt x="375716" y="437781"/>
                  </a:lnTo>
                  <a:lnTo>
                    <a:pt x="335864" y="459371"/>
                  </a:lnTo>
                  <a:lnTo>
                    <a:pt x="291807" y="473011"/>
                  </a:lnTo>
                  <a:lnTo>
                    <a:pt x="244462" y="477774"/>
                  </a:lnTo>
                  <a:lnTo>
                    <a:pt x="197104" y="473011"/>
                  </a:lnTo>
                  <a:lnTo>
                    <a:pt x="153060" y="459371"/>
                  </a:lnTo>
                  <a:lnTo>
                    <a:pt x="113207" y="437781"/>
                  </a:lnTo>
                  <a:lnTo>
                    <a:pt x="78460" y="409194"/>
                  </a:lnTo>
                  <a:lnTo>
                    <a:pt x="49784" y="374637"/>
                  </a:lnTo>
                  <a:lnTo>
                    <a:pt x="28117" y="334924"/>
                  </a:lnTo>
                  <a:lnTo>
                    <a:pt x="14439" y="291020"/>
                  </a:lnTo>
                  <a:lnTo>
                    <a:pt x="9664" y="243903"/>
                  </a:lnTo>
                  <a:lnTo>
                    <a:pt x="14439" y="196672"/>
                  </a:lnTo>
                  <a:lnTo>
                    <a:pt x="28117" y="152679"/>
                  </a:lnTo>
                  <a:lnTo>
                    <a:pt x="29768" y="149644"/>
                  </a:lnTo>
                  <a:lnTo>
                    <a:pt x="36372" y="152577"/>
                  </a:lnTo>
                  <a:lnTo>
                    <a:pt x="50203" y="160032"/>
                  </a:lnTo>
                  <a:lnTo>
                    <a:pt x="61925" y="166789"/>
                  </a:lnTo>
                  <a:lnTo>
                    <a:pt x="66865" y="169735"/>
                  </a:lnTo>
                  <a:lnTo>
                    <a:pt x="67449" y="169938"/>
                  </a:lnTo>
                  <a:lnTo>
                    <a:pt x="67449" y="171094"/>
                  </a:lnTo>
                  <a:lnTo>
                    <a:pt x="67259" y="171475"/>
                  </a:lnTo>
                  <a:lnTo>
                    <a:pt x="66776" y="176479"/>
                  </a:lnTo>
                  <a:lnTo>
                    <a:pt x="76885" y="216420"/>
                  </a:lnTo>
                  <a:lnTo>
                    <a:pt x="118186" y="252183"/>
                  </a:lnTo>
                  <a:lnTo>
                    <a:pt x="146481" y="257390"/>
                  </a:lnTo>
                  <a:lnTo>
                    <a:pt x="174472" y="252349"/>
                  </a:lnTo>
                  <a:lnTo>
                    <a:pt x="215531" y="217639"/>
                  </a:lnTo>
                  <a:lnTo>
                    <a:pt x="226098" y="182651"/>
                  </a:lnTo>
                  <a:lnTo>
                    <a:pt x="230924" y="180136"/>
                  </a:lnTo>
                  <a:lnTo>
                    <a:pt x="243293" y="179184"/>
                  </a:lnTo>
                  <a:lnTo>
                    <a:pt x="244462" y="179184"/>
                  </a:lnTo>
                  <a:lnTo>
                    <a:pt x="254508" y="179565"/>
                  </a:lnTo>
                  <a:lnTo>
                    <a:pt x="262623" y="182829"/>
                  </a:lnTo>
                  <a:lnTo>
                    <a:pt x="262623" y="182651"/>
                  </a:lnTo>
                  <a:lnTo>
                    <a:pt x="262813" y="182651"/>
                  </a:lnTo>
                  <a:lnTo>
                    <a:pt x="263017" y="187655"/>
                  </a:lnTo>
                  <a:lnTo>
                    <a:pt x="263969" y="192659"/>
                  </a:lnTo>
                  <a:lnTo>
                    <a:pt x="293154" y="240360"/>
                  </a:lnTo>
                  <a:lnTo>
                    <a:pt x="342430" y="257390"/>
                  </a:lnTo>
                  <a:lnTo>
                    <a:pt x="373341" y="251167"/>
                  </a:lnTo>
                  <a:lnTo>
                    <a:pt x="415620" y="209029"/>
                  </a:lnTo>
                  <a:lnTo>
                    <a:pt x="421855" y="175323"/>
                  </a:lnTo>
                  <a:lnTo>
                    <a:pt x="421474" y="169938"/>
                  </a:lnTo>
                  <a:lnTo>
                    <a:pt x="427202" y="166306"/>
                  </a:lnTo>
                  <a:lnTo>
                    <a:pt x="431990" y="163360"/>
                  </a:lnTo>
                  <a:lnTo>
                    <a:pt x="438645" y="159283"/>
                  </a:lnTo>
                  <a:lnTo>
                    <a:pt x="451929" y="151612"/>
                  </a:lnTo>
                  <a:lnTo>
                    <a:pt x="458444" y="148386"/>
                  </a:lnTo>
                  <a:lnTo>
                    <a:pt x="460794" y="152692"/>
                  </a:lnTo>
                  <a:lnTo>
                    <a:pt x="474484" y="196672"/>
                  </a:lnTo>
                  <a:lnTo>
                    <a:pt x="479247" y="243903"/>
                  </a:lnTo>
                  <a:lnTo>
                    <a:pt x="479247" y="179031"/>
                  </a:lnTo>
                  <a:lnTo>
                    <a:pt x="477786" y="174345"/>
                  </a:lnTo>
                  <a:lnTo>
                    <a:pt x="479425" y="171856"/>
                  </a:lnTo>
                  <a:lnTo>
                    <a:pt x="481698" y="163360"/>
                  </a:lnTo>
                  <a:lnTo>
                    <a:pt x="473036" y="125641"/>
                  </a:lnTo>
                  <a:lnTo>
                    <a:pt x="467448" y="123304"/>
                  </a:lnTo>
                  <a:lnTo>
                    <a:pt x="457149" y="125526"/>
                  </a:lnTo>
                  <a:lnTo>
                    <a:pt x="448056" y="108813"/>
                  </a:lnTo>
                  <a:lnTo>
                    <a:pt x="448056" y="129298"/>
                  </a:lnTo>
                  <a:lnTo>
                    <a:pt x="440944" y="132816"/>
                  </a:lnTo>
                  <a:lnTo>
                    <a:pt x="427736" y="140944"/>
                  </a:lnTo>
                  <a:lnTo>
                    <a:pt x="415861" y="147955"/>
                  </a:lnTo>
                  <a:lnTo>
                    <a:pt x="404088" y="128092"/>
                  </a:lnTo>
                  <a:lnTo>
                    <a:pt x="387184" y="112560"/>
                  </a:lnTo>
                  <a:lnTo>
                    <a:pt x="366255" y="102438"/>
                  </a:lnTo>
                  <a:lnTo>
                    <a:pt x="342430" y="98831"/>
                  </a:lnTo>
                  <a:lnTo>
                    <a:pt x="318693" y="102438"/>
                  </a:lnTo>
                  <a:lnTo>
                    <a:pt x="280873" y="128016"/>
                  </a:lnTo>
                  <a:lnTo>
                    <a:pt x="263969" y="163360"/>
                  </a:lnTo>
                  <a:lnTo>
                    <a:pt x="261645" y="162598"/>
                  </a:lnTo>
                  <a:lnTo>
                    <a:pt x="255257" y="161048"/>
                  </a:lnTo>
                  <a:lnTo>
                    <a:pt x="254508" y="160870"/>
                  </a:lnTo>
                  <a:lnTo>
                    <a:pt x="244652" y="161048"/>
                  </a:lnTo>
                  <a:lnTo>
                    <a:pt x="234607" y="160667"/>
                  </a:lnTo>
                  <a:lnTo>
                    <a:pt x="227253" y="162598"/>
                  </a:lnTo>
                  <a:lnTo>
                    <a:pt x="224942" y="163360"/>
                  </a:lnTo>
                  <a:lnTo>
                    <a:pt x="224167" y="159715"/>
                  </a:lnTo>
                  <a:lnTo>
                    <a:pt x="193294" y="114033"/>
                  </a:lnTo>
                  <a:lnTo>
                    <a:pt x="146481" y="98831"/>
                  </a:lnTo>
                  <a:lnTo>
                    <a:pt x="122643" y="102476"/>
                  </a:lnTo>
                  <a:lnTo>
                    <a:pt x="101701" y="112649"/>
                  </a:lnTo>
                  <a:lnTo>
                    <a:pt x="84747" y="128257"/>
                  </a:lnTo>
                  <a:lnTo>
                    <a:pt x="72859" y="148158"/>
                  </a:lnTo>
                  <a:lnTo>
                    <a:pt x="71691" y="147574"/>
                  </a:lnTo>
                  <a:lnTo>
                    <a:pt x="70929" y="147180"/>
                  </a:lnTo>
                  <a:lnTo>
                    <a:pt x="59994" y="140042"/>
                  </a:lnTo>
                  <a:lnTo>
                    <a:pt x="47053" y="132207"/>
                  </a:lnTo>
                  <a:lnTo>
                    <a:pt x="78460" y="78219"/>
                  </a:lnTo>
                  <a:lnTo>
                    <a:pt x="113207" y="49631"/>
                  </a:lnTo>
                  <a:lnTo>
                    <a:pt x="153047" y="28041"/>
                  </a:lnTo>
                  <a:lnTo>
                    <a:pt x="197104" y="14414"/>
                  </a:lnTo>
                  <a:lnTo>
                    <a:pt x="244462" y="9652"/>
                  </a:lnTo>
                  <a:lnTo>
                    <a:pt x="291833" y="14414"/>
                  </a:lnTo>
                  <a:lnTo>
                    <a:pt x="335927" y="28041"/>
                  </a:lnTo>
                  <a:lnTo>
                    <a:pt x="375793" y="49631"/>
                  </a:lnTo>
                  <a:lnTo>
                    <a:pt x="410451" y="78219"/>
                  </a:lnTo>
                  <a:lnTo>
                    <a:pt x="439140" y="112890"/>
                  </a:lnTo>
                  <a:lnTo>
                    <a:pt x="448056" y="129298"/>
                  </a:lnTo>
                  <a:lnTo>
                    <a:pt x="448056" y="108813"/>
                  </a:lnTo>
                  <a:lnTo>
                    <a:pt x="417410" y="71285"/>
                  </a:lnTo>
                  <a:lnTo>
                    <a:pt x="381228" y="41529"/>
                  </a:lnTo>
                  <a:lnTo>
                    <a:pt x="339699" y="19100"/>
                  </a:lnTo>
                  <a:lnTo>
                    <a:pt x="309092" y="9652"/>
                  </a:lnTo>
                  <a:lnTo>
                    <a:pt x="293789" y="4927"/>
                  </a:lnTo>
                  <a:lnTo>
                    <a:pt x="244462" y="0"/>
                  </a:lnTo>
                  <a:lnTo>
                    <a:pt x="195122" y="4927"/>
                  </a:lnTo>
                  <a:lnTo>
                    <a:pt x="149212" y="19100"/>
                  </a:lnTo>
                  <a:lnTo>
                    <a:pt x="107683" y="41529"/>
                  </a:lnTo>
                  <a:lnTo>
                    <a:pt x="71501" y="71285"/>
                  </a:lnTo>
                  <a:lnTo>
                    <a:pt x="41668" y="107378"/>
                  </a:lnTo>
                  <a:lnTo>
                    <a:pt x="31826" y="125514"/>
                  </a:lnTo>
                  <a:lnTo>
                    <a:pt x="21450" y="123304"/>
                  </a:lnTo>
                  <a:lnTo>
                    <a:pt x="7429" y="154584"/>
                  </a:lnTo>
                  <a:lnTo>
                    <a:pt x="7747" y="160032"/>
                  </a:lnTo>
                  <a:lnTo>
                    <a:pt x="7861" y="161048"/>
                  </a:lnTo>
                  <a:lnTo>
                    <a:pt x="8991" y="167297"/>
                  </a:lnTo>
                  <a:lnTo>
                    <a:pt x="10934" y="173126"/>
                  </a:lnTo>
                  <a:lnTo>
                    <a:pt x="11379" y="173951"/>
                  </a:lnTo>
                  <a:lnTo>
                    <a:pt x="4953" y="194691"/>
                  </a:lnTo>
                  <a:lnTo>
                    <a:pt x="0" y="243903"/>
                  </a:lnTo>
                  <a:lnTo>
                    <a:pt x="4953" y="292976"/>
                  </a:lnTo>
                  <a:lnTo>
                    <a:pt x="19164" y="338683"/>
                  </a:lnTo>
                  <a:lnTo>
                    <a:pt x="41668" y="380060"/>
                  </a:lnTo>
                  <a:lnTo>
                    <a:pt x="71501" y="416128"/>
                  </a:lnTo>
                  <a:lnTo>
                    <a:pt x="107683" y="445871"/>
                  </a:lnTo>
                  <a:lnTo>
                    <a:pt x="149212" y="468312"/>
                  </a:lnTo>
                  <a:lnTo>
                    <a:pt x="195122" y="482473"/>
                  </a:lnTo>
                  <a:lnTo>
                    <a:pt x="244462" y="487400"/>
                  </a:lnTo>
                  <a:lnTo>
                    <a:pt x="293789" y="482473"/>
                  </a:lnTo>
                  <a:lnTo>
                    <a:pt x="309016" y="477774"/>
                  </a:lnTo>
                  <a:lnTo>
                    <a:pt x="339699" y="468312"/>
                  </a:lnTo>
                  <a:lnTo>
                    <a:pt x="381228" y="445871"/>
                  </a:lnTo>
                  <a:lnTo>
                    <a:pt x="417410" y="416128"/>
                  </a:lnTo>
                  <a:lnTo>
                    <a:pt x="447281" y="380060"/>
                  </a:lnTo>
                  <a:lnTo>
                    <a:pt x="469849" y="338683"/>
                  </a:lnTo>
                  <a:lnTo>
                    <a:pt x="484136" y="292976"/>
                  </a:lnTo>
                  <a:lnTo>
                    <a:pt x="489115" y="243903"/>
                  </a:lnTo>
                  <a:close/>
                </a:path>
              </a:pathLst>
            </a:custGeom>
            <a:solidFill>
              <a:srgbClr val="000000"/>
            </a:solidFill>
          </p:spPr>
          <p:txBody>
            <a:bodyPr wrap="square" lIns="0" tIns="0" rIns="0" bIns="0" rtlCol="0"/>
            <a:lstStyle/>
            <a:p>
              <a:endParaRPr/>
            </a:p>
          </p:txBody>
        </p:sp>
      </p:grpSp>
    </p:spTree>
    <p:extLst>
      <p:ext uri="{BB962C8B-B14F-4D97-AF65-F5344CB8AC3E}">
        <p14:creationId xmlns:p14="http://schemas.microsoft.com/office/powerpoint/2010/main" val="39508548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ítulo e Texto Vertical">
    <p:spTree>
      <p:nvGrpSpPr>
        <p:cNvPr id="1" name=""/>
        <p:cNvGrpSpPr/>
        <p:nvPr/>
      </p:nvGrpSpPr>
      <p:grpSpPr>
        <a:xfrm>
          <a:off x="0" y="0"/>
          <a:ext cx="0" cy="0"/>
          <a:chOff x="0" y="0"/>
          <a:chExt cx="0" cy="0"/>
        </a:xfrm>
      </p:grpSpPr>
      <p:grpSp>
        <p:nvGrpSpPr>
          <p:cNvPr id="7" name="object 2">
            <a:extLst>
              <a:ext uri="{FF2B5EF4-FFF2-40B4-BE49-F238E27FC236}">
                <a16:creationId xmlns:a16="http://schemas.microsoft.com/office/drawing/2014/main" id="{FCE10222-E650-F136-6B52-3C827BC49BBC}"/>
              </a:ext>
            </a:extLst>
          </p:cNvPr>
          <p:cNvGrpSpPr/>
          <p:nvPr userDrawn="1"/>
        </p:nvGrpSpPr>
        <p:grpSpPr>
          <a:xfrm>
            <a:off x="326009" y="0"/>
            <a:ext cx="11866245" cy="6845934"/>
            <a:chOff x="326009" y="0"/>
            <a:chExt cx="11866245" cy="6845934"/>
          </a:xfrm>
        </p:grpSpPr>
        <p:sp>
          <p:nvSpPr>
            <p:cNvPr id="8" name="object 3">
              <a:extLst>
                <a:ext uri="{FF2B5EF4-FFF2-40B4-BE49-F238E27FC236}">
                  <a16:creationId xmlns:a16="http://schemas.microsoft.com/office/drawing/2014/main" id="{898E8851-15CC-55E2-BF0D-3CA8F64D31C8}"/>
                </a:ext>
              </a:extLst>
            </p:cNvPr>
            <p:cNvSpPr/>
            <p:nvPr/>
          </p:nvSpPr>
          <p:spPr>
            <a:xfrm>
              <a:off x="340614" y="1613153"/>
              <a:ext cx="6918959" cy="2371725"/>
            </a:xfrm>
            <a:custGeom>
              <a:avLst/>
              <a:gdLst/>
              <a:ahLst/>
              <a:cxnLst/>
              <a:rect l="l" t="t" r="r" b="b"/>
              <a:pathLst>
                <a:path w="6918959" h="2371725">
                  <a:moveTo>
                    <a:pt x="0" y="2371344"/>
                  </a:moveTo>
                  <a:lnTo>
                    <a:pt x="6918959" y="2371344"/>
                  </a:lnTo>
                  <a:lnTo>
                    <a:pt x="6918959" y="0"/>
                  </a:lnTo>
                  <a:lnTo>
                    <a:pt x="0" y="0"/>
                  </a:lnTo>
                  <a:lnTo>
                    <a:pt x="0" y="2371344"/>
                  </a:lnTo>
                  <a:close/>
                </a:path>
              </a:pathLst>
            </a:custGeom>
            <a:ln w="28955">
              <a:solidFill>
                <a:srgbClr val="A6A6A6"/>
              </a:solidFill>
            </a:ln>
          </p:spPr>
          <p:txBody>
            <a:bodyPr wrap="square" lIns="0" tIns="0" rIns="0" bIns="0" rtlCol="0"/>
            <a:lstStyle/>
            <a:p>
              <a:endParaRPr/>
            </a:p>
          </p:txBody>
        </p:sp>
        <p:sp>
          <p:nvSpPr>
            <p:cNvPr id="9" name="object 4">
              <a:extLst>
                <a:ext uri="{FF2B5EF4-FFF2-40B4-BE49-F238E27FC236}">
                  <a16:creationId xmlns:a16="http://schemas.microsoft.com/office/drawing/2014/main" id="{04C1935C-8EE0-DDA5-75CC-6E4E182D924D}"/>
                </a:ext>
              </a:extLst>
            </p:cNvPr>
            <p:cNvSpPr/>
            <p:nvPr/>
          </p:nvSpPr>
          <p:spPr>
            <a:xfrm>
              <a:off x="6783324" y="0"/>
              <a:ext cx="5408930" cy="6845934"/>
            </a:xfrm>
            <a:custGeom>
              <a:avLst/>
              <a:gdLst/>
              <a:ahLst/>
              <a:cxnLst/>
              <a:rect l="l" t="t" r="r" b="b"/>
              <a:pathLst>
                <a:path w="5408930" h="6845934">
                  <a:moveTo>
                    <a:pt x="0" y="6845806"/>
                  </a:moveTo>
                  <a:lnTo>
                    <a:pt x="5408675" y="6845806"/>
                  </a:lnTo>
                  <a:lnTo>
                    <a:pt x="5408675" y="0"/>
                  </a:lnTo>
                  <a:lnTo>
                    <a:pt x="0" y="0"/>
                  </a:lnTo>
                  <a:lnTo>
                    <a:pt x="0" y="6845806"/>
                  </a:lnTo>
                  <a:close/>
                </a:path>
              </a:pathLst>
            </a:custGeom>
            <a:solidFill>
              <a:srgbClr val="FDDC00"/>
            </a:solidFill>
          </p:spPr>
          <p:txBody>
            <a:bodyPr wrap="square" lIns="0" tIns="0" rIns="0" bIns="0" rtlCol="0"/>
            <a:lstStyle/>
            <a:p>
              <a:endParaRPr/>
            </a:p>
          </p:txBody>
        </p:sp>
      </p:grpSp>
      <p:sp>
        <p:nvSpPr>
          <p:cNvPr id="10" name="object 5">
            <a:extLst>
              <a:ext uri="{FF2B5EF4-FFF2-40B4-BE49-F238E27FC236}">
                <a16:creationId xmlns:a16="http://schemas.microsoft.com/office/drawing/2014/main" id="{889BF8C0-4348-A419-9617-56E55F557E3B}"/>
              </a:ext>
            </a:extLst>
          </p:cNvPr>
          <p:cNvSpPr txBox="1"/>
          <p:nvPr userDrawn="1"/>
        </p:nvSpPr>
        <p:spPr>
          <a:xfrm>
            <a:off x="554532" y="1737105"/>
            <a:ext cx="5080000" cy="2011680"/>
          </a:xfrm>
          <a:prstGeom prst="rect">
            <a:avLst/>
          </a:prstGeom>
        </p:spPr>
        <p:txBody>
          <a:bodyPr vert="horz" wrap="square" lIns="0" tIns="13335" rIns="0" bIns="0" rtlCol="0">
            <a:spAutoFit/>
          </a:bodyPr>
          <a:lstStyle/>
          <a:p>
            <a:pPr marL="12700" marR="746125">
              <a:lnSpc>
                <a:spcPct val="104700"/>
              </a:lnSpc>
              <a:spcBef>
                <a:spcPts val="105"/>
              </a:spcBef>
            </a:pPr>
            <a:r>
              <a:rPr sz="1800" spc="-5" dirty="0">
                <a:latin typeface="Calibri"/>
                <a:cs typeface="Calibri"/>
              </a:rPr>
              <a:t>Em</a:t>
            </a:r>
            <a:r>
              <a:rPr sz="1800" spc="-15" dirty="0">
                <a:latin typeface="Calibri"/>
                <a:cs typeface="Calibri"/>
              </a:rPr>
              <a:t> </a:t>
            </a:r>
            <a:r>
              <a:rPr sz="1800" spc="-5" dirty="0">
                <a:latin typeface="Calibri"/>
                <a:cs typeface="Calibri"/>
              </a:rPr>
              <a:t>nossa</a:t>
            </a:r>
            <a:r>
              <a:rPr sz="1800" spc="-30" dirty="0">
                <a:latin typeface="Calibri"/>
                <a:cs typeface="Calibri"/>
              </a:rPr>
              <a:t> </a:t>
            </a:r>
            <a:r>
              <a:rPr sz="1800" spc="-5" dirty="0">
                <a:latin typeface="Calibri"/>
                <a:cs typeface="Calibri"/>
              </a:rPr>
              <a:t>sede,</a:t>
            </a:r>
            <a:r>
              <a:rPr sz="1800" spc="-30" dirty="0">
                <a:latin typeface="Calibri"/>
                <a:cs typeface="Calibri"/>
              </a:rPr>
              <a:t> </a:t>
            </a:r>
            <a:r>
              <a:rPr sz="1800" spc="-20" dirty="0">
                <a:latin typeface="Calibri"/>
                <a:cs typeface="Calibri"/>
              </a:rPr>
              <a:t>oferecemos</a:t>
            </a:r>
            <a:r>
              <a:rPr sz="1800" spc="10" dirty="0">
                <a:latin typeface="Calibri"/>
                <a:cs typeface="Calibri"/>
              </a:rPr>
              <a:t> </a:t>
            </a:r>
            <a:r>
              <a:rPr sz="1800" spc="-25" dirty="0">
                <a:latin typeface="Calibri"/>
                <a:cs typeface="Calibri"/>
              </a:rPr>
              <a:t>gratuitamente</a:t>
            </a:r>
            <a:r>
              <a:rPr sz="1800" spc="40" dirty="0">
                <a:latin typeface="Calibri"/>
                <a:cs typeface="Calibri"/>
              </a:rPr>
              <a:t> </a:t>
            </a:r>
            <a:r>
              <a:rPr sz="1800" dirty="0">
                <a:latin typeface="Calibri"/>
                <a:cs typeface="Calibri"/>
              </a:rPr>
              <a:t>às </a:t>
            </a:r>
            <a:r>
              <a:rPr sz="1800" spc="5" dirty="0">
                <a:latin typeface="Calibri"/>
                <a:cs typeface="Calibri"/>
              </a:rPr>
              <a:t> </a:t>
            </a:r>
            <a:r>
              <a:rPr sz="1800" b="1" spc="-5" dirty="0">
                <a:latin typeface="Calibri"/>
                <a:cs typeface="Calibri"/>
              </a:rPr>
              <a:t>pessoas </a:t>
            </a:r>
            <a:r>
              <a:rPr sz="1800" b="1" spc="-10" dirty="0">
                <a:latin typeface="Calibri"/>
                <a:cs typeface="Calibri"/>
              </a:rPr>
              <a:t>com deficiência </a:t>
            </a:r>
            <a:r>
              <a:rPr sz="1800" b="1" dirty="0">
                <a:latin typeface="Calibri"/>
                <a:cs typeface="Calibri"/>
              </a:rPr>
              <a:t>visual e suas </a:t>
            </a:r>
            <a:r>
              <a:rPr sz="1800" b="1" spc="-10" dirty="0">
                <a:latin typeface="Calibri"/>
                <a:cs typeface="Calibri"/>
              </a:rPr>
              <a:t>famílias </a:t>
            </a:r>
            <a:r>
              <a:rPr sz="1800" b="1" spc="-395" dirty="0">
                <a:latin typeface="Calibri"/>
                <a:cs typeface="Calibri"/>
              </a:rPr>
              <a:t> </a:t>
            </a:r>
            <a:r>
              <a:rPr sz="1800" spc="-5" dirty="0">
                <a:latin typeface="Calibri"/>
                <a:cs typeface="Calibri"/>
              </a:rPr>
              <a:t>acesso</a:t>
            </a:r>
            <a:r>
              <a:rPr sz="1800" spc="-20" dirty="0">
                <a:latin typeface="Calibri"/>
                <a:cs typeface="Calibri"/>
              </a:rPr>
              <a:t> </a:t>
            </a:r>
            <a:r>
              <a:rPr sz="1800" dirty="0">
                <a:latin typeface="Calibri"/>
                <a:cs typeface="Calibri"/>
              </a:rPr>
              <a:t>à</a:t>
            </a:r>
            <a:r>
              <a:rPr sz="1800" spc="-20" dirty="0">
                <a:latin typeface="Calibri"/>
                <a:cs typeface="Calibri"/>
              </a:rPr>
              <a:t> </a:t>
            </a:r>
            <a:r>
              <a:rPr sz="1800" spc="-5" dirty="0">
                <a:latin typeface="Calibri"/>
                <a:cs typeface="Calibri"/>
              </a:rPr>
              <a:t>autonomia,</a:t>
            </a:r>
            <a:r>
              <a:rPr sz="1800" spc="-55" dirty="0">
                <a:latin typeface="Calibri"/>
                <a:cs typeface="Calibri"/>
              </a:rPr>
              <a:t> </a:t>
            </a:r>
            <a:r>
              <a:rPr sz="1800" spc="-5" dirty="0">
                <a:latin typeface="Calibri"/>
                <a:cs typeface="Calibri"/>
              </a:rPr>
              <a:t>trabalho</a:t>
            </a:r>
            <a:r>
              <a:rPr sz="1800" spc="-40" dirty="0">
                <a:latin typeface="Calibri"/>
                <a:cs typeface="Calibri"/>
              </a:rPr>
              <a:t> </a:t>
            </a:r>
            <a:r>
              <a:rPr sz="1800" dirty="0">
                <a:latin typeface="Calibri"/>
                <a:cs typeface="Calibri"/>
              </a:rPr>
              <a:t>e</a:t>
            </a:r>
            <a:r>
              <a:rPr sz="1800" spc="-20" dirty="0">
                <a:latin typeface="Calibri"/>
                <a:cs typeface="Calibri"/>
              </a:rPr>
              <a:t> </a:t>
            </a:r>
            <a:r>
              <a:rPr sz="1800" spc="-5" dirty="0">
                <a:latin typeface="Calibri"/>
                <a:cs typeface="Calibri"/>
              </a:rPr>
              <a:t>independência</a:t>
            </a:r>
            <a:endParaRPr sz="1800">
              <a:latin typeface="Calibri"/>
              <a:cs typeface="Calibri"/>
            </a:endParaRPr>
          </a:p>
          <a:p>
            <a:pPr marL="12700" marR="5080">
              <a:lnSpc>
                <a:spcPct val="100000"/>
              </a:lnSpc>
              <a:spcBef>
                <a:spcPts val="100"/>
              </a:spcBef>
            </a:pPr>
            <a:r>
              <a:rPr sz="1800" spc="-5" dirty="0">
                <a:latin typeface="Calibri"/>
                <a:cs typeface="Calibri"/>
              </a:rPr>
              <a:t>por</a:t>
            </a:r>
            <a:r>
              <a:rPr sz="1800" spc="85" dirty="0">
                <a:latin typeface="Calibri"/>
                <a:cs typeface="Calibri"/>
              </a:rPr>
              <a:t> </a:t>
            </a:r>
            <a:r>
              <a:rPr sz="1800" dirty="0">
                <a:latin typeface="Calibri"/>
                <a:cs typeface="Calibri"/>
              </a:rPr>
              <a:t>meio</a:t>
            </a:r>
            <a:r>
              <a:rPr sz="1800" spc="-5" dirty="0">
                <a:latin typeface="Calibri"/>
                <a:cs typeface="Calibri"/>
              </a:rPr>
              <a:t> </a:t>
            </a:r>
            <a:r>
              <a:rPr sz="1800" dirty="0">
                <a:latin typeface="Calibri"/>
                <a:cs typeface="Calibri"/>
              </a:rPr>
              <a:t>de</a:t>
            </a:r>
            <a:r>
              <a:rPr sz="1800" spc="-15" dirty="0">
                <a:latin typeface="Calibri"/>
                <a:cs typeface="Calibri"/>
              </a:rPr>
              <a:t> </a:t>
            </a:r>
            <a:r>
              <a:rPr sz="1800" spc="-20" dirty="0">
                <a:latin typeface="Calibri"/>
                <a:cs typeface="Calibri"/>
              </a:rPr>
              <a:t>programa</a:t>
            </a:r>
            <a:r>
              <a:rPr sz="1800" spc="-5" dirty="0">
                <a:latin typeface="Calibri"/>
                <a:cs typeface="Calibri"/>
              </a:rPr>
              <a:t> </a:t>
            </a:r>
            <a:r>
              <a:rPr sz="1800" dirty="0">
                <a:latin typeface="Calibri"/>
                <a:cs typeface="Calibri"/>
              </a:rPr>
              <a:t>de </a:t>
            </a:r>
            <a:r>
              <a:rPr sz="1800" spc="-5" dirty="0">
                <a:latin typeface="Calibri"/>
                <a:cs typeface="Calibri"/>
              </a:rPr>
              <a:t>habilitação</a:t>
            </a:r>
            <a:r>
              <a:rPr sz="1800" spc="-35" dirty="0">
                <a:latin typeface="Calibri"/>
                <a:cs typeface="Calibri"/>
              </a:rPr>
              <a:t> </a:t>
            </a:r>
            <a:r>
              <a:rPr sz="1800" dirty="0">
                <a:latin typeface="Calibri"/>
                <a:cs typeface="Calibri"/>
              </a:rPr>
              <a:t>e </a:t>
            </a:r>
            <a:r>
              <a:rPr sz="1800" spc="-25" dirty="0">
                <a:latin typeface="Calibri"/>
                <a:cs typeface="Calibri"/>
              </a:rPr>
              <a:t>reabilitação, </a:t>
            </a:r>
            <a:r>
              <a:rPr sz="1800" spc="-20" dirty="0">
                <a:latin typeface="Calibri"/>
                <a:cs typeface="Calibri"/>
              </a:rPr>
              <a:t> </a:t>
            </a:r>
            <a:r>
              <a:rPr sz="1800" spc="-15" dirty="0">
                <a:latin typeface="Calibri"/>
                <a:cs typeface="Calibri"/>
              </a:rPr>
              <a:t>educação</a:t>
            </a:r>
            <a:r>
              <a:rPr sz="1800" spc="10" dirty="0">
                <a:latin typeface="Calibri"/>
                <a:cs typeface="Calibri"/>
              </a:rPr>
              <a:t> </a:t>
            </a:r>
            <a:r>
              <a:rPr sz="1800" spc="-5" dirty="0">
                <a:latin typeface="Calibri"/>
                <a:cs typeface="Calibri"/>
              </a:rPr>
              <a:t>especial</a:t>
            </a:r>
            <a:r>
              <a:rPr sz="1800" spc="-10" dirty="0">
                <a:latin typeface="Calibri"/>
                <a:cs typeface="Calibri"/>
              </a:rPr>
              <a:t> </a:t>
            </a:r>
            <a:r>
              <a:rPr sz="1800" dirty="0">
                <a:latin typeface="Calibri"/>
                <a:cs typeface="Calibri"/>
              </a:rPr>
              <a:t>e</a:t>
            </a:r>
            <a:r>
              <a:rPr sz="1800" spc="-20" dirty="0">
                <a:latin typeface="Calibri"/>
                <a:cs typeface="Calibri"/>
              </a:rPr>
              <a:t> cursos</a:t>
            </a:r>
            <a:r>
              <a:rPr sz="1800" dirty="0">
                <a:latin typeface="Calibri"/>
                <a:cs typeface="Calibri"/>
              </a:rPr>
              <a:t> de</a:t>
            </a:r>
            <a:r>
              <a:rPr sz="1800" spc="-5" dirty="0">
                <a:latin typeface="Calibri"/>
                <a:cs typeface="Calibri"/>
              </a:rPr>
              <a:t> </a:t>
            </a:r>
            <a:r>
              <a:rPr sz="1800" spc="-20" dirty="0">
                <a:latin typeface="Calibri"/>
                <a:cs typeface="Calibri"/>
              </a:rPr>
              <a:t>capacitação</a:t>
            </a:r>
            <a:r>
              <a:rPr sz="1800" dirty="0">
                <a:latin typeface="Calibri"/>
                <a:cs typeface="Calibri"/>
              </a:rPr>
              <a:t> </a:t>
            </a:r>
            <a:r>
              <a:rPr sz="1800" spc="-15" dirty="0">
                <a:latin typeface="Calibri"/>
                <a:cs typeface="Calibri"/>
              </a:rPr>
              <a:t>profissional, </a:t>
            </a:r>
            <a:r>
              <a:rPr sz="1800" spc="-390" dirty="0">
                <a:latin typeface="Calibri"/>
                <a:cs typeface="Calibri"/>
              </a:rPr>
              <a:t> </a:t>
            </a:r>
            <a:r>
              <a:rPr sz="1800" spc="-10" dirty="0">
                <a:latin typeface="Calibri"/>
                <a:cs typeface="Calibri"/>
              </a:rPr>
              <a:t>fortalecendo</a:t>
            </a:r>
            <a:r>
              <a:rPr sz="1800" spc="-50" dirty="0">
                <a:latin typeface="Calibri"/>
                <a:cs typeface="Calibri"/>
              </a:rPr>
              <a:t> </a:t>
            </a:r>
            <a:r>
              <a:rPr sz="1800" spc="-5" dirty="0">
                <a:latin typeface="Calibri"/>
                <a:cs typeface="Calibri"/>
              </a:rPr>
              <a:t>seus</a:t>
            </a:r>
            <a:r>
              <a:rPr sz="1800" spc="-30" dirty="0">
                <a:latin typeface="Calibri"/>
                <a:cs typeface="Calibri"/>
              </a:rPr>
              <a:t> </a:t>
            </a:r>
            <a:r>
              <a:rPr sz="1800" spc="-5" dirty="0">
                <a:latin typeface="Calibri"/>
                <a:cs typeface="Calibri"/>
              </a:rPr>
              <a:t>vínculos</a:t>
            </a:r>
            <a:r>
              <a:rPr sz="1800" spc="-25" dirty="0">
                <a:latin typeface="Calibri"/>
                <a:cs typeface="Calibri"/>
              </a:rPr>
              <a:t> </a:t>
            </a:r>
            <a:r>
              <a:rPr sz="1800" spc="-10" dirty="0">
                <a:latin typeface="Calibri"/>
                <a:cs typeface="Calibri"/>
              </a:rPr>
              <a:t>familiares</a:t>
            </a:r>
            <a:r>
              <a:rPr sz="1800" spc="-30" dirty="0">
                <a:latin typeface="Calibri"/>
                <a:cs typeface="Calibri"/>
              </a:rPr>
              <a:t> </a:t>
            </a:r>
            <a:r>
              <a:rPr sz="1800" dirty="0">
                <a:latin typeface="Calibri"/>
                <a:cs typeface="Calibri"/>
              </a:rPr>
              <a:t>e</a:t>
            </a:r>
            <a:r>
              <a:rPr sz="1800" spc="5" dirty="0">
                <a:latin typeface="Calibri"/>
                <a:cs typeface="Calibri"/>
              </a:rPr>
              <a:t> </a:t>
            </a:r>
            <a:r>
              <a:rPr sz="1800" dirty="0">
                <a:latin typeface="Calibri"/>
                <a:cs typeface="Calibri"/>
              </a:rPr>
              <a:t>apoiando</a:t>
            </a:r>
            <a:endParaRPr sz="1800">
              <a:latin typeface="Calibri"/>
              <a:cs typeface="Calibri"/>
            </a:endParaRPr>
          </a:p>
          <a:p>
            <a:pPr marL="12700">
              <a:lnSpc>
                <a:spcPct val="100000"/>
              </a:lnSpc>
              <a:spcBef>
                <a:spcPts val="105"/>
              </a:spcBef>
            </a:pPr>
            <a:r>
              <a:rPr sz="1800" dirty="0">
                <a:latin typeface="Calibri"/>
                <a:cs typeface="Calibri"/>
              </a:rPr>
              <a:t>o</a:t>
            </a:r>
            <a:r>
              <a:rPr sz="1800" spc="90" dirty="0">
                <a:latin typeface="Calibri"/>
                <a:cs typeface="Calibri"/>
              </a:rPr>
              <a:t> </a:t>
            </a:r>
            <a:r>
              <a:rPr sz="1800" spc="-25" dirty="0">
                <a:latin typeface="Calibri"/>
                <a:cs typeface="Calibri"/>
              </a:rPr>
              <a:t>exercício </a:t>
            </a:r>
            <a:r>
              <a:rPr sz="1800" dirty="0">
                <a:latin typeface="Calibri"/>
                <a:cs typeface="Calibri"/>
              </a:rPr>
              <a:t>de seu</a:t>
            </a:r>
            <a:r>
              <a:rPr sz="1800" spc="-35" dirty="0">
                <a:latin typeface="Calibri"/>
                <a:cs typeface="Calibri"/>
              </a:rPr>
              <a:t> </a:t>
            </a:r>
            <a:r>
              <a:rPr sz="1800" spc="-5" dirty="0">
                <a:latin typeface="Calibri"/>
                <a:cs typeface="Calibri"/>
              </a:rPr>
              <a:t>papel como</a:t>
            </a:r>
            <a:r>
              <a:rPr sz="1800" spc="-50" dirty="0">
                <a:latin typeface="Calibri"/>
                <a:cs typeface="Calibri"/>
              </a:rPr>
              <a:t> </a:t>
            </a:r>
            <a:r>
              <a:rPr sz="1800" spc="-5" dirty="0">
                <a:latin typeface="Calibri"/>
                <a:cs typeface="Calibri"/>
              </a:rPr>
              <a:t>cidadão.</a:t>
            </a:r>
            <a:endParaRPr sz="1800">
              <a:latin typeface="Calibri"/>
              <a:cs typeface="Calibri"/>
            </a:endParaRPr>
          </a:p>
        </p:txBody>
      </p:sp>
      <p:sp>
        <p:nvSpPr>
          <p:cNvPr id="11" name="object 6">
            <a:extLst>
              <a:ext uri="{FF2B5EF4-FFF2-40B4-BE49-F238E27FC236}">
                <a16:creationId xmlns:a16="http://schemas.microsoft.com/office/drawing/2014/main" id="{CC0AD68F-FEBC-F25A-ECD6-D0A8B0605151}"/>
              </a:ext>
            </a:extLst>
          </p:cNvPr>
          <p:cNvSpPr txBox="1"/>
          <p:nvPr userDrawn="1"/>
        </p:nvSpPr>
        <p:spPr>
          <a:xfrm>
            <a:off x="554532" y="4332478"/>
            <a:ext cx="5299710" cy="1423670"/>
          </a:xfrm>
          <a:prstGeom prst="rect">
            <a:avLst/>
          </a:prstGeom>
        </p:spPr>
        <p:txBody>
          <a:bodyPr vert="horz" wrap="square" lIns="0" tIns="5715" rIns="0" bIns="0" rtlCol="0">
            <a:spAutoFit/>
          </a:bodyPr>
          <a:lstStyle/>
          <a:p>
            <a:pPr marL="12700" marR="5080" algn="just">
              <a:lnSpc>
                <a:spcPct val="102499"/>
              </a:lnSpc>
              <a:spcBef>
                <a:spcPts val="45"/>
              </a:spcBef>
            </a:pPr>
            <a:r>
              <a:rPr sz="1800" spc="-5" dirty="0">
                <a:latin typeface="Calibri"/>
                <a:cs typeface="Calibri"/>
              </a:rPr>
              <a:t>Em </a:t>
            </a:r>
            <a:r>
              <a:rPr sz="1800" b="1" spc="-5" dirty="0">
                <a:latin typeface="Calibri"/>
                <a:cs typeface="Calibri"/>
              </a:rPr>
              <a:t>âmbito nacional</a:t>
            </a:r>
            <a:r>
              <a:rPr sz="1800" spc="-5" dirty="0">
                <a:latin typeface="Calibri"/>
                <a:cs typeface="Calibri"/>
              </a:rPr>
              <a:t>, beneficiamos escolas,</a:t>
            </a:r>
            <a:r>
              <a:rPr sz="1800" dirty="0">
                <a:latin typeface="Calibri"/>
                <a:cs typeface="Calibri"/>
              </a:rPr>
              <a:t> </a:t>
            </a:r>
            <a:r>
              <a:rPr sz="1800" spc="-25" dirty="0">
                <a:latin typeface="Calibri"/>
                <a:cs typeface="Calibri"/>
              </a:rPr>
              <a:t>organizações </a:t>
            </a:r>
            <a:r>
              <a:rPr sz="1800" spc="-395" dirty="0">
                <a:latin typeface="Calibri"/>
                <a:cs typeface="Calibri"/>
              </a:rPr>
              <a:t> </a:t>
            </a:r>
            <a:r>
              <a:rPr sz="1800" spc="-5" dirty="0">
                <a:latin typeface="Calibri"/>
                <a:cs typeface="Calibri"/>
              </a:rPr>
              <a:t>sociais </a:t>
            </a:r>
            <a:r>
              <a:rPr sz="1800" dirty="0">
                <a:latin typeface="Calibri"/>
                <a:cs typeface="Calibri"/>
              </a:rPr>
              <a:t>e </a:t>
            </a:r>
            <a:r>
              <a:rPr sz="1800" spc="-10" dirty="0">
                <a:latin typeface="Calibri"/>
                <a:cs typeface="Calibri"/>
              </a:rPr>
              <a:t>bibliotecas </a:t>
            </a:r>
            <a:r>
              <a:rPr sz="1800" spc="-5" dirty="0">
                <a:latin typeface="Calibri"/>
                <a:cs typeface="Calibri"/>
              </a:rPr>
              <a:t>por </a:t>
            </a:r>
            <a:r>
              <a:rPr sz="1800" dirty="0">
                <a:latin typeface="Calibri"/>
                <a:cs typeface="Calibri"/>
              </a:rPr>
              <a:t>meio de</a:t>
            </a:r>
            <a:r>
              <a:rPr sz="1800" spc="5" dirty="0">
                <a:latin typeface="Calibri"/>
                <a:cs typeface="Calibri"/>
              </a:rPr>
              <a:t> </a:t>
            </a:r>
            <a:r>
              <a:rPr sz="1800" spc="-20" dirty="0">
                <a:latin typeface="Calibri"/>
                <a:cs typeface="Calibri"/>
              </a:rPr>
              <a:t>produção </a:t>
            </a:r>
            <a:r>
              <a:rPr sz="1800" dirty="0">
                <a:latin typeface="Calibri"/>
                <a:cs typeface="Calibri"/>
              </a:rPr>
              <a:t>e </a:t>
            </a:r>
            <a:r>
              <a:rPr sz="1800" spc="-10" dirty="0">
                <a:latin typeface="Calibri"/>
                <a:cs typeface="Calibri"/>
              </a:rPr>
              <a:t>distribuição </a:t>
            </a:r>
            <a:r>
              <a:rPr sz="1800" spc="-395" dirty="0">
                <a:latin typeface="Calibri"/>
                <a:cs typeface="Calibri"/>
              </a:rPr>
              <a:t> </a:t>
            </a:r>
            <a:r>
              <a:rPr sz="1800" dirty="0">
                <a:latin typeface="Calibri"/>
                <a:cs typeface="Calibri"/>
              </a:rPr>
              <a:t>de</a:t>
            </a:r>
            <a:r>
              <a:rPr sz="1800" spc="-5" dirty="0">
                <a:latin typeface="Calibri"/>
                <a:cs typeface="Calibri"/>
              </a:rPr>
              <a:t> </a:t>
            </a:r>
            <a:r>
              <a:rPr sz="1800" spc="-10" dirty="0">
                <a:latin typeface="Calibri"/>
                <a:cs typeface="Calibri"/>
              </a:rPr>
              <a:t>livros</a:t>
            </a:r>
            <a:r>
              <a:rPr sz="1800" spc="-50" dirty="0">
                <a:latin typeface="Calibri"/>
                <a:cs typeface="Calibri"/>
              </a:rPr>
              <a:t> </a:t>
            </a:r>
            <a:r>
              <a:rPr sz="1800" dirty="0">
                <a:latin typeface="Calibri"/>
                <a:cs typeface="Calibri"/>
              </a:rPr>
              <a:t>em</a:t>
            </a:r>
            <a:r>
              <a:rPr sz="1800" spc="-5" dirty="0">
                <a:latin typeface="Calibri"/>
                <a:cs typeface="Calibri"/>
              </a:rPr>
              <a:t> </a:t>
            </a:r>
            <a:r>
              <a:rPr sz="1800" spc="-10" dirty="0">
                <a:latin typeface="Calibri"/>
                <a:cs typeface="Calibri"/>
              </a:rPr>
              <a:t>braille,</a:t>
            </a:r>
            <a:r>
              <a:rPr sz="1800" spc="-15" dirty="0">
                <a:latin typeface="Calibri"/>
                <a:cs typeface="Calibri"/>
              </a:rPr>
              <a:t> </a:t>
            </a:r>
            <a:r>
              <a:rPr sz="1800" dirty="0">
                <a:latin typeface="Calibri"/>
                <a:cs typeface="Calibri"/>
              </a:rPr>
              <a:t>áudio</a:t>
            </a:r>
            <a:r>
              <a:rPr sz="1800" spc="85" dirty="0">
                <a:latin typeface="Calibri"/>
                <a:cs typeface="Calibri"/>
              </a:rPr>
              <a:t> </a:t>
            </a:r>
            <a:r>
              <a:rPr sz="1800" dirty="0">
                <a:latin typeface="Calibri"/>
                <a:cs typeface="Calibri"/>
              </a:rPr>
              <a:t>e</a:t>
            </a:r>
            <a:r>
              <a:rPr sz="1800" spc="-10" dirty="0">
                <a:latin typeface="Calibri"/>
                <a:cs typeface="Calibri"/>
              </a:rPr>
              <a:t> digital</a:t>
            </a:r>
            <a:r>
              <a:rPr sz="1800" spc="-5" dirty="0">
                <a:latin typeface="Calibri"/>
                <a:cs typeface="Calibri"/>
              </a:rPr>
              <a:t> acessível</a:t>
            </a:r>
            <a:r>
              <a:rPr sz="1800" spc="-40" dirty="0">
                <a:latin typeface="Calibri"/>
                <a:cs typeface="Calibri"/>
              </a:rPr>
              <a:t> </a:t>
            </a:r>
            <a:r>
              <a:rPr sz="1800" spc="-20" dirty="0">
                <a:latin typeface="Calibri"/>
                <a:cs typeface="Calibri"/>
              </a:rPr>
              <a:t>Daisy</a:t>
            </a:r>
            <a:r>
              <a:rPr sz="1800" spc="5" dirty="0">
                <a:latin typeface="Calibri"/>
                <a:cs typeface="Calibri"/>
              </a:rPr>
              <a:t> </a:t>
            </a:r>
            <a:r>
              <a:rPr sz="1800" dirty="0">
                <a:latin typeface="Calibri"/>
                <a:cs typeface="Calibri"/>
              </a:rPr>
              <a:t>e</a:t>
            </a:r>
            <a:endParaRPr sz="1800">
              <a:latin typeface="Calibri"/>
              <a:cs typeface="Calibri"/>
            </a:endParaRPr>
          </a:p>
          <a:p>
            <a:pPr marL="12700" marR="247015" algn="just">
              <a:lnSpc>
                <a:spcPct val="100000"/>
              </a:lnSpc>
              <a:spcBef>
                <a:spcPts val="100"/>
              </a:spcBef>
            </a:pPr>
            <a:r>
              <a:rPr sz="1800" spc="-5" dirty="0">
                <a:latin typeface="Calibri"/>
                <a:cs typeface="Calibri"/>
              </a:rPr>
              <a:t>E-Pub 3, </a:t>
            </a:r>
            <a:r>
              <a:rPr sz="1800" dirty="0">
                <a:latin typeface="Calibri"/>
                <a:cs typeface="Calibri"/>
              </a:rPr>
              <a:t>bem </a:t>
            </a:r>
            <a:r>
              <a:rPr sz="1800" spc="-15" dirty="0">
                <a:latin typeface="Calibri"/>
                <a:cs typeface="Calibri"/>
              </a:rPr>
              <a:t>como</a:t>
            </a:r>
            <a:r>
              <a:rPr sz="1800" spc="-10" dirty="0">
                <a:latin typeface="Calibri"/>
                <a:cs typeface="Calibri"/>
              </a:rPr>
              <a:t> </a:t>
            </a:r>
            <a:r>
              <a:rPr sz="1800" spc="-20" dirty="0">
                <a:latin typeface="Calibri"/>
                <a:cs typeface="Calibri"/>
              </a:rPr>
              <a:t>promovemos </a:t>
            </a:r>
            <a:r>
              <a:rPr sz="1800" spc="-10" dirty="0">
                <a:latin typeface="Calibri"/>
                <a:cs typeface="Calibri"/>
              </a:rPr>
              <a:t>ações </a:t>
            </a:r>
            <a:r>
              <a:rPr sz="1800" dirty="0">
                <a:latin typeface="Calibri"/>
                <a:cs typeface="Calibri"/>
              </a:rPr>
              <a:t>de </a:t>
            </a:r>
            <a:r>
              <a:rPr sz="1800" spc="-10" dirty="0">
                <a:latin typeface="Calibri"/>
                <a:cs typeface="Calibri"/>
              </a:rPr>
              <a:t>incentivo </a:t>
            </a:r>
            <a:r>
              <a:rPr sz="1800" dirty="0">
                <a:latin typeface="Calibri"/>
                <a:cs typeface="Calibri"/>
              </a:rPr>
              <a:t>à </a:t>
            </a:r>
            <a:r>
              <a:rPr sz="1800" spc="-395" dirty="0">
                <a:latin typeface="Calibri"/>
                <a:cs typeface="Calibri"/>
              </a:rPr>
              <a:t> </a:t>
            </a:r>
            <a:r>
              <a:rPr sz="1800" spc="-10" dirty="0">
                <a:latin typeface="Calibri"/>
                <a:cs typeface="Calibri"/>
              </a:rPr>
              <a:t>leitura</a:t>
            </a:r>
            <a:r>
              <a:rPr sz="1800" spc="-15" dirty="0">
                <a:latin typeface="Calibri"/>
                <a:cs typeface="Calibri"/>
              </a:rPr>
              <a:t> </a:t>
            </a:r>
            <a:r>
              <a:rPr sz="1800" spc="-10" dirty="0">
                <a:latin typeface="Calibri"/>
                <a:cs typeface="Calibri"/>
              </a:rPr>
              <a:t>inclusiva</a:t>
            </a:r>
            <a:r>
              <a:rPr sz="1800" spc="75" dirty="0">
                <a:latin typeface="Calibri"/>
                <a:cs typeface="Calibri"/>
              </a:rPr>
              <a:t> </a:t>
            </a:r>
            <a:r>
              <a:rPr sz="1800" dirty="0">
                <a:latin typeface="Calibri"/>
                <a:cs typeface="Calibri"/>
              </a:rPr>
              <a:t>aos</a:t>
            </a:r>
            <a:r>
              <a:rPr sz="1800" spc="-10" dirty="0">
                <a:latin typeface="Calibri"/>
                <a:cs typeface="Calibri"/>
              </a:rPr>
              <a:t> </a:t>
            </a:r>
            <a:r>
              <a:rPr sz="1800" dirty="0">
                <a:latin typeface="Calibri"/>
                <a:cs typeface="Calibri"/>
              </a:rPr>
              <a:t>mais</a:t>
            </a:r>
            <a:r>
              <a:rPr sz="1800" spc="-35" dirty="0">
                <a:latin typeface="Calibri"/>
                <a:cs typeface="Calibri"/>
              </a:rPr>
              <a:t> </a:t>
            </a:r>
            <a:r>
              <a:rPr sz="1800" spc="-10" dirty="0">
                <a:latin typeface="Calibri"/>
                <a:cs typeface="Calibri"/>
              </a:rPr>
              <a:t>diversos</a:t>
            </a:r>
            <a:r>
              <a:rPr sz="1800" spc="-50" dirty="0">
                <a:latin typeface="Calibri"/>
                <a:cs typeface="Calibri"/>
              </a:rPr>
              <a:t> </a:t>
            </a:r>
            <a:r>
              <a:rPr sz="1800" spc="-10" dirty="0">
                <a:latin typeface="Calibri"/>
                <a:cs typeface="Calibri"/>
              </a:rPr>
              <a:t>públicos.</a:t>
            </a:r>
            <a:endParaRPr sz="1800">
              <a:latin typeface="Calibri"/>
              <a:cs typeface="Calibri"/>
            </a:endParaRPr>
          </a:p>
        </p:txBody>
      </p:sp>
      <p:sp>
        <p:nvSpPr>
          <p:cNvPr id="12" name="object 7">
            <a:extLst>
              <a:ext uri="{FF2B5EF4-FFF2-40B4-BE49-F238E27FC236}">
                <a16:creationId xmlns:a16="http://schemas.microsoft.com/office/drawing/2014/main" id="{720E9815-961C-6098-39E8-056E5537B0AC}"/>
              </a:ext>
            </a:extLst>
          </p:cNvPr>
          <p:cNvSpPr txBox="1">
            <a:spLocks/>
          </p:cNvSpPr>
          <p:nvPr userDrawn="1"/>
        </p:nvSpPr>
        <p:spPr>
          <a:xfrm>
            <a:off x="1223873" y="507238"/>
            <a:ext cx="1555750" cy="727710"/>
          </a:xfrm>
          <a:prstGeom prst="rect">
            <a:avLst/>
          </a:prstGeom>
        </p:spPr>
        <p:txBody>
          <a:bodyPr vert="horz" wrap="square" lIns="0" tIns="13335"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lnSpc>
                <a:spcPct val="100000"/>
              </a:lnSpc>
              <a:spcBef>
                <a:spcPts val="105"/>
              </a:spcBef>
            </a:pPr>
            <a:r>
              <a:rPr lang="pt-BR" sz="2300"/>
              <a:t>O</a:t>
            </a:r>
            <a:r>
              <a:rPr lang="pt-BR" sz="2300" spc="-45"/>
              <a:t> </a:t>
            </a:r>
            <a:r>
              <a:rPr lang="pt-BR" sz="2300" spc="-5"/>
              <a:t>QUE</a:t>
            </a:r>
            <a:endParaRPr lang="pt-BR" sz="2300"/>
          </a:p>
          <a:p>
            <a:pPr marL="12700">
              <a:lnSpc>
                <a:spcPct val="100000"/>
              </a:lnSpc>
            </a:pPr>
            <a:r>
              <a:rPr lang="pt-BR" sz="2300"/>
              <a:t>FAZE</a:t>
            </a:r>
            <a:r>
              <a:rPr lang="pt-BR" sz="2300" spc="-10"/>
              <a:t>M</a:t>
            </a:r>
            <a:r>
              <a:rPr lang="pt-BR" sz="2300" spc="-5"/>
              <a:t>OS?</a:t>
            </a:r>
            <a:endParaRPr lang="pt-BR" sz="2300"/>
          </a:p>
        </p:txBody>
      </p:sp>
      <p:sp>
        <p:nvSpPr>
          <p:cNvPr id="13" name="object 8">
            <a:extLst>
              <a:ext uri="{FF2B5EF4-FFF2-40B4-BE49-F238E27FC236}">
                <a16:creationId xmlns:a16="http://schemas.microsoft.com/office/drawing/2014/main" id="{4F300199-6E7D-2B28-8B7A-C14A8D4A0999}"/>
              </a:ext>
            </a:extLst>
          </p:cNvPr>
          <p:cNvSpPr txBox="1"/>
          <p:nvPr userDrawn="1"/>
        </p:nvSpPr>
        <p:spPr>
          <a:xfrm>
            <a:off x="7944993" y="804799"/>
            <a:ext cx="1438275" cy="376555"/>
          </a:xfrm>
          <a:prstGeom prst="rect">
            <a:avLst/>
          </a:prstGeom>
        </p:spPr>
        <p:txBody>
          <a:bodyPr vert="horz" wrap="square" lIns="0" tIns="13335" rIns="0" bIns="0" rtlCol="0">
            <a:spAutoFit/>
          </a:bodyPr>
          <a:lstStyle/>
          <a:p>
            <a:pPr marL="12700">
              <a:lnSpc>
                <a:spcPct val="100000"/>
              </a:lnSpc>
              <a:spcBef>
                <a:spcPts val="105"/>
              </a:spcBef>
            </a:pPr>
            <a:r>
              <a:rPr sz="2300" dirty="0">
                <a:latin typeface="Segoe UI Black"/>
                <a:cs typeface="Segoe UI Black"/>
              </a:rPr>
              <a:t>SERVIÇ</a:t>
            </a:r>
            <a:r>
              <a:rPr sz="2300" spc="5" dirty="0">
                <a:latin typeface="Segoe UI Black"/>
                <a:cs typeface="Segoe UI Black"/>
              </a:rPr>
              <a:t>O</a:t>
            </a:r>
            <a:r>
              <a:rPr sz="2300" dirty="0">
                <a:latin typeface="Segoe UI Black"/>
                <a:cs typeface="Segoe UI Black"/>
              </a:rPr>
              <a:t>S</a:t>
            </a:r>
            <a:endParaRPr sz="2300">
              <a:latin typeface="Segoe UI Black"/>
              <a:cs typeface="Segoe UI Black"/>
            </a:endParaRPr>
          </a:p>
        </p:txBody>
      </p:sp>
      <p:sp>
        <p:nvSpPr>
          <p:cNvPr id="14" name="object 9">
            <a:extLst>
              <a:ext uri="{FF2B5EF4-FFF2-40B4-BE49-F238E27FC236}">
                <a16:creationId xmlns:a16="http://schemas.microsoft.com/office/drawing/2014/main" id="{3831AD76-A6E9-32C4-CFA7-8C68B2C5F80F}"/>
              </a:ext>
            </a:extLst>
          </p:cNvPr>
          <p:cNvSpPr txBox="1"/>
          <p:nvPr userDrawn="1"/>
        </p:nvSpPr>
        <p:spPr>
          <a:xfrm>
            <a:off x="7368031" y="1574800"/>
            <a:ext cx="3266441" cy="3354765"/>
          </a:xfrm>
          <a:prstGeom prst="rect">
            <a:avLst/>
          </a:prstGeom>
        </p:spPr>
        <p:txBody>
          <a:bodyPr vert="horz" wrap="square" lIns="0" tIns="149860" rIns="0" bIns="0" rtlCol="0">
            <a:spAutoFit/>
          </a:bodyPr>
          <a:lstStyle/>
          <a:p>
            <a:pPr marL="299085" indent="-287020">
              <a:lnSpc>
                <a:spcPct val="100000"/>
              </a:lnSpc>
              <a:spcBef>
                <a:spcPts val="1180"/>
              </a:spcBef>
              <a:buFont typeface="Wingdings"/>
              <a:buChar char=""/>
              <a:tabLst>
                <a:tab pos="299085" algn="l"/>
                <a:tab pos="299720" algn="l"/>
              </a:tabLst>
            </a:pPr>
            <a:r>
              <a:rPr sz="1800" b="1" spc="-10" dirty="0">
                <a:latin typeface="Calibri"/>
                <a:cs typeface="Calibri"/>
              </a:rPr>
              <a:t>Psicologia</a:t>
            </a:r>
            <a:endParaRPr sz="1800" dirty="0">
              <a:latin typeface="Calibri"/>
              <a:cs typeface="Calibri"/>
            </a:endParaRPr>
          </a:p>
          <a:p>
            <a:pPr marL="299085" indent="-287020">
              <a:lnSpc>
                <a:spcPct val="100000"/>
              </a:lnSpc>
              <a:spcBef>
                <a:spcPts val="1080"/>
              </a:spcBef>
              <a:buFont typeface="Wingdings"/>
              <a:buChar char=""/>
              <a:tabLst>
                <a:tab pos="299085" algn="l"/>
                <a:tab pos="299720" algn="l"/>
              </a:tabLst>
            </a:pPr>
            <a:r>
              <a:rPr sz="1800" b="1" spc="-15" dirty="0">
                <a:latin typeface="Calibri"/>
                <a:cs typeface="Calibri"/>
              </a:rPr>
              <a:t>Pedagogia</a:t>
            </a:r>
            <a:endParaRPr sz="1800" dirty="0">
              <a:latin typeface="Calibri"/>
              <a:cs typeface="Calibri"/>
            </a:endParaRPr>
          </a:p>
          <a:p>
            <a:pPr marL="299085" indent="-287020">
              <a:lnSpc>
                <a:spcPct val="100000"/>
              </a:lnSpc>
              <a:spcBef>
                <a:spcPts val="1080"/>
              </a:spcBef>
              <a:buFont typeface="Wingdings"/>
              <a:buChar char=""/>
              <a:tabLst>
                <a:tab pos="299085" algn="l"/>
                <a:tab pos="299720" algn="l"/>
              </a:tabLst>
            </a:pPr>
            <a:r>
              <a:rPr sz="1800" b="1" spc="-10" dirty="0">
                <a:latin typeface="Calibri"/>
                <a:cs typeface="Calibri"/>
              </a:rPr>
              <a:t>Oftalmologia</a:t>
            </a:r>
            <a:endParaRPr sz="1800" dirty="0">
              <a:latin typeface="Calibri"/>
              <a:cs typeface="Calibri"/>
            </a:endParaRPr>
          </a:p>
          <a:p>
            <a:pPr marL="299085" indent="-287020">
              <a:lnSpc>
                <a:spcPct val="100000"/>
              </a:lnSpc>
              <a:spcBef>
                <a:spcPts val="1080"/>
              </a:spcBef>
              <a:buFont typeface="Wingdings"/>
              <a:buChar char=""/>
              <a:tabLst>
                <a:tab pos="299085" algn="l"/>
                <a:tab pos="299720" algn="l"/>
              </a:tabLst>
            </a:pPr>
            <a:r>
              <a:rPr sz="1800" b="1" spc="-20" dirty="0">
                <a:latin typeface="Calibri"/>
                <a:cs typeface="Calibri"/>
              </a:rPr>
              <a:t>Fisioterapia</a:t>
            </a:r>
            <a:endParaRPr sz="1800" dirty="0">
              <a:latin typeface="Calibri"/>
              <a:cs typeface="Calibri"/>
            </a:endParaRPr>
          </a:p>
          <a:p>
            <a:pPr marL="299085" indent="-287020">
              <a:lnSpc>
                <a:spcPct val="100000"/>
              </a:lnSpc>
              <a:spcBef>
                <a:spcPts val="1080"/>
              </a:spcBef>
              <a:buFont typeface="Wingdings"/>
              <a:buChar char=""/>
              <a:tabLst>
                <a:tab pos="299085" algn="l"/>
                <a:tab pos="299720" algn="l"/>
              </a:tabLst>
            </a:pPr>
            <a:r>
              <a:rPr sz="1800" b="1" dirty="0" err="1">
                <a:latin typeface="Calibri"/>
                <a:cs typeface="Calibri"/>
              </a:rPr>
              <a:t>Se</a:t>
            </a:r>
            <a:r>
              <a:rPr sz="1800" b="1" spc="10" dirty="0" err="1">
                <a:latin typeface="Calibri"/>
                <a:cs typeface="Calibri"/>
              </a:rPr>
              <a:t>r</a:t>
            </a:r>
            <a:r>
              <a:rPr sz="1800" b="1" spc="-5" dirty="0" err="1">
                <a:latin typeface="Calibri"/>
                <a:cs typeface="Calibri"/>
              </a:rPr>
              <a:t>v</a:t>
            </a:r>
            <a:r>
              <a:rPr sz="1800" b="1" spc="-15" dirty="0" err="1">
                <a:latin typeface="Calibri"/>
                <a:cs typeface="Calibri"/>
              </a:rPr>
              <a:t>i</a:t>
            </a:r>
            <a:r>
              <a:rPr sz="1800" b="1" spc="-10" dirty="0" err="1">
                <a:latin typeface="Calibri"/>
                <a:cs typeface="Calibri"/>
              </a:rPr>
              <a:t>ç</a:t>
            </a:r>
            <a:r>
              <a:rPr sz="1800" b="1" dirty="0" err="1">
                <a:latin typeface="Calibri"/>
                <a:cs typeface="Calibri"/>
              </a:rPr>
              <a:t>o</a:t>
            </a:r>
            <a:r>
              <a:rPr sz="1800" b="1" spc="-105" dirty="0">
                <a:latin typeface="Calibri"/>
                <a:cs typeface="Calibri"/>
              </a:rPr>
              <a:t> </a:t>
            </a:r>
            <a:r>
              <a:rPr lang="pt-BR" b="1" dirty="0">
                <a:latin typeface="Calibri"/>
                <a:cs typeface="Calibri"/>
              </a:rPr>
              <a:t>S</a:t>
            </a:r>
            <a:r>
              <a:rPr sz="1800" b="1" dirty="0" err="1">
                <a:latin typeface="Calibri"/>
                <a:cs typeface="Calibri"/>
              </a:rPr>
              <a:t>ocial</a:t>
            </a:r>
            <a:endParaRPr sz="1800" dirty="0">
              <a:latin typeface="Calibri"/>
              <a:cs typeface="Calibri"/>
            </a:endParaRPr>
          </a:p>
          <a:p>
            <a:pPr marL="299085" indent="-287020">
              <a:lnSpc>
                <a:spcPct val="100000"/>
              </a:lnSpc>
              <a:spcBef>
                <a:spcPts val="1085"/>
              </a:spcBef>
              <a:buFont typeface="Wingdings"/>
              <a:buChar char=""/>
              <a:tabLst>
                <a:tab pos="299085" algn="l"/>
                <a:tab pos="299720" algn="l"/>
              </a:tabLst>
            </a:pPr>
            <a:r>
              <a:rPr lang="pt-BR" b="1" spc="-20" dirty="0">
                <a:cs typeface="Calibri"/>
              </a:rPr>
              <a:t>Orientação e </a:t>
            </a:r>
            <a:r>
              <a:rPr sz="1800" b="1" spc="-5" dirty="0" err="1">
                <a:latin typeface="Calibri"/>
                <a:cs typeface="Calibri"/>
              </a:rPr>
              <a:t>Mobilidade</a:t>
            </a:r>
            <a:endParaRPr sz="1800" dirty="0">
              <a:latin typeface="Calibri"/>
              <a:cs typeface="Calibri"/>
            </a:endParaRPr>
          </a:p>
          <a:p>
            <a:pPr marL="299085" indent="-287020">
              <a:lnSpc>
                <a:spcPct val="100000"/>
              </a:lnSpc>
              <a:spcBef>
                <a:spcPts val="1080"/>
              </a:spcBef>
              <a:buFont typeface="Wingdings"/>
              <a:buChar char=""/>
              <a:tabLst>
                <a:tab pos="299085" algn="l"/>
                <a:tab pos="299720" algn="l"/>
              </a:tabLst>
            </a:pPr>
            <a:r>
              <a:rPr sz="1800" b="1" spc="-10" dirty="0">
                <a:latin typeface="Calibri"/>
                <a:cs typeface="Calibri"/>
              </a:rPr>
              <a:t>Ortóptica</a:t>
            </a:r>
            <a:endParaRPr sz="1800" dirty="0">
              <a:latin typeface="Calibri"/>
              <a:cs typeface="Calibri"/>
            </a:endParaRPr>
          </a:p>
          <a:p>
            <a:pPr marL="299085" indent="-287020">
              <a:lnSpc>
                <a:spcPct val="100000"/>
              </a:lnSpc>
              <a:spcBef>
                <a:spcPts val="1080"/>
              </a:spcBef>
              <a:buFont typeface="Wingdings"/>
              <a:buChar char=""/>
              <a:tabLst>
                <a:tab pos="299085" algn="l"/>
                <a:tab pos="299720" algn="l"/>
              </a:tabLst>
            </a:pPr>
            <a:r>
              <a:rPr sz="1800" b="1" spc="-175" dirty="0" err="1">
                <a:latin typeface="Calibri"/>
                <a:cs typeface="Calibri"/>
              </a:rPr>
              <a:t>T</a:t>
            </a:r>
            <a:r>
              <a:rPr sz="1800" b="1" spc="-10" dirty="0" err="1">
                <a:latin typeface="Calibri"/>
                <a:cs typeface="Calibri"/>
              </a:rPr>
              <a:t>e</a:t>
            </a:r>
            <a:r>
              <a:rPr sz="1800" b="1" spc="-55" dirty="0" err="1">
                <a:latin typeface="Calibri"/>
                <a:cs typeface="Calibri"/>
              </a:rPr>
              <a:t>r</a:t>
            </a:r>
            <a:r>
              <a:rPr sz="1800" b="1" spc="-15" dirty="0" err="1">
                <a:latin typeface="Calibri"/>
                <a:cs typeface="Calibri"/>
              </a:rPr>
              <a:t>a</a:t>
            </a:r>
            <a:r>
              <a:rPr sz="1800" b="1" spc="-10" dirty="0" err="1">
                <a:latin typeface="Calibri"/>
                <a:cs typeface="Calibri"/>
              </a:rPr>
              <a:t>p</a:t>
            </a:r>
            <a:r>
              <a:rPr sz="1800" b="1" spc="-25" dirty="0" err="1">
                <a:latin typeface="Calibri"/>
                <a:cs typeface="Calibri"/>
              </a:rPr>
              <a:t>i</a:t>
            </a:r>
            <a:r>
              <a:rPr sz="1800" b="1" dirty="0" err="1">
                <a:latin typeface="Calibri"/>
                <a:cs typeface="Calibri"/>
              </a:rPr>
              <a:t>a</a:t>
            </a:r>
            <a:r>
              <a:rPr sz="1800" b="1" spc="-120" dirty="0">
                <a:latin typeface="Calibri"/>
                <a:cs typeface="Calibri"/>
              </a:rPr>
              <a:t> </a:t>
            </a:r>
            <a:r>
              <a:rPr lang="pt-BR" b="1" dirty="0">
                <a:latin typeface="Calibri"/>
                <a:cs typeface="Calibri"/>
              </a:rPr>
              <a:t>O</a:t>
            </a:r>
            <a:r>
              <a:rPr sz="1800" b="1" spc="5" dirty="0" err="1">
                <a:latin typeface="Calibri"/>
                <a:cs typeface="Calibri"/>
              </a:rPr>
              <a:t>c</a:t>
            </a:r>
            <a:r>
              <a:rPr sz="1800" b="1" dirty="0" err="1">
                <a:latin typeface="Calibri"/>
                <a:cs typeface="Calibri"/>
              </a:rPr>
              <a:t>upa</a:t>
            </a:r>
            <a:r>
              <a:rPr sz="1800" b="1" spc="-10" dirty="0" err="1">
                <a:latin typeface="Calibri"/>
                <a:cs typeface="Calibri"/>
              </a:rPr>
              <a:t>c</a:t>
            </a:r>
            <a:r>
              <a:rPr sz="1800" b="1" dirty="0" err="1">
                <a:latin typeface="Calibri"/>
                <a:cs typeface="Calibri"/>
              </a:rPr>
              <a:t>i</a:t>
            </a:r>
            <a:r>
              <a:rPr sz="1800" b="1" spc="-10" dirty="0" err="1">
                <a:latin typeface="Calibri"/>
                <a:cs typeface="Calibri"/>
              </a:rPr>
              <a:t>on</a:t>
            </a:r>
            <a:r>
              <a:rPr sz="1800" b="1" dirty="0" err="1">
                <a:latin typeface="Calibri"/>
                <a:cs typeface="Calibri"/>
              </a:rPr>
              <a:t>al</a:t>
            </a:r>
            <a:endParaRPr sz="1800" dirty="0">
              <a:latin typeface="Calibri"/>
              <a:cs typeface="Calibri"/>
            </a:endParaRPr>
          </a:p>
        </p:txBody>
      </p:sp>
      <p:grpSp>
        <p:nvGrpSpPr>
          <p:cNvPr id="15" name="object 10">
            <a:extLst>
              <a:ext uri="{FF2B5EF4-FFF2-40B4-BE49-F238E27FC236}">
                <a16:creationId xmlns:a16="http://schemas.microsoft.com/office/drawing/2014/main" id="{345EBDC9-89BF-6FB2-D66C-D59AA9AB3F8C}"/>
              </a:ext>
            </a:extLst>
          </p:cNvPr>
          <p:cNvGrpSpPr/>
          <p:nvPr userDrawn="1"/>
        </p:nvGrpSpPr>
        <p:grpSpPr>
          <a:xfrm>
            <a:off x="342093" y="0"/>
            <a:ext cx="11850370" cy="6701155"/>
            <a:chOff x="342093" y="0"/>
            <a:chExt cx="11850370" cy="6701155"/>
          </a:xfrm>
        </p:grpSpPr>
        <p:pic>
          <p:nvPicPr>
            <p:cNvPr id="16" name="object 11">
              <a:extLst>
                <a:ext uri="{FF2B5EF4-FFF2-40B4-BE49-F238E27FC236}">
                  <a16:creationId xmlns:a16="http://schemas.microsoft.com/office/drawing/2014/main" id="{2FAEC1C0-41D6-1EED-F728-5948ADA18632}"/>
                </a:ext>
              </a:extLst>
            </p:cNvPr>
            <p:cNvPicPr/>
            <p:nvPr/>
          </p:nvPicPr>
          <p:blipFill>
            <a:blip r:embed="rId2" cstate="print"/>
            <a:stretch>
              <a:fillRect/>
            </a:stretch>
          </p:blipFill>
          <p:spPr>
            <a:xfrm>
              <a:off x="11158728" y="0"/>
              <a:ext cx="1033272" cy="6701028"/>
            </a:xfrm>
            <a:prstGeom prst="rect">
              <a:avLst/>
            </a:prstGeom>
          </p:spPr>
        </p:pic>
        <p:sp>
          <p:nvSpPr>
            <p:cNvPr id="17" name="object 12">
              <a:extLst>
                <a:ext uri="{FF2B5EF4-FFF2-40B4-BE49-F238E27FC236}">
                  <a16:creationId xmlns:a16="http://schemas.microsoft.com/office/drawing/2014/main" id="{2D564B52-C963-8ACE-3332-209A08B7FEDE}"/>
                </a:ext>
              </a:extLst>
            </p:cNvPr>
            <p:cNvSpPr/>
            <p:nvPr/>
          </p:nvSpPr>
          <p:spPr>
            <a:xfrm>
              <a:off x="342087" y="518172"/>
              <a:ext cx="727075" cy="727075"/>
            </a:xfrm>
            <a:custGeom>
              <a:avLst/>
              <a:gdLst/>
              <a:ahLst/>
              <a:cxnLst/>
              <a:rect l="l" t="t" r="r" b="b"/>
              <a:pathLst>
                <a:path w="727075" h="727075">
                  <a:moveTo>
                    <a:pt x="726452" y="719670"/>
                  </a:moveTo>
                  <a:lnTo>
                    <a:pt x="679246" y="718134"/>
                  </a:lnTo>
                  <a:lnTo>
                    <a:pt x="632828" y="713600"/>
                  </a:lnTo>
                  <a:lnTo>
                    <a:pt x="587324" y="706145"/>
                  </a:lnTo>
                  <a:lnTo>
                    <a:pt x="542810" y="695883"/>
                  </a:lnTo>
                  <a:lnTo>
                    <a:pt x="499376" y="682904"/>
                  </a:lnTo>
                  <a:lnTo>
                    <a:pt x="457136" y="667308"/>
                  </a:lnTo>
                  <a:lnTo>
                    <a:pt x="416166" y="649185"/>
                  </a:lnTo>
                  <a:lnTo>
                    <a:pt x="376580" y="628624"/>
                  </a:lnTo>
                  <a:lnTo>
                    <a:pt x="338467" y="605726"/>
                  </a:lnTo>
                  <a:lnTo>
                    <a:pt x="301917" y="580605"/>
                  </a:lnTo>
                  <a:lnTo>
                    <a:pt x="267042" y="553326"/>
                  </a:lnTo>
                  <a:lnTo>
                    <a:pt x="233921" y="524002"/>
                  </a:lnTo>
                  <a:lnTo>
                    <a:pt x="202653" y="492734"/>
                  </a:lnTo>
                  <a:lnTo>
                    <a:pt x="173329" y="459600"/>
                  </a:lnTo>
                  <a:lnTo>
                    <a:pt x="146062" y="424700"/>
                  </a:lnTo>
                  <a:lnTo>
                    <a:pt x="120929" y="388150"/>
                  </a:lnTo>
                  <a:lnTo>
                    <a:pt x="98044" y="350024"/>
                  </a:lnTo>
                  <a:lnTo>
                    <a:pt x="77495" y="310426"/>
                  </a:lnTo>
                  <a:lnTo>
                    <a:pt x="59359" y="269443"/>
                  </a:lnTo>
                  <a:lnTo>
                    <a:pt x="43764" y="227177"/>
                  </a:lnTo>
                  <a:lnTo>
                    <a:pt x="30784" y="183730"/>
                  </a:lnTo>
                  <a:lnTo>
                    <a:pt x="20523" y="139192"/>
                  </a:lnTo>
                  <a:lnTo>
                    <a:pt x="13081" y="93662"/>
                  </a:lnTo>
                  <a:lnTo>
                    <a:pt x="8547" y="47231"/>
                  </a:lnTo>
                  <a:lnTo>
                    <a:pt x="7010" y="0"/>
                  </a:lnTo>
                  <a:lnTo>
                    <a:pt x="0" y="0"/>
                  </a:lnTo>
                  <a:lnTo>
                    <a:pt x="1549" y="47701"/>
                  </a:lnTo>
                  <a:lnTo>
                    <a:pt x="6134" y="94589"/>
                  </a:lnTo>
                  <a:lnTo>
                    <a:pt x="13652" y="140576"/>
                  </a:lnTo>
                  <a:lnTo>
                    <a:pt x="24003" y="185547"/>
                  </a:lnTo>
                  <a:lnTo>
                    <a:pt x="37109" y="229425"/>
                  </a:lnTo>
                  <a:lnTo>
                    <a:pt x="52857" y="272097"/>
                  </a:lnTo>
                  <a:lnTo>
                    <a:pt x="71158" y="313474"/>
                  </a:lnTo>
                  <a:lnTo>
                    <a:pt x="91909" y="353466"/>
                  </a:lnTo>
                  <a:lnTo>
                    <a:pt x="115023" y="391960"/>
                  </a:lnTo>
                  <a:lnTo>
                    <a:pt x="140385" y="428879"/>
                  </a:lnTo>
                  <a:lnTo>
                    <a:pt x="167919" y="464108"/>
                  </a:lnTo>
                  <a:lnTo>
                    <a:pt x="197523" y="497560"/>
                  </a:lnTo>
                  <a:lnTo>
                    <a:pt x="229095" y="529132"/>
                  </a:lnTo>
                  <a:lnTo>
                    <a:pt x="262534" y="558736"/>
                  </a:lnTo>
                  <a:lnTo>
                    <a:pt x="297751" y="586270"/>
                  </a:lnTo>
                  <a:lnTo>
                    <a:pt x="334657" y="611644"/>
                  </a:lnTo>
                  <a:lnTo>
                    <a:pt x="373138" y="634758"/>
                  </a:lnTo>
                  <a:lnTo>
                    <a:pt x="413118" y="655510"/>
                  </a:lnTo>
                  <a:lnTo>
                    <a:pt x="454482" y="673811"/>
                  </a:lnTo>
                  <a:lnTo>
                    <a:pt x="497128" y="689559"/>
                  </a:lnTo>
                  <a:lnTo>
                    <a:pt x="540994" y="702665"/>
                  </a:lnTo>
                  <a:lnTo>
                    <a:pt x="585939" y="713028"/>
                  </a:lnTo>
                  <a:lnTo>
                    <a:pt x="631901" y="720547"/>
                  </a:lnTo>
                  <a:lnTo>
                    <a:pt x="678776" y="725119"/>
                  </a:lnTo>
                  <a:lnTo>
                    <a:pt x="726452" y="726668"/>
                  </a:lnTo>
                  <a:lnTo>
                    <a:pt x="726452" y="719670"/>
                  </a:lnTo>
                  <a:close/>
                </a:path>
                <a:path w="727075" h="727075">
                  <a:moveTo>
                    <a:pt x="726452" y="681583"/>
                  </a:moveTo>
                  <a:lnTo>
                    <a:pt x="677887" y="679869"/>
                  </a:lnTo>
                  <a:lnTo>
                    <a:pt x="630237" y="674801"/>
                  </a:lnTo>
                  <a:lnTo>
                    <a:pt x="583603" y="666496"/>
                  </a:lnTo>
                  <a:lnTo>
                    <a:pt x="538111" y="655066"/>
                  </a:lnTo>
                  <a:lnTo>
                    <a:pt x="493864" y="640638"/>
                  </a:lnTo>
                  <a:lnTo>
                    <a:pt x="451002" y="623328"/>
                  </a:lnTo>
                  <a:lnTo>
                    <a:pt x="409625" y="603237"/>
                  </a:lnTo>
                  <a:lnTo>
                    <a:pt x="369849" y="580504"/>
                  </a:lnTo>
                  <a:lnTo>
                    <a:pt x="331800" y="555218"/>
                  </a:lnTo>
                  <a:lnTo>
                    <a:pt x="295592" y="527519"/>
                  </a:lnTo>
                  <a:lnTo>
                    <a:pt x="261327" y="497509"/>
                  </a:lnTo>
                  <a:lnTo>
                    <a:pt x="229146" y="465315"/>
                  </a:lnTo>
                  <a:lnTo>
                    <a:pt x="199148" y="431050"/>
                  </a:lnTo>
                  <a:lnTo>
                    <a:pt x="171450" y="394830"/>
                  </a:lnTo>
                  <a:lnTo>
                    <a:pt x="146177" y="356768"/>
                  </a:lnTo>
                  <a:lnTo>
                    <a:pt x="123444" y="316979"/>
                  </a:lnTo>
                  <a:lnTo>
                    <a:pt x="103352" y="275577"/>
                  </a:lnTo>
                  <a:lnTo>
                    <a:pt x="86042" y="232702"/>
                  </a:lnTo>
                  <a:lnTo>
                    <a:pt x="71615" y="188442"/>
                  </a:lnTo>
                  <a:lnTo>
                    <a:pt x="60185" y="142925"/>
                  </a:lnTo>
                  <a:lnTo>
                    <a:pt x="51892" y="96266"/>
                  </a:lnTo>
                  <a:lnTo>
                    <a:pt x="46824" y="48590"/>
                  </a:lnTo>
                  <a:lnTo>
                    <a:pt x="45097" y="0"/>
                  </a:lnTo>
                  <a:lnTo>
                    <a:pt x="37871" y="0"/>
                  </a:lnTo>
                  <a:lnTo>
                    <a:pt x="39471" y="47066"/>
                  </a:lnTo>
                  <a:lnTo>
                    <a:pt x="44183" y="93294"/>
                  </a:lnTo>
                  <a:lnTo>
                    <a:pt x="51904" y="138595"/>
                  </a:lnTo>
                  <a:lnTo>
                    <a:pt x="62534" y="182841"/>
                  </a:lnTo>
                  <a:lnTo>
                    <a:pt x="75971" y="225933"/>
                  </a:lnTo>
                  <a:lnTo>
                    <a:pt x="92113" y="267779"/>
                  </a:lnTo>
                  <a:lnTo>
                    <a:pt x="110845" y="308279"/>
                  </a:lnTo>
                  <a:lnTo>
                    <a:pt x="132080" y="347306"/>
                  </a:lnTo>
                  <a:lnTo>
                    <a:pt x="155702" y="384771"/>
                  </a:lnTo>
                  <a:lnTo>
                    <a:pt x="181610" y="420573"/>
                  </a:lnTo>
                  <a:lnTo>
                    <a:pt x="209702" y="454609"/>
                  </a:lnTo>
                  <a:lnTo>
                    <a:pt x="239877" y="486765"/>
                  </a:lnTo>
                  <a:lnTo>
                    <a:pt x="272034" y="516940"/>
                  </a:lnTo>
                  <a:lnTo>
                    <a:pt x="306057" y="545045"/>
                  </a:lnTo>
                  <a:lnTo>
                    <a:pt x="341845" y="570953"/>
                  </a:lnTo>
                  <a:lnTo>
                    <a:pt x="379298" y="594588"/>
                  </a:lnTo>
                  <a:lnTo>
                    <a:pt x="418325" y="615823"/>
                  </a:lnTo>
                  <a:lnTo>
                    <a:pt x="458800" y="634555"/>
                  </a:lnTo>
                  <a:lnTo>
                    <a:pt x="500621" y="650697"/>
                  </a:lnTo>
                  <a:lnTo>
                    <a:pt x="543699" y="664133"/>
                  </a:lnTo>
                  <a:lnTo>
                    <a:pt x="587933" y="674763"/>
                  </a:lnTo>
                  <a:lnTo>
                    <a:pt x="633196" y="682485"/>
                  </a:lnTo>
                  <a:lnTo>
                    <a:pt x="679411" y="687197"/>
                  </a:lnTo>
                  <a:lnTo>
                    <a:pt x="726452" y="688797"/>
                  </a:lnTo>
                  <a:lnTo>
                    <a:pt x="726452" y="681583"/>
                  </a:lnTo>
                  <a:close/>
                </a:path>
                <a:path w="727075" h="727075">
                  <a:moveTo>
                    <a:pt x="726452" y="643699"/>
                  </a:moveTo>
                  <a:lnTo>
                    <a:pt x="678522" y="641934"/>
                  </a:lnTo>
                  <a:lnTo>
                    <a:pt x="631520" y="636714"/>
                  </a:lnTo>
                  <a:lnTo>
                    <a:pt x="585597" y="628154"/>
                  </a:lnTo>
                  <a:lnTo>
                    <a:pt x="540867" y="616407"/>
                  </a:lnTo>
                  <a:lnTo>
                    <a:pt x="497459" y="601560"/>
                  </a:lnTo>
                  <a:lnTo>
                    <a:pt x="455485" y="583780"/>
                  </a:lnTo>
                  <a:lnTo>
                    <a:pt x="415086" y="563168"/>
                  </a:lnTo>
                  <a:lnTo>
                    <a:pt x="376389" y="539851"/>
                  </a:lnTo>
                  <a:lnTo>
                    <a:pt x="339509" y="513956"/>
                  </a:lnTo>
                  <a:lnTo>
                    <a:pt x="304571" y="485609"/>
                  </a:lnTo>
                  <a:lnTo>
                    <a:pt x="271716" y="454939"/>
                  </a:lnTo>
                  <a:lnTo>
                    <a:pt x="241058" y="422071"/>
                  </a:lnTo>
                  <a:lnTo>
                    <a:pt x="212712" y="387121"/>
                  </a:lnTo>
                  <a:lnTo>
                    <a:pt x="186829" y="350227"/>
                  </a:lnTo>
                  <a:lnTo>
                    <a:pt x="163512" y="311518"/>
                  </a:lnTo>
                  <a:lnTo>
                    <a:pt x="142900" y="271106"/>
                  </a:lnTo>
                  <a:lnTo>
                    <a:pt x="125120" y="229120"/>
                  </a:lnTo>
                  <a:lnTo>
                    <a:pt x="110286" y="185686"/>
                  </a:lnTo>
                  <a:lnTo>
                    <a:pt x="98526" y="140931"/>
                  </a:lnTo>
                  <a:lnTo>
                    <a:pt x="89979" y="94983"/>
                  </a:lnTo>
                  <a:lnTo>
                    <a:pt x="84747" y="47955"/>
                  </a:lnTo>
                  <a:lnTo>
                    <a:pt x="82981" y="0"/>
                  </a:lnTo>
                  <a:lnTo>
                    <a:pt x="75971" y="0"/>
                  </a:lnTo>
                  <a:lnTo>
                    <a:pt x="77762" y="48488"/>
                  </a:lnTo>
                  <a:lnTo>
                    <a:pt x="83045" y="96037"/>
                  </a:lnTo>
                  <a:lnTo>
                    <a:pt x="91681" y="142481"/>
                  </a:lnTo>
                  <a:lnTo>
                    <a:pt x="103568" y="187731"/>
                  </a:lnTo>
                  <a:lnTo>
                    <a:pt x="118554" y="231648"/>
                  </a:lnTo>
                  <a:lnTo>
                    <a:pt x="136537" y="274091"/>
                  </a:lnTo>
                  <a:lnTo>
                    <a:pt x="157365" y="314947"/>
                  </a:lnTo>
                  <a:lnTo>
                    <a:pt x="180936" y="354076"/>
                  </a:lnTo>
                  <a:lnTo>
                    <a:pt x="207098" y="391375"/>
                  </a:lnTo>
                  <a:lnTo>
                    <a:pt x="235737" y="426694"/>
                  </a:lnTo>
                  <a:lnTo>
                    <a:pt x="266738" y="459917"/>
                  </a:lnTo>
                  <a:lnTo>
                    <a:pt x="299948" y="490918"/>
                  </a:lnTo>
                  <a:lnTo>
                    <a:pt x="335254" y="519569"/>
                  </a:lnTo>
                  <a:lnTo>
                    <a:pt x="372541" y="545744"/>
                  </a:lnTo>
                  <a:lnTo>
                    <a:pt x="411670" y="569302"/>
                  </a:lnTo>
                  <a:lnTo>
                    <a:pt x="452501" y="590143"/>
                  </a:lnTo>
                  <a:lnTo>
                    <a:pt x="494931" y="608126"/>
                  </a:lnTo>
                  <a:lnTo>
                    <a:pt x="538822" y="623112"/>
                  </a:lnTo>
                  <a:lnTo>
                    <a:pt x="584047" y="635000"/>
                  </a:lnTo>
                  <a:lnTo>
                    <a:pt x="630478" y="643636"/>
                  </a:lnTo>
                  <a:lnTo>
                    <a:pt x="677989" y="648919"/>
                  </a:lnTo>
                  <a:lnTo>
                    <a:pt x="726452" y="650709"/>
                  </a:lnTo>
                  <a:lnTo>
                    <a:pt x="726452" y="643699"/>
                  </a:lnTo>
                  <a:close/>
                </a:path>
                <a:path w="727075" h="727075">
                  <a:moveTo>
                    <a:pt x="726452" y="605586"/>
                  </a:moveTo>
                  <a:lnTo>
                    <a:pt x="679234" y="603770"/>
                  </a:lnTo>
                  <a:lnTo>
                    <a:pt x="632993" y="598373"/>
                  </a:lnTo>
                  <a:lnTo>
                    <a:pt x="587857" y="589572"/>
                  </a:lnTo>
                  <a:lnTo>
                    <a:pt x="543979" y="577469"/>
                  </a:lnTo>
                  <a:lnTo>
                    <a:pt x="501484" y="562203"/>
                  </a:lnTo>
                  <a:lnTo>
                    <a:pt x="460514" y="543941"/>
                  </a:lnTo>
                  <a:lnTo>
                    <a:pt x="421208" y="522782"/>
                  </a:lnTo>
                  <a:lnTo>
                    <a:pt x="383692" y="498881"/>
                  </a:lnTo>
                  <a:lnTo>
                    <a:pt x="348107" y="472363"/>
                  </a:lnTo>
                  <a:lnTo>
                    <a:pt x="314591" y="443382"/>
                  </a:lnTo>
                  <a:lnTo>
                    <a:pt x="283260" y="412051"/>
                  </a:lnTo>
                  <a:lnTo>
                    <a:pt x="254279" y="378523"/>
                  </a:lnTo>
                  <a:lnTo>
                    <a:pt x="227774" y="342925"/>
                  </a:lnTo>
                  <a:lnTo>
                    <a:pt x="203885" y="305396"/>
                  </a:lnTo>
                  <a:lnTo>
                    <a:pt x="182727" y="266065"/>
                  </a:lnTo>
                  <a:lnTo>
                    <a:pt x="164452" y="225082"/>
                  </a:lnTo>
                  <a:lnTo>
                    <a:pt x="149199" y="182575"/>
                  </a:lnTo>
                  <a:lnTo>
                    <a:pt x="137096" y="138671"/>
                  </a:lnTo>
                  <a:lnTo>
                    <a:pt x="128295" y="93522"/>
                  </a:lnTo>
                  <a:lnTo>
                    <a:pt x="122897" y="47244"/>
                  </a:lnTo>
                  <a:lnTo>
                    <a:pt x="121081" y="0"/>
                  </a:lnTo>
                  <a:lnTo>
                    <a:pt x="114071" y="0"/>
                  </a:lnTo>
                  <a:lnTo>
                    <a:pt x="115912" y="47802"/>
                  </a:lnTo>
                  <a:lnTo>
                    <a:pt x="121361" y="94615"/>
                  </a:lnTo>
                  <a:lnTo>
                    <a:pt x="130276" y="140296"/>
                  </a:lnTo>
                  <a:lnTo>
                    <a:pt x="142519" y="184708"/>
                  </a:lnTo>
                  <a:lnTo>
                    <a:pt x="157937" y="227723"/>
                  </a:lnTo>
                  <a:lnTo>
                    <a:pt x="176415" y="269176"/>
                  </a:lnTo>
                  <a:lnTo>
                    <a:pt x="197815" y="308965"/>
                  </a:lnTo>
                  <a:lnTo>
                    <a:pt x="221983" y="346925"/>
                  </a:lnTo>
                  <a:lnTo>
                    <a:pt x="248793" y="382930"/>
                  </a:lnTo>
                  <a:lnTo>
                    <a:pt x="278104" y="416852"/>
                  </a:lnTo>
                  <a:lnTo>
                    <a:pt x="309791" y="448538"/>
                  </a:lnTo>
                  <a:lnTo>
                    <a:pt x="343700" y="477850"/>
                  </a:lnTo>
                  <a:lnTo>
                    <a:pt x="379691" y="504672"/>
                  </a:lnTo>
                  <a:lnTo>
                    <a:pt x="417639" y="528840"/>
                  </a:lnTo>
                  <a:lnTo>
                    <a:pt x="457403" y="550240"/>
                  </a:lnTo>
                  <a:lnTo>
                    <a:pt x="498856" y="568718"/>
                  </a:lnTo>
                  <a:lnTo>
                    <a:pt x="541845" y="584149"/>
                  </a:lnTo>
                  <a:lnTo>
                    <a:pt x="586232" y="596392"/>
                  </a:lnTo>
                  <a:lnTo>
                    <a:pt x="631888" y="605294"/>
                  </a:lnTo>
                  <a:lnTo>
                    <a:pt x="678675" y="610743"/>
                  </a:lnTo>
                  <a:lnTo>
                    <a:pt x="726452" y="612597"/>
                  </a:lnTo>
                  <a:lnTo>
                    <a:pt x="726452" y="605586"/>
                  </a:lnTo>
                  <a:close/>
                </a:path>
                <a:path w="727075" h="727075">
                  <a:moveTo>
                    <a:pt x="726452" y="567499"/>
                  </a:moveTo>
                  <a:lnTo>
                    <a:pt x="677595" y="565416"/>
                  </a:lnTo>
                  <a:lnTo>
                    <a:pt x="629881" y="559269"/>
                  </a:lnTo>
                  <a:lnTo>
                    <a:pt x="583463" y="549236"/>
                  </a:lnTo>
                  <a:lnTo>
                    <a:pt x="538543" y="535482"/>
                  </a:lnTo>
                  <a:lnTo>
                    <a:pt x="495261" y="518185"/>
                  </a:lnTo>
                  <a:lnTo>
                    <a:pt x="453809" y="497509"/>
                  </a:lnTo>
                  <a:lnTo>
                    <a:pt x="414350" y="473633"/>
                  </a:lnTo>
                  <a:lnTo>
                    <a:pt x="377063" y="446735"/>
                  </a:lnTo>
                  <a:lnTo>
                    <a:pt x="342112" y="416979"/>
                  </a:lnTo>
                  <a:lnTo>
                    <a:pt x="309676" y="384530"/>
                  </a:lnTo>
                  <a:lnTo>
                    <a:pt x="279920" y="349567"/>
                  </a:lnTo>
                  <a:lnTo>
                    <a:pt x="253034" y="312267"/>
                  </a:lnTo>
                  <a:lnTo>
                    <a:pt x="229158" y="272796"/>
                  </a:lnTo>
                  <a:lnTo>
                    <a:pt x="208495" y="231330"/>
                  </a:lnTo>
                  <a:lnTo>
                    <a:pt x="191198" y="188023"/>
                  </a:lnTo>
                  <a:lnTo>
                    <a:pt x="177444" y="143065"/>
                  </a:lnTo>
                  <a:lnTo>
                    <a:pt x="167411" y="96634"/>
                  </a:lnTo>
                  <a:lnTo>
                    <a:pt x="161264" y="48882"/>
                  </a:lnTo>
                  <a:lnTo>
                    <a:pt x="159169" y="0"/>
                  </a:lnTo>
                  <a:lnTo>
                    <a:pt x="151942" y="0"/>
                  </a:lnTo>
                  <a:lnTo>
                    <a:pt x="153860" y="47053"/>
                  </a:lnTo>
                  <a:lnTo>
                    <a:pt x="159486" y="93078"/>
                  </a:lnTo>
                  <a:lnTo>
                    <a:pt x="168681" y="137909"/>
                  </a:lnTo>
                  <a:lnTo>
                    <a:pt x="181305" y="181419"/>
                  </a:lnTo>
                  <a:lnTo>
                    <a:pt x="197192" y="223456"/>
                  </a:lnTo>
                  <a:lnTo>
                    <a:pt x="216204" y="263855"/>
                  </a:lnTo>
                  <a:lnTo>
                    <a:pt x="238188" y="302475"/>
                  </a:lnTo>
                  <a:lnTo>
                    <a:pt x="262991" y="339166"/>
                  </a:lnTo>
                  <a:lnTo>
                    <a:pt x="290474" y="373773"/>
                  </a:lnTo>
                  <a:lnTo>
                    <a:pt x="320484" y="406158"/>
                  </a:lnTo>
                  <a:lnTo>
                    <a:pt x="352856" y="436168"/>
                  </a:lnTo>
                  <a:lnTo>
                    <a:pt x="387464" y="463651"/>
                  </a:lnTo>
                  <a:lnTo>
                    <a:pt x="424141" y="488467"/>
                  </a:lnTo>
                  <a:lnTo>
                    <a:pt x="462749" y="510451"/>
                  </a:lnTo>
                  <a:lnTo>
                    <a:pt x="503123" y="529463"/>
                  </a:lnTo>
                  <a:lnTo>
                    <a:pt x="545134" y="545363"/>
                  </a:lnTo>
                  <a:lnTo>
                    <a:pt x="588619" y="557974"/>
                  </a:lnTo>
                  <a:lnTo>
                    <a:pt x="633437" y="567169"/>
                  </a:lnTo>
                  <a:lnTo>
                    <a:pt x="679424" y="572808"/>
                  </a:lnTo>
                  <a:lnTo>
                    <a:pt x="726452" y="574713"/>
                  </a:lnTo>
                  <a:lnTo>
                    <a:pt x="726452" y="567499"/>
                  </a:lnTo>
                  <a:close/>
                </a:path>
                <a:path w="727075" h="727075">
                  <a:moveTo>
                    <a:pt x="726452" y="529386"/>
                  </a:moveTo>
                  <a:lnTo>
                    <a:pt x="678383" y="527227"/>
                  </a:lnTo>
                  <a:lnTo>
                    <a:pt x="631494" y="520839"/>
                  </a:lnTo>
                  <a:lnTo>
                    <a:pt x="585990" y="510451"/>
                  </a:lnTo>
                  <a:lnTo>
                    <a:pt x="542061" y="496214"/>
                  </a:lnTo>
                  <a:lnTo>
                    <a:pt x="499872" y="478332"/>
                  </a:lnTo>
                  <a:lnTo>
                    <a:pt x="459638" y="456996"/>
                  </a:lnTo>
                  <a:lnTo>
                    <a:pt x="421538" y="432396"/>
                  </a:lnTo>
                  <a:lnTo>
                    <a:pt x="385762" y="404710"/>
                  </a:lnTo>
                  <a:lnTo>
                    <a:pt x="352501" y="374142"/>
                  </a:lnTo>
                  <a:lnTo>
                    <a:pt x="321932" y="340868"/>
                  </a:lnTo>
                  <a:lnTo>
                    <a:pt x="294259" y="305079"/>
                  </a:lnTo>
                  <a:lnTo>
                    <a:pt x="269659" y="266966"/>
                  </a:lnTo>
                  <a:lnTo>
                    <a:pt x="248323" y="226707"/>
                  </a:lnTo>
                  <a:lnTo>
                    <a:pt x="230454" y="184518"/>
                  </a:lnTo>
                  <a:lnTo>
                    <a:pt x="216217" y="140550"/>
                  </a:lnTo>
                  <a:lnTo>
                    <a:pt x="205816" y="95021"/>
                  </a:lnTo>
                  <a:lnTo>
                    <a:pt x="199440" y="48107"/>
                  </a:lnTo>
                  <a:lnTo>
                    <a:pt x="197269" y="0"/>
                  </a:lnTo>
                  <a:lnTo>
                    <a:pt x="190042" y="0"/>
                  </a:lnTo>
                  <a:lnTo>
                    <a:pt x="192239" y="48755"/>
                  </a:lnTo>
                  <a:lnTo>
                    <a:pt x="198704" y="96304"/>
                  </a:lnTo>
                  <a:lnTo>
                    <a:pt x="209257" y="142455"/>
                  </a:lnTo>
                  <a:lnTo>
                    <a:pt x="223685" y="187020"/>
                  </a:lnTo>
                  <a:lnTo>
                    <a:pt x="241808" y="229793"/>
                  </a:lnTo>
                  <a:lnTo>
                    <a:pt x="263436" y="270586"/>
                  </a:lnTo>
                  <a:lnTo>
                    <a:pt x="288366" y="309232"/>
                  </a:lnTo>
                  <a:lnTo>
                    <a:pt x="316420" y="345503"/>
                  </a:lnTo>
                  <a:lnTo>
                    <a:pt x="347408" y="379234"/>
                  </a:lnTo>
                  <a:lnTo>
                    <a:pt x="381127" y="410235"/>
                  </a:lnTo>
                  <a:lnTo>
                    <a:pt x="417398" y="438289"/>
                  </a:lnTo>
                  <a:lnTo>
                    <a:pt x="456018" y="463232"/>
                  </a:lnTo>
                  <a:lnTo>
                    <a:pt x="496798" y="484860"/>
                  </a:lnTo>
                  <a:lnTo>
                    <a:pt x="539559" y="502996"/>
                  </a:lnTo>
                  <a:lnTo>
                    <a:pt x="584085" y="517423"/>
                  </a:lnTo>
                  <a:lnTo>
                    <a:pt x="630212" y="527964"/>
                  </a:lnTo>
                  <a:lnTo>
                    <a:pt x="677722" y="534428"/>
                  </a:lnTo>
                  <a:lnTo>
                    <a:pt x="726452" y="536625"/>
                  </a:lnTo>
                  <a:lnTo>
                    <a:pt x="726452" y="529386"/>
                  </a:lnTo>
                  <a:close/>
                </a:path>
                <a:path w="727075" h="727075">
                  <a:moveTo>
                    <a:pt x="726452" y="491540"/>
                  </a:moveTo>
                  <a:lnTo>
                    <a:pt x="679221" y="489280"/>
                  </a:lnTo>
                  <a:lnTo>
                    <a:pt x="633234" y="482650"/>
                  </a:lnTo>
                  <a:lnTo>
                    <a:pt x="588708" y="471855"/>
                  </a:lnTo>
                  <a:lnTo>
                    <a:pt x="545858" y="457098"/>
                  </a:lnTo>
                  <a:lnTo>
                    <a:pt x="504888" y="438607"/>
                  </a:lnTo>
                  <a:lnTo>
                    <a:pt x="465988" y="416560"/>
                  </a:lnTo>
                  <a:lnTo>
                    <a:pt x="429387" y="391185"/>
                  </a:lnTo>
                  <a:lnTo>
                    <a:pt x="395287" y="362686"/>
                  </a:lnTo>
                  <a:lnTo>
                    <a:pt x="363893" y="331266"/>
                  </a:lnTo>
                  <a:lnTo>
                    <a:pt x="335419" y="297154"/>
                  </a:lnTo>
                  <a:lnTo>
                    <a:pt x="310057" y="260527"/>
                  </a:lnTo>
                  <a:lnTo>
                    <a:pt x="288036" y="221615"/>
                  </a:lnTo>
                  <a:lnTo>
                    <a:pt x="269557" y="180619"/>
                  </a:lnTo>
                  <a:lnTo>
                    <a:pt x="254812" y="137756"/>
                  </a:lnTo>
                  <a:lnTo>
                    <a:pt x="244030" y="93218"/>
                  </a:lnTo>
                  <a:lnTo>
                    <a:pt x="237401" y="47231"/>
                  </a:lnTo>
                  <a:lnTo>
                    <a:pt x="235153" y="0"/>
                  </a:lnTo>
                  <a:lnTo>
                    <a:pt x="228142" y="0"/>
                  </a:lnTo>
                  <a:lnTo>
                    <a:pt x="230428" y="47917"/>
                  </a:lnTo>
                  <a:lnTo>
                    <a:pt x="237147" y="94576"/>
                  </a:lnTo>
                  <a:lnTo>
                    <a:pt x="248094" y="139750"/>
                  </a:lnTo>
                  <a:lnTo>
                    <a:pt x="263055" y="183235"/>
                  </a:lnTo>
                  <a:lnTo>
                    <a:pt x="281813" y="224815"/>
                  </a:lnTo>
                  <a:lnTo>
                    <a:pt x="304152" y="264274"/>
                  </a:lnTo>
                  <a:lnTo>
                    <a:pt x="329882" y="301421"/>
                  </a:lnTo>
                  <a:lnTo>
                    <a:pt x="358775" y="336029"/>
                  </a:lnTo>
                  <a:lnTo>
                    <a:pt x="390613" y="367880"/>
                  </a:lnTo>
                  <a:lnTo>
                    <a:pt x="425208" y="396786"/>
                  </a:lnTo>
                  <a:lnTo>
                    <a:pt x="462330" y="422516"/>
                  </a:lnTo>
                  <a:lnTo>
                    <a:pt x="501777" y="444868"/>
                  </a:lnTo>
                  <a:lnTo>
                    <a:pt x="543331" y="463626"/>
                  </a:lnTo>
                  <a:lnTo>
                    <a:pt x="586790" y="478586"/>
                  </a:lnTo>
                  <a:lnTo>
                    <a:pt x="631939" y="489534"/>
                  </a:lnTo>
                  <a:lnTo>
                    <a:pt x="678561" y="496252"/>
                  </a:lnTo>
                  <a:lnTo>
                    <a:pt x="726452" y="498538"/>
                  </a:lnTo>
                  <a:lnTo>
                    <a:pt x="726452" y="491540"/>
                  </a:lnTo>
                  <a:close/>
                </a:path>
                <a:path w="727075" h="727075">
                  <a:moveTo>
                    <a:pt x="726452" y="453428"/>
                  </a:moveTo>
                  <a:lnTo>
                    <a:pt x="680199" y="451078"/>
                  </a:lnTo>
                  <a:lnTo>
                    <a:pt x="635254" y="444195"/>
                  </a:lnTo>
                  <a:lnTo>
                    <a:pt x="591858" y="433006"/>
                  </a:lnTo>
                  <a:lnTo>
                    <a:pt x="550252" y="417741"/>
                  </a:lnTo>
                  <a:lnTo>
                    <a:pt x="510641" y="398614"/>
                  </a:lnTo>
                  <a:lnTo>
                    <a:pt x="473278" y="375881"/>
                  </a:lnTo>
                  <a:lnTo>
                    <a:pt x="438365" y="349758"/>
                  </a:lnTo>
                  <a:lnTo>
                    <a:pt x="406171" y="320471"/>
                  </a:lnTo>
                  <a:lnTo>
                    <a:pt x="376885" y="288251"/>
                  </a:lnTo>
                  <a:lnTo>
                    <a:pt x="350774" y="253339"/>
                  </a:lnTo>
                  <a:lnTo>
                    <a:pt x="328041" y="215950"/>
                  </a:lnTo>
                  <a:lnTo>
                    <a:pt x="308927" y="176326"/>
                  </a:lnTo>
                  <a:lnTo>
                    <a:pt x="293662" y="134683"/>
                  </a:lnTo>
                  <a:lnTo>
                    <a:pt x="282473" y="91262"/>
                  </a:lnTo>
                  <a:lnTo>
                    <a:pt x="275590" y="46291"/>
                  </a:lnTo>
                  <a:lnTo>
                    <a:pt x="273240" y="0"/>
                  </a:lnTo>
                  <a:lnTo>
                    <a:pt x="266242" y="0"/>
                  </a:lnTo>
                  <a:lnTo>
                    <a:pt x="268617" y="47015"/>
                  </a:lnTo>
                  <a:lnTo>
                    <a:pt x="275602" y="92697"/>
                  </a:lnTo>
                  <a:lnTo>
                    <a:pt x="286969" y="136791"/>
                  </a:lnTo>
                  <a:lnTo>
                    <a:pt x="302463" y="179082"/>
                  </a:lnTo>
                  <a:lnTo>
                    <a:pt x="321868" y="219329"/>
                  </a:lnTo>
                  <a:lnTo>
                    <a:pt x="344944" y="257289"/>
                  </a:lnTo>
                  <a:lnTo>
                    <a:pt x="371462" y="292747"/>
                  </a:lnTo>
                  <a:lnTo>
                    <a:pt x="401193" y="325450"/>
                  </a:lnTo>
                  <a:lnTo>
                    <a:pt x="433882" y="355180"/>
                  </a:lnTo>
                  <a:lnTo>
                    <a:pt x="469328" y="381711"/>
                  </a:lnTo>
                  <a:lnTo>
                    <a:pt x="507276" y="404799"/>
                  </a:lnTo>
                  <a:lnTo>
                    <a:pt x="547497" y="424205"/>
                  </a:lnTo>
                  <a:lnTo>
                    <a:pt x="589749" y="439699"/>
                  </a:lnTo>
                  <a:lnTo>
                    <a:pt x="633818" y="451065"/>
                  </a:lnTo>
                  <a:lnTo>
                    <a:pt x="679462" y="458050"/>
                  </a:lnTo>
                  <a:lnTo>
                    <a:pt x="726452" y="460425"/>
                  </a:lnTo>
                  <a:lnTo>
                    <a:pt x="726452" y="453428"/>
                  </a:lnTo>
                  <a:close/>
                </a:path>
                <a:path w="727075" h="727075">
                  <a:moveTo>
                    <a:pt x="726452" y="415340"/>
                  </a:moveTo>
                  <a:lnTo>
                    <a:pt x="678129" y="412534"/>
                  </a:lnTo>
                  <a:lnTo>
                    <a:pt x="631418" y="404355"/>
                  </a:lnTo>
                  <a:lnTo>
                    <a:pt x="586638" y="391083"/>
                  </a:lnTo>
                  <a:lnTo>
                    <a:pt x="544093" y="373062"/>
                  </a:lnTo>
                  <a:lnTo>
                    <a:pt x="504113" y="350583"/>
                  </a:lnTo>
                  <a:lnTo>
                    <a:pt x="467017" y="323977"/>
                  </a:lnTo>
                  <a:lnTo>
                    <a:pt x="433095" y="293547"/>
                  </a:lnTo>
                  <a:lnTo>
                    <a:pt x="402678" y="259613"/>
                  </a:lnTo>
                  <a:lnTo>
                    <a:pt x="376085" y="222491"/>
                  </a:lnTo>
                  <a:lnTo>
                    <a:pt x="353606" y="182486"/>
                  </a:lnTo>
                  <a:lnTo>
                    <a:pt x="335584" y="139928"/>
                  </a:lnTo>
                  <a:lnTo>
                    <a:pt x="322326" y="95110"/>
                  </a:lnTo>
                  <a:lnTo>
                    <a:pt x="314134" y="48361"/>
                  </a:lnTo>
                  <a:lnTo>
                    <a:pt x="311340" y="0"/>
                  </a:lnTo>
                  <a:lnTo>
                    <a:pt x="304101" y="0"/>
                  </a:lnTo>
                  <a:lnTo>
                    <a:pt x="306946" y="49199"/>
                  </a:lnTo>
                  <a:lnTo>
                    <a:pt x="315277" y="96748"/>
                  </a:lnTo>
                  <a:lnTo>
                    <a:pt x="328777" y="142341"/>
                  </a:lnTo>
                  <a:lnTo>
                    <a:pt x="347116" y="185648"/>
                  </a:lnTo>
                  <a:lnTo>
                    <a:pt x="369989" y="226339"/>
                  </a:lnTo>
                  <a:lnTo>
                    <a:pt x="397052" y="264109"/>
                  </a:lnTo>
                  <a:lnTo>
                    <a:pt x="428002" y="298627"/>
                  </a:lnTo>
                  <a:lnTo>
                    <a:pt x="462508" y="329590"/>
                  </a:lnTo>
                  <a:lnTo>
                    <a:pt x="500265" y="356654"/>
                  </a:lnTo>
                  <a:lnTo>
                    <a:pt x="540943" y="379526"/>
                  </a:lnTo>
                  <a:lnTo>
                    <a:pt x="584212" y="397865"/>
                  </a:lnTo>
                  <a:lnTo>
                    <a:pt x="629767" y="411365"/>
                  </a:lnTo>
                  <a:lnTo>
                    <a:pt x="677291" y="419696"/>
                  </a:lnTo>
                  <a:lnTo>
                    <a:pt x="726452" y="422554"/>
                  </a:lnTo>
                  <a:lnTo>
                    <a:pt x="726452" y="415340"/>
                  </a:lnTo>
                  <a:close/>
                </a:path>
                <a:path w="727075" h="727075">
                  <a:moveTo>
                    <a:pt x="726452" y="377456"/>
                  </a:moveTo>
                  <a:lnTo>
                    <a:pt x="679246" y="374510"/>
                  </a:lnTo>
                  <a:lnTo>
                    <a:pt x="633755" y="365899"/>
                  </a:lnTo>
                  <a:lnTo>
                    <a:pt x="590346" y="351993"/>
                  </a:lnTo>
                  <a:lnTo>
                    <a:pt x="549363" y="333146"/>
                  </a:lnTo>
                  <a:lnTo>
                    <a:pt x="511187" y="309702"/>
                  </a:lnTo>
                  <a:lnTo>
                    <a:pt x="476148" y="282028"/>
                  </a:lnTo>
                  <a:lnTo>
                    <a:pt x="444627" y="250494"/>
                  </a:lnTo>
                  <a:lnTo>
                    <a:pt x="416966" y="215442"/>
                  </a:lnTo>
                  <a:lnTo>
                    <a:pt x="393534" y="177241"/>
                  </a:lnTo>
                  <a:lnTo>
                    <a:pt x="374688" y="136232"/>
                  </a:lnTo>
                  <a:lnTo>
                    <a:pt x="360781" y="92786"/>
                  </a:lnTo>
                  <a:lnTo>
                    <a:pt x="352171" y="47244"/>
                  </a:lnTo>
                  <a:lnTo>
                    <a:pt x="349224" y="0"/>
                  </a:lnTo>
                  <a:lnTo>
                    <a:pt x="342214" y="0"/>
                  </a:lnTo>
                  <a:lnTo>
                    <a:pt x="345224" y="48145"/>
                  </a:lnTo>
                  <a:lnTo>
                    <a:pt x="353987" y="94526"/>
                  </a:lnTo>
                  <a:lnTo>
                    <a:pt x="368147" y="138785"/>
                  </a:lnTo>
                  <a:lnTo>
                    <a:pt x="387337" y="180555"/>
                  </a:lnTo>
                  <a:lnTo>
                    <a:pt x="411200" y="219481"/>
                  </a:lnTo>
                  <a:lnTo>
                    <a:pt x="439369" y="255181"/>
                  </a:lnTo>
                  <a:lnTo>
                    <a:pt x="471474" y="287299"/>
                  </a:lnTo>
                  <a:lnTo>
                    <a:pt x="507149" y="315468"/>
                  </a:lnTo>
                  <a:lnTo>
                    <a:pt x="546049" y="339344"/>
                  </a:lnTo>
                  <a:lnTo>
                    <a:pt x="587781" y="358533"/>
                  </a:lnTo>
                  <a:lnTo>
                    <a:pt x="632015" y="372694"/>
                  </a:lnTo>
                  <a:lnTo>
                    <a:pt x="678357" y="381457"/>
                  </a:lnTo>
                  <a:lnTo>
                    <a:pt x="726452" y="384467"/>
                  </a:lnTo>
                  <a:lnTo>
                    <a:pt x="726452" y="377456"/>
                  </a:lnTo>
                  <a:close/>
                </a:path>
                <a:path w="727075" h="727075">
                  <a:moveTo>
                    <a:pt x="726452" y="339369"/>
                  </a:moveTo>
                  <a:lnTo>
                    <a:pt x="680554" y="336270"/>
                  </a:lnTo>
                  <a:lnTo>
                    <a:pt x="636485" y="327215"/>
                  </a:lnTo>
                  <a:lnTo>
                    <a:pt x="594677" y="312635"/>
                  </a:lnTo>
                  <a:lnTo>
                    <a:pt x="555523" y="292938"/>
                  </a:lnTo>
                  <a:lnTo>
                    <a:pt x="519442" y="268516"/>
                  </a:lnTo>
                  <a:lnTo>
                    <a:pt x="486854" y="239801"/>
                  </a:lnTo>
                  <a:lnTo>
                    <a:pt x="458139" y="207187"/>
                  </a:lnTo>
                  <a:lnTo>
                    <a:pt x="433730" y="171081"/>
                  </a:lnTo>
                  <a:lnTo>
                    <a:pt x="414032" y="131902"/>
                  </a:lnTo>
                  <a:lnTo>
                    <a:pt x="399453" y="90055"/>
                  </a:lnTo>
                  <a:lnTo>
                    <a:pt x="390410" y="45948"/>
                  </a:lnTo>
                  <a:lnTo>
                    <a:pt x="387311" y="0"/>
                  </a:lnTo>
                  <a:lnTo>
                    <a:pt x="380301" y="0"/>
                  </a:lnTo>
                  <a:lnTo>
                    <a:pt x="383476" y="46913"/>
                  </a:lnTo>
                  <a:lnTo>
                    <a:pt x="392696" y="91948"/>
                  </a:lnTo>
                  <a:lnTo>
                    <a:pt x="407568" y="134658"/>
                  </a:lnTo>
                  <a:lnTo>
                    <a:pt x="427672" y="174650"/>
                  </a:lnTo>
                  <a:lnTo>
                    <a:pt x="452577" y="211493"/>
                  </a:lnTo>
                  <a:lnTo>
                    <a:pt x="481863" y="244779"/>
                  </a:lnTo>
                  <a:lnTo>
                    <a:pt x="515137" y="274091"/>
                  </a:lnTo>
                  <a:lnTo>
                    <a:pt x="551954" y="298996"/>
                  </a:lnTo>
                  <a:lnTo>
                    <a:pt x="591921" y="319100"/>
                  </a:lnTo>
                  <a:lnTo>
                    <a:pt x="634606" y="333984"/>
                  </a:lnTo>
                  <a:lnTo>
                    <a:pt x="679589" y="343204"/>
                  </a:lnTo>
                  <a:lnTo>
                    <a:pt x="726452" y="346379"/>
                  </a:lnTo>
                  <a:lnTo>
                    <a:pt x="726452" y="339369"/>
                  </a:lnTo>
                  <a:close/>
                </a:path>
                <a:path w="727075" h="727075">
                  <a:moveTo>
                    <a:pt x="726452" y="301256"/>
                  </a:moveTo>
                  <a:lnTo>
                    <a:pt x="677697" y="297307"/>
                  </a:lnTo>
                  <a:lnTo>
                    <a:pt x="631418" y="285877"/>
                  </a:lnTo>
                  <a:lnTo>
                    <a:pt x="588251" y="267589"/>
                  </a:lnTo>
                  <a:lnTo>
                    <a:pt x="548805" y="243078"/>
                  </a:lnTo>
                  <a:lnTo>
                    <a:pt x="513702" y="212940"/>
                  </a:lnTo>
                  <a:lnTo>
                    <a:pt x="483590" y="177825"/>
                  </a:lnTo>
                  <a:lnTo>
                    <a:pt x="459079" y="138353"/>
                  </a:lnTo>
                  <a:lnTo>
                    <a:pt x="440791" y="95135"/>
                  </a:lnTo>
                  <a:lnTo>
                    <a:pt x="429374" y="48806"/>
                  </a:lnTo>
                  <a:lnTo>
                    <a:pt x="425424" y="0"/>
                  </a:lnTo>
                  <a:lnTo>
                    <a:pt x="418185" y="0"/>
                  </a:lnTo>
                  <a:lnTo>
                    <a:pt x="421538" y="45478"/>
                  </a:lnTo>
                  <a:lnTo>
                    <a:pt x="431279" y="88925"/>
                  </a:lnTo>
                  <a:lnTo>
                    <a:pt x="446925" y="129844"/>
                  </a:lnTo>
                  <a:lnTo>
                    <a:pt x="467995" y="167767"/>
                  </a:lnTo>
                  <a:lnTo>
                    <a:pt x="493991" y="202196"/>
                  </a:lnTo>
                  <a:lnTo>
                    <a:pt x="524433" y="232664"/>
                  </a:lnTo>
                  <a:lnTo>
                    <a:pt x="558850" y="258673"/>
                  </a:lnTo>
                  <a:lnTo>
                    <a:pt x="596747" y="279742"/>
                  </a:lnTo>
                  <a:lnTo>
                    <a:pt x="637628" y="295402"/>
                  </a:lnTo>
                  <a:lnTo>
                    <a:pt x="681024" y="305142"/>
                  </a:lnTo>
                  <a:lnTo>
                    <a:pt x="726452" y="308495"/>
                  </a:lnTo>
                  <a:lnTo>
                    <a:pt x="726452" y="301256"/>
                  </a:lnTo>
                  <a:close/>
                </a:path>
                <a:path w="727075" h="727075">
                  <a:moveTo>
                    <a:pt x="726452" y="263169"/>
                  </a:moveTo>
                  <a:lnTo>
                    <a:pt x="679259" y="258914"/>
                  </a:lnTo>
                  <a:lnTo>
                    <a:pt x="634822" y="246684"/>
                  </a:lnTo>
                  <a:lnTo>
                    <a:pt x="593864" y="227190"/>
                  </a:lnTo>
                  <a:lnTo>
                    <a:pt x="557161" y="201206"/>
                  </a:lnTo>
                  <a:lnTo>
                    <a:pt x="525449" y="169481"/>
                  </a:lnTo>
                  <a:lnTo>
                    <a:pt x="499465" y="132740"/>
                  </a:lnTo>
                  <a:lnTo>
                    <a:pt x="479983" y="91744"/>
                  </a:lnTo>
                  <a:lnTo>
                    <a:pt x="467753" y="47256"/>
                  </a:lnTo>
                  <a:lnTo>
                    <a:pt x="463499" y="0"/>
                  </a:lnTo>
                  <a:lnTo>
                    <a:pt x="456298" y="0"/>
                  </a:lnTo>
                  <a:lnTo>
                    <a:pt x="460654" y="48539"/>
                  </a:lnTo>
                  <a:lnTo>
                    <a:pt x="473240" y="94246"/>
                  </a:lnTo>
                  <a:lnTo>
                    <a:pt x="493255" y="136359"/>
                  </a:lnTo>
                  <a:lnTo>
                    <a:pt x="519938" y="174117"/>
                  </a:lnTo>
                  <a:lnTo>
                    <a:pt x="552526" y="206717"/>
                  </a:lnTo>
                  <a:lnTo>
                    <a:pt x="590245" y="233426"/>
                  </a:lnTo>
                  <a:lnTo>
                    <a:pt x="632320" y="253453"/>
                  </a:lnTo>
                  <a:lnTo>
                    <a:pt x="677976" y="266026"/>
                  </a:lnTo>
                  <a:lnTo>
                    <a:pt x="726452" y="270395"/>
                  </a:lnTo>
                  <a:lnTo>
                    <a:pt x="726452" y="263169"/>
                  </a:lnTo>
                  <a:close/>
                </a:path>
              </a:pathLst>
            </a:custGeom>
            <a:solidFill>
              <a:srgbClr val="FBDC04"/>
            </a:solidFill>
          </p:spPr>
          <p:txBody>
            <a:bodyPr wrap="square" lIns="0" tIns="0" rIns="0" bIns="0" rtlCol="0"/>
            <a:lstStyle/>
            <a:p>
              <a:endParaRPr/>
            </a:p>
          </p:txBody>
        </p:sp>
        <p:pic>
          <p:nvPicPr>
            <p:cNvPr id="18" name="object 13">
              <a:extLst>
                <a:ext uri="{FF2B5EF4-FFF2-40B4-BE49-F238E27FC236}">
                  <a16:creationId xmlns:a16="http://schemas.microsoft.com/office/drawing/2014/main" id="{FB960747-E109-989E-1CCB-C1041B06690C}"/>
                </a:ext>
              </a:extLst>
            </p:cNvPr>
            <p:cNvPicPr/>
            <p:nvPr/>
          </p:nvPicPr>
          <p:blipFill>
            <a:blip r:embed="rId3" cstate="print"/>
            <a:stretch>
              <a:fillRect/>
            </a:stretch>
          </p:blipFill>
          <p:spPr>
            <a:xfrm>
              <a:off x="836475" y="518160"/>
              <a:ext cx="232070" cy="232301"/>
            </a:xfrm>
            <a:prstGeom prst="rect">
              <a:avLst/>
            </a:prstGeom>
          </p:spPr>
        </p:pic>
        <p:sp>
          <p:nvSpPr>
            <p:cNvPr id="19" name="object 14">
              <a:extLst>
                <a:ext uri="{FF2B5EF4-FFF2-40B4-BE49-F238E27FC236}">
                  <a16:creationId xmlns:a16="http://schemas.microsoft.com/office/drawing/2014/main" id="{28F84D22-CEEB-23F9-A9E0-AABC58F937B8}"/>
                </a:ext>
              </a:extLst>
            </p:cNvPr>
            <p:cNvSpPr/>
            <p:nvPr/>
          </p:nvSpPr>
          <p:spPr>
            <a:xfrm>
              <a:off x="7248131" y="705408"/>
              <a:ext cx="619125" cy="619125"/>
            </a:xfrm>
            <a:custGeom>
              <a:avLst/>
              <a:gdLst/>
              <a:ahLst/>
              <a:cxnLst/>
              <a:rect l="l" t="t" r="r" b="b"/>
              <a:pathLst>
                <a:path w="619125" h="619125">
                  <a:moveTo>
                    <a:pt x="543750" y="347776"/>
                  </a:moveTo>
                  <a:lnTo>
                    <a:pt x="535940" y="336931"/>
                  </a:lnTo>
                  <a:lnTo>
                    <a:pt x="523798" y="331216"/>
                  </a:lnTo>
                  <a:lnTo>
                    <a:pt x="511886" y="334848"/>
                  </a:lnTo>
                  <a:lnTo>
                    <a:pt x="519480" y="340969"/>
                  </a:lnTo>
                  <a:lnTo>
                    <a:pt x="507453" y="384517"/>
                  </a:lnTo>
                  <a:lnTo>
                    <a:pt x="489648" y="422211"/>
                  </a:lnTo>
                  <a:lnTo>
                    <a:pt x="466890" y="454037"/>
                  </a:lnTo>
                  <a:lnTo>
                    <a:pt x="409778" y="500189"/>
                  </a:lnTo>
                  <a:lnTo>
                    <a:pt x="342773" y="523100"/>
                  </a:lnTo>
                  <a:lnTo>
                    <a:pt x="307619" y="525868"/>
                  </a:lnTo>
                  <a:lnTo>
                    <a:pt x="272465" y="522871"/>
                  </a:lnTo>
                  <a:lnTo>
                    <a:pt x="205511" y="499643"/>
                  </a:lnTo>
                  <a:lnTo>
                    <a:pt x="148488" y="453517"/>
                  </a:lnTo>
                  <a:lnTo>
                    <a:pt x="125793" y="421919"/>
                  </a:lnTo>
                  <a:lnTo>
                    <a:pt x="108051" y="384644"/>
                  </a:lnTo>
                  <a:lnTo>
                    <a:pt x="96126" y="341693"/>
                  </a:lnTo>
                  <a:lnTo>
                    <a:pt x="106400" y="334848"/>
                  </a:lnTo>
                  <a:lnTo>
                    <a:pt x="93560" y="331482"/>
                  </a:lnTo>
                  <a:lnTo>
                    <a:pt x="82092" y="337299"/>
                  </a:lnTo>
                  <a:lnTo>
                    <a:pt x="75069" y="348056"/>
                  </a:lnTo>
                  <a:lnTo>
                    <a:pt x="75577" y="359549"/>
                  </a:lnTo>
                  <a:lnTo>
                    <a:pt x="82423" y="352463"/>
                  </a:lnTo>
                  <a:lnTo>
                    <a:pt x="94970" y="394106"/>
                  </a:lnTo>
                  <a:lnTo>
                    <a:pt x="112712" y="430618"/>
                  </a:lnTo>
                  <a:lnTo>
                    <a:pt x="134975" y="462000"/>
                  </a:lnTo>
                  <a:lnTo>
                    <a:pt x="190258" y="509257"/>
                  </a:lnTo>
                  <a:lnTo>
                    <a:pt x="255295" y="535736"/>
                  </a:lnTo>
                  <a:lnTo>
                    <a:pt x="324535" y="541261"/>
                  </a:lnTo>
                  <a:lnTo>
                    <a:pt x="359016" y="536130"/>
                  </a:lnTo>
                  <a:lnTo>
                    <a:pt x="424192" y="509981"/>
                  </a:lnTo>
                  <a:lnTo>
                    <a:pt x="479755" y="462495"/>
                  </a:lnTo>
                  <a:lnTo>
                    <a:pt x="502196" y="430720"/>
                  </a:lnTo>
                  <a:lnTo>
                    <a:pt x="520153" y="393560"/>
                  </a:lnTo>
                  <a:lnTo>
                    <a:pt x="532942" y="350989"/>
                  </a:lnTo>
                  <a:lnTo>
                    <a:pt x="542721" y="359549"/>
                  </a:lnTo>
                  <a:lnTo>
                    <a:pt x="543750" y="347776"/>
                  </a:lnTo>
                  <a:close/>
                </a:path>
                <a:path w="619125" h="619125">
                  <a:moveTo>
                    <a:pt x="619036" y="309664"/>
                  </a:moveTo>
                  <a:lnTo>
                    <a:pt x="614972" y="259372"/>
                  </a:lnTo>
                  <a:lnTo>
                    <a:pt x="606552" y="225247"/>
                  </a:lnTo>
                  <a:lnTo>
                    <a:pt x="606552" y="309664"/>
                  </a:lnTo>
                  <a:lnTo>
                    <a:pt x="602665" y="357797"/>
                  </a:lnTo>
                  <a:lnTo>
                    <a:pt x="591400" y="403491"/>
                  </a:lnTo>
                  <a:lnTo>
                    <a:pt x="573379" y="446100"/>
                  </a:lnTo>
                  <a:lnTo>
                    <a:pt x="549198" y="484974"/>
                  </a:lnTo>
                  <a:lnTo>
                    <a:pt x="519480" y="519506"/>
                  </a:lnTo>
                  <a:lnTo>
                    <a:pt x="484860" y="549224"/>
                  </a:lnTo>
                  <a:lnTo>
                    <a:pt x="445960" y="573405"/>
                  </a:lnTo>
                  <a:lnTo>
                    <a:pt x="403352" y="591426"/>
                  </a:lnTo>
                  <a:lnTo>
                    <a:pt x="357632" y="602691"/>
                  </a:lnTo>
                  <a:lnTo>
                    <a:pt x="309397" y="606577"/>
                  </a:lnTo>
                  <a:lnTo>
                    <a:pt x="261150" y="602691"/>
                  </a:lnTo>
                  <a:lnTo>
                    <a:pt x="215442" y="591426"/>
                  </a:lnTo>
                  <a:lnTo>
                    <a:pt x="172834" y="573405"/>
                  </a:lnTo>
                  <a:lnTo>
                    <a:pt x="133921" y="549224"/>
                  </a:lnTo>
                  <a:lnTo>
                    <a:pt x="99301" y="519506"/>
                  </a:lnTo>
                  <a:lnTo>
                    <a:pt x="69583" y="484974"/>
                  </a:lnTo>
                  <a:lnTo>
                    <a:pt x="45415" y="446100"/>
                  </a:lnTo>
                  <a:lnTo>
                    <a:pt x="27381" y="403491"/>
                  </a:lnTo>
                  <a:lnTo>
                    <a:pt x="16129" y="357797"/>
                  </a:lnTo>
                  <a:lnTo>
                    <a:pt x="12230" y="309651"/>
                  </a:lnTo>
                  <a:lnTo>
                    <a:pt x="16129" y="261391"/>
                  </a:lnTo>
                  <a:lnTo>
                    <a:pt x="27381" y="215620"/>
                  </a:lnTo>
                  <a:lnTo>
                    <a:pt x="38125" y="190195"/>
                  </a:lnTo>
                  <a:lnTo>
                    <a:pt x="46037" y="193725"/>
                  </a:lnTo>
                  <a:lnTo>
                    <a:pt x="63538" y="203174"/>
                  </a:lnTo>
                  <a:lnTo>
                    <a:pt x="78371" y="211747"/>
                  </a:lnTo>
                  <a:lnTo>
                    <a:pt x="84632" y="215493"/>
                  </a:lnTo>
                  <a:lnTo>
                    <a:pt x="85356" y="215747"/>
                  </a:lnTo>
                  <a:lnTo>
                    <a:pt x="85356" y="217220"/>
                  </a:lnTo>
                  <a:lnTo>
                    <a:pt x="85115" y="217703"/>
                  </a:lnTo>
                  <a:lnTo>
                    <a:pt x="84518" y="224066"/>
                  </a:lnTo>
                  <a:lnTo>
                    <a:pt x="97307" y="274777"/>
                  </a:lnTo>
                  <a:lnTo>
                    <a:pt x="149580" y="320179"/>
                  </a:lnTo>
                  <a:lnTo>
                    <a:pt x="185394" y="326783"/>
                  </a:lnTo>
                  <a:lnTo>
                    <a:pt x="220827" y="320382"/>
                  </a:lnTo>
                  <a:lnTo>
                    <a:pt x="272783" y="276313"/>
                  </a:lnTo>
                  <a:lnTo>
                    <a:pt x="285419" y="239458"/>
                  </a:lnTo>
                  <a:lnTo>
                    <a:pt x="286156" y="231889"/>
                  </a:lnTo>
                  <a:lnTo>
                    <a:pt x="292265" y="228688"/>
                  </a:lnTo>
                  <a:lnTo>
                    <a:pt x="307924" y="227482"/>
                  </a:lnTo>
                  <a:lnTo>
                    <a:pt x="309397" y="227482"/>
                  </a:lnTo>
                  <a:lnTo>
                    <a:pt x="322110" y="227977"/>
                  </a:lnTo>
                  <a:lnTo>
                    <a:pt x="332384" y="232117"/>
                  </a:lnTo>
                  <a:lnTo>
                    <a:pt x="332384" y="231889"/>
                  </a:lnTo>
                  <a:lnTo>
                    <a:pt x="332613" y="231889"/>
                  </a:lnTo>
                  <a:lnTo>
                    <a:pt x="332879" y="238252"/>
                  </a:lnTo>
                  <a:lnTo>
                    <a:pt x="334086" y="244602"/>
                  </a:lnTo>
                  <a:lnTo>
                    <a:pt x="349059" y="281063"/>
                  </a:lnTo>
                  <a:lnTo>
                    <a:pt x="399770" y="321056"/>
                  </a:lnTo>
                  <a:lnTo>
                    <a:pt x="433387" y="326783"/>
                  </a:lnTo>
                  <a:lnTo>
                    <a:pt x="472516" y="318884"/>
                  </a:lnTo>
                  <a:lnTo>
                    <a:pt x="504469" y="297332"/>
                  </a:lnTo>
                  <a:lnTo>
                    <a:pt x="526021" y="265379"/>
                  </a:lnTo>
                  <a:lnTo>
                    <a:pt x="532777" y="231889"/>
                  </a:lnTo>
                  <a:lnTo>
                    <a:pt x="533666" y="227482"/>
                  </a:lnTo>
                  <a:lnTo>
                    <a:pt x="533869" y="226504"/>
                  </a:lnTo>
                  <a:lnTo>
                    <a:pt x="533920" y="222592"/>
                  </a:lnTo>
                  <a:lnTo>
                    <a:pt x="533425" y="215747"/>
                  </a:lnTo>
                  <a:lnTo>
                    <a:pt x="540677" y="211137"/>
                  </a:lnTo>
                  <a:lnTo>
                    <a:pt x="546747" y="207403"/>
                  </a:lnTo>
                  <a:lnTo>
                    <a:pt x="555155" y="202222"/>
                  </a:lnTo>
                  <a:lnTo>
                    <a:pt x="571969" y="192481"/>
                  </a:lnTo>
                  <a:lnTo>
                    <a:pt x="579958" y="188531"/>
                  </a:lnTo>
                  <a:lnTo>
                    <a:pt x="591400" y="215620"/>
                  </a:lnTo>
                  <a:lnTo>
                    <a:pt x="602665" y="261391"/>
                  </a:lnTo>
                  <a:lnTo>
                    <a:pt x="606552" y="309664"/>
                  </a:lnTo>
                  <a:lnTo>
                    <a:pt x="606552" y="225247"/>
                  </a:lnTo>
                  <a:lnTo>
                    <a:pt x="605142" y="219519"/>
                  </a:lnTo>
                  <a:lnTo>
                    <a:pt x="605282" y="219265"/>
                  </a:lnTo>
                  <a:lnTo>
                    <a:pt x="607669" y="211988"/>
                  </a:lnTo>
                  <a:lnTo>
                    <a:pt x="609142" y="203847"/>
                  </a:lnTo>
                  <a:lnTo>
                    <a:pt x="609269" y="202222"/>
                  </a:lnTo>
                  <a:lnTo>
                    <a:pt x="609612" y="196253"/>
                  </a:lnTo>
                  <a:lnTo>
                    <a:pt x="609523" y="192481"/>
                  </a:lnTo>
                  <a:lnTo>
                    <a:pt x="608850" y="185407"/>
                  </a:lnTo>
                  <a:lnTo>
                    <a:pt x="608304" y="179666"/>
                  </a:lnTo>
                  <a:lnTo>
                    <a:pt x="604431" y="167627"/>
                  </a:lnTo>
                  <a:lnTo>
                    <a:pt x="598690" y="159512"/>
                  </a:lnTo>
                  <a:lnTo>
                    <a:pt x="591616" y="156552"/>
                  </a:lnTo>
                  <a:lnTo>
                    <a:pt x="579437" y="159194"/>
                  </a:lnTo>
                  <a:lnTo>
                    <a:pt x="567728" y="140296"/>
                  </a:lnTo>
                  <a:lnTo>
                    <a:pt x="567728" y="163830"/>
                  </a:lnTo>
                  <a:lnTo>
                    <a:pt x="558063" y="168630"/>
                  </a:lnTo>
                  <a:lnTo>
                    <a:pt x="541350" y="178943"/>
                  </a:lnTo>
                  <a:lnTo>
                    <a:pt x="526326" y="187845"/>
                  </a:lnTo>
                  <a:lnTo>
                    <a:pt x="511416" y="162623"/>
                  </a:lnTo>
                  <a:lnTo>
                    <a:pt x="490042" y="142913"/>
                  </a:lnTo>
                  <a:lnTo>
                    <a:pt x="463537" y="130060"/>
                  </a:lnTo>
                  <a:lnTo>
                    <a:pt x="433387" y="125476"/>
                  </a:lnTo>
                  <a:lnTo>
                    <a:pt x="403352" y="130060"/>
                  </a:lnTo>
                  <a:lnTo>
                    <a:pt x="355473" y="162534"/>
                  </a:lnTo>
                  <a:lnTo>
                    <a:pt x="335318" y="200558"/>
                  </a:lnTo>
                  <a:lnTo>
                    <a:pt x="334086" y="207403"/>
                  </a:lnTo>
                  <a:lnTo>
                    <a:pt x="331152" y="206425"/>
                  </a:lnTo>
                  <a:lnTo>
                    <a:pt x="323049" y="204470"/>
                  </a:lnTo>
                  <a:lnTo>
                    <a:pt x="322110" y="204241"/>
                  </a:lnTo>
                  <a:lnTo>
                    <a:pt x="309638" y="204470"/>
                  </a:lnTo>
                  <a:lnTo>
                    <a:pt x="296913" y="203987"/>
                  </a:lnTo>
                  <a:lnTo>
                    <a:pt x="287629" y="206425"/>
                  </a:lnTo>
                  <a:lnTo>
                    <a:pt x="284695" y="207403"/>
                  </a:lnTo>
                  <a:lnTo>
                    <a:pt x="283718" y="202780"/>
                  </a:lnTo>
                  <a:lnTo>
                    <a:pt x="282486" y="198374"/>
                  </a:lnTo>
                  <a:lnTo>
                    <a:pt x="280771" y="193979"/>
                  </a:lnTo>
                  <a:lnTo>
                    <a:pt x="277710" y="188112"/>
                  </a:lnTo>
                  <a:lnTo>
                    <a:pt x="266420" y="166458"/>
                  </a:lnTo>
                  <a:lnTo>
                    <a:pt x="244640" y="144780"/>
                  </a:lnTo>
                  <a:lnTo>
                    <a:pt x="217081" y="130581"/>
                  </a:lnTo>
                  <a:lnTo>
                    <a:pt x="185394" y="125476"/>
                  </a:lnTo>
                  <a:lnTo>
                    <a:pt x="155219" y="130098"/>
                  </a:lnTo>
                  <a:lnTo>
                    <a:pt x="128714" y="143027"/>
                  </a:lnTo>
                  <a:lnTo>
                    <a:pt x="107251" y="162839"/>
                  </a:lnTo>
                  <a:lnTo>
                    <a:pt x="92214" y="188112"/>
                  </a:lnTo>
                  <a:lnTo>
                    <a:pt x="90728" y="187363"/>
                  </a:lnTo>
                  <a:lnTo>
                    <a:pt x="89763" y="186867"/>
                  </a:lnTo>
                  <a:lnTo>
                    <a:pt x="75920" y="177800"/>
                  </a:lnTo>
                  <a:lnTo>
                    <a:pt x="59563" y="167855"/>
                  </a:lnTo>
                  <a:lnTo>
                    <a:pt x="99301" y="99301"/>
                  </a:lnTo>
                  <a:lnTo>
                    <a:pt x="133921" y="69596"/>
                  </a:lnTo>
                  <a:lnTo>
                    <a:pt x="172834" y="45427"/>
                  </a:lnTo>
                  <a:lnTo>
                    <a:pt x="215430" y="27406"/>
                  </a:lnTo>
                  <a:lnTo>
                    <a:pt x="261150" y="16154"/>
                  </a:lnTo>
                  <a:lnTo>
                    <a:pt x="309397" y="12255"/>
                  </a:lnTo>
                  <a:lnTo>
                    <a:pt x="357644" y="16154"/>
                  </a:lnTo>
                  <a:lnTo>
                    <a:pt x="403415" y="27406"/>
                  </a:lnTo>
                  <a:lnTo>
                    <a:pt x="446049" y="45427"/>
                  </a:lnTo>
                  <a:lnTo>
                    <a:pt x="484949" y="69596"/>
                  </a:lnTo>
                  <a:lnTo>
                    <a:pt x="519480" y="99301"/>
                  </a:lnTo>
                  <a:lnTo>
                    <a:pt x="549198" y="133959"/>
                  </a:lnTo>
                  <a:lnTo>
                    <a:pt x="567728" y="163830"/>
                  </a:lnTo>
                  <a:lnTo>
                    <a:pt x="567728" y="140296"/>
                  </a:lnTo>
                  <a:lnTo>
                    <a:pt x="528281" y="90500"/>
                  </a:lnTo>
                  <a:lnTo>
                    <a:pt x="492226" y="59588"/>
                  </a:lnTo>
                  <a:lnTo>
                    <a:pt x="451688" y="34455"/>
                  </a:lnTo>
                  <a:lnTo>
                    <a:pt x="407289" y="15722"/>
                  </a:lnTo>
                  <a:lnTo>
                    <a:pt x="359651" y="4038"/>
                  </a:lnTo>
                  <a:lnTo>
                    <a:pt x="309397" y="0"/>
                  </a:lnTo>
                  <a:lnTo>
                    <a:pt x="259130" y="4038"/>
                  </a:lnTo>
                  <a:lnTo>
                    <a:pt x="211493" y="15722"/>
                  </a:lnTo>
                  <a:lnTo>
                    <a:pt x="167093" y="34455"/>
                  </a:lnTo>
                  <a:lnTo>
                    <a:pt x="126555" y="59588"/>
                  </a:lnTo>
                  <a:lnTo>
                    <a:pt x="90500" y="90500"/>
                  </a:lnTo>
                  <a:lnTo>
                    <a:pt x="59575" y="126580"/>
                  </a:lnTo>
                  <a:lnTo>
                    <a:pt x="39420" y="159169"/>
                  </a:lnTo>
                  <a:lnTo>
                    <a:pt x="27152" y="156552"/>
                  </a:lnTo>
                  <a:lnTo>
                    <a:pt x="9486" y="192481"/>
                  </a:lnTo>
                  <a:lnTo>
                    <a:pt x="9398" y="196253"/>
                  </a:lnTo>
                  <a:lnTo>
                    <a:pt x="9817" y="203644"/>
                  </a:lnTo>
                  <a:lnTo>
                    <a:pt x="9944" y="204470"/>
                  </a:lnTo>
                  <a:lnTo>
                    <a:pt x="11379" y="212394"/>
                  </a:lnTo>
                  <a:lnTo>
                    <a:pt x="13766" y="219608"/>
                  </a:lnTo>
                  <a:lnTo>
                    <a:pt x="4038" y="259372"/>
                  </a:lnTo>
                  <a:lnTo>
                    <a:pt x="0" y="309651"/>
                  </a:lnTo>
                  <a:lnTo>
                    <a:pt x="4038" y="359803"/>
                  </a:lnTo>
                  <a:lnTo>
                    <a:pt x="15735" y="407365"/>
                  </a:lnTo>
                  <a:lnTo>
                    <a:pt x="34455" y="451739"/>
                  </a:lnTo>
                  <a:lnTo>
                    <a:pt x="59575" y="492264"/>
                  </a:lnTo>
                  <a:lnTo>
                    <a:pt x="90500" y="528307"/>
                  </a:lnTo>
                  <a:lnTo>
                    <a:pt x="126555" y="559231"/>
                  </a:lnTo>
                  <a:lnTo>
                    <a:pt x="167093" y="584365"/>
                  </a:lnTo>
                  <a:lnTo>
                    <a:pt x="211493" y="603084"/>
                  </a:lnTo>
                  <a:lnTo>
                    <a:pt x="259130" y="614768"/>
                  </a:lnTo>
                  <a:lnTo>
                    <a:pt x="309397" y="618807"/>
                  </a:lnTo>
                  <a:lnTo>
                    <a:pt x="359651" y="614768"/>
                  </a:lnTo>
                  <a:lnTo>
                    <a:pt x="393039" y="606577"/>
                  </a:lnTo>
                  <a:lnTo>
                    <a:pt x="407289" y="603084"/>
                  </a:lnTo>
                  <a:lnTo>
                    <a:pt x="451688" y="584365"/>
                  </a:lnTo>
                  <a:lnTo>
                    <a:pt x="492226" y="559231"/>
                  </a:lnTo>
                  <a:lnTo>
                    <a:pt x="528281" y="528307"/>
                  </a:lnTo>
                  <a:lnTo>
                    <a:pt x="559231" y="492264"/>
                  </a:lnTo>
                  <a:lnTo>
                    <a:pt x="584415" y="451739"/>
                  </a:lnTo>
                  <a:lnTo>
                    <a:pt x="603224" y="407365"/>
                  </a:lnTo>
                  <a:lnTo>
                    <a:pt x="614972" y="359803"/>
                  </a:lnTo>
                  <a:lnTo>
                    <a:pt x="619036" y="309664"/>
                  </a:lnTo>
                  <a:close/>
                </a:path>
              </a:pathLst>
            </a:custGeom>
            <a:solidFill>
              <a:srgbClr val="000000"/>
            </a:solidFill>
          </p:spPr>
          <p:txBody>
            <a:bodyPr wrap="square" lIns="0" tIns="0" rIns="0" bIns="0" rtlCol="0"/>
            <a:lstStyle/>
            <a:p>
              <a:endParaRPr/>
            </a:p>
          </p:txBody>
        </p:sp>
      </p:grpSp>
    </p:spTree>
    <p:extLst>
      <p:ext uri="{BB962C8B-B14F-4D97-AF65-F5344CB8AC3E}">
        <p14:creationId xmlns:p14="http://schemas.microsoft.com/office/powerpoint/2010/main" val="25456434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o e Título Vertical">
    <p:spTree>
      <p:nvGrpSpPr>
        <p:cNvPr id="1" name=""/>
        <p:cNvGrpSpPr/>
        <p:nvPr/>
      </p:nvGrpSpPr>
      <p:grpSpPr>
        <a:xfrm>
          <a:off x="0" y="0"/>
          <a:ext cx="0" cy="0"/>
          <a:chOff x="0" y="0"/>
          <a:chExt cx="0" cy="0"/>
        </a:xfrm>
      </p:grpSpPr>
      <p:sp>
        <p:nvSpPr>
          <p:cNvPr id="7" name="object 2">
            <a:extLst>
              <a:ext uri="{FF2B5EF4-FFF2-40B4-BE49-F238E27FC236}">
                <a16:creationId xmlns:a16="http://schemas.microsoft.com/office/drawing/2014/main" id="{D480B7EB-8A9C-A2C2-D4BF-9575F60ECBFE}"/>
              </a:ext>
            </a:extLst>
          </p:cNvPr>
          <p:cNvSpPr/>
          <p:nvPr userDrawn="1"/>
        </p:nvSpPr>
        <p:spPr>
          <a:xfrm>
            <a:off x="0" y="0"/>
            <a:ext cx="12186285" cy="6858000"/>
          </a:xfrm>
          <a:custGeom>
            <a:avLst/>
            <a:gdLst/>
            <a:ahLst/>
            <a:cxnLst/>
            <a:rect l="l" t="t" r="r" b="b"/>
            <a:pathLst>
              <a:path w="12186285" h="6858000">
                <a:moveTo>
                  <a:pt x="12185904" y="6857998"/>
                </a:moveTo>
                <a:lnTo>
                  <a:pt x="12185904" y="0"/>
                </a:lnTo>
                <a:lnTo>
                  <a:pt x="0" y="0"/>
                </a:lnTo>
                <a:lnTo>
                  <a:pt x="0" y="6857998"/>
                </a:lnTo>
                <a:lnTo>
                  <a:pt x="12185904" y="6857998"/>
                </a:lnTo>
                <a:close/>
              </a:path>
            </a:pathLst>
          </a:custGeom>
          <a:solidFill>
            <a:srgbClr val="ECECEC"/>
          </a:solidFill>
        </p:spPr>
        <p:txBody>
          <a:bodyPr wrap="square" lIns="0" tIns="0" rIns="0" bIns="0" rtlCol="0"/>
          <a:lstStyle/>
          <a:p>
            <a:endParaRPr/>
          </a:p>
        </p:txBody>
      </p:sp>
      <p:sp>
        <p:nvSpPr>
          <p:cNvPr id="8" name="object 3">
            <a:extLst>
              <a:ext uri="{FF2B5EF4-FFF2-40B4-BE49-F238E27FC236}">
                <a16:creationId xmlns:a16="http://schemas.microsoft.com/office/drawing/2014/main" id="{D3375C7E-E4B3-E40C-0408-F13C2F500BE0}"/>
              </a:ext>
            </a:extLst>
          </p:cNvPr>
          <p:cNvSpPr/>
          <p:nvPr userDrawn="1"/>
        </p:nvSpPr>
        <p:spPr>
          <a:xfrm>
            <a:off x="923655" y="1340993"/>
            <a:ext cx="3775047" cy="5171028"/>
          </a:xfrm>
          <a:custGeom>
            <a:avLst/>
            <a:gdLst/>
            <a:ahLst/>
            <a:cxnLst/>
            <a:rect l="l" t="t" r="r" b="b"/>
            <a:pathLst>
              <a:path w="4023360" h="5511165">
                <a:moveTo>
                  <a:pt x="4023360" y="0"/>
                </a:moveTo>
                <a:lnTo>
                  <a:pt x="0" y="0"/>
                </a:lnTo>
                <a:lnTo>
                  <a:pt x="0" y="5510784"/>
                </a:lnTo>
                <a:lnTo>
                  <a:pt x="4023360" y="5510784"/>
                </a:lnTo>
                <a:lnTo>
                  <a:pt x="4023360" y="0"/>
                </a:lnTo>
                <a:close/>
              </a:path>
            </a:pathLst>
          </a:custGeom>
          <a:solidFill>
            <a:srgbClr val="FDDC00"/>
          </a:solidFill>
        </p:spPr>
        <p:txBody>
          <a:bodyPr wrap="square" lIns="0" tIns="0" rIns="0" bIns="0" rtlCol="0"/>
          <a:lstStyle/>
          <a:p>
            <a:endParaRPr/>
          </a:p>
        </p:txBody>
      </p:sp>
      <p:sp>
        <p:nvSpPr>
          <p:cNvPr id="9" name="object 5">
            <a:extLst>
              <a:ext uri="{FF2B5EF4-FFF2-40B4-BE49-F238E27FC236}">
                <a16:creationId xmlns:a16="http://schemas.microsoft.com/office/drawing/2014/main" id="{6706E7FE-E4F4-CF6F-71D8-0F09C8044357}"/>
              </a:ext>
            </a:extLst>
          </p:cNvPr>
          <p:cNvSpPr/>
          <p:nvPr userDrawn="1"/>
        </p:nvSpPr>
        <p:spPr>
          <a:xfrm>
            <a:off x="5610012" y="1651763"/>
            <a:ext cx="1480185" cy="269875"/>
          </a:xfrm>
          <a:custGeom>
            <a:avLst/>
            <a:gdLst/>
            <a:ahLst/>
            <a:cxnLst/>
            <a:rect l="l" t="t" r="r" b="b"/>
            <a:pathLst>
              <a:path w="1480184" h="269875">
                <a:moveTo>
                  <a:pt x="1479804" y="0"/>
                </a:moveTo>
                <a:lnTo>
                  <a:pt x="0" y="0"/>
                </a:lnTo>
                <a:lnTo>
                  <a:pt x="0" y="269748"/>
                </a:lnTo>
                <a:lnTo>
                  <a:pt x="1479804" y="269748"/>
                </a:lnTo>
                <a:lnTo>
                  <a:pt x="1479804" y="0"/>
                </a:lnTo>
                <a:close/>
              </a:path>
            </a:pathLst>
          </a:custGeom>
          <a:solidFill>
            <a:srgbClr val="FFDD04"/>
          </a:solidFill>
        </p:spPr>
        <p:txBody>
          <a:bodyPr wrap="square" lIns="0" tIns="0" rIns="0" bIns="0" rtlCol="0"/>
          <a:lstStyle/>
          <a:p>
            <a:endParaRPr/>
          </a:p>
        </p:txBody>
      </p:sp>
      <p:sp>
        <p:nvSpPr>
          <p:cNvPr id="10" name="object 6">
            <a:extLst>
              <a:ext uri="{FF2B5EF4-FFF2-40B4-BE49-F238E27FC236}">
                <a16:creationId xmlns:a16="http://schemas.microsoft.com/office/drawing/2014/main" id="{C6052A5F-0EEC-DA40-16C9-66B9882A1061}"/>
              </a:ext>
            </a:extLst>
          </p:cNvPr>
          <p:cNvSpPr txBox="1"/>
          <p:nvPr userDrawn="1"/>
        </p:nvSpPr>
        <p:spPr>
          <a:xfrm>
            <a:off x="5787559" y="1457961"/>
            <a:ext cx="1142365" cy="391160"/>
          </a:xfrm>
          <a:prstGeom prst="rect">
            <a:avLst/>
          </a:prstGeom>
        </p:spPr>
        <p:txBody>
          <a:bodyPr vert="horz" wrap="square" lIns="0" tIns="12700" rIns="0" bIns="0" rtlCol="0">
            <a:spAutoFit/>
          </a:bodyPr>
          <a:lstStyle/>
          <a:p>
            <a:pPr marL="12700">
              <a:lnSpc>
                <a:spcPct val="100000"/>
              </a:lnSpc>
              <a:spcBef>
                <a:spcPts val="100"/>
              </a:spcBef>
            </a:pPr>
            <a:r>
              <a:rPr lang="pt-BR" sz="2400" dirty="0">
                <a:latin typeface="Arial Black"/>
                <a:cs typeface="Arial Black"/>
              </a:rPr>
              <a:t>17.294</a:t>
            </a:r>
            <a:endParaRPr sz="2400" dirty="0">
              <a:latin typeface="Arial Black"/>
              <a:cs typeface="Arial Black"/>
            </a:endParaRPr>
          </a:p>
        </p:txBody>
      </p:sp>
      <p:sp>
        <p:nvSpPr>
          <p:cNvPr id="11" name="object 7">
            <a:extLst>
              <a:ext uri="{FF2B5EF4-FFF2-40B4-BE49-F238E27FC236}">
                <a16:creationId xmlns:a16="http://schemas.microsoft.com/office/drawing/2014/main" id="{79F34D5B-01C4-F235-0AFF-6B29DF479B89}"/>
              </a:ext>
            </a:extLst>
          </p:cNvPr>
          <p:cNvSpPr txBox="1"/>
          <p:nvPr userDrawn="1"/>
        </p:nvSpPr>
        <p:spPr>
          <a:xfrm>
            <a:off x="5614966" y="1951229"/>
            <a:ext cx="1487170" cy="299720"/>
          </a:xfrm>
          <a:prstGeom prst="rect">
            <a:avLst/>
          </a:prstGeom>
        </p:spPr>
        <p:txBody>
          <a:bodyPr vert="horz" wrap="square" lIns="0" tIns="12700" rIns="0" bIns="0" rtlCol="0">
            <a:spAutoFit/>
          </a:bodyPr>
          <a:lstStyle/>
          <a:p>
            <a:pPr marL="12700">
              <a:lnSpc>
                <a:spcPct val="100000"/>
              </a:lnSpc>
              <a:spcBef>
                <a:spcPts val="100"/>
              </a:spcBef>
            </a:pPr>
            <a:r>
              <a:rPr sz="1800" spc="-5" dirty="0">
                <a:latin typeface="Segoe UI Semibold"/>
                <a:cs typeface="Segoe UI Semibold"/>
              </a:rPr>
              <a:t>Atendimentos</a:t>
            </a:r>
            <a:endParaRPr sz="1800" dirty="0">
              <a:latin typeface="Segoe UI Semibold"/>
              <a:cs typeface="Segoe UI Semibold"/>
            </a:endParaRPr>
          </a:p>
        </p:txBody>
      </p:sp>
      <p:sp>
        <p:nvSpPr>
          <p:cNvPr id="12" name="object 8">
            <a:extLst>
              <a:ext uri="{FF2B5EF4-FFF2-40B4-BE49-F238E27FC236}">
                <a16:creationId xmlns:a16="http://schemas.microsoft.com/office/drawing/2014/main" id="{24162DEC-1B46-4C6D-C0C8-C4D5BFDCDEF9}"/>
              </a:ext>
            </a:extLst>
          </p:cNvPr>
          <p:cNvSpPr txBox="1"/>
          <p:nvPr userDrawn="1"/>
        </p:nvSpPr>
        <p:spPr>
          <a:xfrm>
            <a:off x="1491683" y="521605"/>
            <a:ext cx="2905506" cy="367408"/>
          </a:xfrm>
          <a:prstGeom prst="rect">
            <a:avLst/>
          </a:prstGeom>
        </p:spPr>
        <p:txBody>
          <a:bodyPr vert="horz" wrap="square" lIns="0" tIns="13335" rIns="0" bIns="0" rtlCol="0">
            <a:spAutoFit/>
          </a:bodyPr>
          <a:lstStyle/>
          <a:p>
            <a:pPr marL="12700">
              <a:lnSpc>
                <a:spcPct val="100000"/>
              </a:lnSpc>
              <a:spcBef>
                <a:spcPts val="105"/>
              </a:spcBef>
            </a:pPr>
            <a:r>
              <a:rPr sz="2300" spc="-5" dirty="0">
                <a:latin typeface="Segoe UI Black"/>
                <a:cs typeface="Segoe UI Black"/>
              </a:rPr>
              <a:t>RESULTADOS</a:t>
            </a:r>
            <a:r>
              <a:rPr sz="2300" spc="-60" dirty="0">
                <a:latin typeface="Segoe UI Black"/>
                <a:cs typeface="Segoe UI Black"/>
              </a:rPr>
              <a:t> </a:t>
            </a:r>
            <a:r>
              <a:rPr sz="2300" spc="-5" dirty="0">
                <a:latin typeface="Segoe UI Black"/>
                <a:cs typeface="Segoe UI Black"/>
              </a:rPr>
              <a:t>202</a:t>
            </a:r>
            <a:r>
              <a:rPr lang="pt-BR" sz="2300" spc="-5" dirty="0">
                <a:latin typeface="Segoe UI Black"/>
                <a:cs typeface="Segoe UI Black"/>
              </a:rPr>
              <a:t>2</a:t>
            </a:r>
            <a:endParaRPr sz="2300" dirty="0">
              <a:latin typeface="Segoe UI Black"/>
              <a:cs typeface="Segoe UI Black"/>
            </a:endParaRPr>
          </a:p>
        </p:txBody>
      </p:sp>
      <p:grpSp>
        <p:nvGrpSpPr>
          <p:cNvPr id="13" name="object 9">
            <a:extLst>
              <a:ext uri="{FF2B5EF4-FFF2-40B4-BE49-F238E27FC236}">
                <a16:creationId xmlns:a16="http://schemas.microsoft.com/office/drawing/2014/main" id="{8CCD6E7C-35C1-C10D-EE07-E34395A395E1}"/>
              </a:ext>
            </a:extLst>
          </p:cNvPr>
          <p:cNvGrpSpPr/>
          <p:nvPr userDrawn="1"/>
        </p:nvGrpSpPr>
        <p:grpSpPr>
          <a:xfrm>
            <a:off x="563181" y="341760"/>
            <a:ext cx="727075" cy="727075"/>
            <a:chOff x="788625" y="333756"/>
            <a:chExt cx="727075" cy="727075"/>
          </a:xfrm>
        </p:grpSpPr>
        <p:sp>
          <p:nvSpPr>
            <p:cNvPr id="14" name="object 10">
              <a:extLst>
                <a:ext uri="{FF2B5EF4-FFF2-40B4-BE49-F238E27FC236}">
                  <a16:creationId xmlns:a16="http://schemas.microsoft.com/office/drawing/2014/main" id="{FB805E47-4561-80A2-F443-5A29C674CADE}"/>
                </a:ext>
              </a:extLst>
            </p:cNvPr>
            <p:cNvSpPr/>
            <p:nvPr/>
          </p:nvSpPr>
          <p:spPr>
            <a:xfrm>
              <a:off x="788619" y="333768"/>
              <a:ext cx="727075" cy="727075"/>
            </a:xfrm>
            <a:custGeom>
              <a:avLst/>
              <a:gdLst/>
              <a:ahLst/>
              <a:cxnLst/>
              <a:rect l="l" t="t" r="r" b="b"/>
              <a:pathLst>
                <a:path w="727075" h="727075">
                  <a:moveTo>
                    <a:pt x="726452" y="719670"/>
                  </a:moveTo>
                  <a:lnTo>
                    <a:pt x="679246" y="718134"/>
                  </a:lnTo>
                  <a:lnTo>
                    <a:pt x="632828" y="713600"/>
                  </a:lnTo>
                  <a:lnTo>
                    <a:pt x="587324" y="706145"/>
                  </a:lnTo>
                  <a:lnTo>
                    <a:pt x="542810" y="695883"/>
                  </a:lnTo>
                  <a:lnTo>
                    <a:pt x="499376" y="682904"/>
                  </a:lnTo>
                  <a:lnTo>
                    <a:pt x="457136" y="667308"/>
                  </a:lnTo>
                  <a:lnTo>
                    <a:pt x="416166" y="649185"/>
                  </a:lnTo>
                  <a:lnTo>
                    <a:pt x="376580" y="628624"/>
                  </a:lnTo>
                  <a:lnTo>
                    <a:pt x="338467" y="605726"/>
                  </a:lnTo>
                  <a:lnTo>
                    <a:pt x="301917" y="580605"/>
                  </a:lnTo>
                  <a:lnTo>
                    <a:pt x="267042" y="553326"/>
                  </a:lnTo>
                  <a:lnTo>
                    <a:pt x="233921" y="524002"/>
                  </a:lnTo>
                  <a:lnTo>
                    <a:pt x="202653" y="492734"/>
                  </a:lnTo>
                  <a:lnTo>
                    <a:pt x="173329" y="459600"/>
                  </a:lnTo>
                  <a:lnTo>
                    <a:pt x="146062" y="424700"/>
                  </a:lnTo>
                  <a:lnTo>
                    <a:pt x="120929" y="388150"/>
                  </a:lnTo>
                  <a:lnTo>
                    <a:pt x="98044" y="350024"/>
                  </a:lnTo>
                  <a:lnTo>
                    <a:pt x="77495" y="310426"/>
                  </a:lnTo>
                  <a:lnTo>
                    <a:pt x="59359" y="269443"/>
                  </a:lnTo>
                  <a:lnTo>
                    <a:pt x="43764" y="227177"/>
                  </a:lnTo>
                  <a:lnTo>
                    <a:pt x="30784" y="183730"/>
                  </a:lnTo>
                  <a:lnTo>
                    <a:pt x="20523" y="139192"/>
                  </a:lnTo>
                  <a:lnTo>
                    <a:pt x="13081" y="93662"/>
                  </a:lnTo>
                  <a:lnTo>
                    <a:pt x="8547" y="47231"/>
                  </a:lnTo>
                  <a:lnTo>
                    <a:pt x="7010" y="0"/>
                  </a:lnTo>
                  <a:lnTo>
                    <a:pt x="0" y="0"/>
                  </a:lnTo>
                  <a:lnTo>
                    <a:pt x="1549" y="47701"/>
                  </a:lnTo>
                  <a:lnTo>
                    <a:pt x="6134" y="94589"/>
                  </a:lnTo>
                  <a:lnTo>
                    <a:pt x="13652" y="140576"/>
                  </a:lnTo>
                  <a:lnTo>
                    <a:pt x="24003" y="185547"/>
                  </a:lnTo>
                  <a:lnTo>
                    <a:pt x="37109" y="229425"/>
                  </a:lnTo>
                  <a:lnTo>
                    <a:pt x="52857" y="272097"/>
                  </a:lnTo>
                  <a:lnTo>
                    <a:pt x="71158" y="313474"/>
                  </a:lnTo>
                  <a:lnTo>
                    <a:pt x="91909" y="353466"/>
                  </a:lnTo>
                  <a:lnTo>
                    <a:pt x="115023" y="391960"/>
                  </a:lnTo>
                  <a:lnTo>
                    <a:pt x="140385" y="428879"/>
                  </a:lnTo>
                  <a:lnTo>
                    <a:pt x="167919" y="464108"/>
                  </a:lnTo>
                  <a:lnTo>
                    <a:pt x="197523" y="497560"/>
                  </a:lnTo>
                  <a:lnTo>
                    <a:pt x="229095" y="529132"/>
                  </a:lnTo>
                  <a:lnTo>
                    <a:pt x="262534" y="558736"/>
                  </a:lnTo>
                  <a:lnTo>
                    <a:pt x="297751" y="586270"/>
                  </a:lnTo>
                  <a:lnTo>
                    <a:pt x="334657" y="611644"/>
                  </a:lnTo>
                  <a:lnTo>
                    <a:pt x="373138" y="634758"/>
                  </a:lnTo>
                  <a:lnTo>
                    <a:pt x="413118" y="655510"/>
                  </a:lnTo>
                  <a:lnTo>
                    <a:pt x="454482" y="673811"/>
                  </a:lnTo>
                  <a:lnTo>
                    <a:pt x="497128" y="689559"/>
                  </a:lnTo>
                  <a:lnTo>
                    <a:pt x="540994" y="702665"/>
                  </a:lnTo>
                  <a:lnTo>
                    <a:pt x="585939" y="713028"/>
                  </a:lnTo>
                  <a:lnTo>
                    <a:pt x="631901" y="720547"/>
                  </a:lnTo>
                  <a:lnTo>
                    <a:pt x="678776" y="725119"/>
                  </a:lnTo>
                  <a:lnTo>
                    <a:pt x="726452" y="726668"/>
                  </a:lnTo>
                  <a:lnTo>
                    <a:pt x="726452" y="719670"/>
                  </a:lnTo>
                  <a:close/>
                </a:path>
                <a:path w="727075" h="727075">
                  <a:moveTo>
                    <a:pt x="726452" y="681583"/>
                  </a:moveTo>
                  <a:lnTo>
                    <a:pt x="677887" y="679869"/>
                  </a:lnTo>
                  <a:lnTo>
                    <a:pt x="630237" y="674801"/>
                  </a:lnTo>
                  <a:lnTo>
                    <a:pt x="583603" y="666496"/>
                  </a:lnTo>
                  <a:lnTo>
                    <a:pt x="538111" y="655066"/>
                  </a:lnTo>
                  <a:lnTo>
                    <a:pt x="493864" y="640638"/>
                  </a:lnTo>
                  <a:lnTo>
                    <a:pt x="451002" y="623328"/>
                  </a:lnTo>
                  <a:lnTo>
                    <a:pt x="409625" y="603237"/>
                  </a:lnTo>
                  <a:lnTo>
                    <a:pt x="369849" y="580504"/>
                  </a:lnTo>
                  <a:lnTo>
                    <a:pt x="331800" y="555218"/>
                  </a:lnTo>
                  <a:lnTo>
                    <a:pt x="295592" y="527519"/>
                  </a:lnTo>
                  <a:lnTo>
                    <a:pt x="261327" y="497509"/>
                  </a:lnTo>
                  <a:lnTo>
                    <a:pt x="229146" y="465315"/>
                  </a:lnTo>
                  <a:lnTo>
                    <a:pt x="199148" y="431050"/>
                  </a:lnTo>
                  <a:lnTo>
                    <a:pt x="171450" y="394830"/>
                  </a:lnTo>
                  <a:lnTo>
                    <a:pt x="146177" y="356768"/>
                  </a:lnTo>
                  <a:lnTo>
                    <a:pt x="123444" y="316979"/>
                  </a:lnTo>
                  <a:lnTo>
                    <a:pt x="103352" y="275577"/>
                  </a:lnTo>
                  <a:lnTo>
                    <a:pt x="86042" y="232702"/>
                  </a:lnTo>
                  <a:lnTo>
                    <a:pt x="71615" y="188442"/>
                  </a:lnTo>
                  <a:lnTo>
                    <a:pt x="60185" y="142925"/>
                  </a:lnTo>
                  <a:lnTo>
                    <a:pt x="51892" y="96266"/>
                  </a:lnTo>
                  <a:lnTo>
                    <a:pt x="46824" y="48590"/>
                  </a:lnTo>
                  <a:lnTo>
                    <a:pt x="45097" y="0"/>
                  </a:lnTo>
                  <a:lnTo>
                    <a:pt x="37871" y="0"/>
                  </a:lnTo>
                  <a:lnTo>
                    <a:pt x="39471" y="47066"/>
                  </a:lnTo>
                  <a:lnTo>
                    <a:pt x="44183" y="93294"/>
                  </a:lnTo>
                  <a:lnTo>
                    <a:pt x="51904" y="138595"/>
                  </a:lnTo>
                  <a:lnTo>
                    <a:pt x="62534" y="182841"/>
                  </a:lnTo>
                  <a:lnTo>
                    <a:pt x="75971" y="225933"/>
                  </a:lnTo>
                  <a:lnTo>
                    <a:pt x="92113" y="267779"/>
                  </a:lnTo>
                  <a:lnTo>
                    <a:pt x="110845" y="308279"/>
                  </a:lnTo>
                  <a:lnTo>
                    <a:pt x="132080" y="347306"/>
                  </a:lnTo>
                  <a:lnTo>
                    <a:pt x="155702" y="384771"/>
                  </a:lnTo>
                  <a:lnTo>
                    <a:pt x="181610" y="420573"/>
                  </a:lnTo>
                  <a:lnTo>
                    <a:pt x="209702" y="454609"/>
                  </a:lnTo>
                  <a:lnTo>
                    <a:pt x="239877" y="486765"/>
                  </a:lnTo>
                  <a:lnTo>
                    <a:pt x="272034" y="516940"/>
                  </a:lnTo>
                  <a:lnTo>
                    <a:pt x="306057" y="545045"/>
                  </a:lnTo>
                  <a:lnTo>
                    <a:pt x="341845" y="570953"/>
                  </a:lnTo>
                  <a:lnTo>
                    <a:pt x="379298" y="594588"/>
                  </a:lnTo>
                  <a:lnTo>
                    <a:pt x="418325" y="615823"/>
                  </a:lnTo>
                  <a:lnTo>
                    <a:pt x="458800" y="634555"/>
                  </a:lnTo>
                  <a:lnTo>
                    <a:pt x="500621" y="650697"/>
                  </a:lnTo>
                  <a:lnTo>
                    <a:pt x="543699" y="664133"/>
                  </a:lnTo>
                  <a:lnTo>
                    <a:pt x="587933" y="674763"/>
                  </a:lnTo>
                  <a:lnTo>
                    <a:pt x="633196" y="682485"/>
                  </a:lnTo>
                  <a:lnTo>
                    <a:pt x="679411" y="687197"/>
                  </a:lnTo>
                  <a:lnTo>
                    <a:pt x="726452" y="688797"/>
                  </a:lnTo>
                  <a:lnTo>
                    <a:pt x="726452" y="681583"/>
                  </a:lnTo>
                  <a:close/>
                </a:path>
                <a:path w="727075" h="727075">
                  <a:moveTo>
                    <a:pt x="726452" y="643699"/>
                  </a:moveTo>
                  <a:lnTo>
                    <a:pt x="678522" y="641934"/>
                  </a:lnTo>
                  <a:lnTo>
                    <a:pt x="631520" y="636714"/>
                  </a:lnTo>
                  <a:lnTo>
                    <a:pt x="585597" y="628154"/>
                  </a:lnTo>
                  <a:lnTo>
                    <a:pt x="540867" y="616407"/>
                  </a:lnTo>
                  <a:lnTo>
                    <a:pt x="497459" y="601560"/>
                  </a:lnTo>
                  <a:lnTo>
                    <a:pt x="455485" y="583780"/>
                  </a:lnTo>
                  <a:lnTo>
                    <a:pt x="415086" y="563168"/>
                  </a:lnTo>
                  <a:lnTo>
                    <a:pt x="376389" y="539851"/>
                  </a:lnTo>
                  <a:lnTo>
                    <a:pt x="339509" y="513956"/>
                  </a:lnTo>
                  <a:lnTo>
                    <a:pt x="304571" y="485609"/>
                  </a:lnTo>
                  <a:lnTo>
                    <a:pt x="271716" y="454939"/>
                  </a:lnTo>
                  <a:lnTo>
                    <a:pt x="241058" y="422071"/>
                  </a:lnTo>
                  <a:lnTo>
                    <a:pt x="212712" y="387121"/>
                  </a:lnTo>
                  <a:lnTo>
                    <a:pt x="186829" y="350227"/>
                  </a:lnTo>
                  <a:lnTo>
                    <a:pt x="163512" y="311518"/>
                  </a:lnTo>
                  <a:lnTo>
                    <a:pt x="142900" y="271106"/>
                  </a:lnTo>
                  <a:lnTo>
                    <a:pt x="125120" y="229120"/>
                  </a:lnTo>
                  <a:lnTo>
                    <a:pt x="110286" y="185686"/>
                  </a:lnTo>
                  <a:lnTo>
                    <a:pt x="98526" y="140931"/>
                  </a:lnTo>
                  <a:lnTo>
                    <a:pt x="89979" y="94983"/>
                  </a:lnTo>
                  <a:lnTo>
                    <a:pt x="84747" y="47955"/>
                  </a:lnTo>
                  <a:lnTo>
                    <a:pt x="82981" y="0"/>
                  </a:lnTo>
                  <a:lnTo>
                    <a:pt x="75971" y="0"/>
                  </a:lnTo>
                  <a:lnTo>
                    <a:pt x="77762" y="48488"/>
                  </a:lnTo>
                  <a:lnTo>
                    <a:pt x="83045" y="96037"/>
                  </a:lnTo>
                  <a:lnTo>
                    <a:pt x="91681" y="142481"/>
                  </a:lnTo>
                  <a:lnTo>
                    <a:pt x="103568" y="187731"/>
                  </a:lnTo>
                  <a:lnTo>
                    <a:pt x="118554" y="231648"/>
                  </a:lnTo>
                  <a:lnTo>
                    <a:pt x="136537" y="274091"/>
                  </a:lnTo>
                  <a:lnTo>
                    <a:pt x="157365" y="314947"/>
                  </a:lnTo>
                  <a:lnTo>
                    <a:pt x="180936" y="354076"/>
                  </a:lnTo>
                  <a:lnTo>
                    <a:pt x="207098" y="391375"/>
                  </a:lnTo>
                  <a:lnTo>
                    <a:pt x="235737" y="426694"/>
                  </a:lnTo>
                  <a:lnTo>
                    <a:pt x="266738" y="459917"/>
                  </a:lnTo>
                  <a:lnTo>
                    <a:pt x="299948" y="490918"/>
                  </a:lnTo>
                  <a:lnTo>
                    <a:pt x="335254" y="519569"/>
                  </a:lnTo>
                  <a:lnTo>
                    <a:pt x="372541" y="545744"/>
                  </a:lnTo>
                  <a:lnTo>
                    <a:pt x="411670" y="569302"/>
                  </a:lnTo>
                  <a:lnTo>
                    <a:pt x="452501" y="590143"/>
                  </a:lnTo>
                  <a:lnTo>
                    <a:pt x="494931" y="608126"/>
                  </a:lnTo>
                  <a:lnTo>
                    <a:pt x="538822" y="623112"/>
                  </a:lnTo>
                  <a:lnTo>
                    <a:pt x="584047" y="635000"/>
                  </a:lnTo>
                  <a:lnTo>
                    <a:pt x="630478" y="643636"/>
                  </a:lnTo>
                  <a:lnTo>
                    <a:pt x="677989" y="648919"/>
                  </a:lnTo>
                  <a:lnTo>
                    <a:pt x="726452" y="650709"/>
                  </a:lnTo>
                  <a:lnTo>
                    <a:pt x="726452" y="643699"/>
                  </a:lnTo>
                  <a:close/>
                </a:path>
                <a:path w="727075" h="727075">
                  <a:moveTo>
                    <a:pt x="726452" y="605586"/>
                  </a:moveTo>
                  <a:lnTo>
                    <a:pt x="679234" y="603770"/>
                  </a:lnTo>
                  <a:lnTo>
                    <a:pt x="632993" y="598373"/>
                  </a:lnTo>
                  <a:lnTo>
                    <a:pt x="587857" y="589572"/>
                  </a:lnTo>
                  <a:lnTo>
                    <a:pt x="543979" y="577469"/>
                  </a:lnTo>
                  <a:lnTo>
                    <a:pt x="501484" y="562203"/>
                  </a:lnTo>
                  <a:lnTo>
                    <a:pt x="460514" y="543941"/>
                  </a:lnTo>
                  <a:lnTo>
                    <a:pt x="421208" y="522782"/>
                  </a:lnTo>
                  <a:lnTo>
                    <a:pt x="383692" y="498881"/>
                  </a:lnTo>
                  <a:lnTo>
                    <a:pt x="348107" y="472363"/>
                  </a:lnTo>
                  <a:lnTo>
                    <a:pt x="314591" y="443382"/>
                  </a:lnTo>
                  <a:lnTo>
                    <a:pt x="283260" y="412051"/>
                  </a:lnTo>
                  <a:lnTo>
                    <a:pt x="254279" y="378523"/>
                  </a:lnTo>
                  <a:lnTo>
                    <a:pt x="227774" y="342925"/>
                  </a:lnTo>
                  <a:lnTo>
                    <a:pt x="203885" y="305396"/>
                  </a:lnTo>
                  <a:lnTo>
                    <a:pt x="182727" y="266065"/>
                  </a:lnTo>
                  <a:lnTo>
                    <a:pt x="164452" y="225082"/>
                  </a:lnTo>
                  <a:lnTo>
                    <a:pt x="149199" y="182575"/>
                  </a:lnTo>
                  <a:lnTo>
                    <a:pt x="137096" y="138671"/>
                  </a:lnTo>
                  <a:lnTo>
                    <a:pt x="128295" y="93522"/>
                  </a:lnTo>
                  <a:lnTo>
                    <a:pt x="122897" y="47244"/>
                  </a:lnTo>
                  <a:lnTo>
                    <a:pt x="121081" y="0"/>
                  </a:lnTo>
                  <a:lnTo>
                    <a:pt x="114071" y="0"/>
                  </a:lnTo>
                  <a:lnTo>
                    <a:pt x="115912" y="47802"/>
                  </a:lnTo>
                  <a:lnTo>
                    <a:pt x="121361" y="94615"/>
                  </a:lnTo>
                  <a:lnTo>
                    <a:pt x="130276" y="140296"/>
                  </a:lnTo>
                  <a:lnTo>
                    <a:pt x="142519" y="184708"/>
                  </a:lnTo>
                  <a:lnTo>
                    <a:pt x="157937" y="227723"/>
                  </a:lnTo>
                  <a:lnTo>
                    <a:pt x="176415" y="269176"/>
                  </a:lnTo>
                  <a:lnTo>
                    <a:pt x="197815" y="308965"/>
                  </a:lnTo>
                  <a:lnTo>
                    <a:pt x="221983" y="346925"/>
                  </a:lnTo>
                  <a:lnTo>
                    <a:pt x="248793" y="382930"/>
                  </a:lnTo>
                  <a:lnTo>
                    <a:pt x="278104" y="416852"/>
                  </a:lnTo>
                  <a:lnTo>
                    <a:pt x="309791" y="448538"/>
                  </a:lnTo>
                  <a:lnTo>
                    <a:pt x="343700" y="477850"/>
                  </a:lnTo>
                  <a:lnTo>
                    <a:pt x="379691" y="504672"/>
                  </a:lnTo>
                  <a:lnTo>
                    <a:pt x="417639" y="528840"/>
                  </a:lnTo>
                  <a:lnTo>
                    <a:pt x="457403" y="550240"/>
                  </a:lnTo>
                  <a:lnTo>
                    <a:pt x="498856" y="568718"/>
                  </a:lnTo>
                  <a:lnTo>
                    <a:pt x="541845" y="584149"/>
                  </a:lnTo>
                  <a:lnTo>
                    <a:pt x="586232" y="596392"/>
                  </a:lnTo>
                  <a:lnTo>
                    <a:pt x="631888" y="605294"/>
                  </a:lnTo>
                  <a:lnTo>
                    <a:pt x="678675" y="610743"/>
                  </a:lnTo>
                  <a:lnTo>
                    <a:pt x="726452" y="612597"/>
                  </a:lnTo>
                  <a:lnTo>
                    <a:pt x="726452" y="605586"/>
                  </a:lnTo>
                  <a:close/>
                </a:path>
                <a:path w="727075" h="727075">
                  <a:moveTo>
                    <a:pt x="726452" y="567499"/>
                  </a:moveTo>
                  <a:lnTo>
                    <a:pt x="677595" y="565416"/>
                  </a:lnTo>
                  <a:lnTo>
                    <a:pt x="629881" y="559269"/>
                  </a:lnTo>
                  <a:lnTo>
                    <a:pt x="583463" y="549236"/>
                  </a:lnTo>
                  <a:lnTo>
                    <a:pt x="538543" y="535482"/>
                  </a:lnTo>
                  <a:lnTo>
                    <a:pt x="495261" y="518185"/>
                  </a:lnTo>
                  <a:lnTo>
                    <a:pt x="453809" y="497509"/>
                  </a:lnTo>
                  <a:lnTo>
                    <a:pt x="414350" y="473633"/>
                  </a:lnTo>
                  <a:lnTo>
                    <a:pt x="377063" y="446735"/>
                  </a:lnTo>
                  <a:lnTo>
                    <a:pt x="342112" y="416979"/>
                  </a:lnTo>
                  <a:lnTo>
                    <a:pt x="309676" y="384530"/>
                  </a:lnTo>
                  <a:lnTo>
                    <a:pt x="279920" y="349567"/>
                  </a:lnTo>
                  <a:lnTo>
                    <a:pt x="253034" y="312267"/>
                  </a:lnTo>
                  <a:lnTo>
                    <a:pt x="229158" y="272796"/>
                  </a:lnTo>
                  <a:lnTo>
                    <a:pt x="208495" y="231330"/>
                  </a:lnTo>
                  <a:lnTo>
                    <a:pt x="191198" y="188023"/>
                  </a:lnTo>
                  <a:lnTo>
                    <a:pt x="177444" y="143065"/>
                  </a:lnTo>
                  <a:lnTo>
                    <a:pt x="167411" y="96634"/>
                  </a:lnTo>
                  <a:lnTo>
                    <a:pt x="161264" y="48882"/>
                  </a:lnTo>
                  <a:lnTo>
                    <a:pt x="159169" y="0"/>
                  </a:lnTo>
                  <a:lnTo>
                    <a:pt x="151942" y="0"/>
                  </a:lnTo>
                  <a:lnTo>
                    <a:pt x="153860" y="47053"/>
                  </a:lnTo>
                  <a:lnTo>
                    <a:pt x="159486" y="93078"/>
                  </a:lnTo>
                  <a:lnTo>
                    <a:pt x="168681" y="137909"/>
                  </a:lnTo>
                  <a:lnTo>
                    <a:pt x="181305" y="181419"/>
                  </a:lnTo>
                  <a:lnTo>
                    <a:pt x="197192" y="223456"/>
                  </a:lnTo>
                  <a:lnTo>
                    <a:pt x="216204" y="263855"/>
                  </a:lnTo>
                  <a:lnTo>
                    <a:pt x="238188" y="302475"/>
                  </a:lnTo>
                  <a:lnTo>
                    <a:pt x="262991" y="339166"/>
                  </a:lnTo>
                  <a:lnTo>
                    <a:pt x="290474" y="373773"/>
                  </a:lnTo>
                  <a:lnTo>
                    <a:pt x="320484" y="406158"/>
                  </a:lnTo>
                  <a:lnTo>
                    <a:pt x="352856" y="436168"/>
                  </a:lnTo>
                  <a:lnTo>
                    <a:pt x="387464" y="463651"/>
                  </a:lnTo>
                  <a:lnTo>
                    <a:pt x="424141" y="488467"/>
                  </a:lnTo>
                  <a:lnTo>
                    <a:pt x="462749" y="510451"/>
                  </a:lnTo>
                  <a:lnTo>
                    <a:pt x="503123" y="529463"/>
                  </a:lnTo>
                  <a:lnTo>
                    <a:pt x="545134" y="545363"/>
                  </a:lnTo>
                  <a:lnTo>
                    <a:pt x="588619" y="557974"/>
                  </a:lnTo>
                  <a:lnTo>
                    <a:pt x="633437" y="567169"/>
                  </a:lnTo>
                  <a:lnTo>
                    <a:pt x="679424" y="572808"/>
                  </a:lnTo>
                  <a:lnTo>
                    <a:pt x="726452" y="574713"/>
                  </a:lnTo>
                  <a:lnTo>
                    <a:pt x="726452" y="567499"/>
                  </a:lnTo>
                  <a:close/>
                </a:path>
                <a:path w="727075" h="727075">
                  <a:moveTo>
                    <a:pt x="726452" y="529386"/>
                  </a:moveTo>
                  <a:lnTo>
                    <a:pt x="678383" y="527227"/>
                  </a:lnTo>
                  <a:lnTo>
                    <a:pt x="631494" y="520839"/>
                  </a:lnTo>
                  <a:lnTo>
                    <a:pt x="585990" y="510451"/>
                  </a:lnTo>
                  <a:lnTo>
                    <a:pt x="542061" y="496214"/>
                  </a:lnTo>
                  <a:lnTo>
                    <a:pt x="499872" y="478332"/>
                  </a:lnTo>
                  <a:lnTo>
                    <a:pt x="459638" y="456996"/>
                  </a:lnTo>
                  <a:lnTo>
                    <a:pt x="421538" y="432396"/>
                  </a:lnTo>
                  <a:lnTo>
                    <a:pt x="385762" y="404710"/>
                  </a:lnTo>
                  <a:lnTo>
                    <a:pt x="352501" y="374142"/>
                  </a:lnTo>
                  <a:lnTo>
                    <a:pt x="321932" y="340868"/>
                  </a:lnTo>
                  <a:lnTo>
                    <a:pt x="294259" y="305079"/>
                  </a:lnTo>
                  <a:lnTo>
                    <a:pt x="269659" y="266966"/>
                  </a:lnTo>
                  <a:lnTo>
                    <a:pt x="248323" y="226707"/>
                  </a:lnTo>
                  <a:lnTo>
                    <a:pt x="230454" y="184518"/>
                  </a:lnTo>
                  <a:lnTo>
                    <a:pt x="216217" y="140550"/>
                  </a:lnTo>
                  <a:lnTo>
                    <a:pt x="205816" y="95021"/>
                  </a:lnTo>
                  <a:lnTo>
                    <a:pt x="199440" y="48107"/>
                  </a:lnTo>
                  <a:lnTo>
                    <a:pt x="197269" y="0"/>
                  </a:lnTo>
                  <a:lnTo>
                    <a:pt x="190042" y="0"/>
                  </a:lnTo>
                  <a:lnTo>
                    <a:pt x="192239" y="48755"/>
                  </a:lnTo>
                  <a:lnTo>
                    <a:pt x="198704" y="96304"/>
                  </a:lnTo>
                  <a:lnTo>
                    <a:pt x="209257" y="142455"/>
                  </a:lnTo>
                  <a:lnTo>
                    <a:pt x="223685" y="187020"/>
                  </a:lnTo>
                  <a:lnTo>
                    <a:pt x="241808" y="229793"/>
                  </a:lnTo>
                  <a:lnTo>
                    <a:pt x="263436" y="270586"/>
                  </a:lnTo>
                  <a:lnTo>
                    <a:pt x="288366" y="309232"/>
                  </a:lnTo>
                  <a:lnTo>
                    <a:pt x="316420" y="345503"/>
                  </a:lnTo>
                  <a:lnTo>
                    <a:pt x="347408" y="379234"/>
                  </a:lnTo>
                  <a:lnTo>
                    <a:pt x="381127" y="410235"/>
                  </a:lnTo>
                  <a:lnTo>
                    <a:pt x="417398" y="438289"/>
                  </a:lnTo>
                  <a:lnTo>
                    <a:pt x="456018" y="463232"/>
                  </a:lnTo>
                  <a:lnTo>
                    <a:pt x="496798" y="484860"/>
                  </a:lnTo>
                  <a:lnTo>
                    <a:pt x="539559" y="502996"/>
                  </a:lnTo>
                  <a:lnTo>
                    <a:pt x="584085" y="517423"/>
                  </a:lnTo>
                  <a:lnTo>
                    <a:pt x="630212" y="527964"/>
                  </a:lnTo>
                  <a:lnTo>
                    <a:pt x="677722" y="534428"/>
                  </a:lnTo>
                  <a:lnTo>
                    <a:pt x="726452" y="536625"/>
                  </a:lnTo>
                  <a:lnTo>
                    <a:pt x="726452" y="529386"/>
                  </a:lnTo>
                  <a:close/>
                </a:path>
                <a:path w="727075" h="727075">
                  <a:moveTo>
                    <a:pt x="726452" y="491540"/>
                  </a:moveTo>
                  <a:lnTo>
                    <a:pt x="679221" y="489280"/>
                  </a:lnTo>
                  <a:lnTo>
                    <a:pt x="633234" y="482650"/>
                  </a:lnTo>
                  <a:lnTo>
                    <a:pt x="588708" y="471855"/>
                  </a:lnTo>
                  <a:lnTo>
                    <a:pt x="545858" y="457098"/>
                  </a:lnTo>
                  <a:lnTo>
                    <a:pt x="504888" y="438607"/>
                  </a:lnTo>
                  <a:lnTo>
                    <a:pt x="465988" y="416560"/>
                  </a:lnTo>
                  <a:lnTo>
                    <a:pt x="429387" y="391185"/>
                  </a:lnTo>
                  <a:lnTo>
                    <a:pt x="395287" y="362686"/>
                  </a:lnTo>
                  <a:lnTo>
                    <a:pt x="363893" y="331266"/>
                  </a:lnTo>
                  <a:lnTo>
                    <a:pt x="335419" y="297154"/>
                  </a:lnTo>
                  <a:lnTo>
                    <a:pt x="310057" y="260527"/>
                  </a:lnTo>
                  <a:lnTo>
                    <a:pt x="288036" y="221615"/>
                  </a:lnTo>
                  <a:lnTo>
                    <a:pt x="269557" y="180619"/>
                  </a:lnTo>
                  <a:lnTo>
                    <a:pt x="254812" y="137756"/>
                  </a:lnTo>
                  <a:lnTo>
                    <a:pt x="244030" y="93218"/>
                  </a:lnTo>
                  <a:lnTo>
                    <a:pt x="237401" y="47231"/>
                  </a:lnTo>
                  <a:lnTo>
                    <a:pt x="235153" y="0"/>
                  </a:lnTo>
                  <a:lnTo>
                    <a:pt x="228142" y="0"/>
                  </a:lnTo>
                  <a:lnTo>
                    <a:pt x="230428" y="47917"/>
                  </a:lnTo>
                  <a:lnTo>
                    <a:pt x="237147" y="94576"/>
                  </a:lnTo>
                  <a:lnTo>
                    <a:pt x="248094" y="139750"/>
                  </a:lnTo>
                  <a:lnTo>
                    <a:pt x="263055" y="183235"/>
                  </a:lnTo>
                  <a:lnTo>
                    <a:pt x="281813" y="224815"/>
                  </a:lnTo>
                  <a:lnTo>
                    <a:pt x="304152" y="264274"/>
                  </a:lnTo>
                  <a:lnTo>
                    <a:pt x="329882" y="301421"/>
                  </a:lnTo>
                  <a:lnTo>
                    <a:pt x="358775" y="336029"/>
                  </a:lnTo>
                  <a:lnTo>
                    <a:pt x="390613" y="367880"/>
                  </a:lnTo>
                  <a:lnTo>
                    <a:pt x="425208" y="396786"/>
                  </a:lnTo>
                  <a:lnTo>
                    <a:pt x="462330" y="422516"/>
                  </a:lnTo>
                  <a:lnTo>
                    <a:pt x="501777" y="444868"/>
                  </a:lnTo>
                  <a:lnTo>
                    <a:pt x="543331" y="463626"/>
                  </a:lnTo>
                  <a:lnTo>
                    <a:pt x="586790" y="478586"/>
                  </a:lnTo>
                  <a:lnTo>
                    <a:pt x="631939" y="489534"/>
                  </a:lnTo>
                  <a:lnTo>
                    <a:pt x="678561" y="496252"/>
                  </a:lnTo>
                  <a:lnTo>
                    <a:pt x="726452" y="498538"/>
                  </a:lnTo>
                  <a:lnTo>
                    <a:pt x="726452" y="491540"/>
                  </a:lnTo>
                  <a:close/>
                </a:path>
                <a:path w="727075" h="727075">
                  <a:moveTo>
                    <a:pt x="726452" y="453428"/>
                  </a:moveTo>
                  <a:lnTo>
                    <a:pt x="680199" y="451078"/>
                  </a:lnTo>
                  <a:lnTo>
                    <a:pt x="635254" y="444195"/>
                  </a:lnTo>
                  <a:lnTo>
                    <a:pt x="591858" y="433006"/>
                  </a:lnTo>
                  <a:lnTo>
                    <a:pt x="550252" y="417741"/>
                  </a:lnTo>
                  <a:lnTo>
                    <a:pt x="510641" y="398614"/>
                  </a:lnTo>
                  <a:lnTo>
                    <a:pt x="473278" y="375881"/>
                  </a:lnTo>
                  <a:lnTo>
                    <a:pt x="438365" y="349758"/>
                  </a:lnTo>
                  <a:lnTo>
                    <a:pt x="406171" y="320471"/>
                  </a:lnTo>
                  <a:lnTo>
                    <a:pt x="376885" y="288251"/>
                  </a:lnTo>
                  <a:lnTo>
                    <a:pt x="350774" y="253339"/>
                  </a:lnTo>
                  <a:lnTo>
                    <a:pt x="328041" y="215950"/>
                  </a:lnTo>
                  <a:lnTo>
                    <a:pt x="308927" y="176326"/>
                  </a:lnTo>
                  <a:lnTo>
                    <a:pt x="293662" y="134683"/>
                  </a:lnTo>
                  <a:lnTo>
                    <a:pt x="282473" y="91262"/>
                  </a:lnTo>
                  <a:lnTo>
                    <a:pt x="275590" y="46291"/>
                  </a:lnTo>
                  <a:lnTo>
                    <a:pt x="273240" y="0"/>
                  </a:lnTo>
                  <a:lnTo>
                    <a:pt x="266242" y="0"/>
                  </a:lnTo>
                  <a:lnTo>
                    <a:pt x="268617" y="47015"/>
                  </a:lnTo>
                  <a:lnTo>
                    <a:pt x="275602" y="92697"/>
                  </a:lnTo>
                  <a:lnTo>
                    <a:pt x="286969" y="136791"/>
                  </a:lnTo>
                  <a:lnTo>
                    <a:pt x="302463" y="179082"/>
                  </a:lnTo>
                  <a:lnTo>
                    <a:pt x="321868" y="219329"/>
                  </a:lnTo>
                  <a:lnTo>
                    <a:pt x="344944" y="257289"/>
                  </a:lnTo>
                  <a:lnTo>
                    <a:pt x="371462" y="292747"/>
                  </a:lnTo>
                  <a:lnTo>
                    <a:pt x="401193" y="325450"/>
                  </a:lnTo>
                  <a:lnTo>
                    <a:pt x="433882" y="355180"/>
                  </a:lnTo>
                  <a:lnTo>
                    <a:pt x="469328" y="381711"/>
                  </a:lnTo>
                  <a:lnTo>
                    <a:pt x="507276" y="404799"/>
                  </a:lnTo>
                  <a:lnTo>
                    <a:pt x="547497" y="424205"/>
                  </a:lnTo>
                  <a:lnTo>
                    <a:pt x="589749" y="439699"/>
                  </a:lnTo>
                  <a:lnTo>
                    <a:pt x="633818" y="451065"/>
                  </a:lnTo>
                  <a:lnTo>
                    <a:pt x="679462" y="458050"/>
                  </a:lnTo>
                  <a:lnTo>
                    <a:pt x="726452" y="460425"/>
                  </a:lnTo>
                  <a:lnTo>
                    <a:pt x="726452" y="453428"/>
                  </a:lnTo>
                  <a:close/>
                </a:path>
                <a:path w="727075" h="727075">
                  <a:moveTo>
                    <a:pt x="726452" y="415340"/>
                  </a:moveTo>
                  <a:lnTo>
                    <a:pt x="678129" y="412534"/>
                  </a:lnTo>
                  <a:lnTo>
                    <a:pt x="631418" y="404355"/>
                  </a:lnTo>
                  <a:lnTo>
                    <a:pt x="586638" y="391083"/>
                  </a:lnTo>
                  <a:lnTo>
                    <a:pt x="544093" y="373062"/>
                  </a:lnTo>
                  <a:lnTo>
                    <a:pt x="504113" y="350583"/>
                  </a:lnTo>
                  <a:lnTo>
                    <a:pt x="467017" y="323977"/>
                  </a:lnTo>
                  <a:lnTo>
                    <a:pt x="433095" y="293547"/>
                  </a:lnTo>
                  <a:lnTo>
                    <a:pt x="402678" y="259613"/>
                  </a:lnTo>
                  <a:lnTo>
                    <a:pt x="376085" y="222491"/>
                  </a:lnTo>
                  <a:lnTo>
                    <a:pt x="353606" y="182486"/>
                  </a:lnTo>
                  <a:lnTo>
                    <a:pt x="335584" y="139928"/>
                  </a:lnTo>
                  <a:lnTo>
                    <a:pt x="322326" y="95110"/>
                  </a:lnTo>
                  <a:lnTo>
                    <a:pt x="314134" y="48361"/>
                  </a:lnTo>
                  <a:lnTo>
                    <a:pt x="311340" y="0"/>
                  </a:lnTo>
                  <a:lnTo>
                    <a:pt x="304101" y="0"/>
                  </a:lnTo>
                  <a:lnTo>
                    <a:pt x="306946" y="49199"/>
                  </a:lnTo>
                  <a:lnTo>
                    <a:pt x="315277" y="96748"/>
                  </a:lnTo>
                  <a:lnTo>
                    <a:pt x="328777" y="142341"/>
                  </a:lnTo>
                  <a:lnTo>
                    <a:pt x="347116" y="185648"/>
                  </a:lnTo>
                  <a:lnTo>
                    <a:pt x="369989" y="226339"/>
                  </a:lnTo>
                  <a:lnTo>
                    <a:pt x="397052" y="264109"/>
                  </a:lnTo>
                  <a:lnTo>
                    <a:pt x="428002" y="298627"/>
                  </a:lnTo>
                  <a:lnTo>
                    <a:pt x="462508" y="329590"/>
                  </a:lnTo>
                  <a:lnTo>
                    <a:pt x="500265" y="356654"/>
                  </a:lnTo>
                  <a:lnTo>
                    <a:pt x="540943" y="379526"/>
                  </a:lnTo>
                  <a:lnTo>
                    <a:pt x="584212" y="397865"/>
                  </a:lnTo>
                  <a:lnTo>
                    <a:pt x="629767" y="411365"/>
                  </a:lnTo>
                  <a:lnTo>
                    <a:pt x="677291" y="419696"/>
                  </a:lnTo>
                  <a:lnTo>
                    <a:pt x="726452" y="422554"/>
                  </a:lnTo>
                  <a:lnTo>
                    <a:pt x="726452" y="415340"/>
                  </a:lnTo>
                  <a:close/>
                </a:path>
                <a:path w="727075" h="727075">
                  <a:moveTo>
                    <a:pt x="726452" y="377456"/>
                  </a:moveTo>
                  <a:lnTo>
                    <a:pt x="679246" y="374510"/>
                  </a:lnTo>
                  <a:lnTo>
                    <a:pt x="633755" y="365899"/>
                  </a:lnTo>
                  <a:lnTo>
                    <a:pt x="590346" y="351993"/>
                  </a:lnTo>
                  <a:lnTo>
                    <a:pt x="549363" y="333146"/>
                  </a:lnTo>
                  <a:lnTo>
                    <a:pt x="511187" y="309702"/>
                  </a:lnTo>
                  <a:lnTo>
                    <a:pt x="476148" y="282028"/>
                  </a:lnTo>
                  <a:lnTo>
                    <a:pt x="444627" y="250494"/>
                  </a:lnTo>
                  <a:lnTo>
                    <a:pt x="416966" y="215442"/>
                  </a:lnTo>
                  <a:lnTo>
                    <a:pt x="393534" y="177241"/>
                  </a:lnTo>
                  <a:lnTo>
                    <a:pt x="374688" y="136232"/>
                  </a:lnTo>
                  <a:lnTo>
                    <a:pt x="360781" y="92786"/>
                  </a:lnTo>
                  <a:lnTo>
                    <a:pt x="352171" y="47244"/>
                  </a:lnTo>
                  <a:lnTo>
                    <a:pt x="349224" y="0"/>
                  </a:lnTo>
                  <a:lnTo>
                    <a:pt x="342214" y="0"/>
                  </a:lnTo>
                  <a:lnTo>
                    <a:pt x="345224" y="48145"/>
                  </a:lnTo>
                  <a:lnTo>
                    <a:pt x="353987" y="94526"/>
                  </a:lnTo>
                  <a:lnTo>
                    <a:pt x="368147" y="138785"/>
                  </a:lnTo>
                  <a:lnTo>
                    <a:pt x="387337" y="180555"/>
                  </a:lnTo>
                  <a:lnTo>
                    <a:pt x="411200" y="219481"/>
                  </a:lnTo>
                  <a:lnTo>
                    <a:pt x="439369" y="255181"/>
                  </a:lnTo>
                  <a:lnTo>
                    <a:pt x="471474" y="287299"/>
                  </a:lnTo>
                  <a:lnTo>
                    <a:pt x="507149" y="315468"/>
                  </a:lnTo>
                  <a:lnTo>
                    <a:pt x="546049" y="339344"/>
                  </a:lnTo>
                  <a:lnTo>
                    <a:pt x="587781" y="358533"/>
                  </a:lnTo>
                  <a:lnTo>
                    <a:pt x="632015" y="372694"/>
                  </a:lnTo>
                  <a:lnTo>
                    <a:pt x="678357" y="381457"/>
                  </a:lnTo>
                  <a:lnTo>
                    <a:pt x="726452" y="384467"/>
                  </a:lnTo>
                  <a:lnTo>
                    <a:pt x="726452" y="377456"/>
                  </a:lnTo>
                  <a:close/>
                </a:path>
                <a:path w="727075" h="727075">
                  <a:moveTo>
                    <a:pt x="726452" y="339369"/>
                  </a:moveTo>
                  <a:lnTo>
                    <a:pt x="680554" y="336270"/>
                  </a:lnTo>
                  <a:lnTo>
                    <a:pt x="636485" y="327215"/>
                  </a:lnTo>
                  <a:lnTo>
                    <a:pt x="594677" y="312635"/>
                  </a:lnTo>
                  <a:lnTo>
                    <a:pt x="555523" y="292938"/>
                  </a:lnTo>
                  <a:lnTo>
                    <a:pt x="519442" y="268516"/>
                  </a:lnTo>
                  <a:lnTo>
                    <a:pt x="486854" y="239801"/>
                  </a:lnTo>
                  <a:lnTo>
                    <a:pt x="458139" y="207187"/>
                  </a:lnTo>
                  <a:lnTo>
                    <a:pt x="433730" y="171081"/>
                  </a:lnTo>
                  <a:lnTo>
                    <a:pt x="414032" y="131902"/>
                  </a:lnTo>
                  <a:lnTo>
                    <a:pt x="399453" y="90055"/>
                  </a:lnTo>
                  <a:lnTo>
                    <a:pt x="390410" y="45948"/>
                  </a:lnTo>
                  <a:lnTo>
                    <a:pt x="387311" y="0"/>
                  </a:lnTo>
                  <a:lnTo>
                    <a:pt x="380301" y="0"/>
                  </a:lnTo>
                  <a:lnTo>
                    <a:pt x="383476" y="46913"/>
                  </a:lnTo>
                  <a:lnTo>
                    <a:pt x="392696" y="91948"/>
                  </a:lnTo>
                  <a:lnTo>
                    <a:pt x="407568" y="134658"/>
                  </a:lnTo>
                  <a:lnTo>
                    <a:pt x="427672" y="174650"/>
                  </a:lnTo>
                  <a:lnTo>
                    <a:pt x="452577" y="211493"/>
                  </a:lnTo>
                  <a:lnTo>
                    <a:pt x="481863" y="244779"/>
                  </a:lnTo>
                  <a:lnTo>
                    <a:pt x="515137" y="274091"/>
                  </a:lnTo>
                  <a:lnTo>
                    <a:pt x="551954" y="298996"/>
                  </a:lnTo>
                  <a:lnTo>
                    <a:pt x="591921" y="319100"/>
                  </a:lnTo>
                  <a:lnTo>
                    <a:pt x="634606" y="333984"/>
                  </a:lnTo>
                  <a:lnTo>
                    <a:pt x="679589" y="343204"/>
                  </a:lnTo>
                  <a:lnTo>
                    <a:pt x="726452" y="346379"/>
                  </a:lnTo>
                  <a:lnTo>
                    <a:pt x="726452" y="339369"/>
                  </a:lnTo>
                  <a:close/>
                </a:path>
                <a:path w="727075" h="727075">
                  <a:moveTo>
                    <a:pt x="726452" y="301256"/>
                  </a:moveTo>
                  <a:lnTo>
                    <a:pt x="677697" y="297307"/>
                  </a:lnTo>
                  <a:lnTo>
                    <a:pt x="631418" y="285877"/>
                  </a:lnTo>
                  <a:lnTo>
                    <a:pt x="588251" y="267589"/>
                  </a:lnTo>
                  <a:lnTo>
                    <a:pt x="548805" y="243078"/>
                  </a:lnTo>
                  <a:lnTo>
                    <a:pt x="513702" y="212940"/>
                  </a:lnTo>
                  <a:lnTo>
                    <a:pt x="483590" y="177825"/>
                  </a:lnTo>
                  <a:lnTo>
                    <a:pt x="459079" y="138353"/>
                  </a:lnTo>
                  <a:lnTo>
                    <a:pt x="440791" y="95135"/>
                  </a:lnTo>
                  <a:lnTo>
                    <a:pt x="429374" y="48806"/>
                  </a:lnTo>
                  <a:lnTo>
                    <a:pt x="425424" y="0"/>
                  </a:lnTo>
                  <a:lnTo>
                    <a:pt x="418185" y="0"/>
                  </a:lnTo>
                  <a:lnTo>
                    <a:pt x="421538" y="45478"/>
                  </a:lnTo>
                  <a:lnTo>
                    <a:pt x="431279" y="88925"/>
                  </a:lnTo>
                  <a:lnTo>
                    <a:pt x="446925" y="129844"/>
                  </a:lnTo>
                  <a:lnTo>
                    <a:pt x="467995" y="167767"/>
                  </a:lnTo>
                  <a:lnTo>
                    <a:pt x="493991" y="202196"/>
                  </a:lnTo>
                  <a:lnTo>
                    <a:pt x="524433" y="232664"/>
                  </a:lnTo>
                  <a:lnTo>
                    <a:pt x="558850" y="258673"/>
                  </a:lnTo>
                  <a:lnTo>
                    <a:pt x="596747" y="279742"/>
                  </a:lnTo>
                  <a:lnTo>
                    <a:pt x="637628" y="295402"/>
                  </a:lnTo>
                  <a:lnTo>
                    <a:pt x="681024" y="305142"/>
                  </a:lnTo>
                  <a:lnTo>
                    <a:pt x="726452" y="308495"/>
                  </a:lnTo>
                  <a:lnTo>
                    <a:pt x="726452" y="301256"/>
                  </a:lnTo>
                  <a:close/>
                </a:path>
                <a:path w="727075" h="727075">
                  <a:moveTo>
                    <a:pt x="726452" y="263169"/>
                  </a:moveTo>
                  <a:lnTo>
                    <a:pt x="679259" y="258914"/>
                  </a:lnTo>
                  <a:lnTo>
                    <a:pt x="634822" y="246684"/>
                  </a:lnTo>
                  <a:lnTo>
                    <a:pt x="593864" y="227190"/>
                  </a:lnTo>
                  <a:lnTo>
                    <a:pt x="557161" y="201206"/>
                  </a:lnTo>
                  <a:lnTo>
                    <a:pt x="525449" y="169481"/>
                  </a:lnTo>
                  <a:lnTo>
                    <a:pt x="499465" y="132740"/>
                  </a:lnTo>
                  <a:lnTo>
                    <a:pt x="479983" y="91744"/>
                  </a:lnTo>
                  <a:lnTo>
                    <a:pt x="467753" y="47256"/>
                  </a:lnTo>
                  <a:lnTo>
                    <a:pt x="463499" y="0"/>
                  </a:lnTo>
                  <a:lnTo>
                    <a:pt x="456298" y="0"/>
                  </a:lnTo>
                  <a:lnTo>
                    <a:pt x="460654" y="48539"/>
                  </a:lnTo>
                  <a:lnTo>
                    <a:pt x="473240" y="94246"/>
                  </a:lnTo>
                  <a:lnTo>
                    <a:pt x="493255" y="136359"/>
                  </a:lnTo>
                  <a:lnTo>
                    <a:pt x="519938" y="174117"/>
                  </a:lnTo>
                  <a:lnTo>
                    <a:pt x="552526" y="206717"/>
                  </a:lnTo>
                  <a:lnTo>
                    <a:pt x="590245" y="233426"/>
                  </a:lnTo>
                  <a:lnTo>
                    <a:pt x="632320" y="253453"/>
                  </a:lnTo>
                  <a:lnTo>
                    <a:pt x="677976" y="266026"/>
                  </a:lnTo>
                  <a:lnTo>
                    <a:pt x="726452" y="270395"/>
                  </a:lnTo>
                  <a:lnTo>
                    <a:pt x="726452" y="263169"/>
                  </a:lnTo>
                  <a:close/>
                </a:path>
              </a:pathLst>
            </a:custGeom>
            <a:solidFill>
              <a:srgbClr val="FBDC04"/>
            </a:solidFill>
          </p:spPr>
          <p:txBody>
            <a:bodyPr wrap="square" lIns="0" tIns="0" rIns="0" bIns="0" rtlCol="0"/>
            <a:lstStyle/>
            <a:p>
              <a:endParaRPr/>
            </a:p>
          </p:txBody>
        </p:sp>
        <p:pic>
          <p:nvPicPr>
            <p:cNvPr id="15" name="object 11">
              <a:extLst>
                <a:ext uri="{FF2B5EF4-FFF2-40B4-BE49-F238E27FC236}">
                  <a16:creationId xmlns:a16="http://schemas.microsoft.com/office/drawing/2014/main" id="{231596BC-1416-14E0-F00C-68886A45CE1C}"/>
                </a:ext>
              </a:extLst>
            </p:cNvPr>
            <p:cNvPicPr/>
            <p:nvPr/>
          </p:nvPicPr>
          <p:blipFill>
            <a:blip r:embed="rId2" cstate="print"/>
            <a:stretch>
              <a:fillRect/>
            </a:stretch>
          </p:blipFill>
          <p:spPr>
            <a:xfrm>
              <a:off x="1283007" y="333756"/>
              <a:ext cx="232070" cy="232301"/>
            </a:xfrm>
            <a:prstGeom prst="rect">
              <a:avLst/>
            </a:prstGeom>
          </p:spPr>
        </p:pic>
      </p:grpSp>
      <p:sp>
        <p:nvSpPr>
          <p:cNvPr id="16" name="object 12">
            <a:extLst>
              <a:ext uri="{FF2B5EF4-FFF2-40B4-BE49-F238E27FC236}">
                <a16:creationId xmlns:a16="http://schemas.microsoft.com/office/drawing/2014/main" id="{B6E93ABB-553F-0319-B1A4-14D934BD8C70}"/>
              </a:ext>
            </a:extLst>
          </p:cNvPr>
          <p:cNvSpPr txBox="1"/>
          <p:nvPr userDrawn="1"/>
        </p:nvSpPr>
        <p:spPr>
          <a:xfrm>
            <a:off x="8384708" y="5500243"/>
            <a:ext cx="1858645" cy="848994"/>
          </a:xfrm>
          <a:prstGeom prst="rect">
            <a:avLst/>
          </a:prstGeom>
        </p:spPr>
        <p:txBody>
          <a:bodyPr vert="horz" wrap="square" lIns="0" tIns="12700" rIns="0" bIns="0" rtlCol="0">
            <a:spAutoFit/>
          </a:bodyPr>
          <a:lstStyle/>
          <a:p>
            <a:pPr marL="12700" marR="5080" algn="ctr">
              <a:lnSpc>
                <a:spcPct val="100000"/>
              </a:lnSpc>
              <a:spcBef>
                <a:spcPts val="100"/>
              </a:spcBef>
            </a:pPr>
            <a:r>
              <a:rPr sz="1800" spc="-15" dirty="0">
                <a:latin typeface="Segoe UI Semibold"/>
                <a:cs typeface="Segoe UI Semibold"/>
              </a:rPr>
              <a:t>Pessoas</a:t>
            </a:r>
            <a:r>
              <a:rPr sz="1800" spc="-10" dirty="0">
                <a:latin typeface="Segoe UI Semibold"/>
                <a:cs typeface="Segoe UI Semibold"/>
              </a:rPr>
              <a:t> </a:t>
            </a:r>
            <a:r>
              <a:rPr sz="1800" spc="-5" dirty="0">
                <a:latin typeface="Segoe UI Semibold"/>
                <a:cs typeface="Segoe UI Semibold"/>
              </a:rPr>
              <a:t>incluídas </a:t>
            </a:r>
            <a:r>
              <a:rPr sz="1800" spc="-480" dirty="0">
                <a:latin typeface="Segoe UI Semibold"/>
                <a:cs typeface="Segoe UI Semibold"/>
              </a:rPr>
              <a:t> </a:t>
            </a:r>
            <a:r>
              <a:rPr sz="1800" spc="-5" dirty="0">
                <a:latin typeface="Segoe UI Semibold"/>
                <a:cs typeface="Segoe UI Semibold"/>
              </a:rPr>
              <a:t>no</a:t>
            </a:r>
            <a:r>
              <a:rPr sz="1800" dirty="0">
                <a:latin typeface="Segoe UI Semibold"/>
                <a:cs typeface="Segoe UI Semibold"/>
              </a:rPr>
              <a:t> </a:t>
            </a:r>
            <a:r>
              <a:rPr sz="1800" spc="-5" dirty="0">
                <a:latin typeface="Segoe UI Semibold"/>
                <a:cs typeface="Segoe UI Semibold"/>
              </a:rPr>
              <a:t>mercado de </a:t>
            </a:r>
            <a:r>
              <a:rPr sz="1800" dirty="0">
                <a:latin typeface="Segoe UI Semibold"/>
                <a:cs typeface="Segoe UI Semibold"/>
              </a:rPr>
              <a:t> </a:t>
            </a:r>
            <a:r>
              <a:rPr sz="1800" spc="-10" dirty="0">
                <a:latin typeface="Segoe UI Semibold"/>
                <a:cs typeface="Segoe UI Semibold"/>
              </a:rPr>
              <a:t>trabalho</a:t>
            </a:r>
            <a:endParaRPr sz="1800" dirty="0">
              <a:latin typeface="Segoe UI Semibold"/>
              <a:cs typeface="Segoe UI Semibold"/>
            </a:endParaRPr>
          </a:p>
        </p:txBody>
      </p:sp>
      <p:sp>
        <p:nvSpPr>
          <p:cNvPr id="17" name="object 13">
            <a:extLst>
              <a:ext uri="{FF2B5EF4-FFF2-40B4-BE49-F238E27FC236}">
                <a16:creationId xmlns:a16="http://schemas.microsoft.com/office/drawing/2014/main" id="{E130EAA5-1F0C-1AEB-9682-FCD39A6C0A4E}"/>
              </a:ext>
            </a:extLst>
          </p:cNvPr>
          <p:cNvSpPr/>
          <p:nvPr userDrawn="1"/>
        </p:nvSpPr>
        <p:spPr>
          <a:xfrm>
            <a:off x="5610012" y="3082799"/>
            <a:ext cx="1480185" cy="269875"/>
          </a:xfrm>
          <a:custGeom>
            <a:avLst/>
            <a:gdLst/>
            <a:ahLst/>
            <a:cxnLst/>
            <a:rect l="l" t="t" r="r" b="b"/>
            <a:pathLst>
              <a:path w="1480184" h="269875">
                <a:moveTo>
                  <a:pt x="1479804" y="0"/>
                </a:moveTo>
                <a:lnTo>
                  <a:pt x="0" y="0"/>
                </a:lnTo>
                <a:lnTo>
                  <a:pt x="0" y="269748"/>
                </a:lnTo>
                <a:lnTo>
                  <a:pt x="1479804" y="269748"/>
                </a:lnTo>
                <a:lnTo>
                  <a:pt x="1479804" y="0"/>
                </a:lnTo>
                <a:close/>
              </a:path>
            </a:pathLst>
          </a:custGeom>
          <a:solidFill>
            <a:srgbClr val="FFDD04"/>
          </a:solidFill>
        </p:spPr>
        <p:txBody>
          <a:bodyPr wrap="square" lIns="0" tIns="0" rIns="0" bIns="0" rtlCol="0"/>
          <a:lstStyle/>
          <a:p>
            <a:endParaRPr/>
          </a:p>
        </p:txBody>
      </p:sp>
      <p:sp>
        <p:nvSpPr>
          <p:cNvPr id="18" name="object 14">
            <a:extLst>
              <a:ext uri="{FF2B5EF4-FFF2-40B4-BE49-F238E27FC236}">
                <a16:creationId xmlns:a16="http://schemas.microsoft.com/office/drawing/2014/main" id="{7B90D827-F264-7873-E0C7-97970177BFBE}"/>
              </a:ext>
            </a:extLst>
          </p:cNvPr>
          <p:cNvSpPr/>
          <p:nvPr userDrawn="1"/>
        </p:nvSpPr>
        <p:spPr>
          <a:xfrm>
            <a:off x="5610012" y="5170679"/>
            <a:ext cx="1480185" cy="269875"/>
          </a:xfrm>
          <a:custGeom>
            <a:avLst/>
            <a:gdLst/>
            <a:ahLst/>
            <a:cxnLst/>
            <a:rect l="l" t="t" r="r" b="b"/>
            <a:pathLst>
              <a:path w="1480184" h="269875">
                <a:moveTo>
                  <a:pt x="1479804" y="0"/>
                </a:moveTo>
                <a:lnTo>
                  <a:pt x="0" y="0"/>
                </a:lnTo>
                <a:lnTo>
                  <a:pt x="0" y="269748"/>
                </a:lnTo>
                <a:lnTo>
                  <a:pt x="1479804" y="269748"/>
                </a:lnTo>
                <a:lnTo>
                  <a:pt x="1479804" y="0"/>
                </a:lnTo>
                <a:close/>
              </a:path>
            </a:pathLst>
          </a:custGeom>
          <a:solidFill>
            <a:srgbClr val="FFDD04"/>
          </a:solidFill>
        </p:spPr>
        <p:txBody>
          <a:bodyPr wrap="square" lIns="0" tIns="0" rIns="0" bIns="0" rtlCol="0"/>
          <a:lstStyle/>
          <a:p>
            <a:endParaRPr/>
          </a:p>
        </p:txBody>
      </p:sp>
      <p:sp>
        <p:nvSpPr>
          <p:cNvPr id="19" name="object 15">
            <a:extLst>
              <a:ext uri="{FF2B5EF4-FFF2-40B4-BE49-F238E27FC236}">
                <a16:creationId xmlns:a16="http://schemas.microsoft.com/office/drawing/2014/main" id="{FD592940-D567-0CBD-EE9E-4E63B6CF6C1F}"/>
              </a:ext>
            </a:extLst>
          </p:cNvPr>
          <p:cNvSpPr txBox="1"/>
          <p:nvPr userDrawn="1"/>
        </p:nvSpPr>
        <p:spPr>
          <a:xfrm>
            <a:off x="5431451" y="5524704"/>
            <a:ext cx="2003425" cy="574675"/>
          </a:xfrm>
          <a:prstGeom prst="rect">
            <a:avLst/>
          </a:prstGeom>
        </p:spPr>
        <p:txBody>
          <a:bodyPr vert="horz" wrap="square" lIns="0" tIns="12700" rIns="0" bIns="0" rtlCol="0">
            <a:spAutoFit/>
          </a:bodyPr>
          <a:lstStyle/>
          <a:p>
            <a:pPr algn="ctr">
              <a:lnSpc>
                <a:spcPct val="100000"/>
              </a:lnSpc>
              <a:spcBef>
                <a:spcPts val="100"/>
              </a:spcBef>
            </a:pPr>
            <a:r>
              <a:rPr sz="1800" spc="-15" dirty="0">
                <a:latin typeface="Segoe UI Semibold"/>
                <a:cs typeface="Segoe UI Semibold"/>
              </a:rPr>
              <a:t>Pessoas</a:t>
            </a:r>
            <a:r>
              <a:rPr sz="1800" spc="-55" dirty="0">
                <a:latin typeface="Segoe UI Semibold"/>
                <a:cs typeface="Segoe UI Semibold"/>
              </a:rPr>
              <a:t> </a:t>
            </a:r>
            <a:r>
              <a:rPr sz="1800" spc="-10" dirty="0">
                <a:latin typeface="Segoe UI Semibold"/>
                <a:cs typeface="Segoe UI Semibold"/>
              </a:rPr>
              <a:t>habilitadas</a:t>
            </a:r>
            <a:endParaRPr sz="1800">
              <a:latin typeface="Segoe UI Semibold"/>
              <a:cs typeface="Segoe UI Semibold"/>
            </a:endParaRPr>
          </a:p>
          <a:p>
            <a:pPr algn="ctr">
              <a:lnSpc>
                <a:spcPct val="100000"/>
              </a:lnSpc>
              <a:spcBef>
                <a:spcPts val="5"/>
              </a:spcBef>
            </a:pPr>
            <a:r>
              <a:rPr sz="1800" dirty="0">
                <a:latin typeface="Segoe UI Semibold"/>
                <a:cs typeface="Segoe UI Semibold"/>
              </a:rPr>
              <a:t>e</a:t>
            </a:r>
            <a:r>
              <a:rPr sz="1800" spc="-45" dirty="0">
                <a:latin typeface="Segoe UI Semibold"/>
                <a:cs typeface="Segoe UI Semibold"/>
              </a:rPr>
              <a:t> </a:t>
            </a:r>
            <a:r>
              <a:rPr sz="1800" spc="-10" dirty="0">
                <a:latin typeface="Segoe UI Semibold"/>
                <a:cs typeface="Segoe UI Semibold"/>
              </a:rPr>
              <a:t>reabilitadas</a:t>
            </a:r>
            <a:endParaRPr sz="1800">
              <a:latin typeface="Segoe UI Semibold"/>
              <a:cs typeface="Segoe UI Semibold"/>
            </a:endParaRPr>
          </a:p>
        </p:txBody>
      </p:sp>
      <p:sp>
        <p:nvSpPr>
          <p:cNvPr id="20" name="object 16">
            <a:extLst>
              <a:ext uri="{FF2B5EF4-FFF2-40B4-BE49-F238E27FC236}">
                <a16:creationId xmlns:a16="http://schemas.microsoft.com/office/drawing/2014/main" id="{55DB11E1-16F1-97F4-7435-AEC4A1CEE572}"/>
              </a:ext>
            </a:extLst>
          </p:cNvPr>
          <p:cNvSpPr txBox="1"/>
          <p:nvPr userDrawn="1"/>
        </p:nvSpPr>
        <p:spPr>
          <a:xfrm>
            <a:off x="5889666" y="2868930"/>
            <a:ext cx="939165" cy="391160"/>
          </a:xfrm>
          <a:prstGeom prst="rect">
            <a:avLst/>
          </a:prstGeom>
        </p:spPr>
        <p:txBody>
          <a:bodyPr vert="horz" wrap="square" lIns="0" tIns="12700" rIns="0" bIns="0" rtlCol="0">
            <a:spAutoFit/>
          </a:bodyPr>
          <a:lstStyle/>
          <a:p>
            <a:pPr marL="12700">
              <a:lnSpc>
                <a:spcPct val="100000"/>
              </a:lnSpc>
              <a:spcBef>
                <a:spcPts val="100"/>
              </a:spcBef>
            </a:pPr>
            <a:r>
              <a:rPr lang="pt-BR" sz="2400" dirty="0">
                <a:latin typeface="Arial Black"/>
                <a:cs typeface="Arial Black"/>
              </a:rPr>
              <a:t>7.257 </a:t>
            </a:r>
            <a:endParaRPr sz="2400" dirty="0">
              <a:latin typeface="Arial Black"/>
              <a:cs typeface="Arial Black"/>
            </a:endParaRPr>
          </a:p>
        </p:txBody>
      </p:sp>
      <p:sp>
        <p:nvSpPr>
          <p:cNvPr id="21" name="object 17">
            <a:extLst>
              <a:ext uri="{FF2B5EF4-FFF2-40B4-BE49-F238E27FC236}">
                <a16:creationId xmlns:a16="http://schemas.microsoft.com/office/drawing/2014/main" id="{C794A502-48A4-4B73-11D6-97B2526E9C67}"/>
              </a:ext>
            </a:extLst>
          </p:cNvPr>
          <p:cNvSpPr txBox="1"/>
          <p:nvPr userDrawn="1"/>
        </p:nvSpPr>
        <p:spPr>
          <a:xfrm>
            <a:off x="5889666" y="4939742"/>
            <a:ext cx="939800" cy="391795"/>
          </a:xfrm>
          <a:prstGeom prst="rect">
            <a:avLst/>
          </a:prstGeom>
        </p:spPr>
        <p:txBody>
          <a:bodyPr vert="horz" wrap="square" lIns="0" tIns="12700" rIns="0" bIns="0" rtlCol="0">
            <a:spAutoFit/>
          </a:bodyPr>
          <a:lstStyle/>
          <a:p>
            <a:pPr marL="12700">
              <a:lnSpc>
                <a:spcPct val="100000"/>
              </a:lnSpc>
              <a:spcBef>
                <a:spcPts val="100"/>
              </a:spcBef>
            </a:pPr>
            <a:r>
              <a:rPr lang="pt-BR" sz="2400" dirty="0">
                <a:latin typeface="Arial Black"/>
                <a:cs typeface="Arial Black"/>
              </a:rPr>
              <a:t>1.342</a:t>
            </a:r>
            <a:endParaRPr sz="2400" dirty="0">
              <a:latin typeface="Arial Black"/>
              <a:cs typeface="Arial Black"/>
            </a:endParaRPr>
          </a:p>
        </p:txBody>
      </p:sp>
      <p:sp>
        <p:nvSpPr>
          <p:cNvPr id="22" name="object 18">
            <a:extLst>
              <a:ext uri="{FF2B5EF4-FFF2-40B4-BE49-F238E27FC236}">
                <a16:creationId xmlns:a16="http://schemas.microsoft.com/office/drawing/2014/main" id="{76BF828E-DD5D-48BA-3F9A-C79072492594}"/>
              </a:ext>
            </a:extLst>
          </p:cNvPr>
          <p:cNvSpPr/>
          <p:nvPr userDrawn="1"/>
        </p:nvSpPr>
        <p:spPr>
          <a:xfrm>
            <a:off x="8511708" y="1630427"/>
            <a:ext cx="1480185" cy="269875"/>
          </a:xfrm>
          <a:custGeom>
            <a:avLst/>
            <a:gdLst/>
            <a:ahLst/>
            <a:cxnLst/>
            <a:rect l="l" t="t" r="r" b="b"/>
            <a:pathLst>
              <a:path w="1480184" h="269875">
                <a:moveTo>
                  <a:pt x="1479803" y="0"/>
                </a:moveTo>
                <a:lnTo>
                  <a:pt x="0" y="0"/>
                </a:lnTo>
                <a:lnTo>
                  <a:pt x="0" y="269748"/>
                </a:lnTo>
                <a:lnTo>
                  <a:pt x="1479803" y="269748"/>
                </a:lnTo>
                <a:lnTo>
                  <a:pt x="1479803" y="0"/>
                </a:lnTo>
                <a:close/>
              </a:path>
            </a:pathLst>
          </a:custGeom>
          <a:solidFill>
            <a:srgbClr val="FFDD04"/>
          </a:solidFill>
        </p:spPr>
        <p:txBody>
          <a:bodyPr wrap="square" lIns="0" tIns="0" rIns="0" bIns="0" rtlCol="0"/>
          <a:lstStyle/>
          <a:p>
            <a:endParaRPr/>
          </a:p>
        </p:txBody>
      </p:sp>
      <p:sp>
        <p:nvSpPr>
          <p:cNvPr id="23" name="object 19">
            <a:extLst>
              <a:ext uri="{FF2B5EF4-FFF2-40B4-BE49-F238E27FC236}">
                <a16:creationId xmlns:a16="http://schemas.microsoft.com/office/drawing/2014/main" id="{78383D39-7119-AAE7-D36A-B46697E638B8}"/>
              </a:ext>
            </a:extLst>
          </p:cNvPr>
          <p:cNvSpPr txBox="1">
            <a:spLocks/>
          </p:cNvSpPr>
          <p:nvPr userDrawn="1"/>
        </p:nvSpPr>
        <p:spPr>
          <a:xfrm>
            <a:off x="8689508" y="1437005"/>
            <a:ext cx="1142365" cy="391160"/>
          </a:xfrm>
          <a:prstGeom prst="rect">
            <a:avLst/>
          </a:prstGeom>
        </p:spPr>
        <p:txBody>
          <a:bodyPr vert="horz" wrap="square" lIns="0" tIns="12700"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lgn="ctr">
              <a:lnSpc>
                <a:spcPct val="100000"/>
              </a:lnSpc>
              <a:spcBef>
                <a:spcPts val="100"/>
              </a:spcBef>
            </a:pPr>
            <a:r>
              <a:rPr lang="pt-BR" sz="2400">
                <a:latin typeface="Arial Black"/>
                <a:cs typeface="Arial Black"/>
              </a:rPr>
              <a:t>4.750</a:t>
            </a:r>
            <a:endParaRPr lang="pt-BR" sz="2400" dirty="0">
              <a:latin typeface="Arial Black"/>
              <a:cs typeface="Arial Black"/>
            </a:endParaRPr>
          </a:p>
        </p:txBody>
      </p:sp>
      <p:sp>
        <p:nvSpPr>
          <p:cNvPr id="24" name="object 20">
            <a:extLst>
              <a:ext uri="{FF2B5EF4-FFF2-40B4-BE49-F238E27FC236}">
                <a16:creationId xmlns:a16="http://schemas.microsoft.com/office/drawing/2014/main" id="{49468EA4-EF0A-8D3D-110A-FEB5E4CE6208}"/>
              </a:ext>
            </a:extLst>
          </p:cNvPr>
          <p:cNvSpPr txBox="1"/>
          <p:nvPr userDrawn="1"/>
        </p:nvSpPr>
        <p:spPr>
          <a:xfrm>
            <a:off x="7990501" y="1941449"/>
            <a:ext cx="2435478" cy="843821"/>
          </a:xfrm>
          <a:prstGeom prst="rect">
            <a:avLst/>
          </a:prstGeom>
        </p:spPr>
        <p:txBody>
          <a:bodyPr vert="horz" wrap="square" lIns="0" tIns="12700" rIns="0" bIns="0" rtlCol="0">
            <a:spAutoFit/>
          </a:bodyPr>
          <a:lstStyle/>
          <a:p>
            <a:pPr marL="12700" algn="ctr">
              <a:lnSpc>
                <a:spcPct val="100000"/>
              </a:lnSpc>
              <a:spcBef>
                <a:spcPts val="100"/>
              </a:spcBef>
            </a:pPr>
            <a:r>
              <a:rPr sz="1800" dirty="0">
                <a:latin typeface="Segoe UI Semibold"/>
                <a:cs typeface="Segoe UI Semibold"/>
              </a:rPr>
              <a:t>P</a:t>
            </a:r>
            <a:r>
              <a:rPr sz="1800" spc="-10" dirty="0">
                <a:latin typeface="Segoe UI Semibold"/>
                <a:cs typeface="Segoe UI Semibold"/>
              </a:rPr>
              <a:t>r</a:t>
            </a:r>
            <a:r>
              <a:rPr sz="1800" spc="-20" dirty="0">
                <a:latin typeface="Segoe UI Semibold"/>
                <a:cs typeface="Segoe UI Semibold"/>
              </a:rPr>
              <a:t>o</a:t>
            </a:r>
            <a:r>
              <a:rPr sz="1800" spc="15" dirty="0">
                <a:latin typeface="Segoe UI Semibold"/>
                <a:cs typeface="Segoe UI Semibold"/>
              </a:rPr>
              <a:t>f</a:t>
            </a:r>
            <a:r>
              <a:rPr sz="1800" spc="-15" dirty="0">
                <a:latin typeface="Segoe UI Semibold"/>
                <a:cs typeface="Segoe UI Semibold"/>
              </a:rPr>
              <a:t>i</a:t>
            </a:r>
            <a:r>
              <a:rPr sz="1800" dirty="0">
                <a:latin typeface="Segoe UI Semibold"/>
                <a:cs typeface="Segoe UI Semibold"/>
              </a:rPr>
              <a:t>ss</a:t>
            </a:r>
            <a:r>
              <a:rPr sz="1800" spc="-15" dirty="0">
                <a:latin typeface="Segoe UI Semibold"/>
                <a:cs typeface="Segoe UI Semibold"/>
              </a:rPr>
              <a:t>i</a:t>
            </a:r>
            <a:r>
              <a:rPr sz="1800" spc="5" dirty="0">
                <a:latin typeface="Segoe UI Semibold"/>
                <a:cs typeface="Segoe UI Semibold"/>
              </a:rPr>
              <a:t>o</a:t>
            </a:r>
            <a:r>
              <a:rPr sz="1800" spc="-5" dirty="0">
                <a:latin typeface="Segoe UI Semibold"/>
                <a:cs typeface="Segoe UI Semibold"/>
              </a:rPr>
              <a:t>na</a:t>
            </a:r>
            <a:r>
              <a:rPr sz="1800" spc="-15" dirty="0">
                <a:latin typeface="Segoe UI Semibold"/>
                <a:cs typeface="Segoe UI Semibold"/>
              </a:rPr>
              <a:t>i</a:t>
            </a:r>
            <a:r>
              <a:rPr sz="1800" dirty="0">
                <a:latin typeface="Segoe UI Semibold"/>
                <a:cs typeface="Segoe UI Semibold"/>
              </a:rPr>
              <a:t>s</a:t>
            </a:r>
          </a:p>
          <a:p>
            <a:pPr marL="59690" algn="ctr">
              <a:lnSpc>
                <a:spcPct val="100000"/>
              </a:lnSpc>
            </a:pPr>
            <a:r>
              <a:rPr lang="pt-BR" spc="-10" dirty="0">
                <a:latin typeface="Segoe UI Semibold"/>
                <a:cs typeface="Segoe UI Semibold"/>
              </a:rPr>
              <a:t>i</a:t>
            </a:r>
            <a:r>
              <a:rPr sz="1800" spc="-10" dirty="0" err="1">
                <a:latin typeface="Segoe UI Semibold"/>
                <a:cs typeface="Segoe UI Semibold"/>
              </a:rPr>
              <a:t>mpactados</a:t>
            </a:r>
            <a:r>
              <a:rPr lang="pt-BR" sz="1800" spc="-10" dirty="0">
                <a:latin typeface="Segoe UI Semibold"/>
                <a:cs typeface="Segoe UI Semibold"/>
              </a:rPr>
              <a:t> nas ações da  Rede de Leitura</a:t>
            </a:r>
            <a:endParaRPr sz="1800" dirty="0">
              <a:latin typeface="Segoe UI Semibold"/>
              <a:cs typeface="Segoe UI Semibold"/>
            </a:endParaRPr>
          </a:p>
        </p:txBody>
      </p:sp>
      <p:sp>
        <p:nvSpPr>
          <p:cNvPr id="25" name="object 21">
            <a:extLst>
              <a:ext uri="{FF2B5EF4-FFF2-40B4-BE49-F238E27FC236}">
                <a16:creationId xmlns:a16="http://schemas.microsoft.com/office/drawing/2014/main" id="{7B38C20C-063E-03DE-54D0-E9C88E1F3782}"/>
              </a:ext>
            </a:extLst>
          </p:cNvPr>
          <p:cNvSpPr txBox="1"/>
          <p:nvPr userDrawn="1"/>
        </p:nvSpPr>
        <p:spPr>
          <a:xfrm>
            <a:off x="8602894" y="3443224"/>
            <a:ext cx="1251585" cy="848360"/>
          </a:xfrm>
          <a:prstGeom prst="rect">
            <a:avLst/>
          </a:prstGeom>
        </p:spPr>
        <p:txBody>
          <a:bodyPr vert="horz" wrap="square" lIns="0" tIns="12700" rIns="0" bIns="0" rtlCol="0">
            <a:spAutoFit/>
          </a:bodyPr>
          <a:lstStyle/>
          <a:p>
            <a:pPr marL="12700" marR="5080" indent="-1270" algn="ctr">
              <a:lnSpc>
                <a:spcPct val="100000"/>
              </a:lnSpc>
              <a:spcBef>
                <a:spcPts val="100"/>
              </a:spcBef>
            </a:pPr>
            <a:r>
              <a:rPr sz="1800" spc="-15" dirty="0">
                <a:latin typeface="Segoe UI Semibold"/>
                <a:cs typeface="Segoe UI Semibold"/>
              </a:rPr>
              <a:t>Pessoas </a:t>
            </a:r>
            <a:r>
              <a:rPr sz="1800" spc="-10" dirty="0">
                <a:latin typeface="Segoe UI Semibold"/>
                <a:cs typeface="Segoe UI Semibold"/>
              </a:rPr>
              <a:t> </a:t>
            </a:r>
            <a:r>
              <a:rPr sz="1800" spc="-5" dirty="0">
                <a:latin typeface="Segoe UI Semibold"/>
                <a:cs typeface="Segoe UI Semibold"/>
              </a:rPr>
              <a:t>q</a:t>
            </a:r>
            <a:r>
              <a:rPr sz="1800" spc="5" dirty="0">
                <a:latin typeface="Segoe UI Semibold"/>
                <a:cs typeface="Segoe UI Semibold"/>
              </a:rPr>
              <a:t>u</a:t>
            </a:r>
            <a:r>
              <a:rPr sz="1800" spc="-5" dirty="0">
                <a:latin typeface="Segoe UI Semibold"/>
                <a:cs typeface="Segoe UI Semibold"/>
              </a:rPr>
              <a:t>a</a:t>
            </a:r>
            <a:r>
              <a:rPr sz="1800" spc="-15" dirty="0">
                <a:latin typeface="Segoe UI Semibold"/>
                <a:cs typeface="Segoe UI Semibold"/>
              </a:rPr>
              <a:t>li</a:t>
            </a:r>
            <a:r>
              <a:rPr sz="1800" spc="15" dirty="0">
                <a:latin typeface="Segoe UI Semibold"/>
                <a:cs typeface="Segoe UI Semibold"/>
              </a:rPr>
              <a:t>f</a:t>
            </a:r>
            <a:r>
              <a:rPr sz="1800" spc="-15" dirty="0">
                <a:latin typeface="Segoe UI Semibold"/>
                <a:cs typeface="Segoe UI Semibold"/>
              </a:rPr>
              <a:t>i</a:t>
            </a:r>
            <a:r>
              <a:rPr sz="1800" spc="5" dirty="0">
                <a:latin typeface="Segoe UI Semibold"/>
                <a:cs typeface="Segoe UI Semibold"/>
              </a:rPr>
              <a:t>c</a:t>
            </a:r>
            <a:r>
              <a:rPr sz="1800" spc="-5" dirty="0">
                <a:latin typeface="Segoe UI Semibold"/>
                <a:cs typeface="Segoe UI Semibold"/>
              </a:rPr>
              <a:t>adas  </a:t>
            </a:r>
            <a:r>
              <a:rPr sz="1800" dirty="0">
                <a:latin typeface="Segoe UI Semibold"/>
                <a:cs typeface="Segoe UI Semibold"/>
              </a:rPr>
              <a:t>(cursos)</a:t>
            </a:r>
          </a:p>
        </p:txBody>
      </p:sp>
      <p:sp>
        <p:nvSpPr>
          <p:cNvPr id="26" name="object 22">
            <a:extLst>
              <a:ext uri="{FF2B5EF4-FFF2-40B4-BE49-F238E27FC236}">
                <a16:creationId xmlns:a16="http://schemas.microsoft.com/office/drawing/2014/main" id="{D59931FF-F20B-D3A4-425D-1493CC8A0F36}"/>
              </a:ext>
            </a:extLst>
          </p:cNvPr>
          <p:cNvSpPr/>
          <p:nvPr userDrawn="1"/>
        </p:nvSpPr>
        <p:spPr>
          <a:xfrm>
            <a:off x="8470560" y="3058415"/>
            <a:ext cx="1480185" cy="269875"/>
          </a:xfrm>
          <a:custGeom>
            <a:avLst/>
            <a:gdLst/>
            <a:ahLst/>
            <a:cxnLst/>
            <a:rect l="l" t="t" r="r" b="b"/>
            <a:pathLst>
              <a:path w="1480184" h="269875">
                <a:moveTo>
                  <a:pt x="1479803" y="0"/>
                </a:moveTo>
                <a:lnTo>
                  <a:pt x="0" y="0"/>
                </a:lnTo>
                <a:lnTo>
                  <a:pt x="0" y="269748"/>
                </a:lnTo>
                <a:lnTo>
                  <a:pt x="1479803" y="269748"/>
                </a:lnTo>
                <a:lnTo>
                  <a:pt x="1479803" y="0"/>
                </a:lnTo>
                <a:close/>
              </a:path>
            </a:pathLst>
          </a:custGeom>
          <a:solidFill>
            <a:srgbClr val="FFDD04"/>
          </a:solidFill>
        </p:spPr>
        <p:txBody>
          <a:bodyPr wrap="square" lIns="0" tIns="0" rIns="0" bIns="0" rtlCol="0"/>
          <a:lstStyle/>
          <a:p>
            <a:endParaRPr/>
          </a:p>
        </p:txBody>
      </p:sp>
      <p:sp>
        <p:nvSpPr>
          <p:cNvPr id="27" name="object 23">
            <a:extLst>
              <a:ext uri="{FF2B5EF4-FFF2-40B4-BE49-F238E27FC236}">
                <a16:creationId xmlns:a16="http://schemas.microsoft.com/office/drawing/2014/main" id="{3FDBE1A0-777D-9818-112D-FC2163CA43CE}"/>
              </a:ext>
            </a:extLst>
          </p:cNvPr>
          <p:cNvSpPr/>
          <p:nvPr userDrawn="1"/>
        </p:nvSpPr>
        <p:spPr>
          <a:xfrm>
            <a:off x="8478181" y="5170679"/>
            <a:ext cx="1480185" cy="269875"/>
          </a:xfrm>
          <a:custGeom>
            <a:avLst/>
            <a:gdLst/>
            <a:ahLst/>
            <a:cxnLst/>
            <a:rect l="l" t="t" r="r" b="b"/>
            <a:pathLst>
              <a:path w="1480184" h="269875">
                <a:moveTo>
                  <a:pt x="1479803" y="0"/>
                </a:moveTo>
                <a:lnTo>
                  <a:pt x="0" y="0"/>
                </a:lnTo>
                <a:lnTo>
                  <a:pt x="0" y="269748"/>
                </a:lnTo>
                <a:lnTo>
                  <a:pt x="1479803" y="269748"/>
                </a:lnTo>
                <a:lnTo>
                  <a:pt x="1479803" y="0"/>
                </a:lnTo>
                <a:close/>
              </a:path>
            </a:pathLst>
          </a:custGeom>
          <a:solidFill>
            <a:srgbClr val="FFDD04"/>
          </a:solidFill>
        </p:spPr>
        <p:txBody>
          <a:bodyPr wrap="square" lIns="0" tIns="0" rIns="0" bIns="0" rtlCol="0"/>
          <a:lstStyle/>
          <a:p>
            <a:endParaRPr/>
          </a:p>
        </p:txBody>
      </p:sp>
      <p:sp>
        <p:nvSpPr>
          <p:cNvPr id="28" name="object 24">
            <a:extLst>
              <a:ext uri="{FF2B5EF4-FFF2-40B4-BE49-F238E27FC236}">
                <a16:creationId xmlns:a16="http://schemas.microsoft.com/office/drawing/2014/main" id="{E20C5145-DC36-6169-562C-8CCD84E58684}"/>
              </a:ext>
            </a:extLst>
          </p:cNvPr>
          <p:cNvSpPr txBox="1"/>
          <p:nvPr userDrawn="1"/>
        </p:nvSpPr>
        <p:spPr>
          <a:xfrm>
            <a:off x="8902615" y="2844547"/>
            <a:ext cx="635000" cy="391160"/>
          </a:xfrm>
          <a:prstGeom prst="rect">
            <a:avLst/>
          </a:prstGeom>
        </p:spPr>
        <p:txBody>
          <a:bodyPr vert="horz" wrap="square" lIns="0" tIns="12700" rIns="0" bIns="0" rtlCol="0">
            <a:spAutoFit/>
          </a:bodyPr>
          <a:lstStyle/>
          <a:p>
            <a:pPr marL="12700">
              <a:lnSpc>
                <a:spcPct val="100000"/>
              </a:lnSpc>
              <a:spcBef>
                <a:spcPts val="100"/>
              </a:spcBef>
            </a:pPr>
            <a:r>
              <a:rPr lang="pt-BR" sz="2400" spc="-5" dirty="0">
                <a:latin typeface="Arial Black"/>
                <a:cs typeface="Arial Black"/>
              </a:rPr>
              <a:t>144</a:t>
            </a:r>
            <a:endParaRPr sz="2400" dirty="0">
              <a:latin typeface="Arial Black"/>
              <a:cs typeface="Arial Black"/>
            </a:endParaRPr>
          </a:p>
        </p:txBody>
      </p:sp>
      <p:sp>
        <p:nvSpPr>
          <p:cNvPr id="29" name="object 25">
            <a:extLst>
              <a:ext uri="{FF2B5EF4-FFF2-40B4-BE49-F238E27FC236}">
                <a16:creationId xmlns:a16="http://schemas.microsoft.com/office/drawing/2014/main" id="{3424E687-B092-D2C0-DDFD-BC67FBC3A926}"/>
              </a:ext>
            </a:extLst>
          </p:cNvPr>
          <p:cNvSpPr txBox="1"/>
          <p:nvPr userDrawn="1"/>
        </p:nvSpPr>
        <p:spPr>
          <a:xfrm>
            <a:off x="9011072" y="4939742"/>
            <a:ext cx="431165" cy="391795"/>
          </a:xfrm>
          <a:prstGeom prst="rect">
            <a:avLst/>
          </a:prstGeom>
        </p:spPr>
        <p:txBody>
          <a:bodyPr vert="horz" wrap="square" lIns="0" tIns="12700" rIns="0" bIns="0" rtlCol="0">
            <a:spAutoFit/>
          </a:bodyPr>
          <a:lstStyle/>
          <a:p>
            <a:pPr marL="12700">
              <a:lnSpc>
                <a:spcPct val="100000"/>
              </a:lnSpc>
              <a:spcBef>
                <a:spcPts val="100"/>
              </a:spcBef>
            </a:pPr>
            <a:r>
              <a:rPr sz="2400" spc="-10" dirty="0">
                <a:latin typeface="Arial Black"/>
                <a:cs typeface="Arial Black"/>
              </a:rPr>
              <a:t>5</a:t>
            </a:r>
            <a:r>
              <a:rPr lang="pt-BR" sz="2400" spc="-10" dirty="0">
                <a:latin typeface="Arial Black"/>
                <a:cs typeface="Arial Black"/>
              </a:rPr>
              <a:t>7</a:t>
            </a:r>
            <a:endParaRPr sz="2400" dirty="0">
              <a:latin typeface="Arial Black"/>
              <a:cs typeface="Arial Black"/>
            </a:endParaRPr>
          </a:p>
        </p:txBody>
      </p:sp>
      <p:sp>
        <p:nvSpPr>
          <p:cNvPr id="30" name="object 26">
            <a:extLst>
              <a:ext uri="{FF2B5EF4-FFF2-40B4-BE49-F238E27FC236}">
                <a16:creationId xmlns:a16="http://schemas.microsoft.com/office/drawing/2014/main" id="{7658E51D-E2F3-AFA0-304B-02F767C7CF7B}"/>
              </a:ext>
            </a:extLst>
          </p:cNvPr>
          <p:cNvSpPr txBox="1"/>
          <p:nvPr userDrawn="1"/>
        </p:nvSpPr>
        <p:spPr>
          <a:xfrm>
            <a:off x="5752506" y="3658998"/>
            <a:ext cx="1254760" cy="574040"/>
          </a:xfrm>
          <a:prstGeom prst="rect">
            <a:avLst/>
          </a:prstGeom>
        </p:spPr>
        <p:txBody>
          <a:bodyPr vert="horz" wrap="square" lIns="0" tIns="12700" rIns="0" bIns="0" rtlCol="0">
            <a:spAutoFit/>
          </a:bodyPr>
          <a:lstStyle/>
          <a:p>
            <a:pPr marL="44450" marR="5080" indent="-32384">
              <a:lnSpc>
                <a:spcPct val="100000"/>
              </a:lnSpc>
              <a:spcBef>
                <a:spcPts val="100"/>
              </a:spcBef>
            </a:pPr>
            <a:r>
              <a:rPr sz="1800" spc="-5" dirty="0">
                <a:latin typeface="Segoe UI Semibold"/>
                <a:cs typeface="Segoe UI Semibold"/>
              </a:rPr>
              <a:t>Educadores </a:t>
            </a:r>
            <a:r>
              <a:rPr sz="1800" spc="-480" dirty="0">
                <a:latin typeface="Segoe UI Semibold"/>
                <a:cs typeface="Segoe UI Semibold"/>
              </a:rPr>
              <a:t> </a:t>
            </a:r>
            <a:r>
              <a:rPr sz="1800" spc="-15" dirty="0">
                <a:latin typeface="Segoe UI Semibold"/>
                <a:cs typeface="Segoe UI Semibold"/>
              </a:rPr>
              <a:t>i</a:t>
            </a:r>
            <a:r>
              <a:rPr sz="1800" dirty="0">
                <a:latin typeface="Segoe UI Semibold"/>
                <a:cs typeface="Segoe UI Semibold"/>
              </a:rPr>
              <a:t>m</a:t>
            </a:r>
            <a:r>
              <a:rPr sz="1800" spc="-30" dirty="0">
                <a:latin typeface="Segoe UI Semibold"/>
                <a:cs typeface="Segoe UI Semibold"/>
              </a:rPr>
              <a:t>p</a:t>
            </a:r>
            <a:r>
              <a:rPr sz="1800" spc="-5" dirty="0">
                <a:latin typeface="Segoe UI Semibold"/>
                <a:cs typeface="Segoe UI Semibold"/>
              </a:rPr>
              <a:t>a</a:t>
            </a:r>
            <a:r>
              <a:rPr sz="1800" dirty="0">
                <a:latin typeface="Segoe UI Semibold"/>
                <a:cs typeface="Segoe UI Semibold"/>
              </a:rPr>
              <a:t>c</a:t>
            </a:r>
            <a:r>
              <a:rPr sz="1800" spc="-5" dirty="0">
                <a:latin typeface="Segoe UI Semibold"/>
                <a:cs typeface="Segoe UI Semibold"/>
              </a:rPr>
              <a:t>tad</a:t>
            </a:r>
            <a:r>
              <a:rPr sz="1800" spc="5" dirty="0">
                <a:latin typeface="Segoe UI Semibold"/>
                <a:cs typeface="Segoe UI Semibold"/>
              </a:rPr>
              <a:t>os</a:t>
            </a:r>
            <a:endParaRPr sz="1800" dirty="0">
              <a:latin typeface="Segoe UI Semibold"/>
              <a:cs typeface="Segoe UI Semibold"/>
            </a:endParaRPr>
          </a:p>
        </p:txBody>
      </p:sp>
      <p:pic>
        <p:nvPicPr>
          <p:cNvPr id="31" name="object 27">
            <a:extLst>
              <a:ext uri="{FF2B5EF4-FFF2-40B4-BE49-F238E27FC236}">
                <a16:creationId xmlns:a16="http://schemas.microsoft.com/office/drawing/2014/main" id="{966C302B-6184-1418-92E9-A81695B5AA9A}"/>
              </a:ext>
            </a:extLst>
          </p:cNvPr>
          <p:cNvPicPr/>
          <p:nvPr userDrawn="1"/>
        </p:nvPicPr>
        <p:blipFill>
          <a:blip r:embed="rId3" cstate="print"/>
          <a:stretch>
            <a:fillRect/>
          </a:stretch>
        </p:blipFill>
        <p:spPr>
          <a:xfrm>
            <a:off x="1018143" y="1437005"/>
            <a:ext cx="3599165" cy="4989069"/>
          </a:xfrm>
          <a:prstGeom prst="rect">
            <a:avLst/>
          </a:prstGeom>
        </p:spPr>
      </p:pic>
      <p:pic>
        <p:nvPicPr>
          <p:cNvPr id="32" name="object 4">
            <a:extLst>
              <a:ext uri="{FF2B5EF4-FFF2-40B4-BE49-F238E27FC236}">
                <a16:creationId xmlns:a16="http://schemas.microsoft.com/office/drawing/2014/main" id="{39B12218-09F2-4FC0-A6E6-A86CF94F9D8F}"/>
              </a:ext>
            </a:extLst>
          </p:cNvPr>
          <p:cNvPicPr/>
          <p:nvPr userDrawn="1"/>
        </p:nvPicPr>
        <p:blipFill>
          <a:blip r:embed="rId4" cstate="print"/>
          <a:stretch>
            <a:fillRect/>
          </a:stretch>
        </p:blipFill>
        <p:spPr>
          <a:xfrm>
            <a:off x="11404186" y="-231786"/>
            <a:ext cx="829233" cy="7321571"/>
          </a:xfrm>
          <a:prstGeom prst="rect">
            <a:avLst/>
          </a:prstGeom>
        </p:spPr>
      </p:pic>
    </p:spTree>
    <p:extLst>
      <p:ext uri="{BB962C8B-B14F-4D97-AF65-F5344CB8AC3E}">
        <p14:creationId xmlns:p14="http://schemas.microsoft.com/office/powerpoint/2010/main" val="33816794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lide de Título">
    <p:spTree>
      <p:nvGrpSpPr>
        <p:cNvPr id="1" name=""/>
        <p:cNvGrpSpPr/>
        <p:nvPr/>
      </p:nvGrpSpPr>
      <p:grpSpPr>
        <a:xfrm>
          <a:off x="0" y="0"/>
          <a:ext cx="0" cy="0"/>
          <a:chOff x="0" y="0"/>
          <a:chExt cx="0" cy="0"/>
        </a:xfrm>
      </p:grpSpPr>
      <p:sp>
        <p:nvSpPr>
          <p:cNvPr id="7" name="object 2">
            <a:extLst>
              <a:ext uri="{FF2B5EF4-FFF2-40B4-BE49-F238E27FC236}">
                <a16:creationId xmlns:a16="http://schemas.microsoft.com/office/drawing/2014/main" id="{9EC1B986-4FCA-6BD0-AA2C-66836CC31B6B}"/>
              </a:ext>
            </a:extLst>
          </p:cNvPr>
          <p:cNvSpPr/>
          <p:nvPr userDrawn="1"/>
        </p:nvSpPr>
        <p:spPr>
          <a:xfrm>
            <a:off x="0" y="0"/>
            <a:ext cx="12192000" cy="6858000"/>
          </a:xfrm>
          <a:custGeom>
            <a:avLst/>
            <a:gdLst/>
            <a:ahLst/>
            <a:cxnLst/>
            <a:rect l="l" t="t" r="r" b="b"/>
            <a:pathLst>
              <a:path w="12192000" h="6858000">
                <a:moveTo>
                  <a:pt x="12192000" y="0"/>
                </a:moveTo>
                <a:lnTo>
                  <a:pt x="0" y="0"/>
                </a:lnTo>
                <a:lnTo>
                  <a:pt x="0" y="6857996"/>
                </a:lnTo>
                <a:lnTo>
                  <a:pt x="12192000" y="6857996"/>
                </a:lnTo>
                <a:lnTo>
                  <a:pt x="12192000" y="0"/>
                </a:lnTo>
                <a:close/>
              </a:path>
            </a:pathLst>
          </a:custGeom>
          <a:solidFill>
            <a:srgbClr val="ECECEC"/>
          </a:solidFill>
        </p:spPr>
        <p:txBody>
          <a:bodyPr wrap="square" lIns="0" tIns="0" rIns="0" bIns="0" rtlCol="0"/>
          <a:lstStyle/>
          <a:p>
            <a:endParaRPr/>
          </a:p>
        </p:txBody>
      </p:sp>
      <p:sp>
        <p:nvSpPr>
          <p:cNvPr id="8" name="object 3">
            <a:extLst>
              <a:ext uri="{FF2B5EF4-FFF2-40B4-BE49-F238E27FC236}">
                <a16:creationId xmlns:a16="http://schemas.microsoft.com/office/drawing/2014/main" id="{71AAAF99-424B-D5EE-FAA8-A707D4DCA429}"/>
              </a:ext>
            </a:extLst>
          </p:cNvPr>
          <p:cNvSpPr/>
          <p:nvPr userDrawn="1"/>
        </p:nvSpPr>
        <p:spPr>
          <a:xfrm>
            <a:off x="7249668" y="1069846"/>
            <a:ext cx="3850004" cy="5671185"/>
          </a:xfrm>
          <a:custGeom>
            <a:avLst/>
            <a:gdLst/>
            <a:ahLst/>
            <a:cxnLst/>
            <a:rect l="l" t="t" r="r" b="b"/>
            <a:pathLst>
              <a:path w="3850004" h="5671184">
                <a:moveTo>
                  <a:pt x="3849624" y="0"/>
                </a:moveTo>
                <a:lnTo>
                  <a:pt x="0" y="0"/>
                </a:lnTo>
                <a:lnTo>
                  <a:pt x="0" y="5670804"/>
                </a:lnTo>
                <a:lnTo>
                  <a:pt x="3849624" y="5670804"/>
                </a:lnTo>
                <a:lnTo>
                  <a:pt x="3849624" y="0"/>
                </a:lnTo>
                <a:close/>
              </a:path>
            </a:pathLst>
          </a:custGeom>
          <a:solidFill>
            <a:srgbClr val="FDDC00"/>
          </a:solidFill>
        </p:spPr>
        <p:txBody>
          <a:bodyPr wrap="square" lIns="0" tIns="0" rIns="0" bIns="0" rtlCol="0"/>
          <a:lstStyle/>
          <a:p>
            <a:endParaRPr/>
          </a:p>
        </p:txBody>
      </p:sp>
      <p:pic>
        <p:nvPicPr>
          <p:cNvPr id="9" name="object 4">
            <a:extLst>
              <a:ext uri="{FF2B5EF4-FFF2-40B4-BE49-F238E27FC236}">
                <a16:creationId xmlns:a16="http://schemas.microsoft.com/office/drawing/2014/main" id="{BA3FC504-DB46-A3B7-CFF2-5F264313C0A0}"/>
              </a:ext>
            </a:extLst>
          </p:cNvPr>
          <p:cNvPicPr/>
          <p:nvPr userDrawn="1"/>
        </p:nvPicPr>
        <p:blipFill>
          <a:blip r:embed="rId2" cstate="print"/>
          <a:stretch>
            <a:fillRect/>
          </a:stretch>
        </p:blipFill>
        <p:spPr>
          <a:xfrm>
            <a:off x="11404186" y="-231786"/>
            <a:ext cx="829233" cy="7321571"/>
          </a:xfrm>
          <a:prstGeom prst="rect">
            <a:avLst/>
          </a:prstGeom>
        </p:spPr>
      </p:pic>
      <p:sp>
        <p:nvSpPr>
          <p:cNvPr id="10" name="object 5">
            <a:extLst>
              <a:ext uri="{FF2B5EF4-FFF2-40B4-BE49-F238E27FC236}">
                <a16:creationId xmlns:a16="http://schemas.microsoft.com/office/drawing/2014/main" id="{719C9A98-9023-7D8F-E0B9-8A7129ECA85B}"/>
              </a:ext>
            </a:extLst>
          </p:cNvPr>
          <p:cNvSpPr/>
          <p:nvPr userDrawn="1"/>
        </p:nvSpPr>
        <p:spPr>
          <a:xfrm>
            <a:off x="1343779" y="762982"/>
            <a:ext cx="1481455" cy="269875"/>
          </a:xfrm>
          <a:custGeom>
            <a:avLst/>
            <a:gdLst/>
            <a:ahLst/>
            <a:cxnLst/>
            <a:rect l="l" t="t" r="r" b="b"/>
            <a:pathLst>
              <a:path w="1481455" h="269875">
                <a:moveTo>
                  <a:pt x="1481327" y="0"/>
                </a:moveTo>
                <a:lnTo>
                  <a:pt x="0" y="0"/>
                </a:lnTo>
                <a:lnTo>
                  <a:pt x="0" y="269748"/>
                </a:lnTo>
                <a:lnTo>
                  <a:pt x="1481327" y="269748"/>
                </a:lnTo>
                <a:lnTo>
                  <a:pt x="1481327" y="0"/>
                </a:lnTo>
                <a:close/>
              </a:path>
            </a:pathLst>
          </a:custGeom>
          <a:solidFill>
            <a:srgbClr val="FFDD04"/>
          </a:solidFill>
        </p:spPr>
        <p:txBody>
          <a:bodyPr wrap="square" lIns="0" tIns="0" rIns="0" bIns="0" rtlCol="0"/>
          <a:lstStyle/>
          <a:p>
            <a:endParaRPr/>
          </a:p>
        </p:txBody>
      </p:sp>
      <p:sp>
        <p:nvSpPr>
          <p:cNvPr id="11" name="object 6">
            <a:extLst>
              <a:ext uri="{FF2B5EF4-FFF2-40B4-BE49-F238E27FC236}">
                <a16:creationId xmlns:a16="http://schemas.microsoft.com/office/drawing/2014/main" id="{823A9ED1-773D-8EEE-FF4B-C48CF8149836}"/>
              </a:ext>
            </a:extLst>
          </p:cNvPr>
          <p:cNvSpPr txBox="1"/>
          <p:nvPr userDrawn="1"/>
        </p:nvSpPr>
        <p:spPr>
          <a:xfrm>
            <a:off x="1677408" y="554195"/>
            <a:ext cx="939165" cy="391160"/>
          </a:xfrm>
          <a:prstGeom prst="rect">
            <a:avLst/>
          </a:prstGeom>
        </p:spPr>
        <p:txBody>
          <a:bodyPr vert="horz" wrap="square" lIns="0" tIns="12700" rIns="0" bIns="0" rtlCol="0">
            <a:spAutoFit/>
          </a:bodyPr>
          <a:lstStyle/>
          <a:p>
            <a:pPr marL="12700" algn="ctr">
              <a:lnSpc>
                <a:spcPct val="100000"/>
              </a:lnSpc>
              <a:spcBef>
                <a:spcPts val="100"/>
              </a:spcBef>
            </a:pPr>
            <a:r>
              <a:rPr lang="pt-BR" sz="2400" dirty="0">
                <a:latin typeface="Arial Black"/>
                <a:cs typeface="Arial Black"/>
              </a:rPr>
              <a:t>315</a:t>
            </a:r>
            <a:endParaRPr sz="2400" dirty="0">
              <a:latin typeface="Arial Black"/>
              <a:cs typeface="Arial Black"/>
            </a:endParaRPr>
          </a:p>
        </p:txBody>
      </p:sp>
      <p:sp>
        <p:nvSpPr>
          <p:cNvPr id="12" name="object 7">
            <a:extLst>
              <a:ext uri="{FF2B5EF4-FFF2-40B4-BE49-F238E27FC236}">
                <a16:creationId xmlns:a16="http://schemas.microsoft.com/office/drawing/2014/main" id="{ED1C0B9B-B7DD-E663-784B-37D30DA86061}"/>
              </a:ext>
            </a:extLst>
          </p:cNvPr>
          <p:cNvSpPr txBox="1"/>
          <p:nvPr userDrawn="1"/>
        </p:nvSpPr>
        <p:spPr>
          <a:xfrm>
            <a:off x="1108257" y="1065984"/>
            <a:ext cx="1980184" cy="566822"/>
          </a:xfrm>
          <a:prstGeom prst="rect">
            <a:avLst/>
          </a:prstGeom>
        </p:spPr>
        <p:txBody>
          <a:bodyPr vert="horz" wrap="square" lIns="0" tIns="12700" rIns="0" bIns="0" rtlCol="0">
            <a:spAutoFit/>
          </a:bodyPr>
          <a:lstStyle/>
          <a:p>
            <a:pPr algn="ctr">
              <a:lnSpc>
                <a:spcPct val="100000"/>
              </a:lnSpc>
              <a:spcBef>
                <a:spcPts val="100"/>
              </a:spcBef>
            </a:pPr>
            <a:r>
              <a:rPr sz="1800" spc="-10" dirty="0" err="1">
                <a:latin typeface="Segoe UI Semibold"/>
                <a:cs typeface="Segoe UI Semibold"/>
              </a:rPr>
              <a:t>Títulos</a:t>
            </a:r>
            <a:r>
              <a:rPr lang="pt-BR" sz="1800" spc="-10" dirty="0">
                <a:latin typeface="Segoe UI Semibold"/>
                <a:cs typeface="Segoe UI Semibold"/>
              </a:rPr>
              <a:t> </a:t>
            </a:r>
            <a:r>
              <a:rPr lang="pt-BR" spc="-5" dirty="0">
                <a:latin typeface="Segoe UI Semibold"/>
                <a:cs typeface="Segoe UI Semibold"/>
              </a:rPr>
              <a:t>p</a:t>
            </a:r>
            <a:r>
              <a:rPr sz="1800" spc="-5" dirty="0" err="1">
                <a:latin typeface="Segoe UI Semibold"/>
                <a:cs typeface="Segoe UI Semibold"/>
              </a:rPr>
              <a:t>roduzidos</a:t>
            </a:r>
            <a:r>
              <a:rPr lang="pt-BR" sz="1800" spc="-5" dirty="0">
                <a:latin typeface="Segoe UI Semibold"/>
                <a:cs typeface="Segoe UI Semibold"/>
              </a:rPr>
              <a:t> em Braille</a:t>
            </a:r>
            <a:endParaRPr sz="1800" dirty="0">
              <a:latin typeface="Segoe UI Semibold"/>
              <a:cs typeface="Segoe UI Semibold"/>
            </a:endParaRPr>
          </a:p>
        </p:txBody>
      </p:sp>
      <p:sp>
        <p:nvSpPr>
          <p:cNvPr id="13" name="object 8">
            <a:extLst>
              <a:ext uri="{FF2B5EF4-FFF2-40B4-BE49-F238E27FC236}">
                <a16:creationId xmlns:a16="http://schemas.microsoft.com/office/drawing/2014/main" id="{956D09D2-1C85-037F-1725-C48B4B9B0CEF}"/>
              </a:ext>
            </a:extLst>
          </p:cNvPr>
          <p:cNvSpPr txBox="1"/>
          <p:nvPr userDrawn="1"/>
        </p:nvSpPr>
        <p:spPr>
          <a:xfrm>
            <a:off x="7923499" y="396215"/>
            <a:ext cx="2948559" cy="366767"/>
          </a:xfrm>
          <a:prstGeom prst="rect">
            <a:avLst/>
          </a:prstGeom>
        </p:spPr>
        <p:txBody>
          <a:bodyPr vert="horz" wrap="square" lIns="0" tIns="12700" rIns="0" bIns="0" rtlCol="0">
            <a:spAutoFit/>
          </a:bodyPr>
          <a:lstStyle/>
          <a:p>
            <a:pPr marL="12700">
              <a:lnSpc>
                <a:spcPct val="100000"/>
              </a:lnSpc>
              <a:spcBef>
                <a:spcPts val="100"/>
              </a:spcBef>
            </a:pPr>
            <a:r>
              <a:rPr sz="2300" spc="-5" dirty="0">
                <a:latin typeface="Segoe UI Black"/>
                <a:cs typeface="Segoe UI Black"/>
              </a:rPr>
              <a:t>RESULTADOS</a:t>
            </a:r>
            <a:r>
              <a:rPr sz="2300" spc="-60" dirty="0">
                <a:latin typeface="Segoe UI Black"/>
                <a:cs typeface="Segoe UI Black"/>
              </a:rPr>
              <a:t> </a:t>
            </a:r>
            <a:r>
              <a:rPr sz="2300" spc="-5" dirty="0">
                <a:latin typeface="Segoe UI Black"/>
                <a:cs typeface="Segoe UI Black"/>
              </a:rPr>
              <a:t>202</a:t>
            </a:r>
            <a:r>
              <a:rPr lang="pt-BR" sz="2300" spc="-5" dirty="0">
                <a:latin typeface="Segoe UI Black"/>
                <a:cs typeface="Segoe UI Black"/>
              </a:rPr>
              <a:t>2</a:t>
            </a:r>
            <a:endParaRPr sz="2300" dirty="0">
              <a:latin typeface="Segoe UI Black"/>
              <a:cs typeface="Segoe UI Black"/>
            </a:endParaRPr>
          </a:p>
        </p:txBody>
      </p:sp>
      <p:grpSp>
        <p:nvGrpSpPr>
          <p:cNvPr id="14" name="object 9">
            <a:extLst>
              <a:ext uri="{FF2B5EF4-FFF2-40B4-BE49-F238E27FC236}">
                <a16:creationId xmlns:a16="http://schemas.microsoft.com/office/drawing/2014/main" id="{931D99C8-A7D2-0510-49CE-08AC737D6A53}"/>
              </a:ext>
            </a:extLst>
          </p:cNvPr>
          <p:cNvGrpSpPr/>
          <p:nvPr userDrawn="1"/>
        </p:nvGrpSpPr>
        <p:grpSpPr>
          <a:xfrm>
            <a:off x="7067505" y="225552"/>
            <a:ext cx="727075" cy="728345"/>
            <a:chOff x="7067505" y="225552"/>
            <a:chExt cx="727075" cy="728345"/>
          </a:xfrm>
        </p:grpSpPr>
        <p:sp>
          <p:nvSpPr>
            <p:cNvPr id="15" name="object 10">
              <a:extLst>
                <a:ext uri="{FF2B5EF4-FFF2-40B4-BE49-F238E27FC236}">
                  <a16:creationId xmlns:a16="http://schemas.microsoft.com/office/drawing/2014/main" id="{A91B2193-C837-EF30-74A7-E2C8D1B13436}"/>
                </a:ext>
              </a:extLst>
            </p:cNvPr>
            <p:cNvSpPr/>
            <p:nvPr/>
          </p:nvSpPr>
          <p:spPr>
            <a:xfrm>
              <a:off x="7067499" y="225564"/>
              <a:ext cx="727075" cy="728345"/>
            </a:xfrm>
            <a:custGeom>
              <a:avLst/>
              <a:gdLst/>
              <a:ahLst/>
              <a:cxnLst/>
              <a:rect l="l" t="t" r="r" b="b"/>
              <a:pathLst>
                <a:path w="727075" h="728344">
                  <a:moveTo>
                    <a:pt x="726452" y="721182"/>
                  </a:moveTo>
                  <a:lnTo>
                    <a:pt x="679246" y="719645"/>
                  </a:lnTo>
                  <a:lnTo>
                    <a:pt x="632828" y="715098"/>
                  </a:lnTo>
                  <a:lnTo>
                    <a:pt x="587324" y="707631"/>
                  </a:lnTo>
                  <a:lnTo>
                    <a:pt x="542798" y="697344"/>
                  </a:lnTo>
                  <a:lnTo>
                    <a:pt x="499376" y="684339"/>
                  </a:lnTo>
                  <a:lnTo>
                    <a:pt x="457136" y="668705"/>
                  </a:lnTo>
                  <a:lnTo>
                    <a:pt x="416166" y="650544"/>
                  </a:lnTo>
                  <a:lnTo>
                    <a:pt x="376580" y="629945"/>
                  </a:lnTo>
                  <a:lnTo>
                    <a:pt x="338467" y="607009"/>
                  </a:lnTo>
                  <a:lnTo>
                    <a:pt x="301917" y="581825"/>
                  </a:lnTo>
                  <a:lnTo>
                    <a:pt x="267042" y="554494"/>
                  </a:lnTo>
                  <a:lnTo>
                    <a:pt x="233921" y="525106"/>
                  </a:lnTo>
                  <a:lnTo>
                    <a:pt x="202653" y="493763"/>
                  </a:lnTo>
                  <a:lnTo>
                    <a:pt x="173329" y="460565"/>
                  </a:lnTo>
                  <a:lnTo>
                    <a:pt x="146062" y="425602"/>
                  </a:lnTo>
                  <a:lnTo>
                    <a:pt x="120929" y="388962"/>
                  </a:lnTo>
                  <a:lnTo>
                    <a:pt x="98044" y="350761"/>
                  </a:lnTo>
                  <a:lnTo>
                    <a:pt x="77495" y="311073"/>
                  </a:lnTo>
                  <a:lnTo>
                    <a:pt x="59359" y="270014"/>
                  </a:lnTo>
                  <a:lnTo>
                    <a:pt x="43764" y="227660"/>
                  </a:lnTo>
                  <a:lnTo>
                    <a:pt x="30784" y="184124"/>
                  </a:lnTo>
                  <a:lnTo>
                    <a:pt x="20523" y="139484"/>
                  </a:lnTo>
                  <a:lnTo>
                    <a:pt x="13081" y="93865"/>
                  </a:lnTo>
                  <a:lnTo>
                    <a:pt x="8534" y="47332"/>
                  </a:lnTo>
                  <a:lnTo>
                    <a:pt x="7010" y="0"/>
                  </a:lnTo>
                  <a:lnTo>
                    <a:pt x="0" y="0"/>
                  </a:lnTo>
                  <a:lnTo>
                    <a:pt x="1549" y="47802"/>
                  </a:lnTo>
                  <a:lnTo>
                    <a:pt x="6134" y="94792"/>
                  </a:lnTo>
                  <a:lnTo>
                    <a:pt x="13652" y="140868"/>
                  </a:lnTo>
                  <a:lnTo>
                    <a:pt x="24003" y="185940"/>
                  </a:lnTo>
                  <a:lnTo>
                    <a:pt x="37109" y="229908"/>
                  </a:lnTo>
                  <a:lnTo>
                    <a:pt x="52857" y="272669"/>
                  </a:lnTo>
                  <a:lnTo>
                    <a:pt x="71158" y="314134"/>
                  </a:lnTo>
                  <a:lnTo>
                    <a:pt x="91909" y="354203"/>
                  </a:lnTo>
                  <a:lnTo>
                    <a:pt x="115011" y="392785"/>
                  </a:lnTo>
                  <a:lnTo>
                    <a:pt x="140385" y="429768"/>
                  </a:lnTo>
                  <a:lnTo>
                    <a:pt x="167919" y="465074"/>
                  </a:lnTo>
                  <a:lnTo>
                    <a:pt x="197523" y="498602"/>
                  </a:lnTo>
                  <a:lnTo>
                    <a:pt x="229082" y="530237"/>
                  </a:lnTo>
                  <a:lnTo>
                    <a:pt x="262534" y="559904"/>
                  </a:lnTo>
                  <a:lnTo>
                    <a:pt x="297751" y="587502"/>
                  </a:lnTo>
                  <a:lnTo>
                    <a:pt x="334657" y="612927"/>
                  </a:lnTo>
                  <a:lnTo>
                    <a:pt x="373138" y="636092"/>
                  </a:lnTo>
                  <a:lnTo>
                    <a:pt x="413118" y="656894"/>
                  </a:lnTo>
                  <a:lnTo>
                    <a:pt x="454482" y="675233"/>
                  </a:lnTo>
                  <a:lnTo>
                    <a:pt x="497128" y="691007"/>
                  </a:lnTo>
                  <a:lnTo>
                    <a:pt x="540994" y="704138"/>
                  </a:lnTo>
                  <a:lnTo>
                    <a:pt x="585939" y="714527"/>
                  </a:lnTo>
                  <a:lnTo>
                    <a:pt x="631901" y="722058"/>
                  </a:lnTo>
                  <a:lnTo>
                    <a:pt x="678776" y="726643"/>
                  </a:lnTo>
                  <a:lnTo>
                    <a:pt x="726452" y="728205"/>
                  </a:lnTo>
                  <a:lnTo>
                    <a:pt x="726452" y="721182"/>
                  </a:lnTo>
                  <a:close/>
                </a:path>
                <a:path w="727075" h="728344">
                  <a:moveTo>
                    <a:pt x="726452" y="683018"/>
                  </a:moveTo>
                  <a:lnTo>
                    <a:pt x="677887" y="681304"/>
                  </a:lnTo>
                  <a:lnTo>
                    <a:pt x="630237" y="676224"/>
                  </a:lnTo>
                  <a:lnTo>
                    <a:pt x="583603" y="667893"/>
                  </a:lnTo>
                  <a:lnTo>
                    <a:pt x="538111" y="656450"/>
                  </a:lnTo>
                  <a:lnTo>
                    <a:pt x="493864" y="641985"/>
                  </a:lnTo>
                  <a:lnTo>
                    <a:pt x="451002" y="624636"/>
                  </a:lnTo>
                  <a:lnTo>
                    <a:pt x="409625" y="604507"/>
                  </a:lnTo>
                  <a:lnTo>
                    <a:pt x="369849" y="581723"/>
                  </a:lnTo>
                  <a:lnTo>
                    <a:pt x="331800" y="556387"/>
                  </a:lnTo>
                  <a:lnTo>
                    <a:pt x="295592" y="528624"/>
                  </a:lnTo>
                  <a:lnTo>
                    <a:pt x="261327" y="498563"/>
                  </a:lnTo>
                  <a:lnTo>
                    <a:pt x="229146" y="466293"/>
                  </a:lnTo>
                  <a:lnTo>
                    <a:pt x="199148" y="431952"/>
                  </a:lnTo>
                  <a:lnTo>
                    <a:pt x="171450" y="395655"/>
                  </a:lnTo>
                  <a:lnTo>
                    <a:pt x="146177" y="357517"/>
                  </a:lnTo>
                  <a:lnTo>
                    <a:pt x="123444" y="317639"/>
                  </a:lnTo>
                  <a:lnTo>
                    <a:pt x="103352" y="276161"/>
                  </a:lnTo>
                  <a:lnTo>
                    <a:pt x="86042" y="233184"/>
                  </a:lnTo>
                  <a:lnTo>
                    <a:pt x="71615" y="188836"/>
                  </a:lnTo>
                  <a:lnTo>
                    <a:pt x="60185" y="143217"/>
                  </a:lnTo>
                  <a:lnTo>
                    <a:pt x="51892" y="96469"/>
                  </a:lnTo>
                  <a:lnTo>
                    <a:pt x="46824" y="48691"/>
                  </a:lnTo>
                  <a:lnTo>
                    <a:pt x="45097" y="0"/>
                  </a:lnTo>
                  <a:lnTo>
                    <a:pt x="37871" y="0"/>
                  </a:lnTo>
                  <a:lnTo>
                    <a:pt x="39471" y="47167"/>
                  </a:lnTo>
                  <a:lnTo>
                    <a:pt x="44183" y="93497"/>
                  </a:lnTo>
                  <a:lnTo>
                    <a:pt x="51904" y="138887"/>
                  </a:lnTo>
                  <a:lnTo>
                    <a:pt x="62534" y="183222"/>
                  </a:lnTo>
                  <a:lnTo>
                    <a:pt x="75971" y="226415"/>
                  </a:lnTo>
                  <a:lnTo>
                    <a:pt x="92113" y="268351"/>
                  </a:lnTo>
                  <a:lnTo>
                    <a:pt x="110845" y="308927"/>
                  </a:lnTo>
                  <a:lnTo>
                    <a:pt x="132080" y="348030"/>
                  </a:lnTo>
                  <a:lnTo>
                    <a:pt x="155702" y="385584"/>
                  </a:lnTo>
                  <a:lnTo>
                    <a:pt x="181610" y="421462"/>
                  </a:lnTo>
                  <a:lnTo>
                    <a:pt x="209702" y="455561"/>
                  </a:lnTo>
                  <a:lnTo>
                    <a:pt x="239877" y="487781"/>
                  </a:lnTo>
                  <a:lnTo>
                    <a:pt x="272034" y="518033"/>
                  </a:lnTo>
                  <a:lnTo>
                    <a:pt x="306057" y="546188"/>
                  </a:lnTo>
                  <a:lnTo>
                    <a:pt x="341845" y="572160"/>
                  </a:lnTo>
                  <a:lnTo>
                    <a:pt x="379298" y="595833"/>
                  </a:lnTo>
                  <a:lnTo>
                    <a:pt x="418312" y="617105"/>
                  </a:lnTo>
                  <a:lnTo>
                    <a:pt x="458787" y="635889"/>
                  </a:lnTo>
                  <a:lnTo>
                    <a:pt x="500621" y="652068"/>
                  </a:lnTo>
                  <a:lnTo>
                    <a:pt x="543699" y="665530"/>
                  </a:lnTo>
                  <a:lnTo>
                    <a:pt x="587933" y="676186"/>
                  </a:lnTo>
                  <a:lnTo>
                    <a:pt x="633196" y="683920"/>
                  </a:lnTo>
                  <a:lnTo>
                    <a:pt x="679411" y="688644"/>
                  </a:lnTo>
                  <a:lnTo>
                    <a:pt x="726452" y="690245"/>
                  </a:lnTo>
                  <a:lnTo>
                    <a:pt x="726452" y="683018"/>
                  </a:lnTo>
                  <a:close/>
                </a:path>
                <a:path w="727075" h="728344">
                  <a:moveTo>
                    <a:pt x="726452" y="645058"/>
                  </a:moveTo>
                  <a:lnTo>
                    <a:pt x="678510" y="643280"/>
                  </a:lnTo>
                  <a:lnTo>
                    <a:pt x="631520" y="638048"/>
                  </a:lnTo>
                  <a:lnTo>
                    <a:pt x="585597" y="629475"/>
                  </a:lnTo>
                  <a:lnTo>
                    <a:pt x="540867" y="617689"/>
                  </a:lnTo>
                  <a:lnTo>
                    <a:pt x="497459" y="602830"/>
                  </a:lnTo>
                  <a:lnTo>
                    <a:pt x="455485" y="585000"/>
                  </a:lnTo>
                  <a:lnTo>
                    <a:pt x="415086" y="564349"/>
                  </a:lnTo>
                  <a:lnTo>
                    <a:pt x="376389" y="540981"/>
                  </a:lnTo>
                  <a:lnTo>
                    <a:pt x="339509" y="515035"/>
                  </a:lnTo>
                  <a:lnTo>
                    <a:pt x="304571" y="486625"/>
                  </a:lnTo>
                  <a:lnTo>
                    <a:pt x="271716" y="455891"/>
                  </a:lnTo>
                  <a:lnTo>
                    <a:pt x="241058" y="422960"/>
                  </a:lnTo>
                  <a:lnTo>
                    <a:pt x="212712" y="387934"/>
                  </a:lnTo>
                  <a:lnTo>
                    <a:pt x="186829" y="350964"/>
                  </a:lnTo>
                  <a:lnTo>
                    <a:pt x="163512" y="312166"/>
                  </a:lnTo>
                  <a:lnTo>
                    <a:pt x="142900" y="271678"/>
                  </a:lnTo>
                  <a:lnTo>
                    <a:pt x="125120" y="229603"/>
                  </a:lnTo>
                  <a:lnTo>
                    <a:pt x="110286" y="186080"/>
                  </a:lnTo>
                  <a:lnTo>
                    <a:pt x="98526" y="141224"/>
                  </a:lnTo>
                  <a:lnTo>
                    <a:pt x="89979" y="95173"/>
                  </a:lnTo>
                  <a:lnTo>
                    <a:pt x="84747" y="48056"/>
                  </a:lnTo>
                  <a:lnTo>
                    <a:pt x="82981" y="0"/>
                  </a:lnTo>
                  <a:lnTo>
                    <a:pt x="75971" y="0"/>
                  </a:lnTo>
                  <a:lnTo>
                    <a:pt x="77762" y="48590"/>
                  </a:lnTo>
                  <a:lnTo>
                    <a:pt x="83045" y="96227"/>
                  </a:lnTo>
                  <a:lnTo>
                    <a:pt x="91681" y="142786"/>
                  </a:lnTo>
                  <a:lnTo>
                    <a:pt x="103568" y="188125"/>
                  </a:lnTo>
                  <a:lnTo>
                    <a:pt x="118554" y="232130"/>
                  </a:lnTo>
                  <a:lnTo>
                    <a:pt x="136537" y="274662"/>
                  </a:lnTo>
                  <a:lnTo>
                    <a:pt x="157365" y="315607"/>
                  </a:lnTo>
                  <a:lnTo>
                    <a:pt x="180936" y="354825"/>
                  </a:lnTo>
                  <a:lnTo>
                    <a:pt x="207098" y="392188"/>
                  </a:lnTo>
                  <a:lnTo>
                    <a:pt x="235737" y="427583"/>
                  </a:lnTo>
                  <a:lnTo>
                    <a:pt x="266738" y="460883"/>
                  </a:lnTo>
                  <a:lnTo>
                    <a:pt x="299948" y="491947"/>
                  </a:lnTo>
                  <a:lnTo>
                    <a:pt x="335254" y="520661"/>
                  </a:lnTo>
                  <a:lnTo>
                    <a:pt x="372541" y="546887"/>
                  </a:lnTo>
                  <a:lnTo>
                    <a:pt x="411657" y="570496"/>
                  </a:lnTo>
                  <a:lnTo>
                    <a:pt x="452501" y="591388"/>
                  </a:lnTo>
                  <a:lnTo>
                    <a:pt x="494931" y="609396"/>
                  </a:lnTo>
                  <a:lnTo>
                    <a:pt x="538822" y="624420"/>
                  </a:lnTo>
                  <a:lnTo>
                    <a:pt x="584034" y="636333"/>
                  </a:lnTo>
                  <a:lnTo>
                    <a:pt x="630466" y="644994"/>
                  </a:lnTo>
                  <a:lnTo>
                    <a:pt x="677989" y="650278"/>
                  </a:lnTo>
                  <a:lnTo>
                    <a:pt x="726452" y="652081"/>
                  </a:lnTo>
                  <a:lnTo>
                    <a:pt x="726452" y="645058"/>
                  </a:lnTo>
                  <a:close/>
                </a:path>
                <a:path w="727075" h="728344">
                  <a:moveTo>
                    <a:pt x="726452" y="606856"/>
                  </a:moveTo>
                  <a:lnTo>
                    <a:pt x="679234" y="605028"/>
                  </a:lnTo>
                  <a:lnTo>
                    <a:pt x="632980" y="599630"/>
                  </a:lnTo>
                  <a:lnTo>
                    <a:pt x="587857" y="590804"/>
                  </a:lnTo>
                  <a:lnTo>
                    <a:pt x="543979" y="578675"/>
                  </a:lnTo>
                  <a:lnTo>
                    <a:pt x="501484" y="563384"/>
                  </a:lnTo>
                  <a:lnTo>
                    <a:pt x="460514" y="545084"/>
                  </a:lnTo>
                  <a:lnTo>
                    <a:pt x="421208" y="523875"/>
                  </a:lnTo>
                  <a:lnTo>
                    <a:pt x="383692" y="499922"/>
                  </a:lnTo>
                  <a:lnTo>
                    <a:pt x="348107" y="473354"/>
                  </a:lnTo>
                  <a:lnTo>
                    <a:pt x="314591" y="444309"/>
                  </a:lnTo>
                  <a:lnTo>
                    <a:pt x="283260" y="412915"/>
                  </a:lnTo>
                  <a:lnTo>
                    <a:pt x="254279" y="379323"/>
                  </a:lnTo>
                  <a:lnTo>
                    <a:pt x="227774" y="343649"/>
                  </a:lnTo>
                  <a:lnTo>
                    <a:pt x="203885" y="306044"/>
                  </a:lnTo>
                  <a:lnTo>
                    <a:pt x="182727" y="266623"/>
                  </a:lnTo>
                  <a:lnTo>
                    <a:pt x="164452" y="225552"/>
                  </a:lnTo>
                  <a:lnTo>
                    <a:pt x="149199" y="182956"/>
                  </a:lnTo>
                  <a:lnTo>
                    <a:pt x="137096" y="138963"/>
                  </a:lnTo>
                  <a:lnTo>
                    <a:pt x="128295" y="93713"/>
                  </a:lnTo>
                  <a:lnTo>
                    <a:pt x="122897" y="47345"/>
                  </a:lnTo>
                  <a:lnTo>
                    <a:pt x="121081" y="0"/>
                  </a:lnTo>
                  <a:lnTo>
                    <a:pt x="114071" y="0"/>
                  </a:lnTo>
                  <a:lnTo>
                    <a:pt x="115912" y="47904"/>
                  </a:lnTo>
                  <a:lnTo>
                    <a:pt x="121361" y="94818"/>
                  </a:lnTo>
                  <a:lnTo>
                    <a:pt x="130276" y="140601"/>
                  </a:lnTo>
                  <a:lnTo>
                    <a:pt x="142519" y="185102"/>
                  </a:lnTo>
                  <a:lnTo>
                    <a:pt x="157937" y="228193"/>
                  </a:lnTo>
                  <a:lnTo>
                    <a:pt x="176415" y="269748"/>
                  </a:lnTo>
                  <a:lnTo>
                    <a:pt x="197815" y="309613"/>
                  </a:lnTo>
                  <a:lnTo>
                    <a:pt x="221983" y="347662"/>
                  </a:lnTo>
                  <a:lnTo>
                    <a:pt x="248793" y="383743"/>
                  </a:lnTo>
                  <a:lnTo>
                    <a:pt x="278104" y="417728"/>
                  </a:lnTo>
                  <a:lnTo>
                    <a:pt x="309791" y="449478"/>
                  </a:lnTo>
                  <a:lnTo>
                    <a:pt x="343700" y="478866"/>
                  </a:lnTo>
                  <a:lnTo>
                    <a:pt x="379691" y="505726"/>
                  </a:lnTo>
                  <a:lnTo>
                    <a:pt x="417639" y="529958"/>
                  </a:lnTo>
                  <a:lnTo>
                    <a:pt x="457403" y="551395"/>
                  </a:lnTo>
                  <a:lnTo>
                    <a:pt x="498856" y="569912"/>
                  </a:lnTo>
                  <a:lnTo>
                    <a:pt x="541845" y="585381"/>
                  </a:lnTo>
                  <a:lnTo>
                    <a:pt x="586232" y="597636"/>
                  </a:lnTo>
                  <a:lnTo>
                    <a:pt x="631888" y="606577"/>
                  </a:lnTo>
                  <a:lnTo>
                    <a:pt x="678675" y="612025"/>
                  </a:lnTo>
                  <a:lnTo>
                    <a:pt x="726452" y="613879"/>
                  </a:lnTo>
                  <a:lnTo>
                    <a:pt x="726452" y="606856"/>
                  </a:lnTo>
                  <a:close/>
                </a:path>
                <a:path w="727075" h="728344">
                  <a:moveTo>
                    <a:pt x="726452" y="568693"/>
                  </a:moveTo>
                  <a:lnTo>
                    <a:pt x="677595" y="566610"/>
                  </a:lnTo>
                  <a:lnTo>
                    <a:pt x="629881" y="560451"/>
                  </a:lnTo>
                  <a:lnTo>
                    <a:pt x="583463" y="550392"/>
                  </a:lnTo>
                  <a:lnTo>
                    <a:pt x="538543" y="536600"/>
                  </a:lnTo>
                  <a:lnTo>
                    <a:pt x="495261" y="519277"/>
                  </a:lnTo>
                  <a:lnTo>
                    <a:pt x="453809" y="498551"/>
                  </a:lnTo>
                  <a:lnTo>
                    <a:pt x="414350" y="474637"/>
                  </a:lnTo>
                  <a:lnTo>
                    <a:pt x="377063" y="447675"/>
                  </a:lnTo>
                  <a:lnTo>
                    <a:pt x="342112" y="417855"/>
                  </a:lnTo>
                  <a:lnTo>
                    <a:pt x="309676" y="385343"/>
                  </a:lnTo>
                  <a:lnTo>
                    <a:pt x="279920" y="350304"/>
                  </a:lnTo>
                  <a:lnTo>
                    <a:pt x="253022" y="312928"/>
                  </a:lnTo>
                  <a:lnTo>
                    <a:pt x="229158" y="273367"/>
                  </a:lnTo>
                  <a:lnTo>
                    <a:pt x="208495" y="231813"/>
                  </a:lnTo>
                  <a:lnTo>
                    <a:pt x="191198" y="188417"/>
                  </a:lnTo>
                  <a:lnTo>
                    <a:pt x="177444" y="143370"/>
                  </a:lnTo>
                  <a:lnTo>
                    <a:pt x="167411" y="96837"/>
                  </a:lnTo>
                  <a:lnTo>
                    <a:pt x="161264" y="48983"/>
                  </a:lnTo>
                  <a:lnTo>
                    <a:pt x="159169" y="0"/>
                  </a:lnTo>
                  <a:lnTo>
                    <a:pt x="151942" y="0"/>
                  </a:lnTo>
                  <a:lnTo>
                    <a:pt x="153860" y="47155"/>
                  </a:lnTo>
                  <a:lnTo>
                    <a:pt x="159486" y="93268"/>
                  </a:lnTo>
                  <a:lnTo>
                    <a:pt x="168681" y="138201"/>
                  </a:lnTo>
                  <a:lnTo>
                    <a:pt x="181305" y="181800"/>
                  </a:lnTo>
                  <a:lnTo>
                    <a:pt x="197192" y="223926"/>
                  </a:lnTo>
                  <a:lnTo>
                    <a:pt x="216204" y="264401"/>
                  </a:lnTo>
                  <a:lnTo>
                    <a:pt x="238188" y="303110"/>
                  </a:lnTo>
                  <a:lnTo>
                    <a:pt x="262991" y="339877"/>
                  </a:lnTo>
                  <a:lnTo>
                    <a:pt x="290474" y="374561"/>
                  </a:lnTo>
                  <a:lnTo>
                    <a:pt x="320484" y="407009"/>
                  </a:lnTo>
                  <a:lnTo>
                    <a:pt x="352856" y="437083"/>
                  </a:lnTo>
                  <a:lnTo>
                    <a:pt x="387464" y="464629"/>
                  </a:lnTo>
                  <a:lnTo>
                    <a:pt x="424141" y="489496"/>
                  </a:lnTo>
                  <a:lnTo>
                    <a:pt x="462749" y="511530"/>
                  </a:lnTo>
                  <a:lnTo>
                    <a:pt x="503123" y="530580"/>
                  </a:lnTo>
                  <a:lnTo>
                    <a:pt x="545134" y="546506"/>
                  </a:lnTo>
                  <a:lnTo>
                    <a:pt x="588619" y="559142"/>
                  </a:lnTo>
                  <a:lnTo>
                    <a:pt x="633437" y="568363"/>
                  </a:lnTo>
                  <a:lnTo>
                    <a:pt x="679424" y="574001"/>
                  </a:lnTo>
                  <a:lnTo>
                    <a:pt x="726452" y="575919"/>
                  </a:lnTo>
                  <a:lnTo>
                    <a:pt x="726452" y="568693"/>
                  </a:lnTo>
                  <a:close/>
                </a:path>
                <a:path w="727075" h="728344">
                  <a:moveTo>
                    <a:pt x="726452" y="530504"/>
                  </a:moveTo>
                  <a:lnTo>
                    <a:pt x="678383" y="528332"/>
                  </a:lnTo>
                  <a:lnTo>
                    <a:pt x="631494" y="521944"/>
                  </a:lnTo>
                  <a:lnTo>
                    <a:pt x="585990" y="511517"/>
                  </a:lnTo>
                  <a:lnTo>
                    <a:pt x="542048" y="497255"/>
                  </a:lnTo>
                  <a:lnTo>
                    <a:pt x="499872" y="479336"/>
                  </a:lnTo>
                  <a:lnTo>
                    <a:pt x="459638" y="457962"/>
                  </a:lnTo>
                  <a:lnTo>
                    <a:pt x="421538" y="433311"/>
                  </a:lnTo>
                  <a:lnTo>
                    <a:pt x="385762" y="405561"/>
                  </a:lnTo>
                  <a:lnTo>
                    <a:pt x="352501" y="374929"/>
                  </a:lnTo>
                  <a:lnTo>
                    <a:pt x="321932" y="341579"/>
                  </a:lnTo>
                  <a:lnTo>
                    <a:pt x="294259" y="305714"/>
                  </a:lnTo>
                  <a:lnTo>
                    <a:pt x="269659" y="267525"/>
                  </a:lnTo>
                  <a:lnTo>
                    <a:pt x="248323" y="227190"/>
                  </a:lnTo>
                  <a:lnTo>
                    <a:pt x="230454" y="184899"/>
                  </a:lnTo>
                  <a:lnTo>
                    <a:pt x="216217" y="140843"/>
                  </a:lnTo>
                  <a:lnTo>
                    <a:pt x="205816" y="95224"/>
                  </a:lnTo>
                  <a:lnTo>
                    <a:pt x="199440" y="48209"/>
                  </a:lnTo>
                  <a:lnTo>
                    <a:pt x="197269" y="0"/>
                  </a:lnTo>
                  <a:lnTo>
                    <a:pt x="190042" y="0"/>
                  </a:lnTo>
                  <a:lnTo>
                    <a:pt x="192239" y="48856"/>
                  </a:lnTo>
                  <a:lnTo>
                    <a:pt x="198704" y="96507"/>
                  </a:lnTo>
                  <a:lnTo>
                    <a:pt x="209257" y="142760"/>
                  </a:lnTo>
                  <a:lnTo>
                    <a:pt x="223685" y="187401"/>
                  </a:lnTo>
                  <a:lnTo>
                    <a:pt x="241808" y="230276"/>
                  </a:lnTo>
                  <a:lnTo>
                    <a:pt x="263436" y="271157"/>
                  </a:lnTo>
                  <a:lnTo>
                    <a:pt x="288366" y="309880"/>
                  </a:lnTo>
                  <a:lnTo>
                    <a:pt x="316420" y="346227"/>
                  </a:lnTo>
                  <a:lnTo>
                    <a:pt x="347408" y="380034"/>
                  </a:lnTo>
                  <a:lnTo>
                    <a:pt x="381127" y="411099"/>
                  </a:lnTo>
                  <a:lnTo>
                    <a:pt x="417398" y="439216"/>
                  </a:lnTo>
                  <a:lnTo>
                    <a:pt x="456018" y="464210"/>
                  </a:lnTo>
                  <a:lnTo>
                    <a:pt x="496798" y="485889"/>
                  </a:lnTo>
                  <a:lnTo>
                    <a:pt x="539559" y="504050"/>
                  </a:lnTo>
                  <a:lnTo>
                    <a:pt x="584085" y="518502"/>
                  </a:lnTo>
                  <a:lnTo>
                    <a:pt x="630212" y="529069"/>
                  </a:lnTo>
                  <a:lnTo>
                    <a:pt x="677722" y="535559"/>
                  </a:lnTo>
                  <a:lnTo>
                    <a:pt x="726452" y="537756"/>
                  </a:lnTo>
                  <a:lnTo>
                    <a:pt x="726452" y="530504"/>
                  </a:lnTo>
                  <a:close/>
                </a:path>
                <a:path w="727075" h="728344">
                  <a:moveTo>
                    <a:pt x="726452" y="492569"/>
                  </a:moveTo>
                  <a:lnTo>
                    <a:pt x="679221" y="490308"/>
                  </a:lnTo>
                  <a:lnTo>
                    <a:pt x="633234" y="483666"/>
                  </a:lnTo>
                  <a:lnTo>
                    <a:pt x="588708" y="472846"/>
                  </a:lnTo>
                  <a:lnTo>
                    <a:pt x="545858" y="458063"/>
                  </a:lnTo>
                  <a:lnTo>
                    <a:pt x="504875" y="439521"/>
                  </a:lnTo>
                  <a:lnTo>
                    <a:pt x="465988" y="417436"/>
                  </a:lnTo>
                  <a:lnTo>
                    <a:pt x="429387" y="392010"/>
                  </a:lnTo>
                  <a:lnTo>
                    <a:pt x="395287" y="363448"/>
                  </a:lnTo>
                  <a:lnTo>
                    <a:pt x="363893" y="331965"/>
                  </a:lnTo>
                  <a:lnTo>
                    <a:pt x="335419" y="297776"/>
                  </a:lnTo>
                  <a:lnTo>
                    <a:pt x="310057" y="261073"/>
                  </a:lnTo>
                  <a:lnTo>
                    <a:pt x="288036" y="222084"/>
                  </a:lnTo>
                  <a:lnTo>
                    <a:pt x="269557" y="181000"/>
                  </a:lnTo>
                  <a:lnTo>
                    <a:pt x="254812" y="138049"/>
                  </a:lnTo>
                  <a:lnTo>
                    <a:pt x="244030" y="93421"/>
                  </a:lnTo>
                  <a:lnTo>
                    <a:pt x="237401" y="47332"/>
                  </a:lnTo>
                  <a:lnTo>
                    <a:pt x="235153" y="0"/>
                  </a:lnTo>
                  <a:lnTo>
                    <a:pt x="228142" y="0"/>
                  </a:lnTo>
                  <a:lnTo>
                    <a:pt x="230428" y="48018"/>
                  </a:lnTo>
                  <a:lnTo>
                    <a:pt x="237147" y="94767"/>
                  </a:lnTo>
                  <a:lnTo>
                    <a:pt x="248094" y="140042"/>
                  </a:lnTo>
                  <a:lnTo>
                    <a:pt x="263055" y="183616"/>
                  </a:lnTo>
                  <a:lnTo>
                    <a:pt x="281813" y="225285"/>
                  </a:lnTo>
                  <a:lnTo>
                    <a:pt x="304152" y="264833"/>
                  </a:lnTo>
                  <a:lnTo>
                    <a:pt x="329882" y="302056"/>
                  </a:lnTo>
                  <a:lnTo>
                    <a:pt x="358775" y="336727"/>
                  </a:lnTo>
                  <a:lnTo>
                    <a:pt x="390613" y="368655"/>
                  </a:lnTo>
                  <a:lnTo>
                    <a:pt x="425208" y="397611"/>
                  </a:lnTo>
                  <a:lnTo>
                    <a:pt x="462330" y="423405"/>
                  </a:lnTo>
                  <a:lnTo>
                    <a:pt x="501777" y="445795"/>
                  </a:lnTo>
                  <a:lnTo>
                    <a:pt x="543331" y="464604"/>
                  </a:lnTo>
                  <a:lnTo>
                    <a:pt x="586790" y="479590"/>
                  </a:lnTo>
                  <a:lnTo>
                    <a:pt x="631939" y="490562"/>
                  </a:lnTo>
                  <a:lnTo>
                    <a:pt x="678561" y="497293"/>
                  </a:lnTo>
                  <a:lnTo>
                    <a:pt x="726452" y="499592"/>
                  </a:lnTo>
                  <a:lnTo>
                    <a:pt x="726452" y="492569"/>
                  </a:lnTo>
                  <a:close/>
                </a:path>
                <a:path w="727075" h="728344">
                  <a:moveTo>
                    <a:pt x="726452" y="454380"/>
                  </a:moveTo>
                  <a:lnTo>
                    <a:pt x="680199" y="452031"/>
                  </a:lnTo>
                  <a:lnTo>
                    <a:pt x="635254" y="445135"/>
                  </a:lnTo>
                  <a:lnTo>
                    <a:pt x="591858" y="433920"/>
                  </a:lnTo>
                  <a:lnTo>
                    <a:pt x="550252" y="418617"/>
                  </a:lnTo>
                  <a:lnTo>
                    <a:pt x="510641" y="399453"/>
                  </a:lnTo>
                  <a:lnTo>
                    <a:pt x="473265" y="376669"/>
                  </a:lnTo>
                  <a:lnTo>
                    <a:pt x="438365" y="350494"/>
                  </a:lnTo>
                  <a:lnTo>
                    <a:pt x="406171" y="321144"/>
                  </a:lnTo>
                  <a:lnTo>
                    <a:pt x="376885" y="288861"/>
                  </a:lnTo>
                  <a:lnTo>
                    <a:pt x="350774" y="253873"/>
                  </a:lnTo>
                  <a:lnTo>
                    <a:pt x="328041" y="216408"/>
                  </a:lnTo>
                  <a:lnTo>
                    <a:pt x="308927" y="176695"/>
                  </a:lnTo>
                  <a:lnTo>
                    <a:pt x="293662" y="134975"/>
                  </a:lnTo>
                  <a:lnTo>
                    <a:pt x="282473" y="91452"/>
                  </a:lnTo>
                  <a:lnTo>
                    <a:pt x="275590" y="46393"/>
                  </a:lnTo>
                  <a:lnTo>
                    <a:pt x="273240" y="0"/>
                  </a:lnTo>
                  <a:lnTo>
                    <a:pt x="266242" y="0"/>
                  </a:lnTo>
                  <a:lnTo>
                    <a:pt x="268617" y="47117"/>
                  </a:lnTo>
                  <a:lnTo>
                    <a:pt x="275602" y="92887"/>
                  </a:lnTo>
                  <a:lnTo>
                    <a:pt x="286969" y="137083"/>
                  </a:lnTo>
                  <a:lnTo>
                    <a:pt x="302463" y="179463"/>
                  </a:lnTo>
                  <a:lnTo>
                    <a:pt x="321868" y="219786"/>
                  </a:lnTo>
                  <a:lnTo>
                    <a:pt x="344944" y="257835"/>
                  </a:lnTo>
                  <a:lnTo>
                    <a:pt x="371462" y="293357"/>
                  </a:lnTo>
                  <a:lnTo>
                    <a:pt x="401193" y="326136"/>
                  </a:lnTo>
                  <a:lnTo>
                    <a:pt x="433882" y="355930"/>
                  </a:lnTo>
                  <a:lnTo>
                    <a:pt x="469328" y="382511"/>
                  </a:lnTo>
                  <a:lnTo>
                    <a:pt x="507276" y="405638"/>
                  </a:lnTo>
                  <a:lnTo>
                    <a:pt x="547497" y="425094"/>
                  </a:lnTo>
                  <a:lnTo>
                    <a:pt x="589749" y="440626"/>
                  </a:lnTo>
                  <a:lnTo>
                    <a:pt x="633818" y="452005"/>
                  </a:lnTo>
                  <a:lnTo>
                    <a:pt x="679462" y="459016"/>
                  </a:lnTo>
                  <a:lnTo>
                    <a:pt x="726452" y="461391"/>
                  </a:lnTo>
                  <a:lnTo>
                    <a:pt x="726452" y="454380"/>
                  </a:lnTo>
                  <a:close/>
                </a:path>
                <a:path w="727075" h="728344">
                  <a:moveTo>
                    <a:pt x="726452" y="416217"/>
                  </a:moveTo>
                  <a:lnTo>
                    <a:pt x="678129" y="413410"/>
                  </a:lnTo>
                  <a:lnTo>
                    <a:pt x="631418" y="405206"/>
                  </a:lnTo>
                  <a:lnTo>
                    <a:pt x="586638" y="391909"/>
                  </a:lnTo>
                  <a:lnTo>
                    <a:pt x="544093" y="373837"/>
                  </a:lnTo>
                  <a:lnTo>
                    <a:pt x="504113" y="351320"/>
                  </a:lnTo>
                  <a:lnTo>
                    <a:pt x="467017" y="324662"/>
                  </a:lnTo>
                  <a:lnTo>
                    <a:pt x="433095" y="294170"/>
                  </a:lnTo>
                  <a:lnTo>
                    <a:pt x="402678" y="260159"/>
                  </a:lnTo>
                  <a:lnTo>
                    <a:pt x="376085" y="222961"/>
                  </a:lnTo>
                  <a:lnTo>
                    <a:pt x="353606" y="182867"/>
                  </a:lnTo>
                  <a:lnTo>
                    <a:pt x="335584" y="140220"/>
                  </a:lnTo>
                  <a:lnTo>
                    <a:pt x="322326" y="95313"/>
                  </a:lnTo>
                  <a:lnTo>
                    <a:pt x="314134" y="48463"/>
                  </a:lnTo>
                  <a:lnTo>
                    <a:pt x="311340" y="0"/>
                  </a:lnTo>
                  <a:lnTo>
                    <a:pt x="304101" y="0"/>
                  </a:lnTo>
                  <a:lnTo>
                    <a:pt x="306946" y="49301"/>
                  </a:lnTo>
                  <a:lnTo>
                    <a:pt x="315277" y="96951"/>
                  </a:lnTo>
                  <a:lnTo>
                    <a:pt x="328777" y="142633"/>
                  </a:lnTo>
                  <a:lnTo>
                    <a:pt x="347116" y="186029"/>
                  </a:lnTo>
                  <a:lnTo>
                    <a:pt x="369989" y="226809"/>
                  </a:lnTo>
                  <a:lnTo>
                    <a:pt x="397052" y="264668"/>
                  </a:lnTo>
                  <a:lnTo>
                    <a:pt x="428002" y="299262"/>
                  </a:lnTo>
                  <a:lnTo>
                    <a:pt x="462508" y="330276"/>
                  </a:lnTo>
                  <a:lnTo>
                    <a:pt x="500265" y="357403"/>
                  </a:lnTo>
                  <a:lnTo>
                    <a:pt x="540943" y="380326"/>
                  </a:lnTo>
                  <a:lnTo>
                    <a:pt x="584212" y="398703"/>
                  </a:lnTo>
                  <a:lnTo>
                    <a:pt x="629767" y="412229"/>
                  </a:lnTo>
                  <a:lnTo>
                    <a:pt x="677291" y="420585"/>
                  </a:lnTo>
                  <a:lnTo>
                    <a:pt x="726452" y="423430"/>
                  </a:lnTo>
                  <a:lnTo>
                    <a:pt x="726452" y="416217"/>
                  </a:lnTo>
                  <a:close/>
                </a:path>
                <a:path w="727075" h="728344">
                  <a:moveTo>
                    <a:pt x="726452" y="378256"/>
                  </a:moveTo>
                  <a:lnTo>
                    <a:pt x="679246" y="375297"/>
                  </a:lnTo>
                  <a:lnTo>
                    <a:pt x="633755" y="366674"/>
                  </a:lnTo>
                  <a:lnTo>
                    <a:pt x="590346" y="352729"/>
                  </a:lnTo>
                  <a:lnTo>
                    <a:pt x="549363" y="333844"/>
                  </a:lnTo>
                  <a:lnTo>
                    <a:pt x="511187" y="310349"/>
                  </a:lnTo>
                  <a:lnTo>
                    <a:pt x="476148" y="282625"/>
                  </a:lnTo>
                  <a:lnTo>
                    <a:pt x="444627" y="251015"/>
                  </a:lnTo>
                  <a:lnTo>
                    <a:pt x="416966" y="215900"/>
                  </a:lnTo>
                  <a:lnTo>
                    <a:pt x="393534" y="177609"/>
                  </a:lnTo>
                  <a:lnTo>
                    <a:pt x="374688" y="136512"/>
                  </a:lnTo>
                  <a:lnTo>
                    <a:pt x="360781" y="92976"/>
                  </a:lnTo>
                  <a:lnTo>
                    <a:pt x="352171" y="47345"/>
                  </a:lnTo>
                  <a:lnTo>
                    <a:pt x="349224" y="0"/>
                  </a:lnTo>
                  <a:lnTo>
                    <a:pt x="342214" y="0"/>
                  </a:lnTo>
                  <a:lnTo>
                    <a:pt x="345224" y="48247"/>
                  </a:lnTo>
                  <a:lnTo>
                    <a:pt x="353987" y="94729"/>
                  </a:lnTo>
                  <a:lnTo>
                    <a:pt x="368147" y="139077"/>
                  </a:lnTo>
                  <a:lnTo>
                    <a:pt x="387337" y="180936"/>
                  </a:lnTo>
                  <a:lnTo>
                    <a:pt x="411200" y="219938"/>
                  </a:lnTo>
                  <a:lnTo>
                    <a:pt x="439369" y="255714"/>
                  </a:lnTo>
                  <a:lnTo>
                    <a:pt x="471474" y="287896"/>
                  </a:lnTo>
                  <a:lnTo>
                    <a:pt x="507149" y="316128"/>
                  </a:lnTo>
                  <a:lnTo>
                    <a:pt x="546049" y="340055"/>
                  </a:lnTo>
                  <a:lnTo>
                    <a:pt x="587781" y="359283"/>
                  </a:lnTo>
                  <a:lnTo>
                    <a:pt x="632015" y="373481"/>
                  </a:lnTo>
                  <a:lnTo>
                    <a:pt x="678357" y="382257"/>
                  </a:lnTo>
                  <a:lnTo>
                    <a:pt x="726452" y="385267"/>
                  </a:lnTo>
                  <a:lnTo>
                    <a:pt x="726452" y="378256"/>
                  </a:lnTo>
                  <a:close/>
                </a:path>
                <a:path w="727075" h="728344">
                  <a:moveTo>
                    <a:pt x="726452" y="340093"/>
                  </a:moveTo>
                  <a:lnTo>
                    <a:pt x="680554" y="336969"/>
                  </a:lnTo>
                  <a:lnTo>
                    <a:pt x="636485" y="327901"/>
                  </a:lnTo>
                  <a:lnTo>
                    <a:pt x="594677" y="313296"/>
                  </a:lnTo>
                  <a:lnTo>
                    <a:pt x="555523" y="293547"/>
                  </a:lnTo>
                  <a:lnTo>
                    <a:pt x="519442" y="269087"/>
                  </a:lnTo>
                  <a:lnTo>
                    <a:pt x="486841" y="240309"/>
                  </a:lnTo>
                  <a:lnTo>
                    <a:pt x="458139" y="207619"/>
                  </a:lnTo>
                  <a:lnTo>
                    <a:pt x="433730" y="171437"/>
                  </a:lnTo>
                  <a:lnTo>
                    <a:pt x="414032" y="132181"/>
                  </a:lnTo>
                  <a:lnTo>
                    <a:pt x="399453" y="90246"/>
                  </a:lnTo>
                  <a:lnTo>
                    <a:pt x="390410" y="46050"/>
                  </a:lnTo>
                  <a:lnTo>
                    <a:pt x="387311" y="0"/>
                  </a:lnTo>
                  <a:lnTo>
                    <a:pt x="380301" y="0"/>
                  </a:lnTo>
                  <a:lnTo>
                    <a:pt x="383476" y="47015"/>
                  </a:lnTo>
                  <a:lnTo>
                    <a:pt x="392696" y="92138"/>
                  </a:lnTo>
                  <a:lnTo>
                    <a:pt x="407568" y="134950"/>
                  </a:lnTo>
                  <a:lnTo>
                    <a:pt x="427672" y="175018"/>
                  </a:lnTo>
                  <a:lnTo>
                    <a:pt x="452577" y="211937"/>
                  </a:lnTo>
                  <a:lnTo>
                    <a:pt x="481863" y="245300"/>
                  </a:lnTo>
                  <a:lnTo>
                    <a:pt x="515137" y="274662"/>
                  </a:lnTo>
                  <a:lnTo>
                    <a:pt x="551954" y="299631"/>
                  </a:lnTo>
                  <a:lnTo>
                    <a:pt x="591921" y="319773"/>
                  </a:lnTo>
                  <a:lnTo>
                    <a:pt x="634593" y="334683"/>
                  </a:lnTo>
                  <a:lnTo>
                    <a:pt x="679577" y="343928"/>
                  </a:lnTo>
                  <a:lnTo>
                    <a:pt x="726452" y="347103"/>
                  </a:lnTo>
                  <a:lnTo>
                    <a:pt x="726452" y="340093"/>
                  </a:lnTo>
                  <a:close/>
                </a:path>
                <a:path w="727075" h="728344">
                  <a:moveTo>
                    <a:pt x="726452" y="301891"/>
                  </a:moveTo>
                  <a:lnTo>
                    <a:pt x="677697" y="297942"/>
                  </a:lnTo>
                  <a:lnTo>
                    <a:pt x="631418" y="286486"/>
                  </a:lnTo>
                  <a:lnTo>
                    <a:pt x="588251" y="268160"/>
                  </a:lnTo>
                  <a:lnTo>
                    <a:pt x="548805" y="243586"/>
                  </a:lnTo>
                  <a:lnTo>
                    <a:pt x="513702" y="213385"/>
                  </a:lnTo>
                  <a:lnTo>
                    <a:pt x="483590" y="178206"/>
                  </a:lnTo>
                  <a:lnTo>
                    <a:pt x="459079" y="138645"/>
                  </a:lnTo>
                  <a:lnTo>
                    <a:pt x="440791" y="95338"/>
                  </a:lnTo>
                  <a:lnTo>
                    <a:pt x="429374" y="48907"/>
                  </a:lnTo>
                  <a:lnTo>
                    <a:pt x="425424" y="0"/>
                  </a:lnTo>
                  <a:lnTo>
                    <a:pt x="418185" y="0"/>
                  </a:lnTo>
                  <a:lnTo>
                    <a:pt x="421538" y="45567"/>
                  </a:lnTo>
                  <a:lnTo>
                    <a:pt x="431279" y="89103"/>
                  </a:lnTo>
                  <a:lnTo>
                    <a:pt x="446925" y="130111"/>
                  </a:lnTo>
                  <a:lnTo>
                    <a:pt x="467995" y="168122"/>
                  </a:lnTo>
                  <a:lnTo>
                    <a:pt x="493991" y="202628"/>
                  </a:lnTo>
                  <a:lnTo>
                    <a:pt x="524433" y="233159"/>
                  </a:lnTo>
                  <a:lnTo>
                    <a:pt x="558850" y="259219"/>
                  </a:lnTo>
                  <a:lnTo>
                    <a:pt x="596747" y="280339"/>
                  </a:lnTo>
                  <a:lnTo>
                    <a:pt x="637628" y="296011"/>
                  </a:lnTo>
                  <a:lnTo>
                    <a:pt x="681024" y="305777"/>
                  </a:lnTo>
                  <a:lnTo>
                    <a:pt x="726452" y="309143"/>
                  </a:lnTo>
                  <a:lnTo>
                    <a:pt x="726452" y="301891"/>
                  </a:lnTo>
                  <a:close/>
                </a:path>
                <a:path w="727075" h="728344">
                  <a:moveTo>
                    <a:pt x="726452" y="263715"/>
                  </a:moveTo>
                  <a:lnTo>
                    <a:pt x="679259" y="259461"/>
                  </a:lnTo>
                  <a:lnTo>
                    <a:pt x="634822" y="247192"/>
                  </a:lnTo>
                  <a:lnTo>
                    <a:pt x="593864" y="227672"/>
                  </a:lnTo>
                  <a:lnTo>
                    <a:pt x="557161" y="201637"/>
                  </a:lnTo>
                  <a:lnTo>
                    <a:pt x="525449" y="169837"/>
                  </a:lnTo>
                  <a:lnTo>
                    <a:pt x="499465" y="133019"/>
                  </a:lnTo>
                  <a:lnTo>
                    <a:pt x="479983" y="91935"/>
                  </a:lnTo>
                  <a:lnTo>
                    <a:pt x="467753" y="47345"/>
                  </a:lnTo>
                  <a:lnTo>
                    <a:pt x="463499" y="0"/>
                  </a:lnTo>
                  <a:lnTo>
                    <a:pt x="456298" y="0"/>
                  </a:lnTo>
                  <a:lnTo>
                    <a:pt x="460654" y="48641"/>
                  </a:lnTo>
                  <a:lnTo>
                    <a:pt x="473240" y="94449"/>
                  </a:lnTo>
                  <a:lnTo>
                    <a:pt x="493255" y="136652"/>
                  </a:lnTo>
                  <a:lnTo>
                    <a:pt x="519938" y="174472"/>
                  </a:lnTo>
                  <a:lnTo>
                    <a:pt x="552526" y="207149"/>
                  </a:lnTo>
                  <a:lnTo>
                    <a:pt x="590245" y="233908"/>
                  </a:lnTo>
                  <a:lnTo>
                    <a:pt x="632320" y="253974"/>
                  </a:lnTo>
                  <a:lnTo>
                    <a:pt x="677976" y="266585"/>
                  </a:lnTo>
                  <a:lnTo>
                    <a:pt x="726452" y="270954"/>
                  </a:lnTo>
                  <a:lnTo>
                    <a:pt x="726452" y="263715"/>
                  </a:lnTo>
                  <a:close/>
                </a:path>
              </a:pathLst>
            </a:custGeom>
            <a:solidFill>
              <a:srgbClr val="FBDC04"/>
            </a:solidFill>
          </p:spPr>
          <p:txBody>
            <a:bodyPr wrap="square" lIns="0" tIns="0" rIns="0" bIns="0" rtlCol="0"/>
            <a:lstStyle/>
            <a:p>
              <a:endParaRPr/>
            </a:p>
          </p:txBody>
        </p:sp>
        <p:pic>
          <p:nvPicPr>
            <p:cNvPr id="16" name="object 11">
              <a:extLst>
                <a:ext uri="{FF2B5EF4-FFF2-40B4-BE49-F238E27FC236}">
                  <a16:creationId xmlns:a16="http://schemas.microsoft.com/office/drawing/2014/main" id="{14E713A7-8C9D-0A4A-D4D9-22FBECFD785F}"/>
                </a:ext>
              </a:extLst>
            </p:cNvPr>
            <p:cNvPicPr/>
            <p:nvPr/>
          </p:nvPicPr>
          <p:blipFill>
            <a:blip r:embed="rId3" cstate="print"/>
            <a:stretch>
              <a:fillRect/>
            </a:stretch>
          </p:blipFill>
          <p:spPr>
            <a:xfrm>
              <a:off x="7561886" y="225552"/>
              <a:ext cx="232070" cy="232789"/>
            </a:xfrm>
            <a:prstGeom prst="rect">
              <a:avLst/>
            </a:prstGeom>
          </p:spPr>
        </p:pic>
      </p:grpSp>
      <p:sp>
        <p:nvSpPr>
          <p:cNvPr id="17" name="object 12">
            <a:extLst>
              <a:ext uri="{FF2B5EF4-FFF2-40B4-BE49-F238E27FC236}">
                <a16:creationId xmlns:a16="http://schemas.microsoft.com/office/drawing/2014/main" id="{13210ECA-99A7-5F16-2837-E9B7E94FFA4E}"/>
              </a:ext>
            </a:extLst>
          </p:cNvPr>
          <p:cNvSpPr txBox="1"/>
          <p:nvPr userDrawn="1"/>
        </p:nvSpPr>
        <p:spPr>
          <a:xfrm>
            <a:off x="3707250" y="5749307"/>
            <a:ext cx="2296160" cy="607346"/>
          </a:xfrm>
          <a:prstGeom prst="rect">
            <a:avLst/>
          </a:prstGeom>
        </p:spPr>
        <p:txBody>
          <a:bodyPr vert="horz" wrap="square" lIns="0" tIns="25400" rIns="0" bIns="0" rtlCol="0">
            <a:spAutoFit/>
          </a:bodyPr>
          <a:lstStyle/>
          <a:p>
            <a:pPr marL="12700" marR="5080" algn="ctr">
              <a:lnSpc>
                <a:spcPct val="104700"/>
              </a:lnSpc>
              <a:spcBef>
                <a:spcPts val="200"/>
              </a:spcBef>
            </a:pPr>
            <a:r>
              <a:rPr lang="pt-BR" sz="1800" spc="-5" dirty="0">
                <a:latin typeface="Segoe UI Semibold"/>
                <a:cs typeface="Segoe UI Semibold"/>
              </a:rPr>
              <a:t>Atendimento </a:t>
            </a:r>
            <a:r>
              <a:rPr lang="pt-BR" spc="-5" dirty="0">
                <a:latin typeface="Segoe UI Semibold"/>
                <a:cs typeface="Segoe UI Semibold"/>
              </a:rPr>
              <a:t>às</a:t>
            </a:r>
            <a:r>
              <a:rPr lang="pt-BR" sz="1800" spc="-5" dirty="0">
                <a:latin typeface="Segoe UI Semibold"/>
                <a:cs typeface="Segoe UI Semibold"/>
              </a:rPr>
              <a:t> famílias</a:t>
            </a:r>
            <a:endParaRPr sz="1800" dirty="0">
              <a:latin typeface="Segoe UI Semibold"/>
              <a:cs typeface="Segoe UI Semibold"/>
            </a:endParaRPr>
          </a:p>
        </p:txBody>
      </p:sp>
      <p:sp>
        <p:nvSpPr>
          <p:cNvPr id="18" name="object 13">
            <a:extLst>
              <a:ext uri="{FF2B5EF4-FFF2-40B4-BE49-F238E27FC236}">
                <a16:creationId xmlns:a16="http://schemas.microsoft.com/office/drawing/2014/main" id="{34038706-D93A-BAF8-8640-3B060725AB7A}"/>
              </a:ext>
            </a:extLst>
          </p:cNvPr>
          <p:cNvSpPr/>
          <p:nvPr userDrawn="1"/>
        </p:nvSpPr>
        <p:spPr>
          <a:xfrm>
            <a:off x="1343779" y="2194018"/>
            <a:ext cx="1481455" cy="269875"/>
          </a:xfrm>
          <a:custGeom>
            <a:avLst/>
            <a:gdLst/>
            <a:ahLst/>
            <a:cxnLst/>
            <a:rect l="l" t="t" r="r" b="b"/>
            <a:pathLst>
              <a:path w="1481455" h="269875">
                <a:moveTo>
                  <a:pt x="1481327" y="0"/>
                </a:moveTo>
                <a:lnTo>
                  <a:pt x="0" y="0"/>
                </a:lnTo>
                <a:lnTo>
                  <a:pt x="0" y="269748"/>
                </a:lnTo>
                <a:lnTo>
                  <a:pt x="1481327" y="269748"/>
                </a:lnTo>
                <a:lnTo>
                  <a:pt x="1481327" y="0"/>
                </a:lnTo>
                <a:close/>
              </a:path>
            </a:pathLst>
          </a:custGeom>
          <a:solidFill>
            <a:srgbClr val="FFDD04"/>
          </a:solidFill>
        </p:spPr>
        <p:txBody>
          <a:bodyPr wrap="square" lIns="0" tIns="0" rIns="0" bIns="0" rtlCol="0"/>
          <a:lstStyle/>
          <a:p>
            <a:endParaRPr>
              <a:solidFill>
                <a:srgbClr val="FF0000"/>
              </a:solidFill>
            </a:endParaRPr>
          </a:p>
        </p:txBody>
      </p:sp>
      <p:sp>
        <p:nvSpPr>
          <p:cNvPr id="19" name="object 14">
            <a:extLst>
              <a:ext uri="{FF2B5EF4-FFF2-40B4-BE49-F238E27FC236}">
                <a16:creationId xmlns:a16="http://schemas.microsoft.com/office/drawing/2014/main" id="{9F3E7B98-7F1E-E61B-75C3-7D4B5003F3E6}"/>
              </a:ext>
            </a:extLst>
          </p:cNvPr>
          <p:cNvSpPr/>
          <p:nvPr userDrawn="1"/>
        </p:nvSpPr>
        <p:spPr>
          <a:xfrm>
            <a:off x="1336159" y="3990815"/>
            <a:ext cx="1481455" cy="268605"/>
          </a:xfrm>
          <a:custGeom>
            <a:avLst/>
            <a:gdLst/>
            <a:ahLst/>
            <a:cxnLst/>
            <a:rect l="l" t="t" r="r" b="b"/>
            <a:pathLst>
              <a:path w="1481455" h="268604">
                <a:moveTo>
                  <a:pt x="1481328" y="0"/>
                </a:moveTo>
                <a:lnTo>
                  <a:pt x="0" y="0"/>
                </a:lnTo>
                <a:lnTo>
                  <a:pt x="0" y="268223"/>
                </a:lnTo>
                <a:lnTo>
                  <a:pt x="1481328" y="268223"/>
                </a:lnTo>
                <a:lnTo>
                  <a:pt x="1481328" y="0"/>
                </a:lnTo>
                <a:close/>
              </a:path>
            </a:pathLst>
          </a:custGeom>
          <a:solidFill>
            <a:srgbClr val="FFDD04"/>
          </a:solidFill>
        </p:spPr>
        <p:txBody>
          <a:bodyPr wrap="square" lIns="0" tIns="0" rIns="0" bIns="0" rtlCol="0"/>
          <a:lstStyle/>
          <a:p>
            <a:endParaRPr/>
          </a:p>
        </p:txBody>
      </p:sp>
      <p:sp>
        <p:nvSpPr>
          <p:cNvPr id="20" name="object 15">
            <a:extLst>
              <a:ext uri="{FF2B5EF4-FFF2-40B4-BE49-F238E27FC236}">
                <a16:creationId xmlns:a16="http://schemas.microsoft.com/office/drawing/2014/main" id="{BE52BC48-8F2E-F865-CE29-0D6D2DCF2CD1}"/>
              </a:ext>
            </a:extLst>
          </p:cNvPr>
          <p:cNvSpPr txBox="1"/>
          <p:nvPr userDrawn="1"/>
        </p:nvSpPr>
        <p:spPr>
          <a:xfrm>
            <a:off x="1264023" y="4344128"/>
            <a:ext cx="1800225" cy="299720"/>
          </a:xfrm>
          <a:prstGeom prst="rect">
            <a:avLst/>
          </a:prstGeom>
        </p:spPr>
        <p:txBody>
          <a:bodyPr vert="horz" wrap="square" lIns="0" tIns="12700" rIns="0" bIns="0" rtlCol="0">
            <a:spAutoFit/>
          </a:bodyPr>
          <a:lstStyle/>
          <a:p>
            <a:pPr marL="12700">
              <a:lnSpc>
                <a:spcPct val="100000"/>
              </a:lnSpc>
              <a:spcBef>
                <a:spcPts val="100"/>
              </a:spcBef>
            </a:pPr>
            <a:r>
              <a:rPr sz="1800" spc="-10" dirty="0">
                <a:latin typeface="Segoe UI Semibold"/>
                <a:cs typeface="Segoe UI Semibold"/>
              </a:rPr>
              <a:t>Títulos</a:t>
            </a:r>
            <a:r>
              <a:rPr sz="1800" spc="-90" dirty="0">
                <a:latin typeface="Segoe UI Semibold"/>
                <a:cs typeface="Segoe UI Semibold"/>
              </a:rPr>
              <a:t> </a:t>
            </a:r>
            <a:r>
              <a:rPr sz="1800" dirty="0">
                <a:latin typeface="Segoe UI Semibold"/>
                <a:cs typeface="Segoe UI Semibold"/>
              </a:rPr>
              <a:t>no</a:t>
            </a:r>
            <a:r>
              <a:rPr sz="1800" spc="-50" dirty="0">
                <a:latin typeface="Segoe UI Semibold"/>
                <a:cs typeface="Segoe UI Semibold"/>
              </a:rPr>
              <a:t> </a:t>
            </a:r>
            <a:r>
              <a:rPr sz="1800" spc="10" dirty="0">
                <a:latin typeface="Segoe UI Semibold"/>
                <a:cs typeface="Segoe UI Semibold"/>
              </a:rPr>
              <a:t>acervo</a:t>
            </a:r>
            <a:endParaRPr sz="1800" dirty="0">
              <a:latin typeface="Segoe UI Semibold"/>
              <a:cs typeface="Segoe UI Semibold"/>
            </a:endParaRPr>
          </a:p>
        </p:txBody>
      </p:sp>
      <p:sp>
        <p:nvSpPr>
          <p:cNvPr id="21" name="object 16">
            <a:extLst>
              <a:ext uri="{FF2B5EF4-FFF2-40B4-BE49-F238E27FC236}">
                <a16:creationId xmlns:a16="http://schemas.microsoft.com/office/drawing/2014/main" id="{E4603F8C-0B11-0685-4663-6F93F3E84FE9}"/>
              </a:ext>
            </a:extLst>
          </p:cNvPr>
          <p:cNvSpPr txBox="1"/>
          <p:nvPr userDrawn="1"/>
        </p:nvSpPr>
        <p:spPr>
          <a:xfrm>
            <a:off x="1520945" y="1979592"/>
            <a:ext cx="1142365" cy="391795"/>
          </a:xfrm>
          <a:prstGeom prst="rect">
            <a:avLst/>
          </a:prstGeom>
        </p:spPr>
        <p:txBody>
          <a:bodyPr vert="horz" wrap="square" lIns="0" tIns="12700" rIns="0" bIns="0" rtlCol="0">
            <a:spAutoFit/>
          </a:bodyPr>
          <a:lstStyle/>
          <a:p>
            <a:pPr marL="12700">
              <a:lnSpc>
                <a:spcPct val="100000"/>
              </a:lnSpc>
              <a:spcBef>
                <a:spcPts val="100"/>
              </a:spcBef>
            </a:pPr>
            <a:r>
              <a:rPr lang="pt-BR" sz="2400" dirty="0">
                <a:latin typeface="Arial Black"/>
                <a:cs typeface="Arial Black"/>
              </a:rPr>
              <a:t>29</a:t>
            </a:r>
            <a:r>
              <a:rPr sz="2400" dirty="0">
                <a:latin typeface="Arial Black"/>
                <a:cs typeface="Arial Black"/>
              </a:rPr>
              <a:t>.0</a:t>
            </a:r>
            <a:r>
              <a:rPr sz="2400" spc="-10" dirty="0">
                <a:latin typeface="Arial Black"/>
                <a:cs typeface="Arial Black"/>
              </a:rPr>
              <a:t>0</a:t>
            </a:r>
            <a:r>
              <a:rPr sz="2400" dirty="0">
                <a:latin typeface="Arial Black"/>
                <a:cs typeface="Arial Black"/>
              </a:rPr>
              <a:t>0</a:t>
            </a:r>
          </a:p>
        </p:txBody>
      </p:sp>
      <p:sp>
        <p:nvSpPr>
          <p:cNvPr id="22" name="object 17">
            <a:extLst>
              <a:ext uri="{FF2B5EF4-FFF2-40B4-BE49-F238E27FC236}">
                <a16:creationId xmlns:a16="http://schemas.microsoft.com/office/drawing/2014/main" id="{5323FE62-8C13-40D9-25B3-5A85A6371D84}"/>
              </a:ext>
            </a:extLst>
          </p:cNvPr>
          <p:cNvSpPr txBox="1"/>
          <p:nvPr userDrawn="1"/>
        </p:nvSpPr>
        <p:spPr>
          <a:xfrm>
            <a:off x="1615432" y="3759293"/>
            <a:ext cx="939165" cy="391160"/>
          </a:xfrm>
          <a:prstGeom prst="rect">
            <a:avLst/>
          </a:prstGeom>
        </p:spPr>
        <p:txBody>
          <a:bodyPr vert="horz" wrap="square" lIns="0" tIns="12700" rIns="0" bIns="0" rtlCol="0">
            <a:spAutoFit/>
          </a:bodyPr>
          <a:lstStyle/>
          <a:p>
            <a:pPr marL="12700">
              <a:lnSpc>
                <a:spcPct val="100000"/>
              </a:lnSpc>
              <a:spcBef>
                <a:spcPts val="100"/>
              </a:spcBef>
            </a:pPr>
            <a:r>
              <a:rPr sz="2400" dirty="0">
                <a:latin typeface="Arial Black"/>
                <a:cs typeface="Arial Black"/>
              </a:rPr>
              <a:t>5.1</a:t>
            </a:r>
            <a:r>
              <a:rPr lang="pt-BR" sz="2400" dirty="0">
                <a:latin typeface="Arial Black"/>
                <a:cs typeface="Arial Black"/>
              </a:rPr>
              <a:t>92</a:t>
            </a:r>
            <a:endParaRPr sz="2400" dirty="0">
              <a:latin typeface="Arial Black"/>
              <a:cs typeface="Arial Black"/>
            </a:endParaRPr>
          </a:p>
        </p:txBody>
      </p:sp>
      <p:sp>
        <p:nvSpPr>
          <p:cNvPr id="23" name="object 18">
            <a:extLst>
              <a:ext uri="{FF2B5EF4-FFF2-40B4-BE49-F238E27FC236}">
                <a16:creationId xmlns:a16="http://schemas.microsoft.com/office/drawing/2014/main" id="{29DDA6AD-4B9F-2D0D-C34C-C5F1EAD5A272}"/>
              </a:ext>
            </a:extLst>
          </p:cNvPr>
          <p:cNvSpPr/>
          <p:nvPr userDrawn="1"/>
        </p:nvSpPr>
        <p:spPr>
          <a:xfrm>
            <a:off x="4245476" y="741646"/>
            <a:ext cx="1480185" cy="269875"/>
          </a:xfrm>
          <a:custGeom>
            <a:avLst/>
            <a:gdLst/>
            <a:ahLst/>
            <a:cxnLst/>
            <a:rect l="l" t="t" r="r" b="b"/>
            <a:pathLst>
              <a:path w="1480185" h="269875">
                <a:moveTo>
                  <a:pt x="1479803" y="0"/>
                </a:moveTo>
                <a:lnTo>
                  <a:pt x="0" y="0"/>
                </a:lnTo>
                <a:lnTo>
                  <a:pt x="0" y="269748"/>
                </a:lnTo>
                <a:lnTo>
                  <a:pt x="1479803" y="269748"/>
                </a:lnTo>
                <a:lnTo>
                  <a:pt x="1479803" y="0"/>
                </a:lnTo>
                <a:close/>
              </a:path>
            </a:pathLst>
          </a:custGeom>
          <a:solidFill>
            <a:srgbClr val="FFDD04"/>
          </a:solidFill>
        </p:spPr>
        <p:txBody>
          <a:bodyPr wrap="square" lIns="0" tIns="0" rIns="0" bIns="0" rtlCol="0"/>
          <a:lstStyle/>
          <a:p>
            <a:endParaRPr/>
          </a:p>
        </p:txBody>
      </p:sp>
      <p:sp>
        <p:nvSpPr>
          <p:cNvPr id="24" name="object 19">
            <a:extLst>
              <a:ext uri="{FF2B5EF4-FFF2-40B4-BE49-F238E27FC236}">
                <a16:creationId xmlns:a16="http://schemas.microsoft.com/office/drawing/2014/main" id="{2252F92A-8956-A95C-D63E-F361574A9D26}"/>
              </a:ext>
            </a:extLst>
          </p:cNvPr>
          <p:cNvSpPr txBox="1">
            <a:spLocks/>
          </p:cNvSpPr>
          <p:nvPr userDrawn="1"/>
        </p:nvSpPr>
        <p:spPr>
          <a:xfrm>
            <a:off x="4525129" y="548225"/>
            <a:ext cx="939165" cy="391160"/>
          </a:xfrm>
          <a:prstGeom prst="rect">
            <a:avLst/>
          </a:prstGeom>
        </p:spPr>
        <p:txBody>
          <a:bodyPr vert="horz" wrap="square" lIns="0" tIns="12700"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lnSpc>
                <a:spcPct val="100000"/>
              </a:lnSpc>
              <a:spcBef>
                <a:spcPts val="100"/>
              </a:spcBef>
            </a:pPr>
            <a:r>
              <a:rPr lang="pt-BR" sz="2400">
                <a:latin typeface="Arial Black"/>
                <a:cs typeface="Arial Black"/>
              </a:rPr>
              <a:t>1.161</a:t>
            </a:r>
            <a:endParaRPr lang="pt-BR" sz="2400" dirty="0">
              <a:latin typeface="Arial Black"/>
              <a:cs typeface="Arial Black"/>
            </a:endParaRPr>
          </a:p>
        </p:txBody>
      </p:sp>
      <p:sp>
        <p:nvSpPr>
          <p:cNvPr id="25" name="object 20">
            <a:extLst>
              <a:ext uri="{FF2B5EF4-FFF2-40B4-BE49-F238E27FC236}">
                <a16:creationId xmlns:a16="http://schemas.microsoft.com/office/drawing/2014/main" id="{333366EA-C5E8-F66A-DAE0-F70232077FC7}"/>
              </a:ext>
            </a:extLst>
          </p:cNvPr>
          <p:cNvSpPr txBox="1"/>
          <p:nvPr userDrawn="1"/>
        </p:nvSpPr>
        <p:spPr>
          <a:xfrm>
            <a:off x="4319008" y="1041366"/>
            <a:ext cx="1347470" cy="574040"/>
          </a:xfrm>
          <a:prstGeom prst="rect">
            <a:avLst/>
          </a:prstGeom>
        </p:spPr>
        <p:txBody>
          <a:bodyPr vert="horz" wrap="square" lIns="0" tIns="12700" rIns="0" bIns="0" rtlCol="0">
            <a:spAutoFit/>
          </a:bodyPr>
          <a:lstStyle/>
          <a:p>
            <a:pPr marL="12700" marR="5080" indent="354965">
              <a:lnSpc>
                <a:spcPct val="100000"/>
              </a:lnSpc>
              <a:spcBef>
                <a:spcPts val="100"/>
              </a:spcBef>
            </a:pPr>
            <a:r>
              <a:rPr sz="1800" spc="-5" dirty="0">
                <a:latin typeface="Segoe UI Semibold"/>
                <a:cs typeface="Segoe UI Semibold"/>
              </a:rPr>
              <a:t>Obras </a:t>
            </a:r>
            <a:r>
              <a:rPr sz="1800" dirty="0">
                <a:latin typeface="Segoe UI Semibold"/>
                <a:cs typeface="Segoe UI Semibold"/>
              </a:rPr>
              <a:t> </a:t>
            </a:r>
            <a:r>
              <a:rPr sz="1800" spc="-5" dirty="0">
                <a:latin typeface="Segoe UI Semibold"/>
                <a:cs typeface="Segoe UI Semibold"/>
              </a:rPr>
              <a:t>e</a:t>
            </a:r>
            <a:r>
              <a:rPr sz="1800" dirty="0">
                <a:latin typeface="Segoe UI Semibold"/>
                <a:cs typeface="Segoe UI Semibold"/>
              </a:rPr>
              <a:t>mp</a:t>
            </a:r>
            <a:r>
              <a:rPr sz="1800" spc="-10" dirty="0">
                <a:latin typeface="Segoe UI Semibold"/>
                <a:cs typeface="Segoe UI Semibold"/>
              </a:rPr>
              <a:t>r</a:t>
            </a:r>
            <a:r>
              <a:rPr sz="1800" spc="-5" dirty="0">
                <a:latin typeface="Segoe UI Semibold"/>
                <a:cs typeface="Segoe UI Semibold"/>
              </a:rPr>
              <a:t>e</a:t>
            </a:r>
            <a:r>
              <a:rPr sz="1800" spc="5" dirty="0">
                <a:latin typeface="Segoe UI Semibold"/>
                <a:cs typeface="Segoe UI Semibold"/>
              </a:rPr>
              <a:t>s</a:t>
            </a:r>
            <a:r>
              <a:rPr sz="1800" spc="-5" dirty="0">
                <a:latin typeface="Segoe UI Semibold"/>
                <a:cs typeface="Segoe UI Semibold"/>
              </a:rPr>
              <a:t>t</a:t>
            </a:r>
            <a:r>
              <a:rPr sz="1800" spc="-10" dirty="0">
                <a:latin typeface="Segoe UI Semibold"/>
                <a:cs typeface="Segoe UI Semibold"/>
              </a:rPr>
              <a:t>a</a:t>
            </a:r>
            <a:r>
              <a:rPr sz="1800" dirty="0">
                <a:latin typeface="Segoe UI Semibold"/>
                <a:cs typeface="Segoe UI Semibold"/>
              </a:rPr>
              <a:t>d</a:t>
            </a:r>
            <a:r>
              <a:rPr sz="1800" spc="-10" dirty="0">
                <a:latin typeface="Segoe UI Semibold"/>
                <a:cs typeface="Segoe UI Semibold"/>
              </a:rPr>
              <a:t>a</a:t>
            </a:r>
            <a:r>
              <a:rPr sz="1800" dirty="0">
                <a:latin typeface="Segoe UI Semibold"/>
                <a:cs typeface="Segoe UI Semibold"/>
              </a:rPr>
              <a:t>s</a:t>
            </a:r>
          </a:p>
        </p:txBody>
      </p:sp>
      <p:sp>
        <p:nvSpPr>
          <p:cNvPr id="26" name="object 21">
            <a:extLst>
              <a:ext uri="{FF2B5EF4-FFF2-40B4-BE49-F238E27FC236}">
                <a16:creationId xmlns:a16="http://schemas.microsoft.com/office/drawing/2014/main" id="{3D98FA40-1A97-4C33-B372-FB9C25A93038}"/>
              </a:ext>
            </a:extLst>
          </p:cNvPr>
          <p:cNvSpPr txBox="1"/>
          <p:nvPr userDrawn="1"/>
        </p:nvSpPr>
        <p:spPr>
          <a:xfrm>
            <a:off x="4218806" y="2554064"/>
            <a:ext cx="1468755" cy="848994"/>
          </a:xfrm>
          <a:prstGeom prst="rect">
            <a:avLst/>
          </a:prstGeom>
        </p:spPr>
        <p:txBody>
          <a:bodyPr vert="horz" wrap="square" lIns="0" tIns="12700" rIns="0" bIns="0" rtlCol="0">
            <a:spAutoFit/>
          </a:bodyPr>
          <a:lstStyle/>
          <a:p>
            <a:pPr marL="155575">
              <a:lnSpc>
                <a:spcPct val="100000"/>
              </a:lnSpc>
              <a:spcBef>
                <a:spcPts val="100"/>
              </a:spcBef>
            </a:pPr>
            <a:r>
              <a:rPr sz="1800" spc="-5" dirty="0">
                <a:latin typeface="Segoe UI Semibold"/>
                <a:cs typeface="Segoe UI Semibold"/>
              </a:rPr>
              <a:t>Downloads</a:t>
            </a:r>
            <a:endParaRPr sz="1800">
              <a:latin typeface="Segoe UI Semibold"/>
              <a:cs typeface="Segoe UI Semibold"/>
            </a:endParaRPr>
          </a:p>
          <a:p>
            <a:pPr marL="213360">
              <a:lnSpc>
                <a:spcPct val="100000"/>
              </a:lnSpc>
            </a:pPr>
            <a:r>
              <a:rPr sz="1800" spc="-10" dirty="0">
                <a:latin typeface="Segoe UI Semibold"/>
                <a:cs typeface="Segoe UI Semibold"/>
              </a:rPr>
              <a:t>realizados</a:t>
            </a:r>
            <a:endParaRPr sz="1800">
              <a:latin typeface="Segoe UI Semibold"/>
              <a:cs typeface="Segoe UI Semibold"/>
            </a:endParaRPr>
          </a:p>
          <a:p>
            <a:pPr marL="12700">
              <a:lnSpc>
                <a:spcPct val="100000"/>
              </a:lnSpc>
            </a:pPr>
            <a:r>
              <a:rPr sz="1800" dirty="0">
                <a:latin typeface="Segoe UI Semibold"/>
                <a:cs typeface="Segoe UI Semibold"/>
              </a:rPr>
              <a:t>na</a:t>
            </a:r>
            <a:r>
              <a:rPr sz="1800" spc="-80" dirty="0">
                <a:latin typeface="Segoe UI Semibold"/>
                <a:cs typeface="Segoe UI Semibold"/>
              </a:rPr>
              <a:t> </a:t>
            </a:r>
            <a:r>
              <a:rPr sz="1800" spc="-5" dirty="0">
                <a:latin typeface="Segoe UI Semibold"/>
                <a:cs typeface="Segoe UI Semibold"/>
              </a:rPr>
              <a:t>Dorinateca</a:t>
            </a:r>
            <a:endParaRPr sz="1800">
              <a:latin typeface="Segoe UI Semibold"/>
              <a:cs typeface="Segoe UI Semibold"/>
            </a:endParaRPr>
          </a:p>
        </p:txBody>
      </p:sp>
      <p:sp>
        <p:nvSpPr>
          <p:cNvPr id="27" name="object 22">
            <a:extLst>
              <a:ext uri="{FF2B5EF4-FFF2-40B4-BE49-F238E27FC236}">
                <a16:creationId xmlns:a16="http://schemas.microsoft.com/office/drawing/2014/main" id="{88F7C0F5-2C26-F0CE-DD36-134A0C53F048}"/>
              </a:ext>
            </a:extLst>
          </p:cNvPr>
          <p:cNvSpPr/>
          <p:nvPr userDrawn="1"/>
        </p:nvSpPr>
        <p:spPr>
          <a:xfrm>
            <a:off x="4204327" y="2169634"/>
            <a:ext cx="1480185" cy="269875"/>
          </a:xfrm>
          <a:custGeom>
            <a:avLst/>
            <a:gdLst/>
            <a:ahLst/>
            <a:cxnLst/>
            <a:rect l="l" t="t" r="r" b="b"/>
            <a:pathLst>
              <a:path w="1480185" h="269875">
                <a:moveTo>
                  <a:pt x="1479803" y="0"/>
                </a:moveTo>
                <a:lnTo>
                  <a:pt x="0" y="0"/>
                </a:lnTo>
                <a:lnTo>
                  <a:pt x="0" y="269748"/>
                </a:lnTo>
                <a:lnTo>
                  <a:pt x="1479803" y="269748"/>
                </a:lnTo>
                <a:lnTo>
                  <a:pt x="1479803" y="0"/>
                </a:lnTo>
                <a:close/>
              </a:path>
            </a:pathLst>
          </a:custGeom>
          <a:solidFill>
            <a:srgbClr val="FFDD04"/>
          </a:solidFill>
        </p:spPr>
        <p:txBody>
          <a:bodyPr wrap="square" lIns="0" tIns="0" rIns="0" bIns="0" rtlCol="0"/>
          <a:lstStyle/>
          <a:p>
            <a:endParaRPr/>
          </a:p>
        </p:txBody>
      </p:sp>
      <p:sp>
        <p:nvSpPr>
          <p:cNvPr id="28" name="object 23">
            <a:extLst>
              <a:ext uri="{FF2B5EF4-FFF2-40B4-BE49-F238E27FC236}">
                <a16:creationId xmlns:a16="http://schemas.microsoft.com/office/drawing/2014/main" id="{BC18BA5D-C0A1-36AC-A7BF-804A247BF4A8}"/>
              </a:ext>
            </a:extLst>
          </p:cNvPr>
          <p:cNvSpPr/>
          <p:nvPr userDrawn="1"/>
        </p:nvSpPr>
        <p:spPr>
          <a:xfrm>
            <a:off x="4204327" y="3990815"/>
            <a:ext cx="1480185" cy="268605"/>
          </a:xfrm>
          <a:custGeom>
            <a:avLst/>
            <a:gdLst/>
            <a:ahLst/>
            <a:cxnLst/>
            <a:rect l="l" t="t" r="r" b="b"/>
            <a:pathLst>
              <a:path w="1480185" h="268604">
                <a:moveTo>
                  <a:pt x="1479803" y="0"/>
                </a:moveTo>
                <a:lnTo>
                  <a:pt x="0" y="0"/>
                </a:lnTo>
                <a:lnTo>
                  <a:pt x="0" y="268223"/>
                </a:lnTo>
                <a:lnTo>
                  <a:pt x="1479803" y="268223"/>
                </a:lnTo>
                <a:lnTo>
                  <a:pt x="1479803" y="0"/>
                </a:lnTo>
                <a:close/>
              </a:path>
            </a:pathLst>
          </a:custGeom>
          <a:solidFill>
            <a:srgbClr val="FFDD04"/>
          </a:solidFill>
        </p:spPr>
        <p:txBody>
          <a:bodyPr wrap="square" lIns="0" tIns="0" rIns="0" bIns="0" rtlCol="0"/>
          <a:lstStyle/>
          <a:p>
            <a:endParaRPr/>
          </a:p>
        </p:txBody>
      </p:sp>
      <p:sp>
        <p:nvSpPr>
          <p:cNvPr id="29" name="object 24">
            <a:extLst>
              <a:ext uri="{FF2B5EF4-FFF2-40B4-BE49-F238E27FC236}">
                <a16:creationId xmlns:a16="http://schemas.microsoft.com/office/drawing/2014/main" id="{72DDCA48-389E-70D3-84F4-6EC868A26C57}"/>
              </a:ext>
            </a:extLst>
          </p:cNvPr>
          <p:cNvSpPr txBox="1"/>
          <p:nvPr userDrawn="1"/>
        </p:nvSpPr>
        <p:spPr>
          <a:xfrm>
            <a:off x="4483601" y="1955512"/>
            <a:ext cx="939165" cy="382156"/>
          </a:xfrm>
          <a:prstGeom prst="rect">
            <a:avLst/>
          </a:prstGeom>
        </p:spPr>
        <p:txBody>
          <a:bodyPr vert="horz" wrap="square" lIns="0" tIns="12700" rIns="0" bIns="0" rtlCol="0">
            <a:spAutoFit/>
          </a:bodyPr>
          <a:lstStyle/>
          <a:p>
            <a:pPr marL="12700">
              <a:lnSpc>
                <a:spcPct val="100000"/>
              </a:lnSpc>
              <a:spcBef>
                <a:spcPts val="100"/>
              </a:spcBef>
            </a:pPr>
            <a:r>
              <a:rPr lang="pt-BR" sz="2400" dirty="0">
                <a:latin typeface="Arial Black"/>
                <a:cs typeface="Arial Black"/>
              </a:rPr>
              <a:t>4.409</a:t>
            </a:r>
            <a:endParaRPr sz="2400" dirty="0">
              <a:latin typeface="Arial Black"/>
              <a:cs typeface="Arial Black"/>
            </a:endParaRPr>
          </a:p>
        </p:txBody>
      </p:sp>
      <p:sp>
        <p:nvSpPr>
          <p:cNvPr id="30" name="object 25">
            <a:extLst>
              <a:ext uri="{FF2B5EF4-FFF2-40B4-BE49-F238E27FC236}">
                <a16:creationId xmlns:a16="http://schemas.microsoft.com/office/drawing/2014/main" id="{F6F074F0-6F1F-C5F7-956A-C5924E51F0A3}"/>
              </a:ext>
            </a:extLst>
          </p:cNvPr>
          <p:cNvSpPr txBox="1"/>
          <p:nvPr userDrawn="1"/>
        </p:nvSpPr>
        <p:spPr>
          <a:xfrm>
            <a:off x="1472557" y="2541872"/>
            <a:ext cx="1251585" cy="848994"/>
          </a:xfrm>
          <a:prstGeom prst="rect">
            <a:avLst/>
          </a:prstGeom>
        </p:spPr>
        <p:txBody>
          <a:bodyPr vert="horz" wrap="square" lIns="0" tIns="12700" rIns="0" bIns="0" rtlCol="0">
            <a:spAutoFit/>
          </a:bodyPr>
          <a:lstStyle/>
          <a:p>
            <a:pPr marL="12700" marR="5080" indent="1905" algn="ctr">
              <a:lnSpc>
                <a:spcPct val="100000"/>
              </a:lnSpc>
              <a:spcBef>
                <a:spcPts val="100"/>
              </a:spcBef>
            </a:pPr>
            <a:r>
              <a:rPr sz="1800" spc="-5" dirty="0">
                <a:latin typeface="Segoe UI Semibold"/>
                <a:cs typeface="Segoe UI Semibold"/>
              </a:rPr>
              <a:t>Livros </a:t>
            </a:r>
            <a:r>
              <a:rPr sz="1800" dirty="0">
                <a:latin typeface="Segoe UI Semibold"/>
                <a:cs typeface="Segoe UI Semibold"/>
              </a:rPr>
              <a:t> </a:t>
            </a:r>
            <a:r>
              <a:rPr sz="1800" spc="-5" dirty="0">
                <a:latin typeface="Segoe UI Semibold"/>
                <a:cs typeface="Segoe UI Semibold"/>
              </a:rPr>
              <a:t>acessíveis </a:t>
            </a:r>
            <a:r>
              <a:rPr sz="1800" dirty="0">
                <a:latin typeface="Segoe UI Semibold"/>
                <a:cs typeface="Segoe UI Semibold"/>
              </a:rPr>
              <a:t> </a:t>
            </a:r>
            <a:r>
              <a:rPr sz="1800" spc="-10" dirty="0">
                <a:latin typeface="Segoe UI Semibold"/>
                <a:cs typeface="Segoe UI Semibold"/>
              </a:rPr>
              <a:t>d</a:t>
            </a:r>
            <a:r>
              <a:rPr sz="1800" spc="-5" dirty="0">
                <a:latin typeface="Segoe UI Semibold"/>
                <a:cs typeface="Segoe UI Semibold"/>
              </a:rPr>
              <a:t>istri</a:t>
            </a:r>
            <a:r>
              <a:rPr sz="1800" spc="-10" dirty="0">
                <a:latin typeface="Segoe UI Semibold"/>
                <a:cs typeface="Segoe UI Semibold"/>
              </a:rPr>
              <a:t>b</a:t>
            </a:r>
            <a:r>
              <a:rPr sz="1800" spc="-5" dirty="0">
                <a:latin typeface="Segoe UI Semibold"/>
                <a:cs typeface="Segoe UI Semibold"/>
              </a:rPr>
              <a:t>uídos</a:t>
            </a:r>
            <a:endParaRPr sz="1800" dirty="0">
              <a:latin typeface="Segoe UI Semibold"/>
              <a:cs typeface="Segoe UI Semibold"/>
            </a:endParaRPr>
          </a:p>
        </p:txBody>
      </p:sp>
      <p:sp>
        <p:nvSpPr>
          <p:cNvPr id="31" name="object 26">
            <a:extLst>
              <a:ext uri="{FF2B5EF4-FFF2-40B4-BE49-F238E27FC236}">
                <a16:creationId xmlns:a16="http://schemas.microsoft.com/office/drawing/2014/main" id="{EEA7095D-5992-324E-04FC-3A239ED5D23F}"/>
              </a:ext>
            </a:extLst>
          </p:cNvPr>
          <p:cNvSpPr txBox="1"/>
          <p:nvPr userDrawn="1"/>
        </p:nvSpPr>
        <p:spPr>
          <a:xfrm>
            <a:off x="4309229" y="4316697"/>
            <a:ext cx="1320800" cy="574040"/>
          </a:xfrm>
          <a:prstGeom prst="rect">
            <a:avLst/>
          </a:prstGeom>
        </p:spPr>
        <p:txBody>
          <a:bodyPr vert="horz" wrap="square" lIns="0" tIns="12700" rIns="0" bIns="0" rtlCol="0">
            <a:spAutoFit/>
          </a:bodyPr>
          <a:lstStyle/>
          <a:p>
            <a:pPr marL="12700" marR="5080" indent="55880">
              <a:lnSpc>
                <a:spcPct val="100000"/>
              </a:lnSpc>
              <a:spcBef>
                <a:spcPts val="100"/>
              </a:spcBef>
            </a:pPr>
            <a:r>
              <a:rPr sz="1800" spc="-5" dirty="0">
                <a:latin typeface="Segoe UI Semibold"/>
                <a:cs typeface="Segoe UI Semibold"/>
              </a:rPr>
              <a:t>Instituições </a:t>
            </a:r>
            <a:r>
              <a:rPr sz="1800" spc="-480" dirty="0">
                <a:latin typeface="Segoe UI Semibold"/>
                <a:cs typeface="Segoe UI Semibold"/>
              </a:rPr>
              <a:t> </a:t>
            </a:r>
            <a:r>
              <a:rPr sz="1800" dirty="0">
                <a:latin typeface="Segoe UI Semibold"/>
                <a:cs typeface="Segoe UI Semibold"/>
              </a:rPr>
              <a:t>ben</a:t>
            </a:r>
            <a:r>
              <a:rPr sz="1800" spc="-5" dirty="0">
                <a:latin typeface="Segoe UI Semibold"/>
                <a:cs typeface="Segoe UI Semibold"/>
              </a:rPr>
              <a:t>e</a:t>
            </a:r>
            <a:r>
              <a:rPr sz="1800" dirty="0">
                <a:latin typeface="Segoe UI Semibold"/>
                <a:cs typeface="Segoe UI Semibold"/>
              </a:rPr>
              <a:t>f</a:t>
            </a:r>
            <a:r>
              <a:rPr sz="1800" spc="-5" dirty="0">
                <a:latin typeface="Segoe UI Semibold"/>
                <a:cs typeface="Segoe UI Semibold"/>
              </a:rPr>
              <a:t>icia</a:t>
            </a:r>
            <a:r>
              <a:rPr sz="1800" spc="-10" dirty="0">
                <a:latin typeface="Segoe UI Semibold"/>
                <a:cs typeface="Segoe UI Semibold"/>
              </a:rPr>
              <a:t>d</a:t>
            </a:r>
            <a:r>
              <a:rPr sz="1800" dirty="0">
                <a:latin typeface="Segoe UI Semibold"/>
                <a:cs typeface="Segoe UI Semibold"/>
              </a:rPr>
              <a:t>as</a:t>
            </a:r>
          </a:p>
        </p:txBody>
      </p:sp>
      <p:sp>
        <p:nvSpPr>
          <p:cNvPr id="32" name="object 27">
            <a:extLst>
              <a:ext uri="{FF2B5EF4-FFF2-40B4-BE49-F238E27FC236}">
                <a16:creationId xmlns:a16="http://schemas.microsoft.com/office/drawing/2014/main" id="{CA48A3FF-DE8B-6D6E-CCCE-E85593D26470}"/>
              </a:ext>
            </a:extLst>
          </p:cNvPr>
          <p:cNvSpPr/>
          <p:nvPr userDrawn="1"/>
        </p:nvSpPr>
        <p:spPr>
          <a:xfrm>
            <a:off x="1336159" y="5398991"/>
            <a:ext cx="1481455" cy="269875"/>
          </a:xfrm>
          <a:custGeom>
            <a:avLst/>
            <a:gdLst/>
            <a:ahLst/>
            <a:cxnLst/>
            <a:rect l="l" t="t" r="r" b="b"/>
            <a:pathLst>
              <a:path w="1481455" h="269875">
                <a:moveTo>
                  <a:pt x="1481328" y="0"/>
                </a:moveTo>
                <a:lnTo>
                  <a:pt x="0" y="0"/>
                </a:lnTo>
                <a:lnTo>
                  <a:pt x="0" y="269747"/>
                </a:lnTo>
                <a:lnTo>
                  <a:pt x="1481328" y="269747"/>
                </a:lnTo>
                <a:lnTo>
                  <a:pt x="1481328" y="0"/>
                </a:lnTo>
                <a:close/>
              </a:path>
            </a:pathLst>
          </a:custGeom>
          <a:solidFill>
            <a:srgbClr val="FFDD04"/>
          </a:solidFill>
        </p:spPr>
        <p:txBody>
          <a:bodyPr wrap="square" lIns="0" tIns="0" rIns="0" bIns="0" rtlCol="0"/>
          <a:lstStyle/>
          <a:p>
            <a:endParaRPr/>
          </a:p>
        </p:txBody>
      </p:sp>
      <p:sp>
        <p:nvSpPr>
          <p:cNvPr id="33" name="object 28">
            <a:extLst>
              <a:ext uri="{FF2B5EF4-FFF2-40B4-BE49-F238E27FC236}">
                <a16:creationId xmlns:a16="http://schemas.microsoft.com/office/drawing/2014/main" id="{B95C9802-234D-8D10-EBB8-7B71EE9AA647}"/>
              </a:ext>
            </a:extLst>
          </p:cNvPr>
          <p:cNvSpPr txBox="1"/>
          <p:nvPr userDrawn="1"/>
        </p:nvSpPr>
        <p:spPr>
          <a:xfrm>
            <a:off x="866768" y="5753574"/>
            <a:ext cx="2407031" cy="843821"/>
          </a:xfrm>
          <a:prstGeom prst="rect">
            <a:avLst/>
          </a:prstGeom>
        </p:spPr>
        <p:txBody>
          <a:bodyPr vert="horz" wrap="square" lIns="0" tIns="12700" rIns="0" bIns="0" rtlCol="0">
            <a:spAutoFit/>
          </a:bodyPr>
          <a:lstStyle/>
          <a:p>
            <a:pPr marL="353695" marR="5080" indent="-341630" algn="ctr">
              <a:lnSpc>
                <a:spcPct val="100000"/>
              </a:lnSpc>
              <a:spcBef>
                <a:spcPts val="100"/>
              </a:spcBef>
            </a:pPr>
            <a:r>
              <a:rPr sz="1800" spc="-5" dirty="0" err="1">
                <a:latin typeface="Segoe UI Semibold"/>
                <a:cs typeface="Segoe UI Semibold"/>
              </a:rPr>
              <a:t>Municípios</a:t>
            </a:r>
            <a:r>
              <a:rPr sz="1800" spc="-5" dirty="0">
                <a:latin typeface="Segoe UI Semibold"/>
                <a:cs typeface="Segoe UI Semibold"/>
              </a:rPr>
              <a:t> </a:t>
            </a:r>
            <a:r>
              <a:rPr sz="1800" spc="-5" dirty="0" err="1">
                <a:latin typeface="Segoe UI Semibold"/>
                <a:cs typeface="Segoe UI Semibold"/>
              </a:rPr>
              <a:t>atendidos</a:t>
            </a:r>
            <a:r>
              <a:rPr lang="pt-BR" sz="1800" spc="-5" dirty="0">
                <a:latin typeface="Segoe UI Semibold"/>
                <a:cs typeface="Segoe UI Semibold"/>
              </a:rPr>
              <a:t> </a:t>
            </a:r>
            <a:r>
              <a:rPr lang="pt-BR" sz="1800" spc="-10" dirty="0">
                <a:latin typeface="Segoe UI Semibold"/>
                <a:cs typeface="Segoe UI Semibold"/>
              </a:rPr>
              <a:t>pela Rede de Leitura Inclusiva</a:t>
            </a:r>
            <a:endParaRPr sz="1800" dirty="0">
              <a:latin typeface="Segoe UI Semibold"/>
              <a:cs typeface="Segoe UI Semibold"/>
            </a:endParaRPr>
          </a:p>
        </p:txBody>
      </p:sp>
      <p:sp>
        <p:nvSpPr>
          <p:cNvPr id="34" name="object 29">
            <a:extLst>
              <a:ext uri="{FF2B5EF4-FFF2-40B4-BE49-F238E27FC236}">
                <a16:creationId xmlns:a16="http://schemas.microsoft.com/office/drawing/2014/main" id="{61EB6C71-D672-81E5-CF15-0A785D2376E5}"/>
              </a:ext>
            </a:extLst>
          </p:cNvPr>
          <p:cNvSpPr/>
          <p:nvPr userDrawn="1"/>
        </p:nvSpPr>
        <p:spPr>
          <a:xfrm>
            <a:off x="4204327" y="5398991"/>
            <a:ext cx="1480185" cy="269875"/>
          </a:xfrm>
          <a:custGeom>
            <a:avLst/>
            <a:gdLst/>
            <a:ahLst/>
            <a:cxnLst/>
            <a:rect l="l" t="t" r="r" b="b"/>
            <a:pathLst>
              <a:path w="1480185" h="269875">
                <a:moveTo>
                  <a:pt x="1479803" y="0"/>
                </a:moveTo>
                <a:lnTo>
                  <a:pt x="0" y="0"/>
                </a:lnTo>
                <a:lnTo>
                  <a:pt x="0" y="269747"/>
                </a:lnTo>
                <a:lnTo>
                  <a:pt x="1479803" y="269747"/>
                </a:lnTo>
                <a:lnTo>
                  <a:pt x="1479803" y="0"/>
                </a:lnTo>
                <a:close/>
              </a:path>
            </a:pathLst>
          </a:custGeom>
          <a:solidFill>
            <a:srgbClr val="FFDD04"/>
          </a:solidFill>
        </p:spPr>
        <p:txBody>
          <a:bodyPr wrap="square" lIns="0" tIns="0" rIns="0" bIns="0" rtlCol="0"/>
          <a:lstStyle/>
          <a:p>
            <a:endParaRPr/>
          </a:p>
        </p:txBody>
      </p:sp>
      <p:sp>
        <p:nvSpPr>
          <p:cNvPr id="35" name="object 30">
            <a:extLst>
              <a:ext uri="{FF2B5EF4-FFF2-40B4-BE49-F238E27FC236}">
                <a16:creationId xmlns:a16="http://schemas.microsoft.com/office/drawing/2014/main" id="{C24A7184-B148-A4D7-4480-736619AB0F93}"/>
              </a:ext>
            </a:extLst>
          </p:cNvPr>
          <p:cNvSpPr txBox="1"/>
          <p:nvPr userDrawn="1"/>
        </p:nvSpPr>
        <p:spPr>
          <a:xfrm>
            <a:off x="1876037" y="5222664"/>
            <a:ext cx="431165" cy="391795"/>
          </a:xfrm>
          <a:prstGeom prst="rect">
            <a:avLst/>
          </a:prstGeom>
        </p:spPr>
        <p:txBody>
          <a:bodyPr vert="horz" wrap="square" lIns="0" tIns="12700" rIns="0" bIns="0" rtlCol="0">
            <a:spAutoFit/>
          </a:bodyPr>
          <a:lstStyle/>
          <a:p>
            <a:pPr marL="12700">
              <a:lnSpc>
                <a:spcPct val="100000"/>
              </a:lnSpc>
              <a:spcBef>
                <a:spcPts val="100"/>
              </a:spcBef>
            </a:pPr>
            <a:r>
              <a:rPr lang="pt-BR" sz="2400" spc="-10" dirty="0">
                <a:latin typeface="Arial Black"/>
                <a:cs typeface="Arial Black"/>
              </a:rPr>
              <a:t>34</a:t>
            </a:r>
            <a:endParaRPr sz="2400" dirty="0">
              <a:latin typeface="Arial Black"/>
              <a:cs typeface="Arial Black"/>
            </a:endParaRPr>
          </a:p>
        </p:txBody>
      </p:sp>
      <p:sp>
        <p:nvSpPr>
          <p:cNvPr id="36" name="object 31">
            <a:extLst>
              <a:ext uri="{FF2B5EF4-FFF2-40B4-BE49-F238E27FC236}">
                <a16:creationId xmlns:a16="http://schemas.microsoft.com/office/drawing/2014/main" id="{BEECFAED-55D7-7107-E90D-E9519275E237}"/>
              </a:ext>
            </a:extLst>
          </p:cNvPr>
          <p:cNvSpPr txBox="1"/>
          <p:nvPr userDrawn="1"/>
        </p:nvSpPr>
        <p:spPr>
          <a:xfrm>
            <a:off x="4481188" y="3776692"/>
            <a:ext cx="940435" cy="391160"/>
          </a:xfrm>
          <a:prstGeom prst="rect">
            <a:avLst/>
          </a:prstGeom>
        </p:spPr>
        <p:txBody>
          <a:bodyPr vert="horz" wrap="square" lIns="0" tIns="12700" rIns="0" bIns="0" rtlCol="0">
            <a:spAutoFit/>
          </a:bodyPr>
          <a:lstStyle/>
          <a:p>
            <a:pPr marL="12700">
              <a:lnSpc>
                <a:spcPct val="100000"/>
              </a:lnSpc>
              <a:spcBef>
                <a:spcPts val="100"/>
              </a:spcBef>
            </a:pPr>
            <a:r>
              <a:rPr lang="pt-BR" sz="2400" dirty="0">
                <a:latin typeface="Arial Black"/>
                <a:cs typeface="Arial Black"/>
              </a:rPr>
              <a:t>4</a:t>
            </a:r>
            <a:r>
              <a:rPr sz="2400" dirty="0">
                <a:latin typeface="Arial Black"/>
                <a:cs typeface="Arial Black"/>
              </a:rPr>
              <a:t>.</a:t>
            </a:r>
            <a:r>
              <a:rPr lang="pt-BR" sz="2400" dirty="0">
                <a:latin typeface="Arial Black"/>
                <a:cs typeface="Arial Black"/>
              </a:rPr>
              <a:t>750</a:t>
            </a:r>
            <a:endParaRPr sz="2400" dirty="0">
              <a:latin typeface="Arial Black"/>
              <a:cs typeface="Arial Black"/>
            </a:endParaRPr>
          </a:p>
        </p:txBody>
      </p:sp>
      <p:sp>
        <p:nvSpPr>
          <p:cNvPr id="37" name="object 32">
            <a:extLst>
              <a:ext uri="{FF2B5EF4-FFF2-40B4-BE49-F238E27FC236}">
                <a16:creationId xmlns:a16="http://schemas.microsoft.com/office/drawing/2014/main" id="{1CD22187-42A0-B079-6086-234DC7FF9F73}"/>
              </a:ext>
            </a:extLst>
          </p:cNvPr>
          <p:cNvSpPr txBox="1"/>
          <p:nvPr userDrawn="1"/>
        </p:nvSpPr>
        <p:spPr>
          <a:xfrm>
            <a:off x="4204327" y="5261577"/>
            <a:ext cx="1521334" cy="382156"/>
          </a:xfrm>
          <a:prstGeom prst="rect">
            <a:avLst/>
          </a:prstGeom>
        </p:spPr>
        <p:txBody>
          <a:bodyPr vert="horz" wrap="square" lIns="0" tIns="12700" rIns="0" bIns="0" rtlCol="0">
            <a:spAutoFit/>
          </a:bodyPr>
          <a:lstStyle/>
          <a:p>
            <a:pPr marL="12700" algn="ctr">
              <a:lnSpc>
                <a:spcPct val="100000"/>
              </a:lnSpc>
              <a:spcBef>
                <a:spcPts val="100"/>
              </a:spcBef>
            </a:pPr>
            <a:r>
              <a:rPr lang="pt-BR" sz="2400" spc="-5" dirty="0">
                <a:latin typeface="Arial Black"/>
                <a:cs typeface="Arial Black"/>
              </a:rPr>
              <a:t>3.360</a:t>
            </a:r>
            <a:endParaRPr sz="2400" dirty="0">
              <a:latin typeface="Arial Black"/>
              <a:cs typeface="Arial Black"/>
            </a:endParaRPr>
          </a:p>
        </p:txBody>
      </p:sp>
      <p:pic>
        <p:nvPicPr>
          <p:cNvPr id="38" name="object 33">
            <a:extLst>
              <a:ext uri="{FF2B5EF4-FFF2-40B4-BE49-F238E27FC236}">
                <a16:creationId xmlns:a16="http://schemas.microsoft.com/office/drawing/2014/main" id="{E89D5AA9-D110-2B0F-60BA-4672C2F5EF65}"/>
              </a:ext>
            </a:extLst>
          </p:cNvPr>
          <p:cNvPicPr/>
          <p:nvPr userDrawn="1"/>
        </p:nvPicPr>
        <p:blipFill>
          <a:blip r:embed="rId4" cstate="print"/>
          <a:stretch>
            <a:fillRect/>
          </a:stretch>
        </p:blipFill>
        <p:spPr>
          <a:xfrm>
            <a:off x="7374635" y="1205483"/>
            <a:ext cx="3593591" cy="5391912"/>
          </a:xfrm>
          <a:prstGeom prst="rect">
            <a:avLst/>
          </a:prstGeom>
        </p:spPr>
      </p:pic>
    </p:spTree>
    <p:extLst>
      <p:ext uri="{BB962C8B-B14F-4D97-AF65-F5344CB8AC3E}">
        <p14:creationId xmlns:p14="http://schemas.microsoft.com/office/powerpoint/2010/main" val="2544487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ítulo e Conteúdo">
    <p:spTree>
      <p:nvGrpSpPr>
        <p:cNvPr id="1" name=""/>
        <p:cNvGrpSpPr/>
        <p:nvPr/>
      </p:nvGrpSpPr>
      <p:grpSpPr>
        <a:xfrm>
          <a:off x="0" y="0"/>
          <a:ext cx="0" cy="0"/>
          <a:chOff x="0" y="0"/>
          <a:chExt cx="0" cy="0"/>
        </a:xfrm>
      </p:grpSpPr>
      <p:sp>
        <p:nvSpPr>
          <p:cNvPr id="7" name="Retângulo 6">
            <a:extLst>
              <a:ext uri="{FF2B5EF4-FFF2-40B4-BE49-F238E27FC236}">
                <a16:creationId xmlns:a16="http://schemas.microsoft.com/office/drawing/2014/main" id="{37D87F10-153A-E6D9-80F2-1F005CCC0DD7}"/>
              </a:ext>
            </a:extLst>
          </p:cNvPr>
          <p:cNvSpPr/>
          <p:nvPr userDrawn="1"/>
        </p:nvSpPr>
        <p:spPr>
          <a:xfrm>
            <a:off x="-241852" y="0"/>
            <a:ext cx="12433852"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a:t>     </a:t>
            </a:r>
          </a:p>
        </p:txBody>
      </p:sp>
      <p:pic>
        <p:nvPicPr>
          <p:cNvPr id="8" name="Imagem 7">
            <a:extLst>
              <a:ext uri="{FF2B5EF4-FFF2-40B4-BE49-F238E27FC236}">
                <a16:creationId xmlns:a16="http://schemas.microsoft.com/office/drawing/2014/main" id="{C925F996-242C-BDDA-86E2-75236F6873F9}"/>
              </a:ext>
            </a:extLst>
          </p:cNvPr>
          <p:cNvPicPr>
            <a:picLocks noChangeAspect="1"/>
          </p:cNvPicPr>
          <p:nvPr userDrawn="1"/>
        </p:nvPicPr>
        <p:blipFill rotWithShape="1">
          <a:blip r:embed="rId2"/>
          <a:srcRect l="50000"/>
          <a:stretch/>
        </p:blipFill>
        <p:spPr>
          <a:xfrm>
            <a:off x="-241852" y="-1409396"/>
            <a:ext cx="1144059" cy="9144002"/>
          </a:xfrm>
          <a:prstGeom prst="rect">
            <a:avLst/>
          </a:prstGeom>
        </p:spPr>
      </p:pic>
    </p:spTree>
    <p:extLst>
      <p:ext uri="{BB962C8B-B14F-4D97-AF65-F5344CB8AC3E}">
        <p14:creationId xmlns:p14="http://schemas.microsoft.com/office/powerpoint/2010/main" val="29335987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6C41DAB-EAF4-8077-A69B-BE1FE4006152}"/>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CF1FB500-FAF6-B87F-61EA-09346B0BDA7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7A1B65A5-926B-A3D8-EC1D-811DFA0CF7D3}"/>
              </a:ext>
            </a:extLst>
          </p:cNvPr>
          <p:cNvSpPr>
            <a:spLocks noGrp="1"/>
          </p:cNvSpPr>
          <p:nvPr>
            <p:ph type="dt" sz="half" idx="10"/>
          </p:nvPr>
        </p:nvSpPr>
        <p:spPr/>
        <p:txBody>
          <a:bodyPr/>
          <a:lstStyle/>
          <a:p>
            <a:fld id="{97658B0B-E004-4F4B-96D9-0C8645208337}" type="datetimeFigureOut">
              <a:rPr lang="pt-BR" smtClean="0"/>
              <a:t>11/06/2025</a:t>
            </a:fld>
            <a:endParaRPr lang="pt-BR"/>
          </a:p>
        </p:txBody>
      </p:sp>
      <p:sp>
        <p:nvSpPr>
          <p:cNvPr id="5" name="Espaço Reservado para Rodapé 4">
            <a:extLst>
              <a:ext uri="{FF2B5EF4-FFF2-40B4-BE49-F238E27FC236}">
                <a16:creationId xmlns:a16="http://schemas.microsoft.com/office/drawing/2014/main" id="{0838F780-6A80-7176-1615-932BC55E6ADB}"/>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6771F6E-23FE-DCB8-F2F2-8E56353568D9}"/>
              </a:ext>
            </a:extLst>
          </p:cNvPr>
          <p:cNvSpPr>
            <a:spLocks noGrp="1"/>
          </p:cNvSpPr>
          <p:nvPr>
            <p:ph type="sldNum" sz="quarter" idx="12"/>
          </p:nvPr>
        </p:nvSpPr>
        <p:spPr/>
        <p:txBody>
          <a:bodyPr/>
          <a:lstStyle/>
          <a:p>
            <a:fld id="{79D65BD6-A4E8-FD42-AA61-1704C9EC2727}" type="slidenum">
              <a:rPr lang="pt-BR" smtClean="0"/>
              <a:t>‹nº›</a:t>
            </a:fld>
            <a:endParaRPr lang="pt-BR"/>
          </a:p>
        </p:txBody>
      </p:sp>
    </p:spTree>
    <p:extLst>
      <p:ext uri="{BB962C8B-B14F-4D97-AF65-F5344CB8AC3E}">
        <p14:creationId xmlns:p14="http://schemas.microsoft.com/office/powerpoint/2010/main" val="33560319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617D37-594C-47FD-5EEE-FCE4F6A14C7C}"/>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2791940D-B37B-A97F-7D94-F0F50EEBEC15}"/>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2A9F3F14-819D-B2BC-641E-6A8967448EC7}"/>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E0C93C2B-56AA-8757-7E09-1D1D8060AAF2}"/>
              </a:ext>
            </a:extLst>
          </p:cNvPr>
          <p:cNvSpPr>
            <a:spLocks noGrp="1"/>
          </p:cNvSpPr>
          <p:nvPr>
            <p:ph type="dt" sz="half" idx="10"/>
          </p:nvPr>
        </p:nvSpPr>
        <p:spPr/>
        <p:txBody>
          <a:bodyPr/>
          <a:lstStyle/>
          <a:p>
            <a:fld id="{97658B0B-E004-4F4B-96D9-0C8645208337}" type="datetimeFigureOut">
              <a:rPr lang="pt-BR" smtClean="0"/>
              <a:t>11/06/2025</a:t>
            </a:fld>
            <a:endParaRPr lang="pt-BR"/>
          </a:p>
        </p:txBody>
      </p:sp>
      <p:sp>
        <p:nvSpPr>
          <p:cNvPr id="6" name="Espaço Reservado para Rodapé 5">
            <a:extLst>
              <a:ext uri="{FF2B5EF4-FFF2-40B4-BE49-F238E27FC236}">
                <a16:creationId xmlns:a16="http://schemas.microsoft.com/office/drawing/2014/main" id="{F9CD1621-8A81-689A-DFD7-8433EB4306AA}"/>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4265C76F-DCD4-E559-AC8F-968F326A80B1}"/>
              </a:ext>
            </a:extLst>
          </p:cNvPr>
          <p:cNvSpPr>
            <a:spLocks noGrp="1"/>
          </p:cNvSpPr>
          <p:nvPr>
            <p:ph type="sldNum" sz="quarter" idx="12"/>
          </p:nvPr>
        </p:nvSpPr>
        <p:spPr/>
        <p:txBody>
          <a:bodyPr/>
          <a:lstStyle/>
          <a:p>
            <a:fld id="{79D65BD6-A4E8-FD42-AA61-1704C9EC2727}" type="slidenum">
              <a:rPr lang="pt-BR" smtClean="0"/>
              <a:t>‹nº›</a:t>
            </a:fld>
            <a:endParaRPr lang="pt-BR"/>
          </a:p>
        </p:txBody>
      </p:sp>
    </p:spTree>
    <p:extLst>
      <p:ext uri="{BB962C8B-B14F-4D97-AF65-F5344CB8AC3E}">
        <p14:creationId xmlns:p14="http://schemas.microsoft.com/office/powerpoint/2010/main" val="13023899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62E99A0-45A1-D8B3-36B7-E6602997D0E2}"/>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DEE58145-D641-7C6C-67C4-FE6C0018C9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7F83C729-C654-C1B3-ABE9-71072FA3C7AE}"/>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355E6C5C-FC8C-D5B8-9F8A-E5480AB26D6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2CFD88D4-850E-072F-5FF4-A51C305391D4}"/>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7B73D89A-7327-E81C-642A-4787F2AB0941}"/>
              </a:ext>
            </a:extLst>
          </p:cNvPr>
          <p:cNvSpPr>
            <a:spLocks noGrp="1"/>
          </p:cNvSpPr>
          <p:nvPr>
            <p:ph type="dt" sz="half" idx="10"/>
          </p:nvPr>
        </p:nvSpPr>
        <p:spPr/>
        <p:txBody>
          <a:bodyPr/>
          <a:lstStyle/>
          <a:p>
            <a:fld id="{97658B0B-E004-4F4B-96D9-0C8645208337}" type="datetimeFigureOut">
              <a:rPr lang="pt-BR" smtClean="0"/>
              <a:t>11/06/2025</a:t>
            </a:fld>
            <a:endParaRPr lang="pt-BR"/>
          </a:p>
        </p:txBody>
      </p:sp>
      <p:sp>
        <p:nvSpPr>
          <p:cNvPr id="8" name="Espaço Reservado para Rodapé 7">
            <a:extLst>
              <a:ext uri="{FF2B5EF4-FFF2-40B4-BE49-F238E27FC236}">
                <a16:creationId xmlns:a16="http://schemas.microsoft.com/office/drawing/2014/main" id="{D67731F2-B6BA-3652-94A3-D44258331966}"/>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59501C9A-EEE4-9D74-F36F-089D6F2AEDAE}"/>
              </a:ext>
            </a:extLst>
          </p:cNvPr>
          <p:cNvSpPr>
            <a:spLocks noGrp="1"/>
          </p:cNvSpPr>
          <p:nvPr>
            <p:ph type="sldNum" sz="quarter" idx="12"/>
          </p:nvPr>
        </p:nvSpPr>
        <p:spPr/>
        <p:txBody>
          <a:bodyPr/>
          <a:lstStyle/>
          <a:p>
            <a:fld id="{79D65BD6-A4E8-FD42-AA61-1704C9EC2727}" type="slidenum">
              <a:rPr lang="pt-BR" smtClean="0"/>
              <a:t>‹nº›</a:t>
            </a:fld>
            <a:endParaRPr lang="pt-BR"/>
          </a:p>
        </p:txBody>
      </p:sp>
    </p:spTree>
    <p:extLst>
      <p:ext uri="{BB962C8B-B14F-4D97-AF65-F5344CB8AC3E}">
        <p14:creationId xmlns:p14="http://schemas.microsoft.com/office/powerpoint/2010/main" val="17811274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730C6F7-CC5A-1DD5-98DF-501D55609703}"/>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49330A19-ECAB-DAA2-256E-B48165EB3829}"/>
              </a:ext>
            </a:extLst>
          </p:cNvPr>
          <p:cNvSpPr>
            <a:spLocks noGrp="1"/>
          </p:cNvSpPr>
          <p:nvPr>
            <p:ph type="dt" sz="half" idx="10"/>
          </p:nvPr>
        </p:nvSpPr>
        <p:spPr/>
        <p:txBody>
          <a:bodyPr/>
          <a:lstStyle/>
          <a:p>
            <a:fld id="{97658B0B-E004-4F4B-96D9-0C8645208337}" type="datetimeFigureOut">
              <a:rPr lang="pt-BR" smtClean="0"/>
              <a:t>11/06/2025</a:t>
            </a:fld>
            <a:endParaRPr lang="pt-BR"/>
          </a:p>
        </p:txBody>
      </p:sp>
      <p:sp>
        <p:nvSpPr>
          <p:cNvPr id="4" name="Espaço Reservado para Rodapé 3">
            <a:extLst>
              <a:ext uri="{FF2B5EF4-FFF2-40B4-BE49-F238E27FC236}">
                <a16:creationId xmlns:a16="http://schemas.microsoft.com/office/drawing/2014/main" id="{E559C936-C375-473A-A999-4986E62D8939}"/>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535DBA79-F240-554F-F88B-18CF4FD3D07A}"/>
              </a:ext>
            </a:extLst>
          </p:cNvPr>
          <p:cNvSpPr>
            <a:spLocks noGrp="1"/>
          </p:cNvSpPr>
          <p:nvPr>
            <p:ph type="sldNum" sz="quarter" idx="12"/>
          </p:nvPr>
        </p:nvSpPr>
        <p:spPr/>
        <p:txBody>
          <a:bodyPr/>
          <a:lstStyle/>
          <a:p>
            <a:fld id="{79D65BD6-A4E8-FD42-AA61-1704C9EC2727}" type="slidenum">
              <a:rPr lang="pt-BR" smtClean="0"/>
              <a:t>‹nº›</a:t>
            </a:fld>
            <a:endParaRPr lang="pt-BR"/>
          </a:p>
        </p:txBody>
      </p:sp>
    </p:spTree>
    <p:extLst>
      <p:ext uri="{BB962C8B-B14F-4D97-AF65-F5344CB8AC3E}">
        <p14:creationId xmlns:p14="http://schemas.microsoft.com/office/powerpoint/2010/main" val="12745043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ADB568E3-3896-855A-E190-27ADBABB0D7A}"/>
              </a:ext>
            </a:extLst>
          </p:cNvPr>
          <p:cNvSpPr>
            <a:spLocks noGrp="1"/>
          </p:cNvSpPr>
          <p:nvPr>
            <p:ph type="dt" sz="half" idx="10"/>
          </p:nvPr>
        </p:nvSpPr>
        <p:spPr/>
        <p:txBody>
          <a:bodyPr/>
          <a:lstStyle/>
          <a:p>
            <a:fld id="{97658B0B-E004-4F4B-96D9-0C8645208337}" type="datetimeFigureOut">
              <a:rPr lang="pt-BR" smtClean="0"/>
              <a:t>11/06/2025</a:t>
            </a:fld>
            <a:endParaRPr lang="pt-BR"/>
          </a:p>
        </p:txBody>
      </p:sp>
      <p:sp>
        <p:nvSpPr>
          <p:cNvPr id="3" name="Espaço Reservado para Rodapé 2">
            <a:extLst>
              <a:ext uri="{FF2B5EF4-FFF2-40B4-BE49-F238E27FC236}">
                <a16:creationId xmlns:a16="http://schemas.microsoft.com/office/drawing/2014/main" id="{4816BB6C-4C0C-2D87-134F-7F63F31279C1}"/>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2DFC523A-A382-48AC-672D-E2AF502ABC53}"/>
              </a:ext>
            </a:extLst>
          </p:cNvPr>
          <p:cNvSpPr>
            <a:spLocks noGrp="1"/>
          </p:cNvSpPr>
          <p:nvPr>
            <p:ph type="sldNum" sz="quarter" idx="12"/>
          </p:nvPr>
        </p:nvSpPr>
        <p:spPr/>
        <p:txBody>
          <a:bodyPr/>
          <a:lstStyle/>
          <a:p>
            <a:fld id="{79D65BD6-A4E8-FD42-AA61-1704C9EC2727}" type="slidenum">
              <a:rPr lang="pt-BR" smtClean="0"/>
              <a:t>‹nº›</a:t>
            </a:fld>
            <a:endParaRPr lang="pt-BR"/>
          </a:p>
        </p:txBody>
      </p:sp>
    </p:spTree>
    <p:extLst>
      <p:ext uri="{BB962C8B-B14F-4D97-AF65-F5344CB8AC3E}">
        <p14:creationId xmlns:p14="http://schemas.microsoft.com/office/powerpoint/2010/main" val="89962324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BA62CF9-C866-A5B7-F097-7FEE798C5AFC}"/>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E08FC859-8C91-C3E2-15AC-021D558860E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66A0DA47-7344-657A-CCAF-83AA55FF8BE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0EABFEFA-C314-80DA-B3FD-BB633F41D8A8}"/>
              </a:ext>
            </a:extLst>
          </p:cNvPr>
          <p:cNvSpPr>
            <a:spLocks noGrp="1"/>
          </p:cNvSpPr>
          <p:nvPr>
            <p:ph type="dt" sz="half" idx="10"/>
          </p:nvPr>
        </p:nvSpPr>
        <p:spPr/>
        <p:txBody>
          <a:bodyPr/>
          <a:lstStyle/>
          <a:p>
            <a:fld id="{97658B0B-E004-4F4B-96D9-0C8645208337}" type="datetimeFigureOut">
              <a:rPr lang="pt-BR" smtClean="0"/>
              <a:t>11/06/2025</a:t>
            </a:fld>
            <a:endParaRPr lang="pt-BR"/>
          </a:p>
        </p:txBody>
      </p:sp>
      <p:sp>
        <p:nvSpPr>
          <p:cNvPr id="6" name="Espaço Reservado para Rodapé 5">
            <a:extLst>
              <a:ext uri="{FF2B5EF4-FFF2-40B4-BE49-F238E27FC236}">
                <a16:creationId xmlns:a16="http://schemas.microsoft.com/office/drawing/2014/main" id="{53B778C9-6514-333E-18F3-412AC7BADEB0}"/>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625913E2-A7C8-A60B-2F24-20F3C356CE8B}"/>
              </a:ext>
            </a:extLst>
          </p:cNvPr>
          <p:cNvSpPr>
            <a:spLocks noGrp="1"/>
          </p:cNvSpPr>
          <p:nvPr>
            <p:ph type="sldNum" sz="quarter" idx="12"/>
          </p:nvPr>
        </p:nvSpPr>
        <p:spPr/>
        <p:txBody>
          <a:bodyPr/>
          <a:lstStyle/>
          <a:p>
            <a:fld id="{79D65BD6-A4E8-FD42-AA61-1704C9EC2727}" type="slidenum">
              <a:rPr lang="pt-BR" smtClean="0"/>
              <a:t>‹nº›</a:t>
            </a:fld>
            <a:endParaRPr lang="pt-BR"/>
          </a:p>
        </p:txBody>
      </p:sp>
    </p:spTree>
    <p:extLst>
      <p:ext uri="{BB962C8B-B14F-4D97-AF65-F5344CB8AC3E}">
        <p14:creationId xmlns:p14="http://schemas.microsoft.com/office/powerpoint/2010/main" val="36262614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8DAB305-6D95-5DB2-790D-AEA227B82F92}"/>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F58EA084-6226-2FF2-3074-AED7391D83D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400F2938-067C-6F36-8875-1F84B4FDEB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1BE7281E-BA02-420D-DB99-6C156CF10671}"/>
              </a:ext>
            </a:extLst>
          </p:cNvPr>
          <p:cNvSpPr>
            <a:spLocks noGrp="1"/>
          </p:cNvSpPr>
          <p:nvPr>
            <p:ph type="dt" sz="half" idx="10"/>
          </p:nvPr>
        </p:nvSpPr>
        <p:spPr/>
        <p:txBody>
          <a:bodyPr/>
          <a:lstStyle/>
          <a:p>
            <a:fld id="{97658B0B-E004-4F4B-96D9-0C8645208337}" type="datetimeFigureOut">
              <a:rPr lang="pt-BR" smtClean="0"/>
              <a:t>11/06/2025</a:t>
            </a:fld>
            <a:endParaRPr lang="pt-BR"/>
          </a:p>
        </p:txBody>
      </p:sp>
      <p:sp>
        <p:nvSpPr>
          <p:cNvPr id="6" name="Espaço Reservado para Rodapé 5">
            <a:extLst>
              <a:ext uri="{FF2B5EF4-FFF2-40B4-BE49-F238E27FC236}">
                <a16:creationId xmlns:a16="http://schemas.microsoft.com/office/drawing/2014/main" id="{701A10B4-C282-E3F2-6B5F-7A55B952E2E6}"/>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EEE80B2E-ADA9-FC33-18E3-7A02C1B063A3}"/>
              </a:ext>
            </a:extLst>
          </p:cNvPr>
          <p:cNvSpPr>
            <a:spLocks noGrp="1"/>
          </p:cNvSpPr>
          <p:nvPr>
            <p:ph type="sldNum" sz="quarter" idx="12"/>
          </p:nvPr>
        </p:nvSpPr>
        <p:spPr/>
        <p:txBody>
          <a:bodyPr/>
          <a:lstStyle/>
          <a:p>
            <a:fld id="{79D65BD6-A4E8-FD42-AA61-1704C9EC2727}" type="slidenum">
              <a:rPr lang="pt-BR" smtClean="0"/>
              <a:t>‹nº›</a:t>
            </a:fld>
            <a:endParaRPr lang="pt-BR"/>
          </a:p>
        </p:txBody>
      </p:sp>
    </p:spTree>
    <p:extLst>
      <p:ext uri="{BB962C8B-B14F-4D97-AF65-F5344CB8AC3E}">
        <p14:creationId xmlns:p14="http://schemas.microsoft.com/office/powerpoint/2010/main" val="148367103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2986088-9DCE-2FA0-2E2D-A1D5E004C72E}"/>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F208F532-9D93-7728-2F68-651DBA91C158}"/>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E88AB2FA-C610-0E45-51D5-DD4FD35E8480}"/>
              </a:ext>
            </a:extLst>
          </p:cNvPr>
          <p:cNvSpPr>
            <a:spLocks noGrp="1"/>
          </p:cNvSpPr>
          <p:nvPr>
            <p:ph type="dt" sz="half" idx="10"/>
          </p:nvPr>
        </p:nvSpPr>
        <p:spPr/>
        <p:txBody>
          <a:bodyPr/>
          <a:lstStyle/>
          <a:p>
            <a:fld id="{97658B0B-E004-4F4B-96D9-0C8645208337}" type="datetimeFigureOut">
              <a:rPr lang="pt-BR" smtClean="0"/>
              <a:t>11/06/2025</a:t>
            </a:fld>
            <a:endParaRPr lang="pt-BR"/>
          </a:p>
        </p:txBody>
      </p:sp>
      <p:sp>
        <p:nvSpPr>
          <p:cNvPr id="5" name="Espaço Reservado para Rodapé 4">
            <a:extLst>
              <a:ext uri="{FF2B5EF4-FFF2-40B4-BE49-F238E27FC236}">
                <a16:creationId xmlns:a16="http://schemas.microsoft.com/office/drawing/2014/main" id="{BC9540E4-836C-8552-A556-1F93D1B080C9}"/>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E62146AD-FCD3-0A37-1BA4-E0279B1C02BD}"/>
              </a:ext>
            </a:extLst>
          </p:cNvPr>
          <p:cNvSpPr>
            <a:spLocks noGrp="1"/>
          </p:cNvSpPr>
          <p:nvPr>
            <p:ph type="sldNum" sz="quarter" idx="12"/>
          </p:nvPr>
        </p:nvSpPr>
        <p:spPr/>
        <p:txBody>
          <a:bodyPr/>
          <a:lstStyle/>
          <a:p>
            <a:fld id="{79D65BD6-A4E8-FD42-AA61-1704C9EC2727}" type="slidenum">
              <a:rPr lang="pt-BR" smtClean="0"/>
              <a:t>‹nº›</a:t>
            </a:fld>
            <a:endParaRPr lang="pt-BR"/>
          </a:p>
        </p:txBody>
      </p:sp>
    </p:spTree>
    <p:extLst>
      <p:ext uri="{BB962C8B-B14F-4D97-AF65-F5344CB8AC3E}">
        <p14:creationId xmlns:p14="http://schemas.microsoft.com/office/powerpoint/2010/main" val="221839435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974C4F55-C821-80B8-A4B1-E3CF82147D99}"/>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2DA12462-64CA-FFFC-BF34-1D3B2B9FAAF3}"/>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5FBFF5B-3578-520A-8984-08653CC4237C}"/>
              </a:ext>
            </a:extLst>
          </p:cNvPr>
          <p:cNvSpPr>
            <a:spLocks noGrp="1"/>
          </p:cNvSpPr>
          <p:nvPr>
            <p:ph type="dt" sz="half" idx="10"/>
          </p:nvPr>
        </p:nvSpPr>
        <p:spPr/>
        <p:txBody>
          <a:bodyPr/>
          <a:lstStyle/>
          <a:p>
            <a:fld id="{97658B0B-E004-4F4B-96D9-0C8645208337}" type="datetimeFigureOut">
              <a:rPr lang="pt-BR" smtClean="0"/>
              <a:t>11/06/2025</a:t>
            </a:fld>
            <a:endParaRPr lang="pt-BR"/>
          </a:p>
        </p:txBody>
      </p:sp>
      <p:sp>
        <p:nvSpPr>
          <p:cNvPr id="5" name="Espaço Reservado para Rodapé 4">
            <a:extLst>
              <a:ext uri="{FF2B5EF4-FFF2-40B4-BE49-F238E27FC236}">
                <a16:creationId xmlns:a16="http://schemas.microsoft.com/office/drawing/2014/main" id="{56012143-72BC-5F58-BD0B-BAF171CEF9FC}"/>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D4A36C7-65B2-EC80-FDF7-AFF39CA93842}"/>
              </a:ext>
            </a:extLst>
          </p:cNvPr>
          <p:cNvSpPr>
            <a:spLocks noGrp="1"/>
          </p:cNvSpPr>
          <p:nvPr>
            <p:ph type="sldNum" sz="quarter" idx="12"/>
          </p:nvPr>
        </p:nvSpPr>
        <p:spPr/>
        <p:txBody>
          <a:bodyPr/>
          <a:lstStyle/>
          <a:p>
            <a:fld id="{79D65BD6-A4E8-FD42-AA61-1704C9EC2727}" type="slidenum">
              <a:rPr lang="pt-BR" smtClean="0"/>
              <a:t>‹nº›</a:t>
            </a:fld>
            <a:endParaRPr lang="pt-BR"/>
          </a:p>
        </p:txBody>
      </p:sp>
    </p:spTree>
    <p:extLst>
      <p:ext uri="{BB962C8B-B14F-4D97-AF65-F5344CB8AC3E}">
        <p14:creationId xmlns:p14="http://schemas.microsoft.com/office/powerpoint/2010/main" val="24094625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Duas Partes de Conteúdo">
    <p:spTree>
      <p:nvGrpSpPr>
        <p:cNvPr id="1" name=""/>
        <p:cNvGrpSpPr/>
        <p:nvPr/>
      </p:nvGrpSpPr>
      <p:grpSpPr>
        <a:xfrm>
          <a:off x="0" y="0"/>
          <a:ext cx="0" cy="0"/>
          <a:chOff x="0" y="0"/>
          <a:chExt cx="0" cy="0"/>
        </a:xfrm>
      </p:grpSpPr>
      <p:pic>
        <p:nvPicPr>
          <p:cNvPr id="8" name="Imagem 7">
            <a:extLst>
              <a:ext uri="{FF2B5EF4-FFF2-40B4-BE49-F238E27FC236}">
                <a16:creationId xmlns:a16="http://schemas.microsoft.com/office/drawing/2014/main" id="{1B5C8E2B-8F27-1C03-416E-6F3270625067}"/>
              </a:ext>
            </a:extLst>
          </p:cNvPr>
          <p:cNvPicPr>
            <a:picLocks noChangeAspect="1"/>
          </p:cNvPicPr>
          <p:nvPr userDrawn="1"/>
        </p:nvPicPr>
        <p:blipFill>
          <a:blip r:embed="rId2"/>
          <a:stretch>
            <a:fillRect/>
          </a:stretch>
        </p:blipFill>
        <p:spPr>
          <a:xfrm>
            <a:off x="11349318" y="6095969"/>
            <a:ext cx="652548" cy="652548"/>
          </a:xfrm>
          <a:prstGeom prst="rect">
            <a:avLst/>
          </a:prstGeom>
        </p:spPr>
      </p:pic>
      <p:pic>
        <p:nvPicPr>
          <p:cNvPr id="9" name="Imagem 8">
            <a:extLst>
              <a:ext uri="{FF2B5EF4-FFF2-40B4-BE49-F238E27FC236}">
                <a16:creationId xmlns:a16="http://schemas.microsoft.com/office/drawing/2014/main" id="{E324E764-80A3-D0B5-8452-56C819D91A32}"/>
              </a:ext>
            </a:extLst>
          </p:cNvPr>
          <p:cNvPicPr>
            <a:picLocks noChangeAspect="1"/>
          </p:cNvPicPr>
          <p:nvPr userDrawn="1"/>
        </p:nvPicPr>
        <p:blipFill rotWithShape="1">
          <a:blip r:embed="rId3"/>
          <a:srcRect l="44783"/>
          <a:stretch/>
        </p:blipFill>
        <p:spPr>
          <a:xfrm rot="5400000">
            <a:off x="3940288" y="-3940286"/>
            <a:ext cx="1263425" cy="9144002"/>
          </a:xfrm>
          <a:prstGeom prst="rect">
            <a:avLst/>
          </a:prstGeom>
        </p:spPr>
      </p:pic>
      <p:pic>
        <p:nvPicPr>
          <p:cNvPr id="10" name="Imagem 9">
            <a:extLst>
              <a:ext uri="{FF2B5EF4-FFF2-40B4-BE49-F238E27FC236}">
                <a16:creationId xmlns:a16="http://schemas.microsoft.com/office/drawing/2014/main" id="{2C8A5561-304C-419C-CC39-D3CECCE5A048}"/>
              </a:ext>
            </a:extLst>
          </p:cNvPr>
          <p:cNvPicPr>
            <a:picLocks noChangeAspect="1"/>
          </p:cNvPicPr>
          <p:nvPr userDrawn="1"/>
        </p:nvPicPr>
        <p:blipFill rotWithShape="1">
          <a:blip r:embed="rId3"/>
          <a:srcRect l="44783"/>
          <a:stretch/>
        </p:blipFill>
        <p:spPr>
          <a:xfrm rot="5400000">
            <a:off x="13084291" y="-3940288"/>
            <a:ext cx="1263425" cy="9144002"/>
          </a:xfrm>
          <a:prstGeom prst="rect">
            <a:avLst/>
          </a:prstGeom>
        </p:spPr>
      </p:pic>
    </p:spTree>
    <p:extLst>
      <p:ext uri="{BB962C8B-B14F-4D97-AF65-F5344CB8AC3E}">
        <p14:creationId xmlns:p14="http://schemas.microsoft.com/office/powerpoint/2010/main" val="11994209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lide de Título">
    <p:spTree>
      <p:nvGrpSpPr>
        <p:cNvPr id="1" name=""/>
        <p:cNvGrpSpPr/>
        <p:nvPr/>
      </p:nvGrpSpPr>
      <p:grpSpPr>
        <a:xfrm>
          <a:off x="0" y="0"/>
          <a:ext cx="0" cy="0"/>
          <a:chOff x="0" y="0"/>
          <a:chExt cx="0" cy="0"/>
        </a:xfrm>
      </p:grpSpPr>
      <p:sp>
        <p:nvSpPr>
          <p:cNvPr id="7" name="object 2">
            <a:extLst>
              <a:ext uri="{FF2B5EF4-FFF2-40B4-BE49-F238E27FC236}">
                <a16:creationId xmlns:a16="http://schemas.microsoft.com/office/drawing/2014/main" id="{9EC1B986-4FCA-6BD0-AA2C-66836CC31B6B}"/>
              </a:ext>
            </a:extLst>
          </p:cNvPr>
          <p:cNvSpPr/>
          <p:nvPr userDrawn="1"/>
        </p:nvSpPr>
        <p:spPr>
          <a:xfrm>
            <a:off x="0" y="0"/>
            <a:ext cx="12192000" cy="6858000"/>
          </a:xfrm>
          <a:custGeom>
            <a:avLst/>
            <a:gdLst/>
            <a:ahLst/>
            <a:cxnLst/>
            <a:rect l="l" t="t" r="r" b="b"/>
            <a:pathLst>
              <a:path w="12192000" h="6858000">
                <a:moveTo>
                  <a:pt x="12192000" y="0"/>
                </a:moveTo>
                <a:lnTo>
                  <a:pt x="0" y="0"/>
                </a:lnTo>
                <a:lnTo>
                  <a:pt x="0" y="6857996"/>
                </a:lnTo>
                <a:lnTo>
                  <a:pt x="12192000" y="6857996"/>
                </a:lnTo>
                <a:lnTo>
                  <a:pt x="12192000" y="0"/>
                </a:lnTo>
                <a:close/>
              </a:path>
            </a:pathLst>
          </a:custGeom>
          <a:solidFill>
            <a:srgbClr val="ECECEC"/>
          </a:solidFill>
        </p:spPr>
        <p:txBody>
          <a:bodyPr wrap="square" lIns="0" tIns="0" rIns="0" bIns="0" rtlCol="0"/>
          <a:lstStyle/>
          <a:p>
            <a:endParaRPr/>
          </a:p>
        </p:txBody>
      </p:sp>
      <p:sp>
        <p:nvSpPr>
          <p:cNvPr id="8" name="object 3">
            <a:extLst>
              <a:ext uri="{FF2B5EF4-FFF2-40B4-BE49-F238E27FC236}">
                <a16:creationId xmlns:a16="http://schemas.microsoft.com/office/drawing/2014/main" id="{71AAAF99-424B-D5EE-FAA8-A707D4DCA429}"/>
              </a:ext>
            </a:extLst>
          </p:cNvPr>
          <p:cNvSpPr/>
          <p:nvPr userDrawn="1"/>
        </p:nvSpPr>
        <p:spPr>
          <a:xfrm>
            <a:off x="7249668" y="1069846"/>
            <a:ext cx="3850004" cy="5671185"/>
          </a:xfrm>
          <a:custGeom>
            <a:avLst/>
            <a:gdLst/>
            <a:ahLst/>
            <a:cxnLst/>
            <a:rect l="l" t="t" r="r" b="b"/>
            <a:pathLst>
              <a:path w="3850004" h="5671184">
                <a:moveTo>
                  <a:pt x="3849624" y="0"/>
                </a:moveTo>
                <a:lnTo>
                  <a:pt x="0" y="0"/>
                </a:lnTo>
                <a:lnTo>
                  <a:pt x="0" y="5670804"/>
                </a:lnTo>
                <a:lnTo>
                  <a:pt x="3849624" y="5670804"/>
                </a:lnTo>
                <a:lnTo>
                  <a:pt x="3849624" y="0"/>
                </a:lnTo>
                <a:close/>
              </a:path>
            </a:pathLst>
          </a:custGeom>
          <a:solidFill>
            <a:srgbClr val="FDDC00"/>
          </a:solidFill>
        </p:spPr>
        <p:txBody>
          <a:bodyPr wrap="square" lIns="0" tIns="0" rIns="0" bIns="0" rtlCol="0"/>
          <a:lstStyle/>
          <a:p>
            <a:endParaRPr/>
          </a:p>
        </p:txBody>
      </p:sp>
      <p:pic>
        <p:nvPicPr>
          <p:cNvPr id="9" name="object 4">
            <a:extLst>
              <a:ext uri="{FF2B5EF4-FFF2-40B4-BE49-F238E27FC236}">
                <a16:creationId xmlns:a16="http://schemas.microsoft.com/office/drawing/2014/main" id="{BA3FC504-DB46-A3B7-CFF2-5F264313C0A0}"/>
              </a:ext>
            </a:extLst>
          </p:cNvPr>
          <p:cNvPicPr/>
          <p:nvPr userDrawn="1"/>
        </p:nvPicPr>
        <p:blipFill>
          <a:blip r:embed="rId2" cstate="print"/>
          <a:stretch>
            <a:fillRect/>
          </a:stretch>
        </p:blipFill>
        <p:spPr>
          <a:xfrm>
            <a:off x="11404186" y="-231786"/>
            <a:ext cx="829233" cy="7321571"/>
          </a:xfrm>
          <a:prstGeom prst="rect">
            <a:avLst/>
          </a:prstGeom>
        </p:spPr>
      </p:pic>
      <p:sp>
        <p:nvSpPr>
          <p:cNvPr id="10" name="object 5">
            <a:extLst>
              <a:ext uri="{FF2B5EF4-FFF2-40B4-BE49-F238E27FC236}">
                <a16:creationId xmlns:a16="http://schemas.microsoft.com/office/drawing/2014/main" id="{719C9A98-9023-7D8F-E0B9-8A7129ECA85B}"/>
              </a:ext>
            </a:extLst>
          </p:cNvPr>
          <p:cNvSpPr/>
          <p:nvPr userDrawn="1"/>
        </p:nvSpPr>
        <p:spPr>
          <a:xfrm>
            <a:off x="1343779" y="762982"/>
            <a:ext cx="1481455" cy="269875"/>
          </a:xfrm>
          <a:custGeom>
            <a:avLst/>
            <a:gdLst/>
            <a:ahLst/>
            <a:cxnLst/>
            <a:rect l="l" t="t" r="r" b="b"/>
            <a:pathLst>
              <a:path w="1481455" h="269875">
                <a:moveTo>
                  <a:pt x="1481327" y="0"/>
                </a:moveTo>
                <a:lnTo>
                  <a:pt x="0" y="0"/>
                </a:lnTo>
                <a:lnTo>
                  <a:pt x="0" y="269748"/>
                </a:lnTo>
                <a:lnTo>
                  <a:pt x="1481327" y="269748"/>
                </a:lnTo>
                <a:lnTo>
                  <a:pt x="1481327" y="0"/>
                </a:lnTo>
                <a:close/>
              </a:path>
            </a:pathLst>
          </a:custGeom>
          <a:solidFill>
            <a:srgbClr val="FFDD04"/>
          </a:solidFill>
        </p:spPr>
        <p:txBody>
          <a:bodyPr wrap="square" lIns="0" tIns="0" rIns="0" bIns="0" rtlCol="0"/>
          <a:lstStyle/>
          <a:p>
            <a:endParaRPr/>
          </a:p>
        </p:txBody>
      </p:sp>
      <p:sp>
        <p:nvSpPr>
          <p:cNvPr id="11" name="object 6">
            <a:extLst>
              <a:ext uri="{FF2B5EF4-FFF2-40B4-BE49-F238E27FC236}">
                <a16:creationId xmlns:a16="http://schemas.microsoft.com/office/drawing/2014/main" id="{823A9ED1-773D-8EEE-FF4B-C48CF8149836}"/>
              </a:ext>
            </a:extLst>
          </p:cNvPr>
          <p:cNvSpPr txBox="1"/>
          <p:nvPr userDrawn="1"/>
        </p:nvSpPr>
        <p:spPr>
          <a:xfrm>
            <a:off x="1677408" y="554195"/>
            <a:ext cx="939165" cy="391160"/>
          </a:xfrm>
          <a:prstGeom prst="rect">
            <a:avLst/>
          </a:prstGeom>
        </p:spPr>
        <p:txBody>
          <a:bodyPr vert="horz" wrap="square" lIns="0" tIns="12700" rIns="0" bIns="0" rtlCol="0">
            <a:spAutoFit/>
          </a:bodyPr>
          <a:lstStyle/>
          <a:p>
            <a:pPr marL="12700" algn="ctr">
              <a:lnSpc>
                <a:spcPct val="100000"/>
              </a:lnSpc>
              <a:spcBef>
                <a:spcPts val="100"/>
              </a:spcBef>
            </a:pPr>
            <a:r>
              <a:rPr lang="pt-BR" sz="2400" dirty="0">
                <a:latin typeface="Arial Black"/>
                <a:cs typeface="Arial Black"/>
              </a:rPr>
              <a:t>315</a:t>
            </a:r>
            <a:endParaRPr sz="2400" dirty="0">
              <a:latin typeface="Arial Black"/>
              <a:cs typeface="Arial Black"/>
            </a:endParaRPr>
          </a:p>
        </p:txBody>
      </p:sp>
      <p:sp>
        <p:nvSpPr>
          <p:cNvPr id="12" name="object 7">
            <a:extLst>
              <a:ext uri="{FF2B5EF4-FFF2-40B4-BE49-F238E27FC236}">
                <a16:creationId xmlns:a16="http://schemas.microsoft.com/office/drawing/2014/main" id="{ED1C0B9B-B7DD-E663-784B-37D30DA86061}"/>
              </a:ext>
            </a:extLst>
          </p:cNvPr>
          <p:cNvSpPr txBox="1"/>
          <p:nvPr userDrawn="1"/>
        </p:nvSpPr>
        <p:spPr>
          <a:xfrm>
            <a:off x="1108257" y="1065984"/>
            <a:ext cx="1980184" cy="566822"/>
          </a:xfrm>
          <a:prstGeom prst="rect">
            <a:avLst/>
          </a:prstGeom>
        </p:spPr>
        <p:txBody>
          <a:bodyPr vert="horz" wrap="square" lIns="0" tIns="12700" rIns="0" bIns="0" rtlCol="0">
            <a:spAutoFit/>
          </a:bodyPr>
          <a:lstStyle/>
          <a:p>
            <a:pPr algn="ctr">
              <a:lnSpc>
                <a:spcPct val="100000"/>
              </a:lnSpc>
              <a:spcBef>
                <a:spcPts val="100"/>
              </a:spcBef>
            </a:pPr>
            <a:r>
              <a:rPr sz="1800" spc="-10" dirty="0" err="1">
                <a:latin typeface="Segoe UI Semibold"/>
                <a:cs typeface="Segoe UI Semibold"/>
              </a:rPr>
              <a:t>Títulos</a:t>
            </a:r>
            <a:r>
              <a:rPr lang="pt-BR" sz="1800" spc="-10" dirty="0">
                <a:latin typeface="Segoe UI Semibold"/>
                <a:cs typeface="Segoe UI Semibold"/>
              </a:rPr>
              <a:t> </a:t>
            </a:r>
            <a:r>
              <a:rPr lang="pt-BR" spc="-5" dirty="0">
                <a:latin typeface="Segoe UI Semibold"/>
                <a:cs typeface="Segoe UI Semibold"/>
              </a:rPr>
              <a:t>p</a:t>
            </a:r>
            <a:r>
              <a:rPr sz="1800" spc="-5" dirty="0" err="1">
                <a:latin typeface="Segoe UI Semibold"/>
                <a:cs typeface="Segoe UI Semibold"/>
              </a:rPr>
              <a:t>roduzidos</a:t>
            </a:r>
            <a:r>
              <a:rPr lang="pt-BR" sz="1800" spc="-5" dirty="0">
                <a:latin typeface="Segoe UI Semibold"/>
                <a:cs typeface="Segoe UI Semibold"/>
              </a:rPr>
              <a:t> em Braille</a:t>
            </a:r>
            <a:endParaRPr sz="1800" dirty="0">
              <a:latin typeface="Segoe UI Semibold"/>
              <a:cs typeface="Segoe UI Semibold"/>
            </a:endParaRPr>
          </a:p>
        </p:txBody>
      </p:sp>
      <p:sp>
        <p:nvSpPr>
          <p:cNvPr id="13" name="object 8">
            <a:extLst>
              <a:ext uri="{FF2B5EF4-FFF2-40B4-BE49-F238E27FC236}">
                <a16:creationId xmlns:a16="http://schemas.microsoft.com/office/drawing/2014/main" id="{956D09D2-1C85-037F-1725-C48B4B9B0CEF}"/>
              </a:ext>
            </a:extLst>
          </p:cNvPr>
          <p:cNvSpPr txBox="1"/>
          <p:nvPr userDrawn="1"/>
        </p:nvSpPr>
        <p:spPr>
          <a:xfrm>
            <a:off x="7923499" y="396215"/>
            <a:ext cx="2948559" cy="366767"/>
          </a:xfrm>
          <a:prstGeom prst="rect">
            <a:avLst/>
          </a:prstGeom>
        </p:spPr>
        <p:txBody>
          <a:bodyPr vert="horz" wrap="square" lIns="0" tIns="12700" rIns="0" bIns="0" rtlCol="0">
            <a:spAutoFit/>
          </a:bodyPr>
          <a:lstStyle/>
          <a:p>
            <a:pPr marL="12700">
              <a:lnSpc>
                <a:spcPct val="100000"/>
              </a:lnSpc>
              <a:spcBef>
                <a:spcPts val="100"/>
              </a:spcBef>
            </a:pPr>
            <a:r>
              <a:rPr sz="2300" spc="-5" dirty="0">
                <a:latin typeface="Segoe UI Black"/>
                <a:cs typeface="Segoe UI Black"/>
              </a:rPr>
              <a:t>RESULTADOS</a:t>
            </a:r>
            <a:r>
              <a:rPr sz="2300" spc="-60" dirty="0">
                <a:latin typeface="Segoe UI Black"/>
                <a:cs typeface="Segoe UI Black"/>
              </a:rPr>
              <a:t> </a:t>
            </a:r>
            <a:r>
              <a:rPr sz="2300" spc="-5" dirty="0">
                <a:latin typeface="Segoe UI Black"/>
                <a:cs typeface="Segoe UI Black"/>
              </a:rPr>
              <a:t>202</a:t>
            </a:r>
            <a:r>
              <a:rPr lang="pt-BR" sz="2300" spc="-5" dirty="0">
                <a:latin typeface="Segoe UI Black"/>
                <a:cs typeface="Segoe UI Black"/>
              </a:rPr>
              <a:t>2</a:t>
            </a:r>
            <a:endParaRPr sz="2300" dirty="0">
              <a:latin typeface="Segoe UI Black"/>
              <a:cs typeface="Segoe UI Black"/>
            </a:endParaRPr>
          </a:p>
        </p:txBody>
      </p:sp>
      <p:grpSp>
        <p:nvGrpSpPr>
          <p:cNvPr id="14" name="object 9">
            <a:extLst>
              <a:ext uri="{FF2B5EF4-FFF2-40B4-BE49-F238E27FC236}">
                <a16:creationId xmlns:a16="http://schemas.microsoft.com/office/drawing/2014/main" id="{931D99C8-A7D2-0510-49CE-08AC737D6A53}"/>
              </a:ext>
            </a:extLst>
          </p:cNvPr>
          <p:cNvGrpSpPr/>
          <p:nvPr userDrawn="1"/>
        </p:nvGrpSpPr>
        <p:grpSpPr>
          <a:xfrm>
            <a:off x="7067505" y="225552"/>
            <a:ext cx="727075" cy="728345"/>
            <a:chOff x="7067505" y="225552"/>
            <a:chExt cx="727075" cy="728345"/>
          </a:xfrm>
        </p:grpSpPr>
        <p:sp>
          <p:nvSpPr>
            <p:cNvPr id="15" name="object 10">
              <a:extLst>
                <a:ext uri="{FF2B5EF4-FFF2-40B4-BE49-F238E27FC236}">
                  <a16:creationId xmlns:a16="http://schemas.microsoft.com/office/drawing/2014/main" id="{A91B2193-C837-EF30-74A7-E2C8D1B13436}"/>
                </a:ext>
              </a:extLst>
            </p:cNvPr>
            <p:cNvSpPr/>
            <p:nvPr/>
          </p:nvSpPr>
          <p:spPr>
            <a:xfrm>
              <a:off x="7067499" y="225564"/>
              <a:ext cx="727075" cy="728345"/>
            </a:xfrm>
            <a:custGeom>
              <a:avLst/>
              <a:gdLst/>
              <a:ahLst/>
              <a:cxnLst/>
              <a:rect l="l" t="t" r="r" b="b"/>
              <a:pathLst>
                <a:path w="727075" h="728344">
                  <a:moveTo>
                    <a:pt x="726452" y="721182"/>
                  </a:moveTo>
                  <a:lnTo>
                    <a:pt x="679246" y="719645"/>
                  </a:lnTo>
                  <a:lnTo>
                    <a:pt x="632828" y="715098"/>
                  </a:lnTo>
                  <a:lnTo>
                    <a:pt x="587324" y="707631"/>
                  </a:lnTo>
                  <a:lnTo>
                    <a:pt x="542798" y="697344"/>
                  </a:lnTo>
                  <a:lnTo>
                    <a:pt x="499376" y="684339"/>
                  </a:lnTo>
                  <a:lnTo>
                    <a:pt x="457136" y="668705"/>
                  </a:lnTo>
                  <a:lnTo>
                    <a:pt x="416166" y="650544"/>
                  </a:lnTo>
                  <a:lnTo>
                    <a:pt x="376580" y="629945"/>
                  </a:lnTo>
                  <a:lnTo>
                    <a:pt x="338467" y="607009"/>
                  </a:lnTo>
                  <a:lnTo>
                    <a:pt x="301917" y="581825"/>
                  </a:lnTo>
                  <a:lnTo>
                    <a:pt x="267042" y="554494"/>
                  </a:lnTo>
                  <a:lnTo>
                    <a:pt x="233921" y="525106"/>
                  </a:lnTo>
                  <a:lnTo>
                    <a:pt x="202653" y="493763"/>
                  </a:lnTo>
                  <a:lnTo>
                    <a:pt x="173329" y="460565"/>
                  </a:lnTo>
                  <a:lnTo>
                    <a:pt x="146062" y="425602"/>
                  </a:lnTo>
                  <a:lnTo>
                    <a:pt x="120929" y="388962"/>
                  </a:lnTo>
                  <a:lnTo>
                    <a:pt x="98044" y="350761"/>
                  </a:lnTo>
                  <a:lnTo>
                    <a:pt x="77495" y="311073"/>
                  </a:lnTo>
                  <a:lnTo>
                    <a:pt x="59359" y="270014"/>
                  </a:lnTo>
                  <a:lnTo>
                    <a:pt x="43764" y="227660"/>
                  </a:lnTo>
                  <a:lnTo>
                    <a:pt x="30784" y="184124"/>
                  </a:lnTo>
                  <a:lnTo>
                    <a:pt x="20523" y="139484"/>
                  </a:lnTo>
                  <a:lnTo>
                    <a:pt x="13081" y="93865"/>
                  </a:lnTo>
                  <a:lnTo>
                    <a:pt x="8534" y="47332"/>
                  </a:lnTo>
                  <a:lnTo>
                    <a:pt x="7010" y="0"/>
                  </a:lnTo>
                  <a:lnTo>
                    <a:pt x="0" y="0"/>
                  </a:lnTo>
                  <a:lnTo>
                    <a:pt x="1549" y="47802"/>
                  </a:lnTo>
                  <a:lnTo>
                    <a:pt x="6134" y="94792"/>
                  </a:lnTo>
                  <a:lnTo>
                    <a:pt x="13652" y="140868"/>
                  </a:lnTo>
                  <a:lnTo>
                    <a:pt x="24003" y="185940"/>
                  </a:lnTo>
                  <a:lnTo>
                    <a:pt x="37109" y="229908"/>
                  </a:lnTo>
                  <a:lnTo>
                    <a:pt x="52857" y="272669"/>
                  </a:lnTo>
                  <a:lnTo>
                    <a:pt x="71158" y="314134"/>
                  </a:lnTo>
                  <a:lnTo>
                    <a:pt x="91909" y="354203"/>
                  </a:lnTo>
                  <a:lnTo>
                    <a:pt x="115011" y="392785"/>
                  </a:lnTo>
                  <a:lnTo>
                    <a:pt x="140385" y="429768"/>
                  </a:lnTo>
                  <a:lnTo>
                    <a:pt x="167919" y="465074"/>
                  </a:lnTo>
                  <a:lnTo>
                    <a:pt x="197523" y="498602"/>
                  </a:lnTo>
                  <a:lnTo>
                    <a:pt x="229082" y="530237"/>
                  </a:lnTo>
                  <a:lnTo>
                    <a:pt x="262534" y="559904"/>
                  </a:lnTo>
                  <a:lnTo>
                    <a:pt x="297751" y="587502"/>
                  </a:lnTo>
                  <a:lnTo>
                    <a:pt x="334657" y="612927"/>
                  </a:lnTo>
                  <a:lnTo>
                    <a:pt x="373138" y="636092"/>
                  </a:lnTo>
                  <a:lnTo>
                    <a:pt x="413118" y="656894"/>
                  </a:lnTo>
                  <a:lnTo>
                    <a:pt x="454482" y="675233"/>
                  </a:lnTo>
                  <a:lnTo>
                    <a:pt x="497128" y="691007"/>
                  </a:lnTo>
                  <a:lnTo>
                    <a:pt x="540994" y="704138"/>
                  </a:lnTo>
                  <a:lnTo>
                    <a:pt x="585939" y="714527"/>
                  </a:lnTo>
                  <a:lnTo>
                    <a:pt x="631901" y="722058"/>
                  </a:lnTo>
                  <a:lnTo>
                    <a:pt x="678776" y="726643"/>
                  </a:lnTo>
                  <a:lnTo>
                    <a:pt x="726452" y="728205"/>
                  </a:lnTo>
                  <a:lnTo>
                    <a:pt x="726452" y="721182"/>
                  </a:lnTo>
                  <a:close/>
                </a:path>
                <a:path w="727075" h="728344">
                  <a:moveTo>
                    <a:pt x="726452" y="683018"/>
                  </a:moveTo>
                  <a:lnTo>
                    <a:pt x="677887" y="681304"/>
                  </a:lnTo>
                  <a:lnTo>
                    <a:pt x="630237" y="676224"/>
                  </a:lnTo>
                  <a:lnTo>
                    <a:pt x="583603" y="667893"/>
                  </a:lnTo>
                  <a:lnTo>
                    <a:pt x="538111" y="656450"/>
                  </a:lnTo>
                  <a:lnTo>
                    <a:pt x="493864" y="641985"/>
                  </a:lnTo>
                  <a:lnTo>
                    <a:pt x="451002" y="624636"/>
                  </a:lnTo>
                  <a:lnTo>
                    <a:pt x="409625" y="604507"/>
                  </a:lnTo>
                  <a:lnTo>
                    <a:pt x="369849" y="581723"/>
                  </a:lnTo>
                  <a:lnTo>
                    <a:pt x="331800" y="556387"/>
                  </a:lnTo>
                  <a:lnTo>
                    <a:pt x="295592" y="528624"/>
                  </a:lnTo>
                  <a:lnTo>
                    <a:pt x="261327" y="498563"/>
                  </a:lnTo>
                  <a:lnTo>
                    <a:pt x="229146" y="466293"/>
                  </a:lnTo>
                  <a:lnTo>
                    <a:pt x="199148" y="431952"/>
                  </a:lnTo>
                  <a:lnTo>
                    <a:pt x="171450" y="395655"/>
                  </a:lnTo>
                  <a:lnTo>
                    <a:pt x="146177" y="357517"/>
                  </a:lnTo>
                  <a:lnTo>
                    <a:pt x="123444" y="317639"/>
                  </a:lnTo>
                  <a:lnTo>
                    <a:pt x="103352" y="276161"/>
                  </a:lnTo>
                  <a:lnTo>
                    <a:pt x="86042" y="233184"/>
                  </a:lnTo>
                  <a:lnTo>
                    <a:pt x="71615" y="188836"/>
                  </a:lnTo>
                  <a:lnTo>
                    <a:pt x="60185" y="143217"/>
                  </a:lnTo>
                  <a:lnTo>
                    <a:pt x="51892" y="96469"/>
                  </a:lnTo>
                  <a:lnTo>
                    <a:pt x="46824" y="48691"/>
                  </a:lnTo>
                  <a:lnTo>
                    <a:pt x="45097" y="0"/>
                  </a:lnTo>
                  <a:lnTo>
                    <a:pt x="37871" y="0"/>
                  </a:lnTo>
                  <a:lnTo>
                    <a:pt x="39471" y="47167"/>
                  </a:lnTo>
                  <a:lnTo>
                    <a:pt x="44183" y="93497"/>
                  </a:lnTo>
                  <a:lnTo>
                    <a:pt x="51904" y="138887"/>
                  </a:lnTo>
                  <a:lnTo>
                    <a:pt x="62534" y="183222"/>
                  </a:lnTo>
                  <a:lnTo>
                    <a:pt x="75971" y="226415"/>
                  </a:lnTo>
                  <a:lnTo>
                    <a:pt x="92113" y="268351"/>
                  </a:lnTo>
                  <a:lnTo>
                    <a:pt x="110845" y="308927"/>
                  </a:lnTo>
                  <a:lnTo>
                    <a:pt x="132080" y="348030"/>
                  </a:lnTo>
                  <a:lnTo>
                    <a:pt x="155702" y="385584"/>
                  </a:lnTo>
                  <a:lnTo>
                    <a:pt x="181610" y="421462"/>
                  </a:lnTo>
                  <a:lnTo>
                    <a:pt x="209702" y="455561"/>
                  </a:lnTo>
                  <a:lnTo>
                    <a:pt x="239877" y="487781"/>
                  </a:lnTo>
                  <a:lnTo>
                    <a:pt x="272034" y="518033"/>
                  </a:lnTo>
                  <a:lnTo>
                    <a:pt x="306057" y="546188"/>
                  </a:lnTo>
                  <a:lnTo>
                    <a:pt x="341845" y="572160"/>
                  </a:lnTo>
                  <a:lnTo>
                    <a:pt x="379298" y="595833"/>
                  </a:lnTo>
                  <a:lnTo>
                    <a:pt x="418312" y="617105"/>
                  </a:lnTo>
                  <a:lnTo>
                    <a:pt x="458787" y="635889"/>
                  </a:lnTo>
                  <a:lnTo>
                    <a:pt x="500621" y="652068"/>
                  </a:lnTo>
                  <a:lnTo>
                    <a:pt x="543699" y="665530"/>
                  </a:lnTo>
                  <a:lnTo>
                    <a:pt x="587933" y="676186"/>
                  </a:lnTo>
                  <a:lnTo>
                    <a:pt x="633196" y="683920"/>
                  </a:lnTo>
                  <a:lnTo>
                    <a:pt x="679411" y="688644"/>
                  </a:lnTo>
                  <a:lnTo>
                    <a:pt x="726452" y="690245"/>
                  </a:lnTo>
                  <a:lnTo>
                    <a:pt x="726452" y="683018"/>
                  </a:lnTo>
                  <a:close/>
                </a:path>
                <a:path w="727075" h="728344">
                  <a:moveTo>
                    <a:pt x="726452" y="645058"/>
                  </a:moveTo>
                  <a:lnTo>
                    <a:pt x="678510" y="643280"/>
                  </a:lnTo>
                  <a:lnTo>
                    <a:pt x="631520" y="638048"/>
                  </a:lnTo>
                  <a:lnTo>
                    <a:pt x="585597" y="629475"/>
                  </a:lnTo>
                  <a:lnTo>
                    <a:pt x="540867" y="617689"/>
                  </a:lnTo>
                  <a:lnTo>
                    <a:pt x="497459" y="602830"/>
                  </a:lnTo>
                  <a:lnTo>
                    <a:pt x="455485" y="585000"/>
                  </a:lnTo>
                  <a:lnTo>
                    <a:pt x="415086" y="564349"/>
                  </a:lnTo>
                  <a:lnTo>
                    <a:pt x="376389" y="540981"/>
                  </a:lnTo>
                  <a:lnTo>
                    <a:pt x="339509" y="515035"/>
                  </a:lnTo>
                  <a:lnTo>
                    <a:pt x="304571" y="486625"/>
                  </a:lnTo>
                  <a:lnTo>
                    <a:pt x="271716" y="455891"/>
                  </a:lnTo>
                  <a:lnTo>
                    <a:pt x="241058" y="422960"/>
                  </a:lnTo>
                  <a:lnTo>
                    <a:pt x="212712" y="387934"/>
                  </a:lnTo>
                  <a:lnTo>
                    <a:pt x="186829" y="350964"/>
                  </a:lnTo>
                  <a:lnTo>
                    <a:pt x="163512" y="312166"/>
                  </a:lnTo>
                  <a:lnTo>
                    <a:pt x="142900" y="271678"/>
                  </a:lnTo>
                  <a:lnTo>
                    <a:pt x="125120" y="229603"/>
                  </a:lnTo>
                  <a:lnTo>
                    <a:pt x="110286" y="186080"/>
                  </a:lnTo>
                  <a:lnTo>
                    <a:pt x="98526" y="141224"/>
                  </a:lnTo>
                  <a:lnTo>
                    <a:pt x="89979" y="95173"/>
                  </a:lnTo>
                  <a:lnTo>
                    <a:pt x="84747" y="48056"/>
                  </a:lnTo>
                  <a:lnTo>
                    <a:pt x="82981" y="0"/>
                  </a:lnTo>
                  <a:lnTo>
                    <a:pt x="75971" y="0"/>
                  </a:lnTo>
                  <a:lnTo>
                    <a:pt x="77762" y="48590"/>
                  </a:lnTo>
                  <a:lnTo>
                    <a:pt x="83045" y="96227"/>
                  </a:lnTo>
                  <a:lnTo>
                    <a:pt x="91681" y="142786"/>
                  </a:lnTo>
                  <a:lnTo>
                    <a:pt x="103568" y="188125"/>
                  </a:lnTo>
                  <a:lnTo>
                    <a:pt x="118554" y="232130"/>
                  </a:lnTo>
                  <a:lnTo>
                    <a:pt x="136537" y="274662"/>
                  </a:lnTo>
                  <a:lnTo>
                    <a:pt x="157365" y="315607"/>
                  </a:lnTo>
                  <a:lnTo>
                    <a:pt x="180936" y="354825"/>
                  </a:lnTo>
                  <a:lnTo>
                    <a:pt x="207098" y="392188"/>
                  </a:lnTo>
                  <a:lnTo>
                    <a:pt x="235737" y="427583"/>
                  </a:lnTo>
                  <a:lnTo>
                    <a:pt x="266738" y="460883"/>
                  </a:lnTo>
                  <a:lnTo>
                    <a:pt x="299948" y="491947"/>
                  </a:lnTo>
                  <a:lnTo>
                    <a:pt x="335254" y="520661"/>
                  </a:lnTo>
                  <a:lnTo>
                    <a:pt x="372541" y="546887"/>
                  </a:lnTo>
                  <a:lnTo>
                    <a:pt x="411657" y="570496"/>
                  </a:lnTo>
                  <a:lnTo>
                    <a:pt x="452501" y="591388"/>
                  </a:lnTo>
                  <a:lnTo>
                    <a:pt x="494931" y="609396"/>
                  </a:lnTo>
                  <a:lnTo>
                    <a:pt x="538822" y="624420"/>
                  </a:lnTo>
                  <a:lnTo>
                    <a:pt x="584034" y="636333"/>
                  </a:lnTo>
                  <a:lnTo>
                    <a:pt x="630466" y="644994"/>
                  </a:lnTo>
                  <a:lnTo>
                    <a:pt x="677989" y="650278"/>
                  </a:lnTo>
                  <a:lnTo>
                    <a:pt x="726452" y="652081"/>
                  </a:lnTo>
                  <a:lnTo>
                    <a:pt x="726452" y="645058"/>
                  </a:lnTo>
                  <a:close/>
                </a:path>
                <a:path w="727075" h="728344">
                  <a:moveTo>
                    <a:pt x="726452" y="606856"/>
                  </a:moveTo>
                  <a:lnTo>
                    <a:pt x="679234" y="605028"/>
                  </a:lnTo>
                  <a:lnTo>
                    <a:pt x="632980" y="599630"/>
                  </a:lnTo>
                  <a:lnTo>
                    <a:pt x="587857" y="590804"/>
                  </a:lnTo>
                  <a:lnTo>
                    <a:pt x="543979" y="578675"/>
                  </a:lnTo>
                  <a:lnTo>
                    <a:pt x="501484" y="563384"/>
                  </a:lnTo>
                  <a:lnTo>
                    <a:pt x="460514" y="545084"/>
                  </a:lnTo>
                  <a:lnTo>
                    <a:pt x="421208" y="523875"/>
                  </a:lnTo>
                  <a:lnTo>
                    <a:pt x="383692" y="499922"/>
                  </a:lnTo>
                  <a:lnTo>
                    <a:pt x="348107" y="473354"/>
                  </a:lnTo>
                  <a:lnTo>
                    <a:pt x="314591" y="444309"/>
                  </a:lnTo>
                  <a:lnTo>
                    <a:pt x="283260" y="412915"/>
                  </a:lnTo>
                  <a:lnTo>
                    <a:pt x="254279" y="379323"/>
                  </a:lnTo>
                  <a:lnTo>
                    <a:pt x="227774" y="343649"/>
                  </a:lnTo>
                  <a:lnTo>
                    <a:pt x="203885" y="306044"/>
                  </a:lnTo>
                  <a:lnTo>
                    <a:pt x="182727" y="266623"/>
                  </a:lnTo>
                  <a:lnTo>
                    <a:pt x="164452" y="225552"/>
                  </a:lnTo>
                  <a:lnTo>
                    <a:pt x="149199" y="182956"/>
                  </a:lnTo>
                  <a:lnTo>
                    <a:pt x="137096" y="138963"/>
                  </a:lnTo>
                  <a:lnTo>
                    <a:pt x="128295" y="93713"/>
                  </a:lnTo>
                  <a:lnTo>
                    <a:pt x="122897" y="47345"/>
                  </a:lnTo>
                  <a:lnTo>
                    <a:pt x="121081" y="0"/>
                  </a:lnTo>
                  <a:lnTo>
                    <a:pt x="114071" y="0"/>
                  </a:lnTo>
                  <a:lnTo>
                    <a:pt x="115912" y="47904"/>
                  </a:lnTo>
                  <a:lnTo>
                    <a:pt x="121361" y="94818"/>
                  </a:lnTo>
                  <a:lnTo>
                    <a:pt x="130276" y="140601"/>
                  </a:lnTo>
                  <a:lnTo>
                    <a:pt x="142519" y="185102"/>
                  </a:lnTo>
                  <a:lnTo>
                    <a:pt x="157937" y="228193"/>
                  </a:lnTo>
                  <a:lnTo>
                    <a:pt x="176415" y="269748"/>
                  </a:lnTo>
                  <a:lnTo>
                    <a:pt x="197815" y="309613"/>
                  </a:lnTo>
                  <a:lnTo>
                    <a:pt x="221983" y="347662"/>
                  </a:lnTo>
                  <a:lnTo>
                    <a:pt x="248793" y="383743"/>
                  </a:lnTo>
                  <a:lnTo>
                    <a:pt x="278104" y="417728"/>
                  </a:lnTo>
                  <a:lnTo>
                    <a:pt x="309791" y="449478"/>
                  </a:lnTo>
                  <a:lnTo>
                    <a:pt x="343700" y="478866"/>
                  </a:lnTo>
                  <a:lnTo>
                    <a:pt x="379691" y="505726"/>
                  </a:lnTo>
                  <a:lnTo>
                    <a:pt x="417639" y="529958"/>
                  </a:lnTo>
                  <a:lnTo>
                    <a:pt x="457403" y="551395"/>
                  </a:lnTo>
                  <a:lnTo>
                    <a:pt x="498856" y="569912"/>
                  </a:lnTo>
                  <a:lnTo>
                    <a:pt x="541845" y="585381"/>
                  </a:lnTo>
                  <a:lnTo>
                    <a:pt x="586232" y="597636"/>
                  </a:lnTo>
                  <a:lnTo>
                    <a:pt x="631888" y="606577"/>
                  </a:lnTo>
                  <a:lnTo>
                    <a:pt x="678675" y="612025"/>
                  </a:lnTo>
                  <a:lnTo>
                    <a:pt x="726452" y="613879"/>
                  </a:lnTo>
                  <a:lnTo>
                    <a:pt x="726452" y="606856"/>
                  </a:lnTo>
                  <a:close/>
                </a:path>
                <a:path w="727075" h="728344">
                  <a:moveTo>
                    <a:pt x="726452" y="568693"/>
                  </a:moveTo>
                  <a:lnTo>
                    <a:pt x="677595" y="566610"/>
                  </a:lnTo>
                  <a:lnTo>
                    <a:pt x="629881" y="560451"/>
                  </a:lnTo>
                  <a:lnTo>
                    <a:pt x="583463" y="550392"/>
                  </a:lnTo>
                  <a:lnTo>
                    <a:pt x="538543" y="536600"/>
                  </a:lnTo>
                  <a:lnTo>
                    <a:pt x="495261" y="519277"/>
                  </a:lnTo>
                  <a:lnTo>
                    <a:pt x="453809" y="498551"/>
                  </a:lnTo>
                  <a:lnTo>
                    <a:pt x="414350" y="474637"/>
                  </a:lnTo>
                  <a:lnTo>
                    <a:pt x="377063" y="447675"/>
                  </a:lnTo>
                  <a:lnTo>
                    <a:pt x="342112" y="417855"/>
                  </a:lnTo>
                  <a:lnTo>
                    <a:pt x="309676" y="385343"/>
                  </a:lnTo>
                  <a:lnTo>
                    <a:pt x="279920" y="350304"/>
                  </a:lnTo>
                  <a:lnTo>
                    <a:pt x="253022" y="312928"/>
                  </a:lnTo>
                  <a:lnTo>
                    <a:pt x="229158" y="273367"/>
                  </a:lnTo>
                  <a:lnTo>
                    <a:pt x="208495" y="231813"/>
                  </a:lnTo>
                  <a:lnTo>
                    <a:pt x="191198" y="188417"/>
                  </a:lnTo>
                  <a:lnTo>
                    <a:pt x="177444" y="143370"/>
                  </a:lnTo>
                  <a:lnTo>
                    <a:pt x="167411" y="96837"/>
                  </a:lnTo>
                  <a:lnTo>
                    <a:pt x="161264" y="48983"/>
                  </a:lnTo>
                  <a:lnTo>
                    <a:pt x="159169" y="0"/>
                  </a:lnTo>
                  <a:lnTo>
                    <a:pt x="151942" y="0"/>
                  </a:lnTo>
                  <a:lnTo>
                    <a:pt x="153860" y="47155"/>
                  </a:lnTo>
                  <a:lnTo>
                    <a:pt x="159486" y="93268"/>
                  </a:lnTo>
                  <a:lnTo>
                    <a:pt x="168681" y="138201"/>
                  </a:lnTo>
                  <a:lnTo>
                    <a:pt x="181305" y="181800"/>
                  </a:lnTo>
                  <a:lnTo>
                    <a:pt x="197192" y="223926"/>
                  </a:lnTo>
                  <a:lnTo>
                    <a:pt x="216204" y="264401"/>
                  </a:lnTo>
                  <a:lnTo>
                    <a:pt x="238188" y="303110"/>
                  </a:lnTo>
                  <a:lnTo>
                    <a:pt x="262991" y="339877"/>
                  </a:lnTo>
                  <a:lnTo>
                    <a:pt x="290474" y="374561"/>
                  </a:lnTo>
                  <a:lnTo>
                    <a:pt x="320484" y="407009"/>
                  </a:lnTo>
                  <a:lnTo>
                    <a:pt x="352856" y="437083"/>
                  </a:lnTo>
                  <a:lnTo>
                    <a:pt x="387464" y="464629"/>
                  </a:lnTo>
                  <a:lnTo>
                    <a:pt x="424141" y="489496"/>
                  </a:lnTo>
                  <a:lnTo>
                    <a:pt x="462749" y="511530"/>
                  </a:lnTo>
                  <a:lnTo>
                    <a:pt x="503123" y="530580"/>
                  </a:lnTo>
                  <a:lnTo>
                    <a:pt x="545134" y="546506"/>
                  </a:lnTo>
                  <a:lnTo>
                    <a:pt x="588619" y="559142"/>
                  </a:lnTo>
                  <a:lnTo>
                    <a:pt x="633437" y="568363"/>
                  </a:lnTo>
                  <a:lnTo>
                    <a:pt x="679424" y="574001"/>
                  </a:lnTo>
                  <a:lnTo>
                    <a:pt x="726452" y="575919"/>
                  </a:lnTo>
                  <a:lnTo>
                    <a:pt x="726452" y="568693"/>
                  </a:lnTo>
                  <a:close/>
                </a:path>
                <a:path w="727075" h="728344">
                  <a:moveTo>
                    <a:pt x="726452" y="530504"/>
                  </a:moveTo>
                  <a:lnTo>
                    <a:pt x="678383" y="528332"/>
                  </a:lnTo>
                  <a:lnTo>
                    <a:pt x="631494" y="521944"/>
                  </a:lnTo>
                  <a:lnTo>
                    <a:pt x="585990" y="511517"/>
                  </a:lnTo>
                  <a:lnTo>
                    <a:pt x="542048" y="497255"/>
                  </a:lnTo>
                  <a:lnTo>
                    <a:pt x="499872" y="479336"/>
                  </a:lnTo>
                  <a:lnTo>
                    <a:pt x="459638" y="457962"/>
                  </a:lnTo>
                  <a:lnTo>
                    <a:pt x="421538" y="433311"/>
                  </a:lnTo>
                  <a:lnTo>
                    <a:pt x="385762" y="405561"/>
                  </a:lnTo>
                  <a:lnTo>
                    <a:pt x="352501" y="374929"/>
                  </a:lnTo>
                  <a:lnTo>
                    <a:pt x="321932" y="341579"/>
                  </a:lnTo>
                  <a:lnTo>
                    <a:pt x="294259" y="305714"/>
                  </a:lnTo>
                  <a:lnTo>
                    <a:pt x="269659" y="267525"/>
                  </a:lnTo>
                  <a:lnTo>
                    <a:pt x="248323" y="227190"/>
                  </a:lnTo>
                  <a:lnTo>
                    <a:pt x="230454" y="184899"/>
                  </a:lnTo>
                  <a:lnTo>
                    <a:pt x="216217" y="140843"/>
                  </a:lnTo>
                  <a:lnTo>
                    <a:pt x="205816" y="95224"/>
                  </a:lnTo>
                  <a:lnTo>
                    <a:pt x="199440" y="48209"/>
                  </a:lnTo>
                  <a:lnTo>
                    <a:pt x="197269" y="0"/>
                  </a:lnTo>
                  <a:lnTo>
                    <a:pt x="190042" y="0"/>
                  </a:lnTo>
                  <a:lnTo>
                    <a:pt x="192239" y="48856"/>
                  </a:lnTo>
                  <a:lnTo>
                    <a:pt x="198704" y="96507"/>
                  </a:lnTo>
                  <a:lnTo>
                    <a:pt x="209257" y="142760"/>
                  </a:lnTo>
                  <a:lnTo>
                    <a:pt x="223685" y="187401"/>
                  </a:lnTo>
                  <a:lnTo>
                    <a:pt x="241808" y="230276"/>
                  </a:lnTo>
                  <a:lnTo>
                    <a:pt x="263436" y="271157"/>
                  </a:lnTo>
                  <a:lnTo>
                    <a:pt x="288366" y="309880"/>
                  </a:lnTo>
                  <a:lnTo>
                    <a:pt x="316420" y="346227"/>
                  </a:lnTo>
                  <a:lnTo>
                    <a:pt x="347408" y="380034"/>
                  </a:lnTo>
                  <a:lnTo>
                    <a:pt x="381127" y="411099"/>
                  </a:lnTo>
                  <a:lnTo>
                    <a:pt x="417398" y="439216"/>
                  </a:lnTo>
                  <a:lnTo>
                    <a:pt x="456018" y="464210"/>
                  </a:lnTo>
                  <a:lnTo>
                    <a:pt x="496798" y="485889"/>
                  </a:lnTo>
                  <a:lnTo>
                    <a:pt x="539559" y="504050"/>
                  </a:lnTo>
                  <a:lnTo>
                    <a:pt x="584085" y="518502"/>
                  </a:lnTo>
                  <a:lnTo>
                    <a:pt x="630212" y="529069"/>
                  </a:lnTo>
                  <a:lnTo>
                    <a:pt x="677722" y="535559"/>
                  </a:lnTo>
                  <a:lnTo>
                    <a:pt x="726452" y="537756"/>
                  </a:lnTo>
                  <a:lnTo>
                    <a:pt x="726452" y="530504"/>
                  </a:lnTo>
                  <a:close/>
                </a:path>
                <a:path w="727075" h="728344">
                  <a:moveTo>
                    <a:pt x="726452" y="492569"/>
                  </a:moveTo>
                  <a:lnTo>
                    <a:pt x="679221" y="490308"/>
                  </a:lnTo>
                  <a:lnTo>
                    <a:pt x="633234" y="483666"/>
                  </a:lnTo>
                  <a:lnTo>
                    <a:pt x="588708" y="472846"/>
                  </a:lnTo>
                  <a:lnTo>
                    <a:pt x="545858" y="458063"/>
                  </a:lnTo>
                  <a:lnTo>
                    <a:pt x="504875" y="439521"/>
                  </a:lnTo>
                  <a:lnTo>
                    <a:pt x="465988" y="417436"/>
                  </a:lnTo>
                  <a:lnTo>
                    <a:pt x="429387" y="392010"/>
                  </a:lnTo>
                  <a:lnTo>
                    <a:pt x="395287" y="363448"/>
                  </a:lnTo>
                  <a:lnTo>
                    <a:pt x="363893" y="331965"/>
                  </a:lnTo>
                  <a:lnTo>
                    <a:pt x="335419" y="297776"/>
                  </a:lnTo>
                  <a:lnTo>
                    <a:pt x="310057" y="261073"/>
                  </a:lnTo>
                  <a:lnTo>
                    <a:pt x="288036" y="222084"/>
                  </a:lnTo>
                  <a:lnTo>
                    <a:pt x="269557" y="181000"/>
                  </a:lnTo>
                  <a:lnTo>
                    <a:pt x="254812" y="138049"/>
                  </a:lnTo>
                  <a:lnTo>
                    <a:pt x="244030" y="93421"/>
                  </a:lnTo>
                  <a:lnTo>
                    <a:pt x="237401" y="47332"/>
                  </a:lnTo>
                  <a:lnTo>
                    <a:pt x="235153" y="0"/>
                  </a:lnTo>
                  <a:lnTo>
                    <a:pt x="228142" y="0"/>
                  </a:lnTo>
                  <a:lnTo>
                    <a:pt x="230428" y="48018"/>
                  </a:lnTo>
                  <a:lnTo>
                    <a:pt x="237147" y="94767"/>
                  </a:lnTo>
                  <a:lnTo>
                    <a:pt x="248094" y="140042"/>
                  </a:lnTo>
                  <a:lnTo>
                    <a:pt x="263055" y="183616"/>
                  </a:lnTo>
                  <a:lnTo>
                    <a:pt x="281813" y="225285"/>
                  </a:lnTo>
                  <a:lnTo>
                    <a:pt x="304152" y="264833"/>
                  </a:lnTo>
                  <a:lnTo>
                    <a:pt x="329882" y="302056"/>
                  </a:lnTo>
                  <a:lnTo>
                    <a:pt x="358775" y="336727"/>
                  </a:lnTo>
                  <a:lnTo>
                    <a:pt x="390613" y="368655"/>
                  </a:lnTo>
                  <a:lnTo>
                    <a:pt x="425208" y="397611"/>
                  </a:lnTo>
                  <a:lnTo>
                    <a:pt x="462330" y="423405"/>
                  </a:lnTo>
                  <a:lnTo>
                    <a:pt x="501777" y="445795"/>
                  </a:lnTo>
                  <a:lnTo>
                    <a:pt x="543331" y="464604"/>
                  </a:lnTo>
                  <a:lnTo>
                    <a:pt x="586790" y="479590"/>
                  </a:lnTo>
                  <a:lnTo>
                    <a:pt x="631939" y="490562"/>
                  </a:lnTo>
                  <a:lnTo>
                    <a:pt x="678561" y="497293"/>
                  </a:lnTo>
                  <a:lnTo>
                    <a:pt x="726452" y="499592"/>
                  </a:lnTo>
                  <a:lnTo>
                    <a:pt x="726452" y="492569"/>
                  </a:lnTo>
                  <a:close/>
                </a:path>
                <a:path w="727075" h="728344">
                  <a:moveTo>
                    <a:pt x="726452" y="454380"/>
                  </a:moveTo>
                  <a:lnTo>
                    <a:pt x="680199" y="452031"/>
                  </a:lnTo>
                  <a:lnTo>
                    <a:pt x="635254" y="445135"/>
                  </a:lnTo>
                  <a:lnTo>
                    <a:pt x="591858" y="433920"/>
                  </a:lnTo>
                  <a:lnTo>
                    <a:pt x="550252" y="418617"/>
                  </a:lnTo>
                  <a:lnTo>
                    <a:pt x="510641" y="399453"/>
                  </a:lnTo>
                  <a:lnTo>
                    <a:pt x="473265" y="376669"/>
                  </a:lnTo>
                  <a:lnTo>
                    <a:pt x="438365" y="350494"/>
                  </a:lnTo>
                  <a:lnTo>
                    <a:pt x="406171" y="321144"/>
                  </a:lnTo>
                  <a:lnTo>
                    <a:pt x="376885" y="288861"/>
                  </a:lnTo>
                  <a:lnTo>
                    <a:pt x="350774" y="253873"/>
                  </a:lnTo>
                  <a:lnTo>
                    <a:pt x="328041" y="216408"/>
                  </a:lnTo>
                  <a:lnTo>
                    <a:pt x="308927" y="176695"/>
                  </a:lnTo>
                  <a:lnTo>
                    <a:pt x="293662" y="134975"/>
                  </a:lnTo>
                  <a:lnTo>
                    <a:pt x="282473" y="91452"/>
                  </a:lnTo>
                  <a:lnTo>
                    <a:pt x="275590" y="46393"/>
                  </a:lnTo>
                  <a:lnTo>
                    <a:pt x="273240" y="0"/>
                  </a:lnTo>
                  <a:lnTo>
                    <a:pt x="266242" y="0"/>
                  </a:lnTo>
                  <a:lnTo>
                    <a:pt x="268617" y="47117"/>
                  </a:lnTo>
                  <a:lnTo>
                    <a:pt x="275602" y="92887"/>
                  </a:lnTo>
                  <a:lnTo>
                    <a:pt x="286969" y="137083"/>
                  </a:lnTo>
                  <a:lnTo>
                    <a:pt x="302463" y="179463"/>
                  </a:lnTo>
                  <a:lnTo>
                    <a:pt x="321868" y="219786"/>
                  </a:lnTo>
                  <a:lnTo>
                    <a:pt x="344944" y="257835"/>
                  </a:lnTo>
                  <a:lnTo>
                    <a:pt x="371462" y="293357"/>
                  </a:lnTo>
                  <a:lnTo>
                    <a:pt x="401193" y="326136"/>
                  </a:lnTo>
                  <a:lnTo>
                    <a:pt x="433882" y="355930"/>
                  </a:lnTo>
                  <a:lnTo>
                    <a:pt x="469328" y="382511"/>
                  </a:lnTo>
                  <a:lnTo>
                    <a:pt x="507276" y="405638"/>
                  </a:lnTo>
                  <a:lnTo>
                    <a:pt x="547497" y="425094"/>
                  </a:lnTo>
                  <a:lnTo>
                    <a:pt x="589749" y="440626"/>
                  </a:lnTo>
                  <a:lnTo>
                    <a:pt x="633818" y="452005"/>
                  </a:lnTo>
                  <a:lnTo>
                    <a:pt x="679462" y="459016"/>
                  </a:lnTo>
                  <a:lnTo>
                    <a:pt x="726452" y="461391"/>
                  </a:lnTo>
                  <a:lnTo>
                    <a:pt x="726452" y="454380"/>
                  </a:lnTo>
                  <a:close/>
                </a:path>
                <a:path w="727075" h="728344">
                  <a:moveTo>
                    <a:pt x="726452" y="416217"/>
                  </a:moveTo>
                  <a:lnTo>
                    <a:pt x="678129" y="413410"/>
                  </a:lnTo>
                  <a:lnTo>
                    <a:pt x="631418" y="405206"/>
                  </a:lnTo>
                  <a:lnTo>
                    <a:pt x="586638" y="391909"/>
                  </a:lnTo>
                  <a:lnTo>
                    <a:pt x="544093" y="373837"/>
                  </a:lnTo>
                  <a:lnTo>
                    <a:pt x="504113" y="351320"/>
                  </a:lnTo>
                  <a:lnTo>
                    <a:pt x="467017" y="324662"/>
                  </a:lnTo>
                  <a:lnTo>
                    <a:pt x="433095" y="294170"/>
                  </a:lnTo>
                  <a:lnTo>
                    <a:pt x="402678" y="260159"/>
                  </a:lnTo>
                  <a:lnTo>
                    <a:pt x="376085" y="222961"/>
                  </a:lnTo>
                  <a:lnTo>
                    <a:pt x="353606" y="182867"/>
                  </a:lnTo>
                  <a:lnTo>
                    <a:pt x="335584" y="140220"/>
                  </a:lnTo>
                  <a:lnTo>
                    <a:pt x="322326" y="95313"/>
                  </a:lnTo>
                  <a:lnTo>
                    <a:pt x="314134" y="48463"/>
                  </a:lnTo>
                  <a:lnTo>
                    <a:pt x="311340" y="0"/>
                  </a:lnTo>
                  <a:lnTo>
                    <a:pt x="304101" y="0"/>
                  </a:lnTo>
                  <a:lnTo>
                    <a:pt x="306946" y="49301"/>
                  </a:lnTo>
                  <a:lnTo>
                    <a:pt x="315277" y="96951"/>
                  </a:lnTo>
                  <a:lnTo>
                    <a:pt x="328777" y="142633"/>
                  </a:lnTo>
                  <a:lnTo>
                    <a:pt x="347116" y="186029"/>
                  </a:lnTo>
                  <a:lnTo>
                    <a:pt x="369989" y="226809"/>
                  </a:lnTo>
                  <a:lnTo>
                    <a:pt x="397052" y="264668"/>
                  </a:lnTo>
                  <a:lnTo>
                    <a:pt x="428002" y="299262"/>
                  </a:lnTo>
                  <a:lnTo>
                    <a:pt x="462508" y="330276"/>
                  </a:lnTo>
                  <a:lnTo>
                    <a:pt x="500265" y="357403"/>
                  </a:lnTo>
                  <a:lnTo>
                    <a:pt x="540943" y="380326"/>
                  </a:lnTo>
                  <a:lnTo>
                    <a:pt x="584212" y="398703"/>
                  </a:lnTo>
                  <a:lnTo>
                    <a:pt x="629767" y="412229"/>
                  </a:lnTo>
                  <a:lnTo>
                    <a:pt x="677291" y="420585"/>
                  </a:lnTo>
                  <a:lnTo>
                    <a:pt x="726452" y="423430"/>
                  </a:lnTo>
                  <a:lnTo>
                    <a:pt x="726452" y="416217"/>
                  </a:lnTo>
                  <a:close/>
                </a:path>
                <a:path w="727075" h="728344">
                  <a:moveTo>
                    <a:pt x="726452" y="378256"/>
                  </a:moveTo>
                  <a:lnTo>
                    <a:pt x="679246" y="375297"/>
                  </a:lnTo>
                  <a:lnTo>
                    <a:pt x="633755" y="366674"/>
                  </a:lnTo>
                  <a:lnTo>
                    <a:pt x="590346" y="352729"/>
                  </a:lnTo>
                  <a:lnTo>
                    <a:pt x="549363" y="333844"/>
                  </a:lnTo>
                  <a:lnTo>
                    <a:pt x="511187" y="310349"/>
                  </a:lnTo>
                  <a:lnTo>
                    <a:pt x="476148" y="282625"/>
                  </a:lnTo>
                  <a:lnTo>
                    <a:pt x="444627" y="251015"/>
                  </a:lnTo>
                  <a:lnTo>
                    <a:pt x="416966" y="215900"/>
                  </a:lnTo>
                  <a:lnTo>
                    <a:pt x="393534" y="177609"/>
                  </a:lnTo>
                  <a:lnTo>
                    <a:pt x="374688" y="136512"/>
                  </a:lnTo>
                  <a:lnTo>
                    <a:pt x="360781" y="92976"/>
                  </a:lnTo>
                  <a:lnTo>
                    <a:pt x="352171" y="47345"/>
                  </a:lnTo>
                  <a:lnTo>
                    <a:pt x="349224" y="0"/>
                  </a:lnTo>
                  <a:lnTo>
                    <a:pt x="342214" y="0"/>
                  </a:lnTo>
                  <a:lnTo>
                    <a:pt x="345224" y="48247"/>
                  </a:lnTo>
                  <a:lnTo>
                    <a:pt x="353987" y="94729"/>
                  </a:lnTo>
                  <a:lnTo>
                    <a:pt x="368147" y="139077"/>
                  </a:lnTo>
                  <a:lnTo>
                    <a:pt x="387337" y="180936"/>
                  </a:lnTo>
                  <a:lnTo>
                    <a:pt x="411200" y="219938"/>
                  </a:lnTo>
                  <a:lnTo>
                    <a:pt x="439369" y="255714"/>
                  </a:lnTo>
                  <a:lnTo>
                    <a:pt x="471474" y="287896"/>
                  </a:lnTo>
                  <a:lnTo>
                    <a:pt x="507149" y="316128"/>
                  </a:lnTo>
                  <a:lnTo>
                    <a:pt x="546049" y="340055"/>
                  </a:lnTo>
                  <a:lnTo>
                    <a:pt x="587781" y="359283"/>
                  </a:lnTo>
                  <a:lnTo>
                    <a:pt x="632015" y="373481"/>
                  </a:lnTo>
                  <a:lnTo>
                    <a:pt x="678357" y="382257"/>
                  </a:lnTo>
                  <a:lnTo>
                    <a:pt x="726452" y="385267"/>
                  </a:lnTo>
                  <a:lnTo>
                    <a:pt x="726452" y="378256"/>
                  </a:lnTo>
                  <a:close/>
                </a:path>
                <a:path w="727075" h="728344">
                  <a:moveTo>
                    <a:pt x="726452" y="340093"/>
                  </a:moveTo>
                  <a:lnTo>
                    <a:pt x="680554" y="336969"/>
                  </a:lnTo>
                  <a:lnTo>
                    <a:pt x="636485" y="327901"/>
                  </a:lnTo>
                  <a:lnTo>
                    <a:pt x="594677" y="313296"/>
                  </a:lnTo>
                  <a:lnTo>
                    <a:pt x="555523" y="293547"/>
                  </a:lnTo>
                  <a:lnTo>
                    <a:pt x="519442" y="269087"/>
                  </a:lnTo>
                  <a:lnTo>
                    <a:pt x="486841" y="240309"/>
                  </a:lnTo>
                  <a:lnTo>
                    <a:pt x="458139" y="207619"/>
                  </a:lnTo>
                  <a:lnTo>
                    <a:pt x="433730" y="171437"/>
                  </a:lnTo>
                  <a:lnTo>
                    <a:pt x="414032" y="132181"/>
                  </a:lnTo>
                  <a:lnTo>
                    <a:pt x="399453" y="90246"/>
                  </a:lnTo>
                  <a:lnTo>
                    <a:pt x="390410" y="46050"/>
                  </a:lnTo>
                  <a:lnTo>
                    <a:pt x="387311" y="0"/>
                  </a:lnTo>
                  <a:lnTo>
                    <a:pt x="380301" y="0"/>
                  </a:lnTo>
                  <a:lnTo>
                    <a:pt x="383476" y="47015"/>
                  </a:lnTo>
                  <a:lnTo>
                    <a:pt x="392696" y="92138"/>
                  </a:lnTo>
                  <a:lnTo>
                    <a:pt x="407568" y="134950"/>
                  </a:lnTo>
                  <a:lnTo>
                    <a:pt x="427672" y="175018"/>
                  </a:lnTo>
                  <a:lnTo>
                    <a:pt x="452577" y="211937"/>
                  </a:lnTo>
                  <a:lnTo>
                    <a:pt x="481863" y="245300"/>
                  </a:lnTo>
                  <a:lnTo>
                    <a:pt x="515137" y="274662"/>
                  </a:lnTo>
                  <a:lnTo>
                    <a:pt x="551954" y="299631"/>
                  </a:lnTo>
                  <a:lnTo>
                    <a:pt x="591921" y="319773"/>
                  </a:lnTo>
                  <a:lnTo>
                    <a:pt x="634593" y="334683"/>
                  </a:lnTo>
                  <a:lnTo>
                    <a:pt x="679577" y="343928"/>
                  </a:lnTo>
                  <a:lnTo>
                    <a:pt x="726452" y="347103"/>
                  </a:lnTo>
                  <a:lnTo>
                    <a:pt x="726452" y="340093"/>
                  </a:lnTo>
                  <a:close/>
                </a:path>
                <a:path w="727075" h="728344">
                  <a:moveTo>
                    <a:pt x="726452" y="301891"/>
                  </a:moveTo>
                  <a:lnTo>
                    <a:pt x="677697" y="297942"/>
                  </a:lnTo>
                  <a:lnTo>
                    <a:pt x="631418" y="286486"/>
                  </a:lnTo>
                  <a:lnTo>
                    <a:pt x="588251" y="268160"/>
                  </a:lnTo>
                  <a:lnTo>
                    <a:pt x="548805" y="243586"/>
                  </a:lnTo>
                  <a:lnTo>
                    <a:pt x="513702" y="213385"/>
                  </a:lnTo>
                  <a:lnTo>
                    <a:pt x="483590" y="178206"/>
                  </a:lnTo>
                  <a:lnTo>
                    <a:pt x="459079" y="138645"/>
                  </a:lnTo>
                  <a:lnTo>
                    <a:pt x="440791" y="95338"/>
                  </a:lnTo>
                  <a:lnTo>
                    <a:pt x="429374" y="48907"/>
                  </a:lnTo>
                  <a:lnTo>
                    <a:pt x="425424" y="0"/>
                  </a:lnTo>
                  <a:lnTo>
                    <a:pt x="418185" y="0"/>
                  </a:lnTo>
                  <a:lnTo>
                    <a:pt x="421538" y="45567"/>
                  </a:lnTo>
                  <a:lnTo>
                    <a:pt x="431279" y="89103"/>
                  </a:lnTo>
                  <a:lnTo>
                    <a:pt x="446925" y="130111"/>
                  </a:lnTo>
                  <a:lnTo>
                    <a:pt x="467995" y="168122"/>
                  </a:lnTo>
                  <a:lnTo>
                    <a:pt x="493991" y="202628"/>
                  </a:lnTo>
                  <a:lnTo>
                    <a:pt x="524433" y="233159"/>
                  </a:lnTo>
                  <a:lnTo>
                    <a:pt x="558850" y="259219"/>
                  </a:lnTo>
                  <a:lnTo>
                    <a:pt x="596747" y="280339"/>
                  </a:lnTo>
                  <a:lnTo>
                    <a:pt x="637628" y="296011"/>
                  </a:lnTo>
                  <a:lnTo>
                    <a:pt x="681024" y="305777"/>
                  </a:lnTo>
                  <a:lnTo>
                    <a:pt x="726452" y="309143"/>
                  </a:lnTo>
                  <a:lnTo>
                    <a:pt x="726452" y="301891"/>
                  </a:lnTo>
                  <a:close/>
                </a:path>
                <a:path w="727075" h="728344">
                  <a:moveTo>
                    <a:pt x="726452" y="263715"/>
                  </a:moveTo>
                  <a:lnTo>
                    <a:pt x="679259" y="259461"/>
                  </a:lnTo>
                  <a:lnTo>
                    <a:pt x="634822" y="247192"/>
                  </a:lnTo>
                  <a:lnTo>
                    <a:pt x="593864" y="227672"/>
                  </a:lnTo>
                  <a:lnTo>
                    <a:pt x="557161" y="201637"/>
                  </a:lnTo>
                  <a:lnTo>
                    <a:pt x="525449" y="169837"/>
                  </a:lnTo>
                  <a:lnTo>
                    <a:pt x="499465" y="133019"/>
                  </a:lnTo>
                  <a:lnTo>
                    <a:pt x="479983" y="91935"/>
                  </a:lnTo>
                  <a:lnTo>
                    <a:pt x="467753" y="47345"/>
                  </a:lnTo>
                  <a:lnTo>
                    <a:pt x="463499" y="0"/>
                  </a:lnTo>
                  <a:lnTo>
                    <a:pt x="456298" y="0"/>
                  </a:lnTo>
                  <a:lnTo>
                    <a:pt x="460654" y="48641"/>
                  </a:lnTo>
                  <a:lnTo>
                    <a:pt x="473240" y="94449"/>
                  </a:lnTo>
                  <a:lnTo>
                    <a:pt x="493255" y="136652"/>
                  </a:lnTo>
                  <a:lnTo>
                    <a:pt x="519938" y="174472"/>
                  </a:lnTo>
                  <a:lnTo>
                    <a:pt x="552526" y="207149"/>
                  </a:lnTo>
                  <a:lnTo>
                    <a:pt x="590245" y="233908"/>
                  </a:lnTo>
                  <a:lnTo>
                    <a:pt x="632320" y="253974"/>
                  </a:lnTo>
                  <a:lnTo>
                    <a:pt x="677976" y="266585"/>
                  </a:lnTo>
                  <a:lnTo>
                    <a:pt x="726452" y="270954"/>
                  </a:lnTo>
                  <a:lnTo>
                    <a:pt x="726452" y="263715"/>
                  </a:lnTo>
                  <a:close/>
                </a:path>
              </a:pathLst>
            </a:custGeom>
            <a:solidFill>
              <a:srgbClr val="FBDC04"/>
            </a:solidFill>
          </p:spPr>
          <p:txBody>
            <a:bodyPr wrap="square" lIns="0" tIns="0" rIns="0" bIns="0" rtlCol="0"/>
            <a:lstStyle/>
            <a:p>
              <a:endParaRPr/>
            </a:p>
          </p:txBody>
        </p:sp>
        <p:pic>
          <p:nvPicPr>
            <p:cNvPr id="16" name="object 11">
              <a:extLst>
                <a:ext uri="{FF2B5EF4-FFF2-40B4-BE49-F238E27FC236}">
                  <a16:creationId xmlns:a16="http://schemas.microsoft.com/office/drawing/2014/main" id="{14E713A7-8C9D-0A4A-D4D9-22FBECFD785F}"/>
                </a:ext>
              </a:extLst>
            </p:cNvPr>
            <p:cNvPicPr/>
            <p:nvPr/>
          </p:nvPicPr>
          <p:blipFill>
            <a:blip r:embed="rId3" cstate="print"/>
            <a:stretch>
              <a:fillRect/>
            </a:stretch>
          </p:blipFill>
          <p:spPr>
            <a:xfrm>
              <a:off x="7561886" y="225552"/>
              <a:ext cx="232070" cy="232789"/>
            </a:xfrm>
            <a:prstGeom prst="rect">
              <a:avLst/>
            </a:prstGeom>
          </p:spPr>
        </p:pic>
      </p:grpSp>
      <p:sp>
        <p:nvSpPr>
          <p:cNvPr id="17" name="object 12">
            <a:extLst>
              <a:ext uri="{FF2B5EF4-FFF2-40B4-BE49-F238E27FC236}">
                <a16:creationId xmlns:a16="http://schemas.microsoft.com/office/drawing/2014/main" id="{13210ECA-99A7-5F16-2837-E9B7E94FFA4E}"/>
              </a:ext>
            </a:extLst>
          </p:cNvPr>
          <p:cNvSpPr txBox="1"/>
          <p:nvPr userDrawn="1"/>
        </p:nvSpPr>
        <p:spPr>
          <a:xfrm>
            <a:off x="3707250" y="5749307"/>
            <a:ext cx="2296160" cy="607346"/>
          </a:xfrm>
          <a:prstGeom prst="rect">
            <a:avLst/>
          </a:prstGeom>
        </p:spPr>
        <p:txBody>
          <a:bodyPr vert="horz" wrap="square" lIns="0" tIns="25400" rIns="0" bIns="0" rtlCol="0">
            <a:spAutoFit/>
          </a:bodyPr>
          <a:lstStyle/>
          <a:p>
            <a:pPr marL="12700" marR="5080" algn="ctr">
              <a:lnSpc>
                <a:spcPct val="104700"/>
              </a:lnSpc>
              <a:spcBef>
                <a:spcPts val="200"/>
              </a:spcBef>
            </a:pPr>
            <a:r>
              <a:rPr lang="pt-BR" sz="1800" spc="-5" dirty="0">
                <a:latin typeface="Segoe UI Semibold"/>
                <a:cs typeface="Segoe UI Semibold"/>
              </a:rPr>
              <a:t>Atendimento </a:t>
            </a:r>
            <a:r>
              <a:rPr lang="pt-BR" spc="-5" dirty="0">
                <a:latin typeface="Segoe UI Semibold"/>
                <a:cs typeface="Segoe UI Semibold"/>
              </a:rPr>
              <a:t>às</a:t>
            </a:r>
            <a:r>
              <a:rPr lang="pt-BR" sz="1800" spc="-5" dirty="0">
                <a:latin typeface="Segoe UI Semibold"/>
                <a:cs typeface="Segoe UI Semibold"/>
              </a:rPr>
              <a:t> famílias</a:t>
            </a:r>
            <a:endParaRPr sz="1800" dirty="0">
              <a:latin typeface="Segoe UI Semibold"/>
              <a:cs typeface="Segoe UI Semibold"/>
            </a:endParaRPr>
          </a:p>
        </p:txBody>
      </p:sp>
      <p:sp>
        <p:nvSpPr>
          <p:cNvPr id="18" name="object 13">
            <a:extLst>
              <a:ext uri="{FF2B5EF4-FFF2-40B4-BE49-F238E27FC236}">
                <a16:creationId xmlns:a16="http://schemas.microsoft.com/office/drawing/2014/main" id="{34038706-D93A-BAF8-8640-3B060725AB7A}"/>
              </a:ext>
            </a:extLst>
          </p:cNvPr>
          <p:cNvSpPr/>
          <p:nvPr userDrawn="1"/>
        </p:nvSpPr>
        <p:spPr>
          <a:xfrm>
            <a:off x="1343779" y="2194018"/>
            <a:ext cx="1481455" cy="269875"/>
          </a:xfrm>
          <a:custGeom>
            <a:avLst/>
            <a:gdLst/>
            <a:ahLst/>
            <a:cxnLst/>
            <a:rect l="l" t="t" r="r" b="b"/>
            <a:pathLst>
              <a:path w="1481455" h="269875">
                <a:moveTo>
                  <a:pt x="1481327" y="0"/>
                </a:moveTo>
                <a:lnTo>
                  <a:pt x="0" y="0"/>
                </a:lnTo>
                <a:lnTo>
                  <a:pt x="0" y="269748"/>
                </a:lnTo>
                <a:lnTo>
                  <a:pt x="1481327" y="269748"/>
                </a:lnTo>
                <a:lnTo>
                  <a:pt x="1481327" y="0"/>
                </a:lnTo>
                <a:close/>
              </a:path>
            </a:pathLst>
          </a:custGeom>
          <a:solidFill>
            <a:srgbClr val="FFDD04"/>
          </a:solidFill>
        </p:spPr>
        <p:txBody>
          <a:bodyPr wrap="square" lIns="0" tIns="0" rIns="0" bIns="0" rtlCol="0"/>
          <a:lstStyle/>
          <a:p>
            <a:endParaRPr>
              <a:solidFill>
                <a:srgbClr val="FF0000"/>
              </a:solidFill>
            </a:endParaRPr>
          </a:p>
        </p:txBody>
      </p:sp>
      <p:sp>
        <p:nvSpPr>
          <p:cNvPr id="19" name="object 14">
            <a:extLst>
              <a:ext uri="{FF2B5EF4-FFF2-40B4-BE49-F238E27FC236}">
                <a16:creationId xmlns:a16="http://schemas.microsoft.com/office/drawing/2014/main" id="{9F3E7B98-7F1E-E61B-75C3-7D4B5003F3E6}"/>
              </a:ext>
            </a:extLst>
          </p:cNvPr>
          <p:cNvSpPr/>
          <p:nvPr userDrawn="1"/>
        </p:nvSpPr>
        <p:spPr>
          <a:xfrm>
            <a:off x="1336159" y="3990815"/>
            <a:ext cx="1481455" cy="268605"/>
          </a:xfrm>
          <a:custGeom>
            <a:avLst/>
            <a:gdLst/>
            <a:ahLst/>
            <a:cxnLst/>
            <a:rect l="l" t="t" r="r" b="b"/>
            <a:pathLst>
              <a:path w="1481455" h="268604">
                <a:moveTo>
                  <a:pt x="1481328" y="0"/>
                </a:moveTo>
                <a:lnTo>
                  <a:pt x="0" y="0"/>
                </a:lnTo>
                <a:lnTo>
                  <a:pt x="0" y="268223"/>
                </a:lnTo>
                <a:lnTo>
                  <a:pt x="1481328" y="268223"/>
                </a:lnTo>
                <a:lnTo>
                  <a:pt x="1481328" y="0"/>
                </a:lnTo>
                <a:close/>
              </a:path>
            </a:pathLst>
          </a:custGeom>
          <a:solidFill>
            <a:srgbClr val="FFDD04"/>
          </a:solidFill>
        </p:spPr>
        <p:txBody>
          <a:bodyPr wrap="square" lIns="0" tIns="0" rIns="0" bIns="0" rtlCol="0"/>
          <a:lstStyle/>
          <a:p>
            <a:endParaRPr/>
          </a:p>
        </p:txBody>
      </p:sp>
      <p:sp>
        <p:nvSpPr>
          <p:cNvPr id="20" name="object 15">
            <a:extLst>
              <a:ext uri="{FF2B5EF4-FFF2-40B4-BE49-F238E27FC236}">
                <a16:creationId xmlns:a16="http://schemas.microsoft.com/office/drawing/2014/main" id="{BE52BC48-8F2E-F865-CE29-0D6D2DCF2CD1}"/>
              </a:ext>
            </a:extLst>
          </p:cNvPr>
          <p:cNvSpPr txBox="1"/>
          <p:nvPr userDrawn="1"/>
        </p:nvSpPr>
        <p:spPr>
          <a:xfrm>
            <a:off x="1264023" y="4344128"/>
            <a:ext cx="1800225" cy="299720"/>
          </a:xfrm>
          <a:prstGeom prst="rect">
            <a:avLst/>
          </a:prstGeom>
        </p:spPr>
        <p:txBody>
          <a:bodyPr vert="horz" wrap="square" lIns="0" tIns="12700" rIns="0" bIns="0" rtlCol="0">
            <a:spAutoFit/>
          </a:bodyPr>
          <a:lstStyle/>
          <a:p>
            <a:pPr marL="12700">
              <a:lnSpc>
                <a:spcPct val="100000"/>
              </a:lnSpc>
              <a:spcBef>
                <a:spcPts val="100"/>
              </a:spcBef>
            </a:pPr>
            <a:r>
              <a:rPr sz="1800" spc="-10" dirty="0">
                <a:latin typeface="Segoe UI Semibold"/>
                <a:cs typeface="Segoe UI Semibold"/>
              </a:rPr>
              <a:t>Títulos</a:t>
            </a:r>
            <a:r>
              <a:rPr sz="1800" spc="-90" dirty="0">
                <a:latin typeface="Segoe UI Semibold"/>
                <a:cs typeface="Segoe UI Semibold"/>
              </a:rPr>
              <a:t> </a:t>
            </a:r>
            <a:r>
              <a:rPr sz="1800" dirty="0">
                <a:latin typeface="Segoe UI Semibold"/>
                <a:cs typeface="Segoe UI Semibold"/>
              </a:rPr>
              <a:t>no</a:t>
            </a:r>
            <a:r>
              <a:rPr sz="1800" spc="-50" dirty="0">
                <a:latin typeface="Segoe UI Semibold"/>
                <a:cs typeface="Segoe UI Semibold"/>
              </a:rPr>
              <a:t> </a:t>
            </a:r>
            <a:r>
              <a:rPr sz="1800" spc="10" dirty="0">
                <a:latin typeface="Segoe UI Semibold"/>
                <a:cs typeface="Segoe UI Semibold"/>
              </a:rPr>
              <a:t>acervo</a:t>
            </a:r>
            <a:endParaRPr sz="1800" dirty="0">
              <a:latin typeface="Segoe UI Semibold"/>
              <a:cs typeface="Segoe UI Semibold"/>
            </a:endParaRPr>
          </a:p>
        </p:txBody>
      </p:sp>
      <p:sp>
        <p:nvSpPr>
          <p:cNvPr id="21" name="object 16">
            <a:extLst>
              <a:ext uri="{FF2B5EF4-FFF2-40B4-BE49-F238E27FC236}">
                <a16:creationId xmlns:a16="http://schemas.microsoft.com/office/drawing/2014/main" id="{E4603F8C-0B11-0685-4663-6F93F3E84FE9}"/>
              </a:ext>
            </a:extLst>
          </p:cNvPr>
          <p:cNvSpPr txBox="1"/>
          <p:nvPr userDrawn="1"/>
        </p:nvSpPr>
        <p:spPr>
          <a:xfrm>
            <a:off x="1520945" y="1979592"/>
            <a:ext cx="1142365" cy="391795"/>
          </a:xfrm>
          <a:prstGeom prst="rect">
            <a:avLst/>
          </a:prstGeom>
        </p:spPr>
        <p:txBody>
          <a:bodyPr vert="horz" wrap="square" lIns="0" tIns="12700" rIns="0" bIns="0" rtlCol="0">
            <a:spAutoFit/>
          </a:bodyPr>
          <a:lstStyle/>
          <a:p>
            <a:pPr marL="12700">
              <a:lnSpc>
                <a:spcPct val="100000"/>
              </a:lnSpc>
              <a:spcBef>
                <a:spcPts val="100"/>
              </a:spcBef>
            </a:pPr>
            <a:r>
              <a:rPr lang="pt-BR" sz="2400" dirty="0">
                <a:latin typeface="Arial Black"/>
                <a:cs typeface="Arial Black"/>
              </a:rPr>
              <a:t>29</a:t>
            </a:r>
            <a:r>
              <a:rPr sz="2400" dirty="0">
                <a:latin typeface="Arial Black"/>
                <a:cs typeface="Arial Black"/>
              </a:rPr>
              <a:t>.0</a:t>
            </a:r>
            <a:r>
              <a:rPr sz="2400" spc="-10" dirty="0">
                <a:latin typeface="Arial Black"/>
                <a:cs typeface="Arial Black"/>
              </a:rPr>
              <a:t>0</a:t>
            </a:r>
            <a:r>
              <a:rPr sz="2400" dirty="0">
                <a:latin typeface="Arial Black"/>
                <a:cs typeface="Arial Black"/>
              </a:rPr>
              <a:t>0</a:t>
            </a:r>
          </a:p>
        </p:txBody>
      </p:sp>
      <p:sp>
        <p:nvSpPr>
          <p:cNvPr id="22" name="object 17">
            <a:extLst>
              <a:ext uri="{FF2B5EF4-FFF2-40B4-BE49-F238E27FC236}">
                <a16:creationId xmlns:a16="http://schemas.microsoft.com/office/drawing/2014/main" id="{5323FE62-8C13-40D9-25B3-5A85A6371D84}"/>
              </a:ext>
            </a:extLst>
          </p:cNvPr>
          <p:cNvSpPr txBox="1"/>
          <p:nvPr userDrawn="1"/>
        </p:nvSpPr>
        <p:spPr>
          <a:xfrm>
            <a:off x="1615432" y="3759293"/>
            <a:ext cx="939165" cy="391160"/>
          </a:xfrm>
          <a:prstGeom prst="rect">
            <a:avLst/>
          </a:prstGeom>
        </p:spPr>
        <p:txBody>
          <a:bodyPr vert="horz" wrap="square" lIns="0" tIns="12700" rIns="0" bIns="0" rtlCol="0">
            <a:spAutoFit/>
          </a:bodyPr>
          <a:lstStyle/>
          <a:p>
            <a:pPr marL="12700">
              <a:lnSpc>
                <a:spcPct val="100000"/>
              </a:lnSpc>
              <a:spcBef>
                <a:spcPts val="100"/>
              </a:spcBef>
            </a:pPr>
            <a:r>
              <a:rPr sz="2400" dirty="0">
                <a:latin typeface="Arial Black"/>
                <a:cs typeface="Arial Black"/>
              </a:rPr>
              <a:t>5.1</a:t>
            </a:r>
            <a:r>
              <a:rPr lang="pt-BR" sz="2400" dirty="0">
                <a:latin typeface="Arial Black"/>
                <a:cs typeface="Arial Black"/>
              </a:rPr>
              <a:t>92</a:t>
            </a:r>
            <a:endParaRPr sz="2400" dirty="0">
              <a:latin typeface="Arial Black"/>
              <a:cs typeface="Arial Black"/>
            </a:endParaRPr>
          </a:p>
        </p:txBody>
      </p:sp>
      <p:sp>
        <p:nvSpPr>
          <p:cNvPr id="23" name="object 18">
            <a:extLst>
              <a:ext uri="{FF2B5EF4-FFF2-40B4-BE49-F238E27FC236}">
                <a16:creationId xmlns:a16="http://schemas.microsoft.com/office/drawing/2014/main" id="{29DDA6AD-4B9F-2D0D-C34C-C5F1EAD5A272}"/>
              </a:ext>
            </a:extLst>
          </p:cNvPr>
          <p:cNvSpPr/>
          <p:nvPr userDrawn="1"/>
        </p:nvSpPr>
        <p:spPr>
          <a:xfrm>
            <a:off x="4245476" y="741646"/>
            <a:ext cx="1480185" cy="269875"/>
          </a:xfrm>
          <a:custGeom>
            <a:avLst/>
            <a:gdLst/>
            <a:ahLst/>
            <a:cxnLst/>
            <a:rect l="l" t="t" r="r" b="b"/>
            <a:pathLst>
              <a:path w="1480185" h="269875">
                <a:moveTo>
                  <a:pt x="1479803" y="0"/>
                </a:moveTo>
                <a:lnTo>
                  <a:pt x="0" y="0"/>
                </a:lnTo>
                <a:lnTo>
                  <a:pt x="0" y="269748"/>
                </a:lnTo>
                <a:lnTo>
                  <a:pt x="1479803" y="269748"/>
                </a:lnTo>
                <a:lnTo>
                  <a:pt x="1479803" y="0"/>
                </a:lnTo>
                <a:close/>
              </a:path>
            </a:pathLst>
          </a:custGeom>
          <a:solidFill>
            <a:srgbClr val="FFDD04"/>
          </a:solidFill>
        </p:spPr>
        <p:txBody>
          <a:bodyPr wrap="square" lIns="0" tIns="0" rIns="0" bIns="0" rtlCol="0"/>
          <a:lstStyle/>
          <a:p>
            <a:endParaRPr/>
          </a:p>
        </p:txBody>
      </p:sp>
      <p:sp>
        <p:nvSpPr>
          <p:cNvPr id="24" name="object 19">
            <a:extLst>
              <a:ext uri="{FF2B5EF4-FFF2-40B4-BE49-F238E27FC236}">
                <a16:creationId xmlns:a16="http://schemas.microsoft.com/office/drawing/2014/main" id="{2252F92A-8956-A95C-D63E-F361574A9D26}"/>
              </a:ext>
            </a:extLst>
          </p:cNvPr>
          <p:cNvSpPr txBox="1">
            <a:spLocks/>
          </p:cNvSpPr>
          <p:nvPr userDrawn="1"/>
        </p:nvSpPr>
        <p:spPr>
          <a:xfrm>
            <a:off x="4525129" y="548225"/>
            <a:ext cx="939165" cy="391160"/>
          </a:xfrm>
          <a:prstGeom prst="rect">
            <a:avLst/>
          </a:prstGeom>
        </p:spPr>
        <p:txBody>
          <a:bodyPr vert="horz" wrap="square" lIns="0" tIns="12700"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lnSpc>
                <a:spcPct val="100000"/>
              </a:lnSpc>
              <a:spcBef>
                <a:spcPts val="100"/>
              </a:spcBef>
            </a:pPr>
            <a:r>
              <a:rPr lang="pt-BR" sz="2400">
                <a:latin typeface="Arial Black"/>
                <a:cs typeface="Arial Black"/>
              </a:rPr>
              <a:t>1.161</a:t>
            </a:r>
            <a:endParaRPr lang="pt-BR" sz="2400" dirty="0">
              <a:latin typeface="Arial Black"/>
              <a:cs typeface="Arial Black"/>
            </a:endParaRPr>
          </a:p>
        </p:txBody>
      </p:sp>
      <p:sp>
        <p:nvSpPr>
          <p:cNvPr id="25" name="object 20">
            <a:extLst>
              <a:ext uri="{FF2B5EF4-FFF2-40B4-BE49-F238E27FC236}">
                <a16:creationId xmlns:a16="http://schemas.microsoft.com/office/drawing/2014/main" id="{333366EA-C5E8-F66A-DAE0-F70232077FC7}"/>
              </a:ext>
            </a:extLst>
          </p:cNvPr>
          <p:cNvSpPr txBox="1"/>
          <p:nvPr userDrawn="1"/>
        </p:nvSpPr>
        <p:spPr>
          <a:xfrm>
            <a:off x="4319008" y="1041366"/>
            <a:ext cx="1347470" cy="574040"/>
          </a:xfrm>
          <a:prstGeom prst="rect">
            <a:avLst/>
          </a:prstGeom>
        </p:spPr>
        <p:txBody>
          <a:bodyPr vert="horz" wrap="square" lIns="0" tIns="12700" rIns="0" bIns="0" rtlCol="0">
            <a:spAutoFit/>
          </a:bodyPr>
          <a:lstStyle/>
          <a:p>
            <a:pPr marL="12700" marR="5080" indent="354965">
              <a:lnSpc>
                <a:spcPct val="100000"/>
              </a:lnSpc>
              <a:spcBef>
                <a:spcPts val="100"/>
              </a:spcBef>
            </a:pPr>
            <a:r>
              <a:rPr sz="1800" spc="-5" dirty="0">
                <a:latin typeface="Segoe UI Semibold"/>
                <a:cs typeface="Segoe UI Semibold"/>
              </a:rPr>
              <a:t>Obras </a:t>
            </a:r>
            <a:r>
              <a:rPr sz="1800" dirty="0">
                <a:latin typeface="Segoe UI Semibold"/>
                <a:cs typeface="Segoe UI Semibold"/>
              </a:rPr>
              <a:t> </a:t>
            </a:r>
            <a:r>
              <a:rPr sz="1800" spc="-5" dirty="0">
                <a:latin typeface="Segoe UI Semibold"/>
                <a:cs typeface="Segoe UI Semibold"/>
              </a:rPr>
              <a:t>e</a:t>
            </a:r>
            <a:r>
              <a:rPr sz="1800" dirty="0">
                <a:latin typeface="Segoe UI Semibold"/>
                <a:cs typeface="Segoe UI Semibold"/>
              </a:rPr>
              <a:t>mp</a:t>
            </a:r>
            <a:r>
              <a:rPr sz="1800" spc="-10" dirty="0">
                <a:latin typeface="Segoe UI Semibold"/>
                <a:cs typeface="Segoe UI Semibold"/>
              </a:rPr>
              <a:t>r</a:t>
            </a:r>
            <a:r>
              <a:rPr sz="1800" spc="-5" dirty="0">
                <a:latin typeface="Segoe UI Semibold"/>
                <a:cs typeface="Segoe UI Semibold"/>
              </a:rPr>
              <a:t>e</a:t>
            </a:r>
            <a:r>
              <a:rPr sz="1800" spc="5" dirty="0">
                <a:latin typeface="Segoe UI Semibold"/>
                <a:cs typeface="Segoe UI Semibold"/>
              </a:rPr>
              <a:t>s</a:t>
            </a:r>
            <a:r>
              <a:rPr sz="1800" spc="-5" dirty="0">
                <a:latin typeface="Segoe UI Semibold"/>
                <a:cs typeface="Segoe UI Semibold"/>
              </a:rPr>
              <a:t>t</a:t>
            </a:r>
            <a:r>
              <a:rPr sz="1800" spc="-10" dirty="0">
                <a:latin typeface="Segoe UI Semibold"/>
                <a:cs typeface="Segoe UI Semibold"/>
              </a:rPr>
              <a:t>a</a:t>
            </a:r>
            <a:r>
              <a:rPr sz="1800" dirty="0">
                <a:latin typeface="Segoe UI Semibold"/>
                <a:cs typeface="Segoe UI Semibold"/>
              </a:rPr>
              <a:t>d</a:t>
            </a:r>
            <a:r>
              <a:rPr sz="1800" spc="-10" dirty="0">
                <a:latin typeface="Segoe UI Semibold"/>
                <a:cs typeface="Segoe UI Semibold"/>
              </a:rPr>
              <a:t>a</a:t>
            </a:r>
            <a:r>
              <a:rPr sz="1800" dirty="0">
                <a:latin typeface="Segoe UI Semibold"/>
                <a:cs typeface="Segoe UI Semibold"/>
              </a:rPr>
              <a:t>s</a:t>
            </a:r>
          </a:p>
        </p:txBody>
      </p:sp>
      <p:sp>
        <p:nvSpPr>
          <p:cNvPr id="26" name="object 21">
            <a:extLst>
              <a:ext uri="{FF2B5EF4-FFF2-40B4-BE49-F238E27FC236}">
                <a16:creationId xmlns:a16="http://schemas.microsoft.com/office/drawing/2014/main" id="{3D98FA40-1A97-4C33-B372-FB9C25A93038}"/>
              </a:ext>
            </a:extLst>
          </p:cNvPr>
          <p:cNvSpPr txBox="1"/>
          <p:nvPr userDrawn="1"/>
        </p:nvSpPr>
        <p:spPr>
          <a:xfrm>
            <a:off x="4218806" y="2554064"/>
            <a:ext cx="1468755" cy="848994"/>
          </a:xfrm>
          <a:prstGeom prst="rect">
            <a:avLst/>
          </a:prstGeom>
        </p:spPr>
        <p:txBody>
          <a:bodyPr vert="horz" wrap="square" lIns="0" tIns="12700" rIns="0" bIns="0" rtlCol="0">
            <a:spAutoFit/>
          </a:bodyPr>
          <a:lstStyle/>
          <a:p>
            <a:pPr marL="155575">
              <a:lnSpc>
                <a:spcPct val="100000"/>
              </a:lnSpc>
              <a:spcBef>
                <a:spcPts val="100"/>
              </a:spcBef>
            </a:pPr>
            <a:r>
              <a:rPr sz="1800" spc="-5" dirty="0">
                <a:latin typeface="Segoe UI Semibold"/>
                <a:cs typeface="Segoe UI Semibold"/>
              </a:rPr>
              <a:t>Downloads</a:t>
            </a:r>
            <a:endParaRPr sz="1800">
              <a:latin typeface="Segoe UI Semibold"/>
              <a:cs typeface="Segoe UI Semibold"/>
            </a:endParaRPr>
          </a:p>
          <a:p>
            <a:pPr marL="213360">
              <a:lnSpc>
                <a:spcPct val="100000"/>
              </a:lnSpc>
            </a:pPr>
            <a:r>
              <a:rPr sz="1800" spc="-10" dirty="0">
                <a:latin typeface="Segoe UI Semibold"/>
                <a:cs typeface="Segoe UI Semibold"/>
              </a:rPr>
              <a:t>realizados</a:t>
            </a:r>
            <a:endParaRPr sz="1800">
              <a:latin typeface="Segoe UI Semibold"/>
              <a:cs typeface="Segoe UI Semibold"/>
            </a:endParaRPr>
          </a:p>
          <a:p>
            <a:pPr marL="12700">
              <a:lnSpc>
                <a:spcPct val="100000"/>
              </a:lnSpc>
            </a:pPr>
            <a:r>
              <a:rPr sz="1800" dirty="0">
                <a:latin typeface="Segoe UI Semibold"/>
                <a:cs typeface="Segoe UI Semibold"/>
              </a:rPr>
              <a:t>na</a:t>
            </a:r>
            <a:r>
              <a:rPr sz="1800" spc="-80" dirty="0">
                <a:latin typeface="Segoe UI Semibold"/>
                <a:cs typeface="Segoe UI Semibold"/>
              </a:rPr>
              <a:t> </a:t>
            </a:r>
            <a:r>
              <a:rPr sz="1800" spc="-5" dirty="0">
                <a:latin typeface="Segoe UI Semibold"/>
                <a:cs typeface="Segoe UI Semibold"/>
              </a:rPr>
              <a:t>Dorinateca</a:t>
            </a:r>
            <a:endParaRPr sz="1800">
              <a:latin typeface="Segoe UI Semibold"/>
              <a:cs typeface="Segoe UI Semibold"/>
            </a:endParaRPr>
          </a:p>
        </p:txBody>
      </p:sp>
      <p:sp>
        <p:nvSpPr>
          <p:cNvPr id="27" name="object 22">
            <a:extLst>
              <a:ext uri="{FF2B5EF4-FFF2-40B4-BE49-F238E27FC236}">
                <a16:creationId xmlns:a16="http://schemas.microsoft.com/office/drawing/2014/main" id="{88F7C0F5-2C26-F0CE-DD36-134A0C53F048}"/>
              </a:ext>
            </a:extLst>
          </p:cNvPr>
          <p:cNvSpPr/>
          <p:nvPr userDrawn="1"/>
        </p:nvSpPr>
        <p:spPr>
          <a:xfrm>
            <a:off x="4204327" y="2169634"/>
            <a:ext cx="1480185" cy="269875"/>
          </a:xfrm>
          <a:custGeom>
            <a:avLst/>
            <a:gdLst/>
            <a:ahLst/>
            <a:cxnLst/>
            <a:rect l="l" t="t" r="r" b="b"/>
            <a:pathLst>
              <a:path w="1480185" h="269875">
                <a:moveTo>
                  <a:pt x="1479803" y="0"/>
                </a:moveTo>
                <a:lnTo>
                  <a:pt x="0" y="0"/>
                </a:lnTo>
                <a:lnTo>
                  <a:pt x="0" y="269748"/>
                </a:lnTo>
                <a:lnTo>
                  <a:pt x="1479803" y="269748"/>
                </a:lnTo>
                <a:lnTo>
                  <a:pt x="1479803" y="0"/>
                </a:lnTo>
                <a:close/>
              </a:path>
            </a:pathLst>
          </a:custGeom>
          <a:solidFill>
            <a:srgbClr val="FFDD04"/>
          </a:solidFill>
        </p:spPr>
        <p:txBody>
          <a:bodyPr wrap="square" lIns="0" tIns="0" rIns="0" bIns="0" rtlCol="0"/>
          <a:lstStyle/>
          <a:p>
            <a:endParaRPr/>
          </a:p>
        </p:txBody>
      </p:sp>
      <p:sp>
        <p:nvSpPr>
          <p:cNvPr id="28" name="object 23">
            <a:extLst>
              <a:ext uri="{FF2B5EF4-FFF2-40B4-BE49-F238E27FC236}">
                <a16:creationId xmlns:a16="http://schemas.microsoft.com/office/drawing/2014/main" id="{BC18BA5D-C0A1-36AC-A7BF-804A247BF4A8}"/>
              </a:ext>
            </a:extLst>
          </p:cNvPr>
          <p:cNvSpPr/>
          <p:nvPr userDrawn="1"/>
        </p:nvSpPr>
        <p:spPr>
          <a:xfrm>
            <a:off x="4204327" y="3990815"/>
            <a:ext cx="1480185" cy="268605"/>
          </a:xfrm>
          <a:custGeom>
            <a:avLst/>
            <a:gdLst/>
            <a:ahLst/>
            <a:cxnLst/>
            <a:rect l="l" t="t" r="r" b="b"/>
            <a:pathLst>
              <a:path w="1480185" h="268604">
                <a:moveTo>
                  <a:pt x="1479803" y="0"/>
                </a:moveTo>
                <a:lnTo>
                  <a:pt x="0" y="0"/>
                </a:lnTo>
                <a:lnTo>
                  <a:pt x="0" y="268223"/>
                </a:lnTo>
                <a:lnTo>
                  <a:pt x="1479803" y="268223"/>
                </a:lnTo>
                <a:lnTo>
                  <a:pt x="1479803" y="0"/>
                </a:lnTo>
                <a:close/>
              </a:path>
            </a:pathLst>
          </a:custGeom>
          <a:solidFill>
            <a:srgbClr val="FFDD04"/>
          </a:solidFill>
        </p:spPr>
        <p:txBody>
          <a:bodyPr wrap="square" lIns="0" tIns="0" rIns="0" bIns="0" rtlCol="0"/>
          <a:lstStyle/>
          <a:p>
            <a:endParaRPr/>
          </a:p>
        </p:txBody>
      </p:sp>
      <p:sp>
        <p:nvSpPr>
          <p:cNvPr id="29" name="object 24">
            <a:extLst>
              <a:ext uri="{FF2B5EF4-FFF2-40B4-BE49-F238E27FC236}">
                <a16:creationId xmlns:a16="http://schemas.microsoft.com/office/drawing/2014/main" id="{72DDCA48-389E-70D3-84F4-6EC868A26C57}"/>
              </a:ext>
            </a:extLst>
          </p:cNvPr>
          <p:cNvSpPr txBox="1"/>
          <p:nvPr userDrawn="1"/>
        </p:nvSpPr>
        <p:spPr>
          <a:xfrm>
            <a:off x="4483601" y="1955512"/>
            <a:ext cx="939165" cy="382156"/>
          </a:xfrm>
          <a:prstGeom prst="rect">
            <a:avLst/>
          </a:prstGeom>
        </p:spPr>
        <p:txBody>
          <a:bodyPr vert="horz" wrap="square" lIns="0" tIns="12700" rIns="0" bIns="0" rtlCol="0">
            <a:spAutoFit/>
          </a:bodyPr>
          <a:lstStyle/>
          <a:p>
            <a:pPr marL="12700">
              <a:lnSpc>
                <a:spcPct val="100000"/>
              </a:lnSpc>
              <a:spcBef>
                <a:spcPts val="100"/>
              </a:spcBef>
            </a:pPr>
            <a:r>
              <a:rPr lang="pt-BR" sz="2400" dirty="0">
                <a:latin typeface="Arial Black"/>
                <a:cs typeface="Arial Black"/>
              </a:rPr>
              <a:t>4.409</a:t>
            </a:r>
            <a:endParaRPr sz="2400" dirty="0">
              <a:latin typeface="Arial Black"/>
              <a:cs typeface="Arial Black"/>
            </a:endParaRPr>
          </a:p>
        </p:txBody>
      </p:sp>
      <p:sp>
        <p:nvSpPr>
          <p:cNvPr id="30" name="object 25">
            <a:extLst>
              <a:ext uri="{FF2B5EF4-FFF2-40B4-BE49-F238E27FC236}">
                <a16:creationId xmlns:a16="http://schemas.microsoft.com/office/drawing/2014/main" id="{F6F074F0-6F1F-C5F7-956A-C5924E51F0A3}"/>
              </a:ext>
            </a:extLst>
          </p:cNvPr>
          <p:cNvSpPr txBox="1"/>
          <p:nvPr userDrawn="1"/>
        </p:nvSpPr>
        <p:spPr>
          <a:xfrm>
            <a:off x="1472557" y="2541872"/>
            <a:ext cx="1251585" cy="848994"/>
          </a:xfrm>
          <a:prstGeom prst="rect">
            <a:avLst/>
          </a:prstGeom>
        </p:spPr>
        <p:txBody>
          <a:bodyPr vert="horz" wrap="square" lIns="0" tIns="12700" rIns="0" bIns="0" rtlCol="0">
            <a:spAutoFit/>
          </a:bodyPr>
          <a:lstStyle/>
          <a:p>
            <a:pPr marL="12700" marR="5080" indent="1905" algn="ctr">
              <a:lnSpc>
                <a:spcPct val="100000"/>
              </a:lnSpc>
              <a:spcBef>
                <a:spcPts val="100"/>
              </a:spcBef>
            </a:pPr>
            <a:r>
              <a:rPr sz="1800" spc="-5" dirty="0">
                <a:latin typeface="Segoe UI Semibold"/>
                <a:cs typeface="Segoe UI Semibold"/>
              </a:rPr>
              <a:t>Livros </a:t>
            </a:r>
            <a:r>
              <a:rPr sz="1800" dirty="0">
                <a:latin typeface="Segoe UI Semibold"/>
                <a:cs typeface="Segoe UI Semibold"/>
              </a:rPr>
              <a:t> </a:t>
            </a:r>
            <a:r>
              <a:rPr sz="1800" spc="-5" dirty="0">
                <a:latin typeface="Segoe UI Semibold"/>
                <a:cs typeface="Segoe UI Semibold"/>
              </a:rPr>
              <a:t>acessíveis </a:t>
            </a:r>
            <a:r>
              <a:rPr sz="1800" dirty="0">
                <a:latin typeface="Segoe UI Semibold"/>
                <a:cs typeface="Segoe UI Semibold"/>
              </a:rPr>
              <a:t> </a:t>
            </a:r>
            <a:r>
              <a:rPr sz="1800" spc="-10" dirty="0">
                <a:latin typeface="Segoe UI Semibold"/>
                <a:cs typeface="Segoe UI Semibold"/>
              </a:rPr>
              <a:t>d</a:t>
            </a:r>
            <a:r>
              <a:rPr sz="1800" spc="-5" dirty="0">
                <a:latin typeface="Segoe UI Semibold"/>
                <a:cs typeface="Segoe UI Semibold"/>
              </a:rPr>
              <a:t>istri</a:t>
            </a:r>
            <a:r>
              <a:rPr sz="1800" spc="-10" dirty="0">
                <a:latin typeface="Segoe UI Semibold"/>
                <a:cs typeface="Segoe UI Semibold"/>
              </a:rPr>
              <a:t>b</a:t>
            </a:r>
            <a:r>
              <a:rPr sz="1800" spc="-5" dirty="0">
                <a:latin typeface="Segoe UI Semibold"/>
                <a:cs typeface="Segoe UI Semibold"/>
              </a:rPr>
              <a:t>uídos</a:t>
            </a:r>
            <a:endParaRPr sz="1800" dirty="0">
              <a:latin typeface="Segoe UI Semibold"/>
              <a:cs typeface="Segoe UI Semibold"/>
            </a:endParaRPr>
          </a:p>
        </p:txBody>
      </p:sp>
      <p:sp>
        <p:nvSpPr>
          <p:cNvPr id="31" name="object 26">
            <a:extLst>
              <a:ext uri="{FF2B5EF4-FFF2-40B4-BE49-F238E27FC236}">
                <a16:creationId xmlns:a16="http://schemas.microsoft.com/office/drawing/2014/main" id="{EEA7095D-5992-324E-04FC-3A239ED5D23F}"/>
              </a:ext>
            </a:extLst>
          </p:cNvPr>
          <p:cNvSpPr txBox="1"/>
          <p:nvPr userDrawn="1"/>
        </p:nvSpPr>
        <p:spPr>
          <a:xfrm>
            <a:off x="4309229" y="4316697"/>
            <a:ext cx="1320800" cy="574040"/>
          </a:xfrm>
          <a:prstGeom prst="rect">
            <a:avLst/>
          </a:prstGeom>
        </p:spPr>
        <p:txBody>
          <a:bodyPr vert="horz" wrap="square" lIns="0" tIns="12700" rIns="0" bIns="0" rtlCol="0">
            <a:spAutoFit/>
          </a:bodyPr>
          <a:lstStyle/>
          <a:p>
            <a:pPr marL="12700" marR="5080" indent="55880">
              <a:lnSpc>
                <a:spcPct val="100000"/>
              </a:lnSpc>
              <a:spcBef>
                <a:spcPts val="100"/>
              </a:spcBef>
            </a:pPr>
            <a:r>
              <a:rPr sz="1800" spc="-5" dirty="0">
                <a:latin typeface="Segoe UI Semibold"/>
                <a:cs typeface="Segoe UI Semibold"/>
              </a:rPr>
              <a:t>Instituições </a:t>
            </a:r>
            <a:r>
              <a:rPr sz="1800" spc="-480" dirty="0">
                <a:latin typeface="Segoe UI Semibold"/>
                <a:cs typeface="Segoe UI Semibold"/>
              </a:rPr>
              <a:t> </a:t>
            </a:r>
            <a:r>
              <a:rPr sz="1800" dirty="0">
                <a:latin typeface="Segoe UI Semibold"/>
                <a:cs typeface="Segoe UI Semibold"/>
              </a:rPr>
              <a:t>ben</a:t>
            </a:r>
            <a:r>
              <a:rPr sz="1800" spc="-5" dirty="0">
                <a:latin typeface="Segoe UI Semibold"/>
                <a:cs typeface="Segoe UI Semibold"/>
              </a:rPr>
              <a:t>e</a:t>
            </a:r>
            <a:r>
              <a:rPr sz="1800" dirty="0">
                <a:latin typeface="Segoe UI Semibold"/>
                <a:cs typeface="Segoe UI Semibold"/>
              </a:rPr>
              <a:t>f</a:t>
            </a:r>
            <a:r>
              <a:rPr sz="1800" spc="-5" dirty="0">
                <a:latin typeface="Segoe UI Semibold"/>
                <a:cs typeface="Segoe UI Semibold"/>
              </a:rPr>
              <a:t>icia</a:t>
            </a:r>
            <a:r>
              <a:rPr sz="1800" spc="-10" dirty="0">
                <a:latin typeface="Segoe UI Semibold"/>
                <a:cs typeface="Segoe UI Semibold"/>
              </a:rPr>
              <a:t>d</a:t>
            </a:r>
            <a:r>
              <a:rPr sz="1800" dirty="0">
                <a:latin typeface="Segoe UI Semibold"/>
                <a:cs typeface="Segoe UI Semibold"/>
              </a:rPr>
              <a:t>as</a:t>
            </a:r>
          </a:p>
        </p:txBody>
      </p:sp>
      <p:sp>
        <p:nvSpPr>
          <p:cNvPr id="32" name="object 27">
            <a:extLst>
              <a:ext uri="{FF2B5EF4-FFF2-40B4-BE49-F238E27FC236}">
                <a16:creationId xmlns:a16="http://schemas.microsoft.com/office/drawing/2014/main" id="{CA48A3FF-DE8B-6D6E-CCCE-E85593D26470}"/>
              </a:ext>
            </a:extLst>
          </p:cNvPr>
          <p:cNvSpPr/>
          <p:nvPr userDrawn="1"/>
        </p:nvSpPr>
        <p:spPr>
          <a:xfrm>
            <a:off x="1336159" y="5398991"/>
            <a:ext cx="1481455" cy="269875"/>
          </a:xfrm>
          <a:custGeom>
            <a:avLst/>
            <a:gdLst/>
            <a:ahLst/>
            <a:cxnLst/>
            <a:rect l="l" t="t" r="r" b="b"/>
            <a:pathLst>
              <a:path w="1481455" h="269875">
                <a:moveTo>
                  <a:pt x="1481328" y="0"/>
                </a:moveTo>
                <a:lnTo>
                  <a:pt x="0" y="0"/>
                </a:lnTo>
                <a:lnTo>
                  <a:pt x="0" y="269747"/>
                </a:lnTo>
                <a:lnTo>
                  <a:pt x="1481328" y="269747"/>
                </a:lnTo>
                <a:lnTo>
                  <a:pt x="1481328" y="0"/>
                </a:lnTo>
                <a:close/>
              </a:path>
            </a:pathLst>
          </a:custGeom>
          <a:solidFill>
            <a:srgbClr val="FFDD04"/>
          </a:solidFill>
        </p:spPr>
        <p:txBody>
          <a:bodyPr wrap="square" lIns="0" tIns="0" rIns="0" bIns="0" rtlCol="0"/>
          <a:lstStyle/>
          <a:p>
            <a:endParaRPr/>
          </a:p>
        </p:txBody>
      </p:sp>
      <p:sp>
        <p:nvSpPr>
          <p:cNvPr id="33" name="object 28">
            <a:extLst>
              <a:ext uri="{FF2B5EF4-FFF2-40B4-BE49-F238E27FC236}">
                <a16:creationId xmlns:a16="http://schemas.microsoft.com/office/drawing/2014/main" id="{B95C9802-234D-8D10-EBB8-7B71EE9AA647}"/>
              </a:ext>
            </a:extLst>
          </p:cNvPr>
          <p:cNvSpPr txBox="1"/>
          <p:nvPr userDrawn="1"/>
        </p:nvSpPr>
        <p:spPr>
          <a:xfrm>
            <a:off x="866768" y="5753574"/>
            <a:ext cx="2407031" cy="843821"/>
          </a:xfrm>
          <a:prstGeom prst="rect">
            <a:avLst/>
          </a:prstGeom>
        </p:spPr>
        <p:txBody>
          <a:bodyPr vert="horz" wrap="square" lIns="0" tIns="12700" rIns="0" bIns="0" rtlCol="0">
            <a:spAutoFit/>
          </a:bodyPr>
          <a:lstStyle/>
          <a:p>
            <a:pPr marL="353695" marR="5080" indent="-341630" algn="ctr">
              <a:lnSpc>
                <a:spcPct val="100000"/>
              </a:lnSpc>
              <a:spcBef>
                <a:spcPts val="100"/>
              </a:spcBef>
            </a:pPr>
            <a:r>
              <a:rPr sz="1800" spc="-5" dirty="0" err="1">
                <a:latin typeface="Segoe UI Semibold"/>
                <a:cs typeface="Segoe UI Semibold"/>
              </a:rPr>
              <a:t>Municípios</a:t>
            </a:r>
            <a:r>
              <a:rPr sz="1800" spc="-5" dirty="0">
                <a:latin typeface="Segoe UI Semibold"/>
                <a:cs typeface="Segoe UI Semibold"/>
              </a:rPr>
              <a:t> </a:t>
            </a:r>
            <a:r>
              <a:rPr sz="1800" spc="-5" dirty="0" err="1">
                <a:latin typeface="Segoe UI Semibold"/>
                <a:cs typeface="Segoe UI Semibold"/>
              </a:rPr>
              <a:t>atendidos</a:t>
            </a:r>
            <a:r>
              <a:rPr lang="pt-BR" sz="1800" spc="-5" dirty="0">
                <a:latin typeface="Segoe UI Semibold"/>
                <a:cs typeface="Segoe UI Semibold"/>
              </a:rPr>
              <a:t> </a:t>
            </a:r>
            <a:r>
              <a:rPr lang="pt-BR" sz="1800" spc="-10" dirty="0">
                <a:latin typeface="Segoe UI Semibold"/>
                <a:cs typeface="Segoe UI Semibold"/>
              </a:rPr>
              <a:t>pela Rede de Leitura Inclusiva</a:t>
            </a:r>
            <a:endParaRPr sz="1800" dirty="0">
              <a:latin typeface="Segoe UI Semibold"/>
              <a:cs typeface="Segoe UI Semibold"/>
            </a:endParaRPr>
          </a:p>
        </p:txBody>
      </p:sp>
      <p:sp>
        <p:nvSpPr>
          <p:cNvPr id="34" name="object 29">
            <a:extLst>
              <a:ext uri="{FF2B5EF4-FFF2-40B4-BE49-F238E27FC236}">
                <a16:creationId xmlns:a16="http://schemas.microsoft.com/office/drawing/2014/main" id="{61EB6C71-D672-81E5-CF15-0A785D2376E5}"/>
              </a:ext>
            </a:extLst>
          </p:cNvPr>
          <p:cNvSpPr/>
          <p:nvPr userDrawn="1"/>
        </p:nvSpPr>
        <p:spPr>
          <a:xfrm>
            <a:off x="4204327" y="5398991"/>
            <a:ext cx="1480185" cy="269875"/>
          </a:xfrm>
          <a:custGeom>
            <a:avLst/>
            <a:gdLst/>
            <a:ahLst/>
            <a:cxnLst/>
            <a:rect l="l" t="t" r="r" b="b"/>
            <a:pathLst>
              <a:path w="1480185" h="269875">
                <a:moveTo>
                  <a:pt x="1479803" y="0"/>
                </a:moveTo>
                <a:lnTo>
                  <a:pt x="0" y="0"/>
                </a:lnTo>
                <a:lnTo>
                  <a:pt x="0" y="269747"/>
                </a:lnTo>
                <a:lnTo>
                  <a:pt x="1479803" y="269747"/>
                </a:lnTo>
                <a:lnTo>
                  <a:pt x="1479803" y="0"/>
                </a:lnTo>
                <a:close/>
              </a:path>
            </a:pathLst>
          </a:custGeom>
          <a:solidFill>
            <a:srgbClr val="FFDD04"/>
          </a:solidFill>
        </p:spPr>
        <p:txBody>
          <a:bodyPr wrap="square" lIns="0" tIns="0" rIns="0" bIns="0" rtlCol="0"/>
          <a:lstStyle/>
          <a:p>
            <a:endParaRPr/>
          </a:p>
        </p:txBody>
      </p:sp>
      <p:sp>
        <p:nvSpPr>
          <p:cNvPr id="35" name="object 30">
            <a:extLst>
              <a:ext uri="{FF2B5EF4-FFF2-40B4-BE49-F238E27FC236}">
                <a16:creationId xmlns:a16="http://schemas.microsoft.com/office/drawing/2014/main" id="{C24A7184-B148-A4D7-4480-736619AB0F93}"/>
              </a:ext>
            </a:extLst>
          </p:cNvPr>
          <p:cNvSpPr txBox="1"/>
          <p:nvPr userDrawn="1"/>
        </p:nvSpPr>
        <p:spPr>
          <a:xfrm>
            <a:off x="1876037" y="5222664"/>
            <a:ext cx="431165" cy="391795"/>
          </a:xfrm>
          <a:prstGeom prst="rect">
            <a:avLst/>
          </a:prstGeom>
        </p:spPr>
        <p:txBody>
          <a:bodyPr vert="horz" wrap="square" lIns="0" tIns="12700" rIns="0" bIns="0" rtlCol="0">
            <a:spAutoFit/>
          </a:bodyPr>
          <a:lstStyle/>
          <a:p>
            <a:pPr marL="12700">
              <a:lnSpc>
                <a:spcPct val="100000"/>
              </a:lnSpc>
              <a:spcBef>
                <a:spcPts val="100"/>
              </a:spcBef>
            </a:pPr>
            <a:r>
              <a:rPr lang="pt-BR" sz="2400" spc="-10" dirty="0">
                <a:latin typeface="Arial Black"/>
                <a:cs typeface="Arial Black"/>
              </a:rPr>
              <a:t>34</a:t>
            </a:r>
            <a:endParaRPr sz="2400" dirty="0">
              <a:latin typeface="Arial Black"/>
              <a:cs typeface="Arial Black"/>
            </a:endParaRPr>
          </a:p>
        </p:txBody>
      </p:sp>
      <p:sp>
        <p:nvSpPr>
          <p:cNvPr id="36" name="object 31">
            <a:extLst>
              <a:ext uri="{FF2B5EF4-FFF2-40B4-BE49-F238E27FC236}">
                <a16:creationId xmlns:a16="http://schemas.microsoft.com/office/drawing/2014/main" id="{BEECFAED-55D7-7107-E90D-E9519275E237}"/>
              </a:ext>
            </a:extLst>
          </p:cNvPr>
          <p:cNvSpPr txBox="1"/>
          <p:nvPr userDrawn="1"/>
        </p:nvSpPr>
        <p:spPr>
          <a:xfrm>
            <a:off x="4481188" y="3776692"/>
            <a:ext cx="940435" cy="391160"/>
          </a:xfrm>
          <a:prstGeom prst="rect">
            <a:avLst/>
          </a:prstGeom>
        </p:spPr>
        <p:txBody>
          <a:bodyPr vert="horz" wrap="square" lIns="0" tIns="12700" rIns="0" bIns="0" rtlCol="0">
            <a:spAutoFit/>
          </a:bodyPr>
          <a:lstStyle/>
          <a:p>
            <a:pPr marL="12700">
              <a:lnSpc>
                <a:spcPct val="100000"/>
              </a:lnSpc>
              <a:spcBef>
                <a:spcPts val="100"/>
              </a:spcBef>
            </a:pPr>
            <a:r>
              <a:rPr lang="pt-BR" sz="2400" dirty="0">
                <a:latin typeface="Arial Black"/>
                <a:cs typeface="Arial Black"/>
              </a:rPr>
              <a:t>4</a:t>
            </a:r>
            <a:r>
              <a:rPr sz="2400" dirty="0">
                <a:latin typeface="Arial Black"/>
                <a:cs typeface="Arial Black"/>
              </a:rPr>
              <a:t>.</a:t>
            </a:r>
            <a:r>
              <a:rPr lang="pt-BR" sz="2400" dirty="0">
                <a:latin typeface="Arial Black"/>
                <a:cs typeface="Arial Black"/>
              </a:rPr>
              <a:t>750</a:t>
            </a:r>
            <a:endParaRPr sz="2400" dirty="0">
              <a:latin typeface="Arial Black"/>
              <a:cs typeface="Arial Black"/>
            </a:endParaRPr>
          </a:p>
        </p:txBody>
      </p:sp>
      <p:sp>
        <p:nvSpPr>
          <p:cNvPr id="37" name="object 32">
            <a:extLst>
              <a:ext uri="{FF2B5EF4-FFF2-40B4-BE49-F238E27FC236}">
                <a16:creationId xmlns:a16="http://schemas.microsoft.com/office/drawing/2014/main" id="{1CD22187-42A0-B079-6086-234DC7FF9F73}"/>
              </a:ext>
            </a:extLst>
          </p:cNvPr>
          <p:cNvSpPr txBox="1"/>
          <p:nvPr userDrawn="1"/>
        </p:nvSpPr>
        <p:spPr>
          <a:xfrm>
            <a:off x="4204327" y="5261577"/>
            <a:ext cx="1521334" cy="382156"/>
          </a:xfrm>
          <a:prstGeom prst="rect">
            <a:avLst/>
          </a:prstGeom>
        </p:spPr>
        <p:txBody>
          <a:bodyPr vert="horz" wrap="square" lIns="0" tIns="12700" rIns="0" bIns="0" rtlCol="0">
            <a:spAutoFit/>
          </a:bodyPr>
          <a:lstStyle/>
          <a:p>
            <a:pPr marL="12700" algn="ctr">
              <a:lnSpc>
                <a:spcPct val="100000"/>
              </a:lnSpc>
              <a:spcBef>
                <a:spcPts val="100"/>
              </a:spcBef>
            </a:pPr>
            <a:r>
              <a:rPr lang="pt-BR" sz="2400" spc="-5" dirty="0">
                <a:latin typeface="Arial Black"/>
                <a:cs typeface="Arial Black"/>
              </a:rPr>
              <a:t>3.360</a:t>
            </a:r>
            <a:endParaRPr sz="2400" dirty="0">
              <a:latin typeface="Arial Black"/>
              <a:cs typeface="Arial Black"/>
            </a:endParaRPr>
          </a:p>
        </p:txBody>
      </p:sp>
      <p:pic>
        <p:nvPicPr>
          <p:cNvPr id="38" name="object 33">
            <a:extLst>
              <a:ext uri="{FF2B5EF4-FFF2-40B4-BE49-F238E27FC236}">
                <a16:creationId xmlns:a16="http://schemas.microsoft.com/office/drawing/2014/main" id="{E89D5AA9-D110-2B0F-60BA-4672C2F5EF65}"/>
              </a:ext>
            </a:extLst>
          </p:cNvPr>
          <p:cNvPicPr/>
          <p:nvPr userDrawn="1"/>
        </p:nvPicPr>
        <p:blipFill>
          <a:blip r:embed="rId4" cstate="print"/>
          <a:stretch>
            <a:fillRect/>
          </a:stretch>
        </p:blipFill>
        <p:spPr>
          <a:xfrm>
            <a:off x="7374635" y="1205483"/>
            <a:ext cx="3593591" cy="5391912"/>
          </a:xfrm>
          <a:prstGeom prst="rect">
            <a:avLst/>
          </a:prstGeom>
        </p:spPr>
      </p:pic>
    </p:spTree>
    <p:extLst>
      <p:ext uri="{BB962C8B-B14F-4D97-AF65-F5344CB8AC3E}">
        <p14:creationId xmlns:p14="http://schemas.microsoft.com/office/powerpoint/2010/main" val="322656147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ítulo e Conteúdo">
    <p:spTree>
      <p:nvGrpSpPr>
        <p:cNvPr id="1" name=""/>
        <p:cNvGrpSpPr/>
        <p:nvPr/>
      </p:nvGrpSpPr>
      <p:grpSpPr>
        <a:xfrm>
          <a:off x="0" y="0"/>
          <a:ext cx="0" cy="0"/>
          <a:chOff x="0" y="0"/>
          <a:chExt cx="0" cy="0"/>
        </a:xfrm>
      </p:grpSpPr>
      <p:sp>
        <p:nvSpPr>
          <p:cNvPr id="7" name="Retângulo 6">
            <a:extLst>
              <a:ext uri="{FF2B5EF4-FFF2-40B4-BE49-F238E27FC236}">
                <a16:creationId xmlns:a16="http://schemas.microsoft.com/office/drawing/2014/main" id="{37D87F10-153A-E6D9-80F2-1F005CCC0DD7}"/>
              </a:ext>
            </a:extLst>
          </p:cNvPr>
          <p:cNvSpPr/>
          <p:nvPr userDrawn="1"/>
        </p:nvSpPr>
        <p:spPr>
          <a:xfrm>
            <a:off x="-241852" y="0"/>
            <a:ext cx="12433852"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a:t>     </a:t>
            </a:r>
          </a:p>
        </p:txBody>
      </p:sp>
      <p:pic>
        <p:nvPicPr>
          <p:cNvPr id="8" name="Imagem 7">
            <a:extLst>
              <a:ext uri="{FF2B5EF4-FFF2-40B4-BE49-F238E27FC236}">
                <a16:creationId xmlns:a16="http://schemas.microsoft.com/office/drawing/2014/main" id="{C925F996-242C-BDDA-86E2-75236F6873F9}"/>
              </a:ext>
            </a:extLst>
          </p:cNvPr>
          <p:cNvPicPr>
            <a:picLocks noChangeAspect="1"/>
          </p:cNvPicPr>
          <p:nvPr userDrawn="1"/>
        </p:nvPicPr>
        <p:blipFill rotWithShape="1">
          <a:blip r:embed="rId2"/>
          <a:srcRect l="50000"/>
          <a:stretch/>
        </p:blipFill>
        <p:spPr>
          <a:xfrm>
            <a:off x="-241852" y="-1409396"/>
            <a:ext cx="1144059" cy="9144002"/>
          </a:xfrm>
          <a:prstGeom prst="rect">
            <a:avLst/>
          </a:prstGeom>
        </p:spPr>
      </p:pic>
    </p:spTree>
    <p:extLst>
      <p:ext uri="{BB962C8B-B14F-4D97-AF65-F5344CB8AC3E}">
        <p14:creationId xmlns:p14="http://schemas.microsoft.com/office/powerpoint/2010/main" val="15302173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6C41DAB-EAF4-8077-A69B-BE1FE4006152}"/>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CF1FB500-FAF6-B87F-61EA-09346B0BDA7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7A1B65A5-926B-A3D8-EC1D-811DFA0CF7D3}"/>
              </a:ext>
            </a:extLst>
          </p:cNvPr>
          <p:cNvSpPr>
            <a:spLocks noGrp="1"/>
          </p:cNvSpPr>
          <p:nvPr>
            <p:ph type="dt" sz="half" idx="10"/>
          </p:nvPr>
        </p:nvSpPr>
        <p:spPr/>
        <p:txBody>
          <a:bodyPr/>
          <a:lstStyle/>
          <a:p>
            <a:fld id="{97658B0B-E004-4F4B-96D9-0C8645208337}" type="datetimeFigureOut">
              <a:rPr lang="pt-BR" smtClean="0"/>
              <a:t>11/06/2025</a:t>
            </a:fld>
            <a:endParaRPr lang="pt-BR"/>
          </a:p>
        </p:txBody>
      </p:sp>
      <p:sp>
        <p:nvSpPr>
          <p:cNvPr id="5" name="Espaço Reservado para Rodapé 4">
            <a:extLst>
              <a:ext uri="{FF2B5EF4-FFF2-40B4-BE49-F238E27FC236}">
                <a16:creationId xmlns:a16="http://schemas.microsoft.com/office/drawing/2014/main" id="{0838F780-6A80-7176-1615-932BC55E6ADB}"/>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6771F6E-23FE-DCB8-F2F2-8E56353568D9}"/>
              </a:ext>
            </a:extLst>
          </p:cNvPr>
          <p:cNvSpPr>
            <a:spLocks noGrp="1"/>
          </p:cNvSpPr>
          <p:nvPr>
            <p:ph type="sldNum" sz="quarter" idx="12"/>
          </p:nvPr>
        </p:nvSpPr>
        <p:spPr/>
        <p:txBody>
          <a:bodyPr/>
          <a:lstStyle/>
          <a:p>
            <a:fld id="{79D65BD6-A4E8-FD42-AA61-1704C9EC2727}" type="slidenum">
              <a:rPr lang="pt-BR" smtClean="0"/>
              <a:t>‹nº›</a:t>
            </a:fld>
            <a:endParaRPr lang="pt-BR"/>
          </a:p>
        </p:txBody>
      </p:sp>
    </p:spTree>
    <p:extLst>
      <p:ext uri="{BB962C8B-B14F-4D97-AF65-F5344CB8AC3E}">
        <p14:creationId xmlns:p14="http://schemas.microsoft.com/office/powerpoint/2010/main" val="327294182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617D37-594C-47FD-5EEE-FCE4F6A14C7C}"/>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2791940D-B37B-A97F-7D94-F0F50EEBEC15}"/>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2A9F3F14-819D-B2BC-641E-6A8967448EC7}"/>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E0C93C2B-56AA-8757-7E09-1D1D8060AAF2}"/>
              </a:ext>
            </a:extLst>
          </p:cNvPr>
          <p:cNvSpPr>
            <a:spLocks noGrp="1"/>
          </p:cNvSpPr>
          <p:nvPr>
            <p:ph type="dt" sz="half" idx="10"/>
          </p:nvPr>
        </p:nvSpPr>
        <p:spPr/>
        <p:txBody>
          <a:bodyPr/>
          <a:lstStyle/>
          <a:p>
            <a:fld id="{97658B0B-E004-4F4B-96D9-0C8645208337}" type="datetimeFigureOut">
              <a:rPr lang="pt-BR" smtClean="0"/>
              <a:t>11/06/2025</a:t>
            </a:fld>
            <a:endParaRPr lang="pt-BR"/>
          </a:p>
        </p:txBody>
      </p:sp>
      <p:sp>
        <p:nvSpPr>
          <p:cNvPr id="6" name="Espaço Reservado para Rodapé 5">
            <a:extLst>
              <a:ext uri="{FF2B5EF4-FFF2-40B4-BE49-F238E27FC236}">
                <a16:creationId xmlns:a16="http://schemas.microsoft.com/office/drawing/2014/main" id="{F9CD1621-8A81-689A-DFD7-8433EB4306AA}"/>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4265C76F-DCD4-E559-AC8F-968F326A80B1}"/>
              </a:ext>
            </a:extLst>
          </p:cNvPr>
          <p:cNvSpPr>
            <a:spLocks noGrp="1"/>
          </p:cNvSpPr>
          <p:nvPr>
            <p:ph type="sldNum" sz="quarter" idx="12"/>
          </p:nvPr>
        </p:nvSpPr>
        <p:spPr/>
        <p:txBody>
          <a:bodyPr/>
          <a:lstStyle/>
          <a:p>
            <a:fld id="{79D65BD6-A4E8-FD42-AA61-1704C9EC2727}" type="slidenum">
              <a:rPr lang="pt-BR" smtClean="0"/>
              <a:t>‹nº›</a:t>
            </a:fld>
            <a:endParaRPr lang="pt-BR"/>
          </a:p>
        </p:txBody>
      </p:sp>
    </p:spTree>
    <p:extLst>
      <p:ext uri="{BB962C8B-B14F-4D97-AF65-F5344CB8AC3E}">
        <p14:creationId xmlns:p14="http://schemas.microsoft.com/office/powerpoint/2010/main" val="133787466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62E99A0-45A1-D8B3-36B7-E6602997D0E2}"/>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DEE58145-D641-7C6C-67C4-FE6C0018C9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7F83C729-C654-C1B3-ABE9-71072FA3C7AE}"/>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355E6C5C-FC8C-D5B8-9F8A-E5480AB26D6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2CFD88D4-850E-072F-5FF4-A51C305391D4}"/>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7B73D89A-7327-E81C-642A-4787F2AB0941}"/>
              </a:ext>
            </a:extLst>
          </p:cNvPr>
          <p:cNvSpPr>
            <a:spLocks noGrp="1"/>
          </p:cNvSpPr>
          <p:nvPr>
            <p:ph type="dt" sz="half" idx="10"/>
          </p:nvPr>
        </p:nvSpPr>
        <p:spPr/>
        <p:txBody>
          <a:bodyPr/>
          <a:lstStyle/>
          <a:p>
            <a:fld id="{97658B0B-E004-4F4B-96D9-0C8645208337}" type="datetimeFigureOut">
              <a:rPr lang="pt-BR" smtClean="0"/>
              <a:t>11/06/2025</a:t>
            </a:fld>
            <a:endParaRPr lang="pt-BR"/>
          </a:p>
        </p:txBody>
      </p:sp>
      <p:sp>
        <p:nvSpPr>
          <p:cNvPr id="8" name="Espaço Reservado para Rodapé 7">
            <a:extLst>
              <a:ext uri="{FF2B5EF4-FFF2-40B4-BE49-F238E27FC236}">
                <a16:creationId xmlns:a16="http://schemas.microsoft.com/office/drawing/2014/main" id="{D67731F2-B6BA-3652-94A3-D44258331966}"/>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59501C9A-EEE4-9D74-F36F-089D6F2AEDAE}"/>
              </a:ext>
            </a:extLst>
          </p:cNvPr>
          <p:cNvSpPr>
            <a:spLocks noGrp="1"/>
          </p:cNvSpPr>
          <p:nvPr>
            <p:ph type="sldNum" sz="quarter" idx="12"/>
          </p:nvPr>
        </p:nvSpPr>
        <p:spPr/>
        <p:txBody>
          <a:bodyPr/>
          <a:lstStyle/>
          <a:p>
            <a:fld id="{79D65BD6-A4E8-FD42-AA61-1704C9EC2727}" type="slidenum">
              <a:rPr lang="pt-BR" smtClean="0"/>
              <a:t>‹nº›</a:t>
            </a:fld>
            <a:endParaRPr lang="pt-BR"/>
          </a:p>
        </p:txBody>
      </p:sp>
    </p:spTree>
    <p:extLst>
      <p:ext uri="{BB962C8B-B14F-4D97-AF65-F5344CB8AC3E}">
        <p14:creationId xmlns:p14="http://schemas.microsoft.com/office/powerpoint/2010/main" val="31968262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730C6F7-CC5A-1DD5-98DF-501D55609703}"/>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49330A19-ECAB-DAA2-256E-B48165EB3829}"/>
              </a:ext>
            </a:extLst>
          </p:cNvPr>
          <p:cNvSpPr>
            <a:spLocks noGrp="1"/>
          </p:cNvSpPr>
          <p:nvPr>
            <p:ph type="dt" sz="half" idx="10"/>
          </p:nvPr>
        </p:nvSpPr>
        <p:spPr/>
        <p:txBody>
          <a:bodyPr/>
          <a:lstStyle/>
          <a:p>
            <a:fld id="{97658B0B-E004-4F4B-96D9-0C8645208337}" type="datetimeFigureOut">
              <a:rPr lang="pt-BR" smtClean="0"/>
              <a:t>11/06/2025</a:t>
            </a:fld>
            <a:endParaRPr lang="pt-BR"/>
          </a:p>
        </p:txBody>
      </p:sp>
      <p:sp>
        <p:nvSpPr>
          <p:cNvPr id="4" name="Espaço Reservado para Rodapé 3">
            <a:extLst>
              <a:ext uri="{FF2B5EF4-FFF2-40B4-BE49-F238E27FC236}">
                <a16:creationId xmlns:a16="http://schemas.microsoft.com/office/drawing/2014/main" id="{E559C936-C375-473A-A999-4986E62D8939}"/>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535DBA79-F240-554F-F88B-18CF4FD3D07A}"/>
              </a:ext>
            </a:extLst>
          </p:cNvPr>
          <p:cNvSpPr>
            <a:spLocks noGrp="1"/>
          </p:cNvSpPr>
          <p:nvPr>
            <p:ph type="sldNum" sz="quarter" idx="12"/>
          </p:nvPr>
        </p:nvSpPr>
        <p:spPr/>
        <p:txBody>
          <a:bodyPr/>
          <a:lstStyle/>
          <a:p>
            <a:fld id="{79D65BD6-A4E8-FD42-AA61-1704C9EC2727}" type="slidenum">
              <a:rPr lang="pt-BR" smtClean="0"/>
              <a:t>‹nº›</a:t>
            </a:fld>
            <a:endParaRPr lang="pt-BR"/>
          </a:p>
        </p:txBody>
      </p:sp>
    </p:spTree>
    <p:extLst>
      <p:ext uri="{BB962C8B-B14F-4D97-AF65-F5344CB8AC3E}">
        <p14:creationId xmlns:p14="http://schemas.microsoft.com/office/powerpoint/2010/main" val="393198560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ADB568E3-3896-855A-E190-27ADBABB0D7A}"/>
              </a:ext>
            </a:extLst>
          </p:cNvPr>
          <p:cNvSpPr>
            <a:spLocks noGrp="1"/>
          </p:cNvSpPr>
          <p:nvPr>
            <p:ph type="dt" sz="half" idx="10"/>
          </p:nvPr>
        </p:nvSpPr>
        <p:spPr/>
        <p:txBody>
          <a:bodyPr/>
          <a:lstStyle/>
          <a:p>
            <a:fld id="{97658B0B-E004-4F4B-96D9-0C8645208337}" type="datetimeFigureOut">
              <a:rPr lang="pt-BR" smtClean="0"/>
              <a:t>11/06/2025</a:t>
            </a:fld>
            <a:endParaRPr lang="pt-BR"/>
          </a:p>
        </p:txBody>
      </p:sp>
      <p:sp>
        <p:nvSpPr>
          <p:cNvPr id="3" name="Espaço Reservado para Rodapé 2">
            <a:extLst>
              <a:ext uri="{FF2B5EF4-FFF2-40B4-BE49-F238E27FC236}">
                <a16:creationId xmlns:a16="http://schemas.microsoft.com/office/drawing/2014/main" id="{4816BB6C-4C0C-2D87-134F-7F63F31279C1}"/>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2DFC523A-A382-48AC-672D-E2AF502ABC53}"/>
              </a:ext>
            </a:extLst>
          </p:cNvPr>
          <p:cNvSpPr>
            <a:spLocks noGrp="1"/>
          </p:cNvSpPr>
          <p:nvPr>
            <p:ph type="sldNum" sz="quarter" idx="12"/>
          </p:nvPr>
        </p:nvSpPr>
        <p:spPr/>
        <p:txBody>
          <a:bodyPr/>
          <a:lstStyle/>
          <a:p>
            <a:fld id="{79D65BD6-A4E8-FD42-AA61-1704C9EC2727}" type="slidenum">
              <a:rPr lang="pt-BR" smtClean="0"/>
              <a:t>‹nº›</a:t>
            </a:fld>
            <a:endParaRPr lang="pt-BR"/>
          </a:p>
        </p:txBody>
      </p:sp>
    </p:spTree>
    <p:extLst>
      <p:ext uri="{BB962C8B-B14F-4D97-AF65-F5344CB8AC3E}">
        <p14:creationId xmlns:p14="http://schemas.microsoft.com/office/powerpoint/2010/main" val="297572805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BA62CF9-C866-A5B7-F097-7FEE798C5AFC}"/>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E08FC859-8C91-C3E2-15AC-021D558860E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66A0DA47-7344-657A-CCAF-83AA55FF8BE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0EABFEFA-C314-80DA-B3FD-BB633F41D8A8}"/>
              </a:ext>
            </a:extLst>
          </p:cNvPr>
          <p:cNvSpPr>
            <a:spLocks noGrp="1"/>
          </p:cNvSpPr>
          <p:nvPr>
            <p:ph type="dt" sz="half" idx="10"/>
          </p:nvPr>
        </p:nvSpPr>
        <p:spPr/>
        <p:txBody>
          <a:bodyPr/>
          <a:lstStyle/>
          <a:p>
            <a:fld id="{97658B0B-E004-4F4B-96D9-0C8645208337}" type="datetimeFigureOut">
              <a:rPr lang="pt-BR" smtClean="0"/>
              <a:t>11/06/2025</a:t>
            </a:fld>
            <a:endParaRPr lang="pt-BR"/>
          </a:p>
        </p:txBody>
      </p:sp>
      <p:sp>
        <p:nvSpPr>
          <p:cNvPr id="6" name="Espaço Reservado para Rodapé 5">
            <a:extLst>
              <a:ext uri="{FF2B5EF4-FFF2-40B4-BE49-F238E27FC236}">
                <a16:creationId xmlns:a16="http://schemas.microsoft.com/office/drawing/2014/main" id="{53B778C9-6514-333E-18F3-412AC7BADEB0}"/>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625913E2-A7C8-A60B-2F24-20F3C356CE8B}"/>
              </a:ext>
            </a:extLst>
          </p:cNvPr>
          <p:cNvSpPr>
            <a:spLocks noGrp="1"/>
          </p:cNvSpPr>
          <p:nvPr>
            <p:ph type="sldNum" sz="quarter" idx="12"/>
          </p:nvPr>
        </p:nvSpPr>
        <p:spPr/>
        <p:txBody>
          <a:bodyPr/>
          <a:lstStyle/>
          <a:p>
            <a:fld id="{79D65BD6-A4E8-FD42-AA61-1704C9EC2727}" type="slidenum">
              <a:rPr lang="pt-BR" smtClean="0"/>
              <a:t>‹nº›</a:t>
            </a:fld>
            <a:endParaRPr lang="pt-BR"/>
          </a:p>
        </p:txBody>
      </p:sp>
    </p:spTree>
    <p:extLst>
      <p:ext uri="{BB962C8B-B14F-4D97-AF65-F5344CB8AC3E}">
        <p14:creationId xmlns:p14="http://schemas.microsoft.com/office/powerpoint/2010/main" val="325814433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8DAB305-6D95-5DB2-790D-AEA227B82F92}"/>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F58EA084-6226-2FF2-3074-AED7391D83D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400F2938-067C-6F36-8875-1F84B4FDEB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1BE7281E-BA02-420D-DB99-6C156CF10671}"/>
              </a:ext>
            </a:extLst>
          </p:cNvPr>
          <p:cNvSpPr>
            <a:spLocks noGrp="1"/>
          </p:cNvSpPr>
          <p:nvPr>
            <p:ph type="dt" sz="half" idx="10"/>
          </p:nvPr>
        </p:nvSpPr>
        <p:spPr/>
        <p:txBody>
          <a:bodyPr/>
          <a:lstStyle/>
          <a:p>
            <a:fld id="{97658B0B-E004-4F4B-96D9-0C8645208337}" type="datetimeFigureOut">
              <a:rPr lang="pt-BR" smtClean="0"/>
              <a:t>11/06/2025</a:t>
            </a:fld>
            <a:endParaRPr lang="pt-BR"/>
          </a:p>
        </p:txBody>
      </p:sp>
      <p:sp>
        <p:nvSpPr>
          <p:cNvPr id="6" name="Espaço Reservado para Rodapé 5">
            <a:extLst>
              <a:ext uri="{FF2B5EF4-FFF2-40B4-BE49-F238E27FC236}">
                <a16:creationId xmlns:a16="http://schemas.microsoft.com/office/drawing/2014/main" id="{701A10B4-C282-E3F2-6B5F-7A55B952E2E6}"/>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EEE80B2E-ADA9-FC33-18E3-7A02C1B063A3}"/>
              </a:ext>
            </a:extLst>
          </p:cNvPr>
          <p:cNvSpPr>
            <a:spLocks noGrp="1"/>
          </p:cNvSpPr>
          <p:nvPr>
            <p:ph type="sldNum" sz="quarter" idx="12"/>
          </p:nvPr>
        </p:nvSpPr>
        <p:spPr/>
        <p:txBody>
          <a:bodyPr/>
          <a:lstStyle/>
          <a:p>
            <a:fld id="{79D65BD6-A4E8-FD42-AA61-1704C9EC2727}" type="slidenum">
              <a:rPr lang="pt-BR" smtClean="0"/>
              <a:t>‹nº›</a:t>
            </a:fld>
            <a:endParaRPr lang="pt-BR"/>
          </a:p>
        </p:txBody>
      </p:sp>
    </p:spTree>
    <p:extLst>
      <p:ext uri="{BB962C8B-B14F-4D97-AF65-F5344CB8AC3E}">
        <p14:creationId xmlns:p14="http://schemas.microsoft.com/office/powerpoint/2010/main" val="3209293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2986088-9DCE-2FA0-2E2D-A1D5E004C72E}"/>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F208F532-9D93-7728-2F68-651DBA91C158}"/>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E88AB2FA-C610-0E45-51D5-DD4FD35E8480}"/>
              </a:ext>
            </a:extLst>
          </p:cNvPr>
          <p:cNvSpPr>
            <a:spLocks noGrp="1"/>
          </p:cNvSpPr>
          <p:nvPr>
            <p:ph type="dt" sz="half" idx="10"/>
          </p:nvPr>
        </p:nvSpPr>
        <p:spPr/>
        <p:txBody>
          <a:bodyPr/>
          <a:lstStyle/>
          <a:p>
            <a:fld id="{97658B0B-E004-4F4B-96D9-0C8645208337}" type="datetimeFigureOut">
              <a:rPr lang="pt-BR" smtClean="0"/>
              <a:t>11/06/2025</a:t>
            </a:fld>
            <a:endParaRPr lang="pt-BR"/>
          </a:p>
        </p:txBody>
      </p:sp>
      <p:sp>
        <p:nvSpPr>
          <p:cNvPr id="5" name="Espaço Reservado para Rodapé 4">
            <a:extLst>
              <a:ext uri="{FF2B5EF4-FFF2-40B4-BE49-F238E27FC236}">
                <a16:creationId xmlns:a16="http://schemas.microsoft.com/office/drawing/2014/main" id="{BC9540E4-836C-8552-A556-1F93D1B080C9}"/>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E62146AD-FCD3-0A37-1BA4-E0279B1C02BD}"/>
              </a:ext>
            </a:extLst>
          </p:cNvPr>
          <p:cNvSpPr>
            <a:spLocks noGrp="1"/>
          </p:cNvSpPr>
          <p:nvPr>
            <p:ph type="sldNum" sz="quarter" idx="12"/>
          </p:nvPr>
        </p:nvSpPr>
        <p:spPr/>
        <p:txBody>
          <a:bodyPr/>
          <a:lstStyle/>
          <a:p>
            <a:fld id="{79D65BD6-A4E8-FD42-AA61-1704C9EC2727}" type="slidenum">
              <a:rPr lang="pt-BR" smtClean="0"/>
              <a:t>‹nº›</a:t>
            </a:fld>
            <a:endParaRPr lang="pt-BR"/>
          </a:p>
        </p:txBody>
      </p:sp>
    </p:spTree>
    <p:extLst>
      <p:ext uri="{BB962C8B-B14F-4D97-AF65-F5344CB8AC3E}">
        <p14:creationId xmlns:p14="http://schemas.microsoft.com/office/powerpoint/2010/main" val="136995545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974C4F55-C821-80B8-A4B1-E3CF82147D99}"/>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2DA12462-64CA-FFFC-BF34-1D3B2B9FAAF3}"/>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5FBFF5B-3578-520A-8984-08653CC4237C}"/>
              </a:ext>
            </a:extLst>
          </p:cNvPr>
          <p:cNvSpPr>
            <a:spLocks noGrp="1"/>
          </p:cNvSpPr>
          <p:nvPr>
            <p:ph type="dt" sz="half" idx="10"/>
          </p:nvPr>
        </p:nvSpPr>
        <p:spPr/>
        <p:txBody>
          <a:bodyPr/>
          <a:lstStyle/>
          <a:p>
            <a:fld id="{97658B0B-E004-4F4B-96D9-0C8645208337}" type="datetimeFigureOut">
              <a:rPr lang="pt-BR" smtClean="0"/>
              <a:t>11/06/2025</a:t>
            </a:fld>
            <a:endParaRPr lang="pt-BR"/>
          </a:p>
        </p:txBody>
      </p:sp>
      <p:sp>
        <p:nvSpPr>
          <p:cNvPr id="5" name="Espaço Reservado para Rodapé 4">
            <a:extLst>
              <a:ext uri="{FF2B5EF4-FFF2-40B4-BE49-F238E27FC236}">
                <a16:creationId xmlns:a16="http://schemas.microsoft.com/office/drawing/2014/main" id="{56012143-72BC-5F58-BD0B-BAF171CEF9FC}"/>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D4A36C7-65B2-EC80-FDF7-AFF39CA93842}"/>
              </a:ext>
            </a:extLst>
          </p:cNvPr>
          <p:cNvSpPr>
            <a:spLocks noGrp="1"/>
          </p:cNvSpPr>
          <p:nvPr>
            <p:ph type="sldNum" sz="quarter" idx="12"/>
          </p:nvPr>
        </p:nvSpPr>
        <p:spPr/>
        <p:txBody>
          <a:bodyPr/>
          <a:lstStyle/>
          <a:p>
            <a:fld id="{79D65BD6-A4E8-FD42-AA61-1704C9EC2727}" type="slidenum">
              <a:rPr lang="pt-BR" smtClean="0"/>
              <a:t>‹nº›</a:t>
            </a:fld>
            <a:endParaRPr lang="pt-BR"/>
          </a:p>
        </p:txBody>
      </p:sp>
    </p:spTree>
    <p:extLst>
      <p:ext uri="{BB962C8B-B14F-4D97-AF65-F5344CB8AC3E}">
        <p14:creationId xmlns:p14="http://schemas.microsoft.com/office/powerpoint/2010/main" val="350412102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lide de Título">
    <p:spTree>
      <p:nvGrpSpPr>
        <p:cNvPr id="1" name=""/>
        <p:cNvGrpSpPr/>
        <p:nvPr/>
      </p:nvGrpSpPr>
      <p:grpSpPr>
        <a:xfrm>
          <a:off x="0" y="0"/>
          <a:ext cx="0" cy="0"/>
          <a:chOff x="0" y="0"/>
          <a:chExt cx="0" cy="0"/>
        </a:xfrm>
      </p:grpSpPr>
      <p:sp>
        <p:nvSpPr>
          <p:cNvPr id="7" name="object 2">
            <a:extLst>
              <a:ext uri="{FF2B5EF4-FFF2-40B4-BE49-F238E27FC236}">
                <a16:creationId xmlns:a16="http://schemas.microsoft.com/office/drawing/2014/main" id="{9EC1B986-4FCA-6BD0-AA2C-66836CC31B6B}"/>
              </a:ext>
            </a:extLst>
          </p:cNvPr>
          <p:cNvSpPr/>
          <p:nvPr userDrawn="1"/>
        </p:nvSpPr>
        <p:spPr>
          <a:xfrm>
            <a:off x="0" y="0"/>
            <a:ext cx="12192000" cy="6858000"/>
          </a:xfrm>
          <a:custGeom>
            <a:avLst/>
            <a:gdLst/>
            <a:ahLst/>
            <a:cxnLst/>
            <a:rect l="l" t="t" r="r" b="b"/>
            <a:pathLst>
              <a:path w="12192000" h="6858000">
                <a:moveTo>
                  <a:pt x="12192000" y="0"/>
                </a:moveTo>
                <a:lnTo>
                  <a:pt x="0" y="0"/>
                </a:lnTo>
                <a:lnTo>
                  <a:pt x="0" y="6857996"/>
                </a:lnTo>
                <a:lnTo>
                  <a:pt x="12192000" y="6857996"/>
                </a:lnTo>
                <a:lnTo>
                  <a:pt x="12192000" y="0"/>
                </a:lnTo>
                <a:close/>
              </a:path>
            </a:pathLst>
          </a:custGeom>
          <a:solidFill>
            <a:srgbClr val="ECECEC"/>
          </a:solidFill>
        </p:spPr>
        <p:txBody>
          <a:bodyPr wrap="square" lIns="0" tIns="0" rIns="0" bIns="0" rtlCol="0"/>
          <a:lstStyle/>
          <a:p>
            <a:endParaRPr/>
          </a:p>
        </p:txBody>
      </p:sp>
      <p:sp>
        <p:nvSpPr>
          <p:cNvPr id="8" name="object 3">
            <a:extLst>
              <a:ext uri="{FF2B5EF4-FFF2-40B4-BE49-F238E27FC236}">
                <a16:creationId xmlns:a16="http://schemas.microsoft.com/office/drawing/2014/main" id="{71AAAF99-424B-D5EE-FAA8-A707D4DCA429}"/>
              </a:ext>
            </a:extLst>
          </p:cNvPr>
          <p:cNvSpPr/>
          <p:nvPr userDrawn="1"/>
        </p:nvSpPr>
        <p:spPr>
          <a:xfrm>
            <a:off x="7249668" y="1069846"/>
            <a:ext cx="3850004" cy="5671185"/>
          </a:xfrm>
          <a:custGeom>
            <a:avLst/>
            <a:gdLst/>
            <a:ahLst/>
            <a:cxnLst/>
            <a:rect l="l" t="t" r="r" b="b"/>
            <a:pathLst>
              <a:path w="3850004" h="5671184">
                <a:moveTo>
                  <a:pt x="3849624" y="0"/>
                </a:moveTo>
                <a:lnTo>
                  <a:pt x="0" y="0"/>
                </a:lnTo>
                <a:lnTo>
                  <a:pt x="0" y="5670804"/>
                </a:lnTo>
                <a:lnTo>
                  <a:pt x="3849624" y="5670804"/>
                </a:lnTo>
                <a:lnTo>
                  <a:pt x="3849624" y="0"/>
                </a:lnTo>
                <a:close/>
              </a:path>
            </a:pathLst>
          </a:custGeom>
          <a:solidFill>
            <a:srgbClr val="FDDC00"/>
          </a:solidFill>
        </p:spPr>
        <p:txBody>
          <a:bodyPr wrap="square" lIns="0" tIns="0" rIns="0" bIns="0" rtlCol="0"/>
          <a:lstStyle/>
          <a:p>
            <a:endParaRPr/>
          </a:p>
        </p:txBody>
      </p:sp>
      <p:pic>
        <p:nvPicPr>
          <p:cNvPr id="9" name="object 4">
            <a:extLst>
              <a:ext uri="{FF2B5EF4-FFF2-40B4-BE49-F238E27FC236}">
                <a16:creationId xmlns:a16="http://schemas.microsoft.com/office/drawing/2014/main" id="{BA3FC504-DB46-A3B7-CFF2-5F264313C0A0}"/>
              </a:ext>
            </a:extLst>
          </p:cNvPr>
          <p:cNvPicPr/>
          <p:nvPr userDrawn="1"/>
        </p:nvPicPr>
        <p:blipFill>
          <a:blip r:embed="rId2" cstate="print"/>
          <a:stretch>
            <a:fillRect/>
          </a:stretch>
        </p:blipFill>
        <p:spPr>
          <a:xfrm>
            <a:off x="11404186" y="-231786"/>
            <a:ext cx="829233" cy="7321571"/>
          </a:xfrm>
          <a:prstGeom prst="rect">
            <a:avLst/>
          </a:prstGeom>
        </p:spPr>
      </p:pic>
      <p:sp>
        <p:nvSpPr>
          <p:cNvPr id="10" name="object 5">
            <a:extLst>
              <a:ext uri="{FF2B5EF4-FFF2-40B4-BE49-F238E27FC236}">
                <a16:creationId xmlns:a16="http://schemas.microsoft.com/office/drawing/2014/main" id="{719C9A98-9023-7D8F-E0B9-8A7129ECA85B}"/>
              </a:ext>
            </a:extLst>
          </p:cNvPr>
          <p:cNvSpPr/>
          <p:nvPr userDrawn="1"/>
        </p:nvSpPr>
        <p:spPr>
          <a:xfrm>
            <a:off x="1343779" y="762982"/>
            <a:ext cx="1481455" cy="269875"/>
          </a:xfrm>
          <a:custGeom>
            <a:avLst/>
            <a:gdLst/>
            <a:ahLst/>
            <a:cxnLst/>
            <a:rect l="l" t="t" r="r" b="b"/>
            <a:pathLst>
              <a:path w="1481455" h="269875">
                <a:moveTo>
                  <a:pt x="1481327" y="0"/>
                </a:moveTo>
                <a:lnTo>
                  <a:pt x="0" y="0"/>
                </a:lnTo>
                <a:lnTo>
                  <a:pt x="0" y="269748"/>
                </a:lnTo>
                <a:lnTo>
                  <a:pt x="1481327" y="269748"/>
                </a:lnTo>
                <a:lnTo>
                  <a:pt x="1481327" y="0"/>
                </a:lnTo>
                <a:close/>
              </a:path>
            </a:pathLst>
          </a:custGeom>
          <a:solidFill>
            <a:srgbClr val="FFDD04"/>
          </a:solidFill>
        </p:spPr>
        <p:txBody>
          <a:bodyPr wrap="square" lIns="0" tIns="0" rIns="0" bIns="0" rtlCol="0"/>
          <a:lstStyle/>
          <a:p>
            <a:endParaRPr/>
          </a:p>
        </p:txBody>
      </p:sp>
      <p:sp>
        <p:nvSpPr>
          <p:cNvPr id="11" name="object 6">
            <a:extLst>
              <a:ext uri="{FF2B5EF4-FFF2-40B4-BE49-F238E27FC236}">
                <a16:creationId xmlns:a16="http://schemas.microsoft.com/office/drawing/2014/main" id="{823A9ED1-773D-8EEE-FF4B-C48CF8149836}"/>
              </a:ext>
            </a:extLst>
          </p:cNvPr>
          <p:cNvSpPr txBox="1"/>
          <p:nvPr userDrawn="1"/>
        </p:nvSpPr>
        <p:spPr>
          <a:xfrm>
            <a:off x="1677408" y="554195"/>
            <a:ext cx="939165" cy="391160"/>
          </a:xfrm>
          <a:prstGeom prst="rect">
            <a:avLst/>
          </a:prstGeom>
        </p:spPr>
        <p:txBody>
          <a:bodyPr vert="horz" wrap="square" lIns="0" tIns="12700" rIns="0" bIns="0" rtlCol="0">
            <a:spAutoFit/>
          </a:bodyPr>
          <a:lstStyle/>
          <a:p>
            <a:pPr marL="12700" algn="ctr">
              <a:lnSpc>
                <a:spcPct val="100000"/>
              </a:lnSpc>
              <a:spcBef>
                <a:spcPts val="100"/>
              </a:spcBef>
            </a:pPr>
            <a:r>
              <a:rPr lang="pt-BR" sz="2400" dirty="0">
                <a:latin typeface="Arial Black"/>
                <a:cs typeface="Arial Black"/>
              </a:rPr>
              <a:t>315</a:t>
            </a:r>
            <a:endParaRPr sz="2400" dirty="0">
              <a:latin typeface="Arial Black"/>
              <a:cs typeface="Arial Black"/>
            </a:endParaRPr>
          </a:p>
        </p:txBody>
      </p:sp>
      <p:sp>
        <p:nvSpPr>
          <p:cNvPr id="12" name="object 7">
            <a:extLst>
              <a:ext uri="{FF2B5EF4-FFF2-40B4-BE49-F238E27FC236}">
                <a16:creationId xmlns:a16="http://schemas.microsoft.com/office/drawing/2014/main" id="{ED1C0B9B-B7DD-E663-784B-37D30DA86061}"/>
              </a:ext>
            </a:extLst>
          </p:cNvPr>
          <p:cNvSpPr txBox="1"/>
          <p:nvPr userDrawn="1"/>
        </p:nvSpPr>
        <p:spPr>
          <a:xfrm>
            <a:off x="1108257" y="1065984"/>
            <a:ext cx="1980184" cy="566822"/>
          </a:xfrm>
          <a:prstGeom prst="rect">
            <a:avLst/>
          </a:prstGeom>
        </p:spPr>
        <p:txBody>
          <a:bodyPr vert="horz" wrap="square" lIns="0" tIns="12700" rIns="0" bIns="0" rtlCol="0">
            <a:spAutoFit/>
          </a:bodyPr>
          <a:lstStyle/>
          <a:p>
            <a:pPr algn="ctr">
              <a:lnSpc>
                <a:spcPct val="100000"/>
              </a:lnSpc>
              <a:spcBef>
                <a:spcPts val="100"/>
              </a:spcBef>
            </a:pPr>
            <a:r>
              <a:rPr sz="1800" spc="-10" dirty="0" err="1">
                <a:latin typeface="Segoe UI Semibold"/>
                <a:cs typeface="Segoe UI Semibold"/>
              </a:rPr>
              <a:t>Títulos</a:t>
            </a:r>
            <a:r>
              <a:rPr lang="pt-BR" sz="1800" spc="-10" dirty="0">
                <a:latin typeface="Segoe UI Semibold"/>
                <a:cs typeface="Segoe UI Semibold"/>
              </a:rPr>
              <a:t> </a:t>
            </a:r>
            <a:r>
              <a:rPr lang="pt-BR" spc="-5" dirty="0">
                <a:latin typeface="Segoe UI Semibold"/>
                <a:cs typeface="Segoe UI Semibold"/>
              </a:rPr>
              <a:t>p</a:t>
            </a:r>
            <a:r>
              <a:rPr sz="1800" spc="-5" dirty="0" err="1">
                <a:latin typeface="Segoe UI Semibold"/>
                <a:cs typeface="Segoe UI Semibold"/>
              </a:rPr>
              <a:t>roduzidos</a:t>
            </a:r>
            <a:r>
              <a:rPr lang="pt-BR" sz="1800" spc="-5" dirty="0">
                <a:latin typeface="Segoe UI Semibold"/>
                <a:cs typeface="Segoe UI Semibold"/>
              </a:rPr>
              <a:t> em Braille</a:t>
            </a:r>
            <a:endParaRPr sz="1800" dirty="0">
              <a:latin typeface="Segoe UI Semibold"/>
              <a:cs typeface="Segoe UI Semibold"/>
            </a:endParaRPr>
          </a:p>
        </p:txBody>
      </p:sp>
      <p:sp>
        <p:nvSpPr>
          <p:cNvPr id="13" name="object 8">
            <a:extLst>
              <a:ext uri="{FF2B5EF4-FFF2-40B4-BE49-F238E27FC236}">
                <a16:creationId xmlns:a16="http://schemas.microsoft.com/office/drawing/2014/main" id="{956D09D2-1C85-037F-1725-C48B4B9B0CEF}"/>
              </a:ext>
            </a:extLst>
          </p:cNvPr>
          <p:cNvSpPr txBox="1"/>
          <p:nvPr userDrawn="1"/>
        </p:nvSpPr>
        <p:spPr>
          <a:xfrm>
            <a:off x="7923499" y="396215"/>
            <a:ext cx="2948559" cy="366767"/>
          </a:xfrm>
          <a:prstGeom prst="rect">
            <a:avLst/>
          </a:prstGeom>
        </p:spPr>
        <p:txBody>
          <a:bodyPr vert="horz" wrap="square" lIns="0" tIns="12700" rIns="0" bIns="0" rtlCol="0">
            <a:spAutoFit/>
          </a:bodyPr>
          <a:lstStyle/>
          <a:p>
            <a:pPr marL="12700">
              <a:lnSpc>
                <a:spcPct val="100000"/>
              </a:lnSpc>
              <a:spcBef>
                <a:spcPts val="100"/>
              </a:spcBef>
            </a:pPr>
            <a:r>
              <a:rPr sz="2300" spc="-5" dirty="0">
                <a:latin typeface="Segoe UI Black"/>
                <a:cs typeface="Segoe UI Black"/>
              </a:rPr>
              <a:t>RESULTADOS</a:t>
            </a:r>
            <a:r>
              <a:rPr sz="2300" spc="-60" dirty="0">
                <a:latin typeface="Segoe UI Black"/>
                <a:cs typeface="Segoe UI Black"/>
              </a:rPr>
              <a:t> </a:t>
            </a:r>
            <a:r>
              <a:rPr sz="2300" spc="-5" dirty="0">
                <a:latin typeface="Segoe UI Black"/>
                <a:cs typeface="Segoe UI Black"/>
              </a:rPr>
              <a:t>202</a:t>
            </a:r>
            <a:r>
              <a:rPr lang="pt-BR" sz="2300" spc="-5" dirty="0">
                <a:latin typeface="Segoe UI Black"/>
                <a:cs typeface="Segoe UI Black"/>
              </a:rPr>
              <a:t>2</a:t>
            </a:r>
            <a:endParaRPr sz="2300" dirty="0">
              <a:latin typeface="Segoe UI Black"/>
              <a:cs typeface="Segoe UI Black"/>
            </a:endParaRPr>
          </a:p>
        </p:txBody>
      </p:sp>
      <p:grpSp>
        <p:nvGrpSpPr>
          <p:cNvPr id="14" name="object 9">
            <a:extLst>
              <a:ext uri="{FF2B5EF4-FFF2-40B4-BE49-F238E27FC236}">
                <a16:creationId xmlns:a16="http://schemas.microsoft.com/office/drawing/2014/main" id="{931D99C8-A7D2-0510-49CE-08AC737D6A53}"/>
              </a:ext>
            </a:extLst>
          </p:cNvPr>
          <p:cNvGrpSpPr/>
          <p:nvPr userDrawn="1"/>
        </p:nvGrpSpPr>
        <p:grpSpPr>
          <a:xfrm>
            <a:off x="7067505" y="225552"/>
            <a:ext cx="727075" cy="728345"/>
            <a:chOff x="7067505" y="225552"/>
            <a:chExt cx="727075" cy="728345"/>
          </a:xfrm>
        </p:grpSpPr>
        <p:sp>
          <p:nvSpPr>
            <p:cNvPr id="15" name="object 10">
              <a:extLst>
                <a:ext uri="{FF2B5EF4-FFF2-40B4-BE49-F238E27FC236}">
                  <a16:creationId xmlns:a16="http://schemas.microsoft.com/office/drawing/2014/main" id="{A91B2193-C837-EF30-74A7-E2C8D1B13436}"/>
                </a:ext>
              </a:extLst>
            </p:cNvPr>
            <p:cNvSpPr/>
            <p:nvPr/>
          </p:nvSpPr>
          <p:spPr>
            <a:xfrm>
              <a:off x="7067499" y="225564"/>
              <a:ext cx="727075" cy="728345"/>
            </a:xfrm>
            <a:custGeom>
              <a:avLst/>
              <a:gdLst/>
              <a:ahLst/>
              <a:cxnLst/>
              <a:rect l="l" t="t" r="r" b="b"/>
              <a:pathLst>
                <a:path w="727075" h="728344">
                  <a:moveTo>
                    <a:pt x="726452" y="721182"/>
                  </a:moveTo>
                  <a:lnTo>
                    <a:pt x="679246" y="719645"/>
                  </a:lnTo>
                  <a:lnTo>
                    <a:pt x="632828" y="715098"/>
                  </a:lnTo>
                  <a:lnTo>
                    <a:pt x="587324" y="707631"/>
                  </a:lnTo>
                  <a:lnTo>
                    <a:pt x="542798" y="697344"/>
                  </a:lnTo>
                  <a:lnTo>
                    <a:pt x="499376" y="684339"/>
                  </a:lnTo>
                  <a:lnTo>
                    <a:pt x="457136" y="668705"/>
                  </a:lnTo>
                  <a:lnTo>
                    <a:pt x="416166" y="650544"/>
                  </a:lnTo>
                  <a:lnTo>
                    <a:pt x="376580" y="629945"/>
                  </a:lnTo>
                  <a:lnTo>
                    <a:pt x="338467" y="607009"/>
                  </a:lnTo>
                  <a:lnTo>
                    <a:pt x="301917" y="581825"/>
                  </a:lnTo>
                  <a:lnTo>
                    <a:pt x="267042" y="554494"/>
                  </a:lnTo>
                  <a:lnTo>
                    <a:pt x="233921" y="525106"/>
                  </a:lnTo>
                  <a:lnTo>
                    <a:pt x="202653" y="493763"/>
                  </a:lnTo>
                  <a:lnTo>
                    <a:pt x="173329" y="460565"/>
                  </a:lnTo>
                  <a:lnTo>
                    <a:pt x="146062" y="425602"/>
                  </a:lnTo>
                  <a:lnTo>
                    <a:pt x="120929" y="388962"/>
                  </a:lnTo>
                  <a:lnTo>
                    <a:pt x="98044" y="350761"/>
                  </a:lnTo>
                  <a:lnTo>
                    <a:pt x="77495" y="311073"/>
                  </a:lnTo>
                  <a:lnTo>
                    <a:pt x="59359" y="270014"/>
                  </a:lnTo>
                  <a:lnTo>
                    <a:pt x="43764" y="227660"/>
                  </a:lnTo>
                  <a:lnTo>
                    <a:pt x="30784" y="184124"/>
                  </a:lnTo>
                  <a:lnTo>
                    <a:pt x="20523" y="139484"/>
                  </a:lnTo>
                  <a:lnTo>
                    <a:pt x="13081" y="93865"/>
                  </a:lnTo>
                  <a:lnTo>
                    <a:pt x="8534" y="47332"/>
                  </a:lnTo>
                  <a:lnTo>
                    <a:pt x="7010" y="0"/>
                  </a:lnTo>
                  <a:lnTo>
                    <a:pt x="0" y="0"/>
                  </a:lnTo>
                  <a:lnTo>
                    <a:pt x="1549" y="47802"/>
                  </a:lnTo>
                  <a:lnTo>
                    <a:pt x="6134" y="94792"/>
                  </a:lnTo>
                  <a:lnTo>
                    <a:pt x="13652" y="140868"/>
                  </a:lnTo>
                  <a:lnTo>
                    <a:pt x="24003" y="185940"/>
                  </a:lnTo>
                  <a:lnTo>
                    <a:pt x="37109" y="229908"/>
                  </a:lnTo>
                  <a:lnTo>
                    <a:pt x="52857" y="272669"/>
                  </a:lnTo>
                  <a:lnTo>
                    <a:pt x="71158" y="314134"/>
                  </a:lnTo>
                  <a:lnTo>
                    <a:pt x="91909" y="354203"/>
                  </a:lnTo>
                  <a:lnTo>
                    <a:pt x="115011" y="392785"/>
                  </a:lnTo>
                  <a:lnTo>
                    <a:pt x="140385" y="429768"/>
                  </a:lnTo>
                  <a:lnTo>
                    <a:pt x="167919" y="465074"/>
                  </a:lnTo>
                  <a:lnTo>
                    <a:pt x="197523" y="498602"/>
                  </a:lnTo>
                  <a:lnTo>
                    <a:pt x="229082" y="530237"/>
                  </a:lnTo>
                  <a:lnTo>
                    <a:pt x="262534" y="559904"/>
                  </a:lnTo>
                  <a:lnTo>
                    <a:pt x="297751" y="587502"/>
                  </a:lnTo>
                  <a:lnTo>
                    <a:pt x="334657" y="612927"/>
                  </a:lnTo>
                  <a:lnTo>
                    <a:pt x="373138" y="636092"/>
                  </a:lnTo>
                  <a:lnTo>
                    <a:pt x="413118" y="656894"/>
                  </a:lnTo>
                  <a:lnTo>
                    <a:pt x="454482" y="675233"/>
                  </a:lnTo>
                  <a:lnTo>
                    <a:pt x="497128" y="691007"/>
                  </a:lnTo>
                  <a:lnTo>
                    <a:pt x="540994" y="704138"/>
                  </a:lnTo>
                  <a:lnTo>
                    <a:pt x="585939" y="714527"/>
                  </a:lnTo>
                  <a:lnTo>
                    <a:pt x="631901" y="722058"/>
                  </a:lnTo>
                  <a:lnTo>
                    <a:pt x="678776" y="726643"/>
                  </a:lnTo>
                  <a:lnTo>
                    <a:pt x="726452" y="728205"/>
                  </a:lnTo>
                  <a:lnTo>
                    <a:pt x="726452" y="721182"/>
                  </a:lnTo>
                  <a:close/>
                </a:path>
                <a:path w="727075" h="728344">
                  <a:moveTo>
                    <a:pt x="726452" y="683018"/>
                  </a:moveTo>
                  <a:lnTo>
                    <a:pt x="677887" y="681304"/>
                  </a:lnTo>
                  <a:lnTo>
                    <a:pt x="630237" y="676224"/>
                  </a:lnTo>
                  <a:lnTo>
                    <a:pt x="583603" y="667893"/>
                  </a:lnTo>
                  <a:lnTo>
                    <a:pt x="538111" y="656450"/>
                  </a:lnTo>
                  <a:lnTo>
                    <a:pt x="493864" y="641985"/>
                  </a:lnTo>
                  <a:lnTo>
                    <a:pt x="451002" y="624636"/>
                  </a:lnTo>
                  <a:lnTo>
                    <a:pt x="409625" y="604507"/>
                  </a:lnTo>
                  <a:lnTo>
                    <a:pt x="369849" y="581723"/>
                  </a:lnTo>
                  <a:lnTo>
                    <a:pt x="331800" y="556387"/>
                  </a:lnTo>
                  <a:lnTo>
                    <a:pt x="295592" y="528624"/>
                  </a:lnTo>
                  <a:lnTo>
                    <a:pt x="261327" y="498563"/>
                  </a:lnTo>
                  <a:lnTo>
                    <a:pt x="229146" y="466293"/>
                  </a:lnTo>
                  <a:lnTo>
                    <a:pt x="199148" y="431952"/>
                  </a:lnTo>
                  <a:lnTo>
                    <a:pt x="171450" y="395655"/>
                  </a:lnTo>
                  <a:lnTo>
                    <a:pt x="146177" y="357517"/>
                  </a:lnTo>
                  <a:lnTo>
                    <a:pt x="123444" y="317639"/>
                  </a:lnTo>
                  <a:lnTo>
                    <a:pt x="103352" y="276161"/>
                  </a:lnTo>
                  <a:lnTo>
                    <a:pt x="86042" y="233184"/>
                  </a:lnTo>
                  <a:lnTo>
                    <a:pt x="71615" y="188836"/>
                  </a:lnTo>
                  <a:lnTo>
                    <a:pt x="60185" y="143217"/>
                  </a:lnTo>
                  <a:lnTo>
                    <a:pt x="51892" y="96469"/>
                  </a:lnTo>
                  <a:lnTo>
                    <a:pt x="46824" y="48691"/>
                  </a:lnTo>
                  <a:lnTo>
                    <a:pt x="45097" y="0"/>
                  </a:lnTo>
                  <a:lnTo>
                    <a:pt x="37871" y="0"/>
                  </a:lnTo>
                  <a:lnTo>
                    <a:pt x="39471" y="47167"/>
                  </a:lnTo>
                  <a:lnTo>
                    <a:pt x="44183" y="93497"/>
                  </a:lnTo>
                  <a:lnTo>
                    <a:pt x="51904" y="138887"/>
                  </a:lnTo>
                  <a:lnTo>
                    <a:pt x="62534" y="183222"/>
                  </a:lnTo>
                  <a:lnTo>
                    <a:pt x="75971" y="226415"/>
                  </a:lnTo>
                  <a:lnTo>
                    <a:pt x="92113" y="268351"/>
                  </a:lnTo>
                  <a:lnTo>
                    <a:pt x="110845" y="308927"/>
                  </a:lnTo>
                  <a:lnTo>
                    <a:pt x="132080" y="348030"/>
                  </a:lnTo>
                  <a:lnTo>
                    <a:pt x="155702" y="385584"/>
                  </a:lnTo>
                  <a:lnTo>
                    <a:pt x="181610" y="421462"/>
                  </a:lnTo>
                  <a:lnTo>
                    <a:pt x="209702" y="455561"/>
                  </a:lnTo>
                  <a:lnTo>
                    <a:pt x="239877" y="487781"/>
                  </a:lnTo>
                  <a:lnTo>
                    <a:pt x="272034" y="518033"/>
                  </a:lnTo>
                  <a:lnTo>
                    <a:pt x="306057" y="546188"/>
                  </a:lnTo>
                  <a:lnTo>
                    <a:pt x="341845" y="572160"/>
                  </a:lnTo>
                  <a:lnTo>
                    <a:pt x="379298" y="595833"/>
                  </a:lnTo>
                  <a:lnTo>
                    <a:pt x="418312" y="617105"/>
                  </a:lnTo>
                  <a:lnTo>
                    <a:pt x="458787" y="635889"/>
                  </a:lnTo>
                  <a:lnTo>
                    <a:pt x="500621" y="652068"/>
                  </a:lnTo>
                  <a:lnTo>
                    <a:pt x="543699" y="665530"/>
                  </a:lnTo>
                  <a:lnTo>
                    <a:pt x="587933" y="676186"/>
                  </a:lnTo>
                  <a:lnTo>
                    <a:pt x="633196" y="683920"/>
                  </a:lnTo>
                  <a:lnTo>
                    <a:pt x="679411" y="688644"/>
                  </a:lnTo>
                  <a:lnTo>
                    <a:pt x="726452" y="690245"/>
                  </a:lnTo>
                  <a:lnTo>
                    <a:pt x="726452" y="683018"/>
                  </a:lnTo>
                  <a:close/>
                </a:path>
                <a:path w="727075" h="728344">
                  <a:moveTo>
                    <a:pt x="726452" y="645058"/>
                  </a:moveTo>
                  <a:lnTo>
                    <a:pt x="678510" y="643280"/>
                  </a:lnTo>
                  <a:lnTo>
                    <a:pt x="631520" y="638048"/>
                  </a:lnTo>
                  <a:lnTo>
                    <a:pt x="585597" y="629475"/>
                  </a:lnTo>
                  <a:lnTo>
                    <a:pt x="540867" y="617689"/>
                  </a:lnTo>
                  <a:lnTo>
                    <a:pt x="497459" y="602830"/>
                  </a:lnTo>
                  <a:lnTo>
                    <a:pt x="455485" y="585000"/>
                  </a:lnTo>
                  <a:lnTo>
                    <a:pt x="415086" y="564349"/>
                  </a:lnTo>
                  <a:lnTo>
                    <a:pt x="376389" y="540981"/>
                  </a:lnTo>
                  <a:lnTo>
                    <a:pt x="339509" y="515035"/>
                  </a:lnTo>
                  <a:lnTo>
                    <a:pt x="304571" y="486625"/>
                  </a:lnTo>
                  <a:lnTo>
                    <a:pt x="271716" y="455891"/>
                  </a:lnTo>
                  <a:lnTo>
                    <a:pt x="241058" y="422960"/>
                  </a:lnTo>
                  <a:lnTo>
                    <a:pt x="212712" y="387934"/>
                  </a:lnTo>
                  <a:lnTo>
                    <a:pt x="186829" y="350964"/>
                  </a:lnTo>
                  <a:lnTo>
                    <a:pt x="163512" y="312166"/>
                  </a:lnTo>
                  <a:lnTo>
                    <a:pt x="142900" y="271678"/>
                  </a:lnTo>
                  <a:lnTo>
                    <a:pt x="125120" y="229603"/>
                  </a:lnTo>
                  <a:lnTo>
                    <a:pt x="110286" y="186080"/>
                  </a:lnTo>
                  <a:lnTo>
                    <a:pt x="98526" y="141224"/>
                  </a:lnTo>
                  <a:lnTo>
                    <a:pt x="89979" y="95173"/>
                  </a:lnTo>
                  <a:lnTo>
                    <a:pt x="84747" y="48056"/>
                  </a:lnTo>
                  <a:lnTo>
                    <a:pt x="82981" y="0"/>
                  </a:lnTo>
                  <a:lnTo>
                    <a:pt x="75971" y="0"/>
                  </a:lnTo>
                  <a:lnTo>
                    <a:pt x="77762" y="48590"/>
                  </a:lnTo>
                  <a:lnTo>
                    <a:pt x="83045" y="96227"/>
                  </a:lnTo>
                  <a:lnTo>
                    <a:pt x="91681" y="142786"/>
                  </a:lnTo>
                  <a:lnTo>
                    <a:pt x="103568" y="188125"/>
                  </a:lnTo>
                  <a:lnTo>
                    <a:pt x="118554" y="232130"/>
                  </a:lnTo>
                  <a:lnTo>
                    <a:pt x="136537" y="274662"/>
                  </a:lnTo>
                  <a:lnTo>
                    <a:pt x="157365" y="315607"/>
                  </a:lnTo>
                  <a:lnTo>
                    <a:pt x="180936" y="354825"/>
                  </a:lnTo>
                  <a:lnTo>
                    <a:pt x="207098" y="392188"/>
                  </a:lnTo>
                  <a:lnTo>
                    <a:pt x="235737" y="427583"/>
                  </a:lnTo>
                  <a:lnTo>
                    <a:pt x="266738" y="460883"/>
                  </a:lnTo>
                  <a:lnTo>
                    <a:pt x="299948" y="491947"/>
                  </a:lnTo>
                  <a:lnTo>
                    <a:pt x="335254" y="520661"/>
                  </a:lnTo>
                  <a:lnTo>
                    <a:pt x="372541" y="546887"/>
                  </a:lnTo>
                  <a:lnTo>
                    <a:pt x="411657" y="570496"/>
                  </a:lnTo>
                  <a:lnTo>
                    <a:pt x="452501" y="591388"/>
                  </a:lnTo>
                  <a:lnTo>
                    <a:pt x="494931" y="609396"/>
                  </a:lnTo>
                  <a:lnTo>
                    <a:pt x="538822" y="624420"/>
                  </a:lnTo>
                  <a:lnTo>
                    <a:pt x="584034" y="636333"/>
                  </a:lnTo>
                  <a:lnTo>
                    <a:pt x="630466" y="644994"/>
                  </a:lnTo>
                  <a:lnTo>
                    <a:pt x="677989" y="650278"/>
                  </a:lnTo>
                  <a:lnTo>
                    <a:pt x="726452" y="652081"/>
                  </a:lnTo>
                  <a:lnTo>
                    <a:pt x="726452" y="645058"/>
                  </a:lnTo>
                  <a:close/>
                </a:path>
                <a:path w="727075" h="728344">
                  <a:moveTo>
                    <a:pt x="726452" y="606856"/>
                  </a:moveTo>
                  <a:lnTo>
                    <a:pt x="679234" y="605028"/>
                  </a:lnTo>
                  <a:lnTo>
                    <a:pt x="632980" y="599630"/>
                  </a:lnTo>
                  <a:lnTo>
                    <a:pt x="587857" y="590804"/>
                  </a:lnTo>
                  <a:lnTo>
                    <a:pt x="543979" y="578675"/>
                  </a:lnTo>
                  <a:lnTo>
                    <a:pt x="501484" y="563384"/>
                  </a:lnTo>
                  <a:lnTo>
                    <a:pt x="460514" y="545084"/>
                  </a:lnTo>
                  <a:lnTo>
                    <a:pt x="421208" y="523875"/>
                  </a:lnTo>
                  <a:lnTo>
                    <a:pt x="383692" y="499922"/>
                  </a:lnTo>
                  <a:lnTo>
                    <a:pt x="348107" y="473354"/>
                  </a:lnTo>
                  <a:lnTo>
                    <a:pt x="314591" y="444309"/>
                  </a:lnTo>
                  <a:lnTo>
                    <a:pt x="283260" y="412915"/>
                  </a:lnTo>
                  <a:lnTo>
                    <a:pt x="254279" y="379323"/>
                  </a:lnTo>
                  <a:lnTo>
                    <a:pt x="227774" y="343649"/>
                  </a:lnTo>
                  <a:lnTo>
                    <a:pt x="203885" y="306044"/>
                  </a:lnTo>
                  <a:lnTo>
                    <a:pt x="182727" y="266623"/>
                  </a:lnTo>
                  <a:lnTo>
                    <a:pt x="164452" y="225552"/>
                  </a:lnTo>
                  <a:lnTo>
                    <a:pt x="149199" y="182956"/>
                  </a:lnTo>
                  <a:lnTo>
                    <a:pt x="137096" y="138963"/>
                  </a:lnTo>
                  <a:lnTo>
                    <a:pt x="128295" y="93713"/>
                  </a:lnTo>
                  <a:lnTo>
                    <a:pt x="122897" y="47345"/>
                  </a:lnTo>
                  <a:lnTo>
                    <a:pt x="121081" y="0"/>
                  </a:lnTo>
                  <a:lnTo>
                    <a:pt x="114071" y="0"/>
                  </a:lnTo>
                  <a:lnTo>
                    <a:pt x="115912" y="47904"/>
                  </a:lnTo>
                  <a:lnTo>
                    <a:pt x="121361" y="94818"/>
                  </a:lnTo>
                  <a:lnTo>
                    <a:pt x="130276" y="140601"/>
                  </a:lnTo>
                  <a:lnTo>
                    <a:pt x="142519" y="185102"/>
                  </a:lnTo>
                  <a:lnTo>
                    <a:pt x="157937" y="228193"/>
                  </a:lnTo>
                  <a:lnTo>
                    <a:pt x="176415" y="269748"/>
                  </a:lnTo>
                  <a:lnTo>
                    <a:pt x="197815" y="309613"/>
                  </a:lnTo>
                  <a:lnTo>
                    <a:pt x="221983" y="347662"/>
                  </a:lnTo>
                  <a:lnTo>
                    <a:pt x="248793" y="383743"/>
                  </a:lnTo>
                  <a:lnTo>
                    <a:pt x="278104" y="417728"/>
                  </a:lnTo>
                  <a:lnTo>
                    <a:pt x="309791" y="449478"/>
                  </a:lnTo>
                  <a:lnTo>
                    <a:pt x="343700" y="478866"/>
                  </a:lnTo>
                  <a:lnTo>
                    <a:pt x="379691" y="505726"/>
                  </a:lnTo>
                  <a:lnTo>
                    <a:pt x="417639" y="529958"/>
                  </a:lnTo>
                  <a:lnTo>
                    <a:pt x="457403" y="551395"/>
                  </a:lnTo>
                  <a:lnTo>
                    <a:pt x="498856" y="569912"/>
                  </a:lnTo>
                  <a:lnTo>
                    <a:pt x="541845" y="585381"/>
                  </a:lnTo>
                  <a:lnTo>
                    <a:pt x="586232" y="597636"/>
                  </a:lnTo>
                  <a:lnTo>
                    <a:pt x="631888" y="606577"/>
                  </a:lnTo>
                  <a:lnTo>
                    <a:pt x="678675" y="612025"/>
                  </a:lnTo>
                  <a:lnTo>
                    <a:pt x="726452" y="613879"/>
                  </a:lnTo>
                  <a:lnTo>
                    <a:pt x="726452" y="606856"/>
                  </a:lnTo>
                  <a:close/>
                </a:path>
                <a:path w="727075" h="728344">
                  <a:moveTo>
                    <a:pt x="726452" y="568693"/>
                  </a:moveTo>
                  <a:lnTo>
                    <a:pt x="677595" y="566610"/>
                  </a:lnTo>
                  <a:lnTo>
                    <a:pt x="629881" y="560451"/>
                  </a:lnTo>
                  <a:lnTo>
                    <a:pt x="583463" y="550392"/>
                  </a:lnTo>
                  <a:lnTo>
                    <a:pt x="538543" y="536600"/>
                  </a:lnTo>
                  <a:lnTo>
                    <a:pt x="495261" y="519277"/>
                  </a:lnTo>
                  <a:lnTo>
                    <a:pt x="453809" y="498551"/>
                  </a:lnTo>
                  <a:lnTo>
                    <a:pt x="414350" y="474637"/>
                  </a:lnTo>
                  <a:lnTo>
                    <a:pt x="377063" y="447675"/>
                  </a:lnTo>
                  <a:lnTo>
                    <a:pt x="342112" y="417855"/>
                  </a:lnTo>
                  <a:lnTo>
                    <a:pt x="309676" y="385343"/>
                  </a:lnTo>
                  <a:lnTo>
                    <a:pt x="279920" y="350304"/>
                  </a:lnTo>
                  <a:lnTo>
                    <a:pt x="253022" y="312928"/>
                  </a:lnTo>
                  <a:lnTo>
                    <a:pt x="229158" y="273367"/>
                  </a:lnTo>
                  <a:lnTo>
                    <a:pt x="208495" y="231813"/>
                  </a:lnTo>
                  <a:lnTo>
                    <a:pt x="191198" y="188417"/>
                  </a:lnTo>
                  <a:lnTo>
                    <a:pt x="177444" y="143370"/>
                  </a:lnTo>
                  <a:lnTo>
                    <a:pt x="167411" y="96837"/>
                  </a:lnTo>
                  <a:lnTo>
                    <a:pt x="161264" y="48983"/>
                  </a:lnTo>
                  <a:lnTo>
                    <a:pt x="159169" y="0"/>
                  </a:lnTo>
                  <a:lnTo>
                    <a:pt x="151942" y="0"/>
                  </a:lnTo>
                  <a:lnTo>
                    <a:pt x="153860" y="47155"/>
                  </a:lnTo>
                  <a:lnTo>
                    <a:pt x="159486" y="93268"/>
                  </a:lnTo>
                  <a:lnTo>
                    <a:pt x="168681" y="138201"/>
                  </a:lnTo>
                  <a:lnTo>
                    <a:pt x="181305" y="181800"/>
                  </a:lnTo>
                  <a:lnTo>
                    <a:pt x="197192" y="223926"/>
                  </a:lnTo>
                  <a:lnTo>
                    <a:pt x="216204" y="264401"/>
                  </a:lnTo>
                  <a:lnTo>
                    <a:pt x="238188" y="303110"/>
                  </a:lnTo>
                  <a:lnTo>
                    <a:pt x="262991" y="339877"/>
                  </a:lnTo>
                  <a:lnTo>
                    <a:pt x="290474" y="374561"/>
                  </a:lnTo>
                  <a:lnTo>
                    <a:pt x="320484" y="407009"/>
                  </a:lnTo>
                  <a:lnTo>
                    <a:pt x="352856" y="437083"/>
                  </a:lnTo>
                  <a:lnTo>
                    <a:pt x="387464" y="464629"/>
                  </a:lnTo>
                  <a:lnTo>
                    <a:pt x="424141" y="489496"/>
                  </a:lnTo>
                  <a:lnTo>
                    <a:pt x="462749" y="511530"/>
                  </a:lnTo>
                  <a:lnTo>
                    <a:pt x="503123" y="530580"/>
                  </a:lnTo>
                  <a:lnTo>
                    <a:pt x="545134" y="546506"/>
                  </a:lnTo>
                  <a:lnTo>
                    <a:pt x="588619" y="559142"/>
                  </a:lnTo>
                  <a:lnTo>
                    <a:pt x="633437" y="568363"/>
                  </a:lnTo>
                  <a:lnTo>
                    <a:pt x="679424" y="574001"/>
                  </a:lnTo>
                  <a:lnTo>
                    <a:pt x="726452" y="575919"/>
                  </a:lnTo>
                  <a:lnTo>
                    <a:pt x="726452" y="568693"/>
                  </a:lnTo>
                  <a:close/>
                </a:path>
                <a:path w="727075" h="728344">
                  <a:moveTo>
                    <a:pt x="726452" y="530504"/>
                  </a:moveTo>
                  <a:lnTo>
                    <a:pt x="678383" y="528332"/>
                  </a:lnTo>
                  <a:lnTo>
                    <a:pt x="631494" y="521944"/>
                  </a:lnTo>
                  <a:lnTo>
                    <a:pt x="585990" y="511517"/>
                  </a:lnTo>
                  <a:lnTo>
                    <a:pt x="542048" y="497255"/>
                  </a:lnTo>
                  <a:lnTo>
                    <a:pt x="499872" y="479336"/>
                  </a:lnTo>
                  <a:lnTo>
                    <a:pt x="459638" y="457962"/>
                  </a:lnTo>
                  <a:lnTo>
                    <a:pt x="421538" y="433311"/>
                  </a:lnTo>
                  <a:lnTo>
                    <a:pt x="385762" y="405561"/>
                  </a:lnTo>
                  <a:lnTo>
                    <a:pt x="352501" y="374929"/>
                  </a:lnTo>
                  <a:lnTo>
                    <a:pt x="321932" y="341579"/>
                  </a:lnTo>
                  <a:lnTo>
                    <a:pt x="294259" y="305714"/>
                  </a:lnTo>
                  <a:lnTo>
                    <a:pt x="269659" y="267525"/>
                  </a:lnTo>
                  <a:lnTo>
                    <a:pt x="248323" y="227190"/>
                  </a:lnTo>
                  <a:lnTo>
                    <a:pt x="230454" y="184899"/>
                  </a:lnTo>
                  <a:lnTo>
                    <a:pt x="216217" y="140843"/>
                  </a:lnTo>
                  <a:lnTo>
                    <a:pt x="205816" y="95224"/>
                  </a:lnTo>
                  <a:lnTo>
                    <a:pt x="199440" y="48209"/>
                  </a:lnTo>
                  <a:lnTo>
                    <a:pt x="197269" y="0"/>
                  </a:lnTo>
                  <a:lnTo>
                    <a:pt x="190042" y="0"/>
                  </a:lnTo>
                  <a:lnTo>
                    <a:pt x="192239" y="48856"/>
                  </a:lnTo>
                  <a:lnTo>
                    <a:pt x="198704" y="96507"/>
                  </a:lnTo>
                  <a:lnTo>
                    <a:pt x="209257" y="142760"/>
                  </a:lnTo>
                  <a:lnTo>
                    <a:pt x="223685" y="187401"/>
                  </a:lnTo>
                  <a:lnTo>
                    <a:pt x="241808" y="230276"/>
                  </a:lnTo>
                  <a:lnTo>
                    <a:pt x="263436" y="271157"/>
                  </a:lnTo>
                  <a:lnTo>
                    <a:pt x="288366" y="309880"/>
                  </a:lnTo>
                  <a:lnTo>
                    <a:pt x="316420" y="346227"/>
                  </a:lnTo>
                  <a:lnTo>
                    <a:pt x="347408" y="380034"/>
                  </a:lnTo>
                  <a:lnTo>
                    <a:pt x="381127" y="411099"/>
                  </a:lnTo>
                  <a:lnTo>
                    <a:pt x="417398" y="439216"/>
                  </a:lnTo>
                  <a:lnTo>
                    <a:pt x="456018" y="464210"/>
                  </a:lnTo>
                  <a:lnTo>
                    <a:pt x="496798" y="485889"/>
                  </a:lnTo>
                  <a:lnTo>
                    <a:pt x="539559" y="504050"/>
                  </a:lnTo>
                  <a:lnTo>
                    <a:pt x="584085" y="518502"/>
                  </a:lnTo>
                  <a:lnTo>
                    <a:pt x="630212" y="529069"/>
                  </a:lnTo>
                  <a:lnTo>
                    <a:pt x="677722" y="535559"/>
                  </a:lnTo>
                  <a:lnTo>
                    <a:pt x="726452" y="537756"/>
                  </a:lnTo>
                  <a:lnTo>
                    <a:pt x="726452" y="530504"/>
                  </a:lnTo>
                  <a:close/>
                </a:path>
                <a:path w="727075" h="728344">
                  <a:moveTo>
                    <a:pt x="726452" y="492569"/>
                  </a:moveTo>
                  <a:lnTo>
                    <a:pt x="679221" y="490308"/>
                  </a:lnTo>
                  <a:lnTo>
                    <a:pt x="633234" y="483666"/>
                  </a:lnTo>
                  <a:lnTo>
                    <a:pt x="588708" y="472846"/>
                  </a:lnTo>
                  <a:lnTo>
                    <a:pt x="545858" y="458063"/>
                  </a:lnTo>
                  <a:lnTo>
                    <a:pt x="504875" y="439521"/>
                  </a:lnTo>
                  <a:lnTo>
                    <a:pt x="465988" y="417436"/>
                  </a:lnTo>
                  <a:lnTo>
                    <a:pt x="429387" y="392010"/>
                  </a:lnTo>
                  <a:lnTo>
                    <a:pt x="395287" y="363448"/>
                  </a:lnTo>
                  <a:lnTo>
                    <a:pt x="363893" y="331965"/>
                  </a:lnTo>
                  <a:lnTo>
                    <a:pt x="335419" y="297776"/>
                  </a:lnTo>
                  <a:lnTo>
                    <a:pt x="310057" y="261073"/>
                  </a:lnTo>
                  <a:lnTo>
                    <a:pt x="288036" y="222084"/>
                  </a:lnTo>
                  <a:lnTo>
                    <a:pt x="269557" y="181000"/>
                  </a:lnTo>
                  <a:lnTo>
                    <a:pt x="254812" y="138049"/>
                  </a:lnTo>
                  <a:lnTo>
                    <a:pt x="244030" y="93421"/>
                  </a:lnTo>
                  <a:lnTo>
                    <a:pt x="237401" y="47332"/>
                  </a:lnTo>
                  <a:lnTo>
                    <a:pt x="235153" y="0"/>
                  </a:lnTo>
                  <a:lnTo>
                    <a:pt x="228142" y="0"/>
                  </a:lnTo>
                  <a:lnTo>
                    <a:pt x="230428" y="48018"/>
                  </a:lnTo>
                  <a:lnTo>
                    <a:pt x="237147" y="94767"/>
                  </a:lnTo>
                  <a:lnTo>
                    <a:pt x="248094" y="140042"/>
                  </a:lnTo>
                  <a:lnTo>
                    <a:pt x="263055" y="183616"/>
                  </a:lnTo>
                  <a:lnTo>
                    <a:pt x="281813" y="225285"/>
                  </a:lnTo>
                  <a:lnTo>
                    <a:pt x="304152" y="264833"/>
                  </a:lnTo>
                  <a:lnTo>
                    <a:pt x="329882" y="302056"/>
                  </a:lnTo>
                  <a:lnTo>
                    <a:pt x="358775" y="336727"/>
                  </a:lnTo>
                  <a:lnTo>
                    <a:pt x="390613" y="368655"/>
                  </a:lnTo>
                  <a:lnTo>
                    <a:pt x="425208" y="397611"/>
                  </a:lnTo>
                  <a:lnTo>
                    <a:pt x="462330" y="423405"/>
                  </a:lnTo>
                  <a:lnTo>
                    <a:pt x="501777" y="445795"/>
                  </a:lnTo>
                  <a:lnTo>
                    <a:pt x="543331" y="464604"/>
                  </a:lnTo>
                  <a:lnTo>
                    <a:pt x="586790" y="479590"/>
                  </a:lnTo>
                  <a:lnTo>
                    <a:pt x="631939" y="490562"/>
                  </a:lnTo>
                  <a:lnTo>
                    <a:pt x="678561" y="497293"/>
                  </a:lnTo>
                  <a:lnTo>
                    <a:pt x="726452" y="499592"/>
                  </a:lnTo>
                  <a:lnTo>
                    <a:pt x="726452" y="492569"/>
                  </a:lnTo>
                  <a:close/>
                </a:path>
                <a:path w="727075" h="728344">
                  <a:moveTo>
                    <a:pt x="726452" y="454380"/>
                  </a:moveTo>
                  <a:lnTo>
                    <a:pt x="680199" y="452031"/>
                  </a:lnTo>
                  <a:lnTo>
                    <a:pt x="635254" y="445135"/>
                  </a:lnTo>
                  <a:lnTo>
                    <a:pt x="591858" y="433920"/>
                  </a:lnTo>
                  <a:lnTo>
                    <a:pt x="550252" y="418617"/>
                  </a:lnTo>
                  <a:lnTo>
                    <a:pt x="510641" y="399453"/>
                  </a:lnTo>
                  <a:lnTo>
                    <a:pt x="473265" y="376669"/>
                  </a:lnTo>
                  <a:lnTo>
                    <a:pt x="438365" y="350494"/>
                  </a:lnTo>
                  <a:lnTo>
                    <a:pt x="406171" y="321144"/>
                  </a:lnTo>
                  <a:lnTo>
                    <a:pt x="376885" y="288861"/>
                  </a:lnTo>
                  <a:lnTo>
                    <a:pt x="350774" y="253873"/>
                  </a:lnTo>
                  <a:lnTo>
                    <a:pt x="328041" y="216408"/>
                  </a:lnTo>
                  <a:lnTo>
                    <a:pt x="308927" y="176695"/>
                  </a:lnTo>
                  <a:lnTo>
                    <a:pt x="293662" y="134975"/>
                  </a:lnTo>
                  <a:lnTo>
                    <a:pt x="282473" y="91452"/>
                  </a:lnTo>
                  <a:lnTo>
                    <a:pt x="275590" y="46393"/>
                  </a:lnTo>
                  <a:lnTo>
                    <a:pt x="273240" y="0"/>
                  </a:lnTo>
                  <a:lnTo>
                    <a:pt x="266242" y="0"/>
                  </a:lnTo>
                  <a:lnTo>
                    <a:pt x="268617" y="47117"/>
                  </a:lnTo>
                  <a:lnTo>
                    <a:pt x="275602" y="92887"/>
                  </a:lnTo>
                  <a:lnTo>
                    <a:pt x="286969" y="137083"/>
                  </a:lnTo>
                  <a:lnTo>
                    <a:pt x="302463" y="179463"/>
                  </a:lnTo>
                  <a:lnTo>
                    <a:pt x="321868" y="219786"/>
                  </a:lnTo>
                  <a:lnTo>
                    <a:pt x="344944" y="257835"/>
                  </a:lnTo>
                  <a:lnTo>
                    <a:pt x="371462" y="293357"/>
                  </a:lnTo>
                  <a:lnTo>
                    <a:pt x="401193" y="326136"/>
                  </a:lnTo>
                  <a:lnTo>
                    <a:pt x="433882" y="355930"/>
                  </a:lnTo>
                  <a:lnTo>
                    <a:pt x="469328" y="382511"/>
                  </a:lnTo>
                  <a:lnTo>
                    <a:pt x="507276" y="405638"/>
                  </a:lnTo>
                  <a:lnTo>
                    <a:pt x="547497" y="425094"/>
                  </a:lnTo>
                  <a:lnTo>
                    <a:pt x="589749" y="440626"/>
                  </a:lnTo>
                  <a:lnTo>
                    <a:pt x="633818" y="452005"/>
                  </a:lnTo>
                  <a:lnTo>
                    <a:pt x="679462" y="459016"/>
                  </a:lnTo>
                  <a:lnTo>
                    <a:pt x="726452" y="461391"/>
                  </a:lnTo>
                  <a:lnTo>
                    <a:pt x="726452" y="454380"/>
                  </a:lnTo>
                  <a:close/>
                </a:path>
                <a:path w="727075" h="728344">
                  <a:moveTo>
                    <a:pt x="726452" y="416217"/>
                  </a:moveTo>
                  <a:lnTo>
                    <a:pt x="678129" y="413410"/>
                  </a:lnTo>
                  <a:lnTo>
                    <a:pt x="631418" y="405206"/>
                  </a:lnTo>
                  <a:lnTo>
                    <a:pt x="586638" y="391909"/>
                  </a:lnTo>
                  <a:lnTo>
                    <a:pt x="544093" y="373837"/>
                  </a:lnTo>
                  <a:lnTo>
                    <a:pt x="504113" y="351320"/>
                  </a:lnTo>
                  <a:lnTo>
                    <a:pt x="467017" y="324662"/>
                  </a:lnTo>
                  <a:lnTo>
                    <a:pt x="433095" y="294170"/>
                  </a:lnTo>
                  <a:lnTo>
                    <a:pt x="402678" y="260159"/>
                  </a:lnTo>
                  <a:lnTo>
                    <a:pt x="376085" y="222961"/>
                  </a:lnTo>
                  <a:lnTo>
                    <a:pt x="353606" y="182867"/>
                  </a:lnTo>
                  <a:lnTo>
                    <a:pt x="335584" y="140220"/>
                  </a:lnTo>
                  <a:lnTo>
                    <a:pt x="322326" y="95313"/>
                  </a:lnTo>
                  <a:lnTo>
                    <a:pt x="314134" y="48463"/>
                  </a:lnTo>
                  <a:lnTo>
                    <a:pt x="311340" y="0"/>
                  </a:lnTo>
                  <a:lnTo>
                    <a:pt x="304101" y="0"/>
                  </a:lnTo>
                  <a:lnTo>
                    <a:pt x="306946" y="49301"/>
                  </a:lnTo>
                  <a:lnTo>
                    <a:pt x="315277" y="96951"/>
                  </a:lnTo>
                  <a:lnTo>
                    <a:pt x="328777" y="142633"/>
                  </a:lnTo>
                  <a:lnTo>
                    <a:pt x="347116" y="186029"/>
                  </a:lnTo>
                  <a:lnTo>
                    <a:pt x="369989" y="226809"/>
                  </a:lnTo>
                  <a:lnTo>
                    <a:pt x="397052" y="264668"/>
                  </a:lnTo>
                  <a:lnTo>
                    <a:pt x="428002" y="299262"/>
                  </a:lnTo>
                  <a:lnTo>
                    <a:pt x="462508" y="330276"/>
                  </a:lnTo>
                  <a:lnTo>
                    <a:pt x="500265" y="357403"/>
                  </a:lnTo>
                  <a:lnTo>
                    <a:pt x="540943" y="380326"/>
                  </a:lnTo>
                  <a:lnTo>
                    <a:pt x="584212" y="398703"/>
                  </a:lnTo>
                  <a:lnTo>
                    <a:pt x="629767" y="412229"/>
                  </a:lnTo>
                  <a:lnTo>
                    <a:pt x="677291" y="420585"/>
                  </a:lnTo>
                  <a:lnTo>
                    <a:pt x="726452" y="423430"/>
                  </a:lnTo>
                  <a:lnTo>
                    <a:pt x="726452" y="416217"/>
                  </a:lnTo>
                  <a:close/>
                </a:path>
                <a:path w="727075" h="728344">
                  <a:moveTo>
                    <a:pt x="726452" y="378256"/>
                  </a:moveTo>
                  <a:lnTo>
                    <a:pt x="679246" y="375297"/>
                  </a:lnTo>
                  <a:lnTo>
                    <a:pt x="633755" y="366674"/>
                  </a:lnTo>
                  <a:lnTo>
                    <a:pt x="590346" y="352729"/>
                  </a:lnTo>
                  <a:lnTo>
                    <a:pt x="549363" y="333844"/>
                  </a:lnTo>
                  <a:lnTo>
                    <a:pt x="511187" y="310349"/>
                  </a:lnTo>
                  <a:lnTo>
                    <a:pt x="476148" y="282625"/>
                  </a:lnTo>
                  <a:lnTo>
                    <a:pt x="444627" y="251015"/>
                  </a:lnTo>
                  <a:lnTo>
                    <a:pt x="416966" y="215900"/>
                  </a:lnTo>
                  <a:lnTo>
                    <a:pt x="393534" y="177609"/>
                  </a:lnTo>
                  <a:lnTo>
                    <a:pt x="374688" y="136512"/>
                  </a:lnTo>
                  <a:lnTo>
                    <a:pt x="360781" y="92976"/>
                  </a:lnTo>
                  <a:lnTo>
                    <a:pt x="352171" y="47345"/>
                  </a:lnTo>
                  <a:lnTo>
                    <a:pt x="349224" y="0"/>
                  </a:lnTo>
                  <a:lnTo>
                    <a:pt x="342214" y="0"/>
                  </a:lnTo>
                  <a:lnTo>
                    <a:pt x="345224" y="48247"/>
                  </a:lnTo>
                  <a:lnTo>
                    <a:pt x="353987" y="94729"/>
                  </a:lnTo>
                  <a:lnTo>
                    <a:pt x="368147" y="139077"/>
                  </a:lnTo>
                  <a:lnTo>
                    <a:pt x="387337" y="180936"/>
                  </a:lnTo>
                  <a:lnTo>
                    <a:pt x="411200" y="219938"/>
                  </a:lnTo>
                  <a:lnTo>
                    <a:pt x="439369" y="255714"/>
                  </a:lnTo>
                  <a:lnTo>
                    <a:pt x="471474" y="287896"/>
                  </a:lnTo>
                  <a:lnTo>
                    <a:pt x="507149" y="316128"/>
                  </a:lnTo>
                  <a:lnTo>
                    <a:pt x="546049" y="340055"/>
                  </a:lnTo>
                  <a:lnTo>
                    <a:pt x="587781" y="359283"/>
                  </a:lnTo>
                  <a:lnTo>
                    <a:pt x="632015" y="373481"/>
                  </a:lnTo>
                  <a:lnTo>
                    <a:pt x="678357" y="382257"/>
                  </a:lnTo>
                  <a:lnTo>
                    <a:pt x="726452" y="385267"/>
                  </a:lnTo>
                  <a:lnTo>
                    <a:pt x="726452" y="378256"/>
                  </a:lnTo>
                  <a:close/>
                </a:path>
                <a:path w="727075" h="728344">
                  <a:moveTo>
                    <a:pt x="726452" y="340093"/>
                  </a:moveTo>
                  <a:lnTo>
                    <a:pt x="680554" y="336969"/>
                  </a:lnTo>
                  <a:lnTo>
                    <a:pt x="636485" y="327901"/>
                  </a:lnTo>
                  <a:lnTo>
                    <a:pt x="594677" y="313296"/>
                  </a:lnTo>
                  <a:lnTo>
                    <a:pt x="555523" y="293547"/>
                  </a:lnTo>
                  <a:lnTo>
                    <a:pt x="519442" y="269087"/>
                  </a:lnTo>
                  <a:lnTo>
                    <a:pt x="486841" y="240309"/>
                  </a:lnTo>
                  <a:lnTo>
                    <a:pt x="458139" y="207619"/>
                  </a:lnTo>
                  <a:lnTo>
                    <a:pt x="433730" y="171437"/>
                  </a:lnTo>
                  <a:lnTo>
                    <a:pt x="414032" y="132181"/>
                  </a:lnTo>
                  <a:lnTo>
                    <a:pt x="399453" y="90246"/>
                  </a:lnTo>
                  <a:lnTo>
                    <a:pt x="390410" y="46050"/>
                  </a:lnTo>
                  <a:lnTo>
                    <a:pt x="387311" y="0"/>
                  </a:lnTo>
                  <a:lnTo>
                    <a:pt x="380301" y="0"/>
                  </a:lnTo>
                  <a:lnTo>
                    <a:pt x="383476" y="47015"/>
                  </a:lnTo>
                  <a:lnTo>
                    <a:pt x="392696" y="92138"/>
                  </a:lnTo>
                  <a:lnTo>
                    <a:pt x="407568" y="134950"/>
                  </a:lnTo>
                  <a:lnTo>
                    <a:pt x="427672" y="175018"/>
                  </a:lnTo>
                  <a:lnTo>
                    <a:pt x="452577" y="211937"/>
                  </a:lnTo>
                  <a:lnTo>
                    <a:pt x="481863" y="245300"/>
                  </a:lnTo>
                  <a:lnTo>
                    <a:pt x="515137" y="274662"/>
                  </a:lnTo>
                  <a:lnTo>
                    <a:pt x="551954" y="299631"/>
                  </a:lnTo>
                  <a:lnTo>
                    <a:pt x="591921" y="319773"/>
                  </a:lnTo>
                  <a:lnTo>
                    <a:pt x="634593" y="334683"/>
                  </a:lnTo>
                  <a:lnTo>
                    <a:pt x="679577" y="343928"/>
                  </a:lnTo>
                  <a:lnTo>
                    <a:pt x="726452" y="347103"/>
                  </a:lnTo>
                  <a:lnTo>
                    <a:pt x="726452" y="340093"/>
                  </a:lnTo>
                  <a:close/>
                </a:path>
                <a:path w="727075" h="728344">
                  <a:moveTo>
                    <a:pt x="726452" y="301891"/>
                  </a:moveTo>
                  <a:lnTo>
                    <a:pt x="677697" y="297942"/>
                  </a:lnTo>
                  <a:lnTo>
                    <a:pt x="631418" y="286486"/>
                  </a:lnTo>
                  <a:lnTo>
                    <a:pt x="588251" y="268160"/>
                  </a:lnTo>
                  <a:lnTo>
                    <a:pt x="548805" y="243586"/>
                  </a:lnTo>
                  <a:lnTo>
                    <a:pt x="513702" y="213385"/>
                  </a:lnTo>
                  <a:lnTo>
                    <a:pt x="483590" y="178206"/>
                  </a:lnTo>
                  <a:lnTo>
                    <a:pt x="459079" y="138645"/>
                  </a:lnTo>
                  <a:lnTo>
                    <a:pt x="440791" y="95338"/>
                  </a:lnTo>
                  <a:lnTo>
                    <a:pt x="429374" y="48907"/>
                  </a:lnTo>
                  <a:lnTo>
                    <a:pt x="425424" y="0"/>
                  </a:lnTo>
                  <a:lnTo>
                    <a:pt x="418185" y="0"/>
                  </a:lnTo>
                  <a:lnTo>
                    <a:pt x="421538" y="45567"/>
                  </a:lnTo>
                  <a:lnTo>
                    <a:pt x="431279" y="89103"/>
                  </a:lnTo>
                  <a:lnTo>
                    <a:pt x="446925" y="130111"/>
                  </a:lnTo>
                  <a:lnTo>
                    <a:pt x="467995" y="168122"/>
                  </a:lnTo>
                  <a:lnTo>
                    <a:pt x="493991" y="202628"/>
                  </a:lnTo>
                  <a:lnTo>
                    <a:pt x="524433" y="233159"/>
                  </a:lnTo>
                  <a:lnTo>
                    <a:pt x="558850" y="259219"/>
                  </a:lnTo>
                  <a:lnTo>
                    <a:pt x="596747" y="280339"/>
                  </a:lnTo>
                  <a:lnTo>
                    <a:pt x="637628" y="296011"/>
                  </a:lnTo>
                  <a:lnTo>
                    <a:pt x="681024" y="305777"/>
                  </a:lnTo>
                  <a:lnTo>
                    <a:pt x="726452" y="309143"/>
                  </a:lnTo>
                  <a:lnTo>
                    <a:pt x="726452" y="301891"/>
                  </a:lnTo>
                  <a:close/>
                </a:path>
                <a:path w="727075" h="728344">
                  <a:moveTo>
                    <a:pt x="726452" y="263715"/>
                  </a:moveTo>
                  <a:lnTo>
                    <a:pt x="679259" y="259461"/>
                  </a:lnTo>
                  <a:lnTo>
                    <a:pt x="634822" y="247192"/>
                  </a:lnTo>
                  <a:lnTo>
                    <a:pt x="593864" y="227672"/>
                  </a:lnTo>
                  <a:lnTo>
                    <a:pt x="557161" y="201637"/>
                  </a:lnTo>
                  <a:lnTo>
                    <a:pt x="525449" y="169837"/>
                  </a:lnTo>
                  <a:lnTo>
                    <a:pt x="499465" y="133019"/>
                  </a:lnTo>
                  <a:lnTo>
                    <a:pt x="479983" y="91935"/>
                  </a:lnTo>
                  <a:lnTo>
                    <a:pt x="467753" y="47345"/>
                  </a:lnTo>
                  <a:lnTo>
                    <a:pt x="463499" y="0"/>
                  </a:lnTo>
                  <a:lnTo>
                    <a:pt x="456298" y="0"/>
                  </a:lnTo>
                  <a:lnTo>
                    <a:pt x="460654" y="48641"/>
                  </a:lnTo>
                  <a:lnTo>
                    <a:pt x="473240" y="94449"/>
                  </a:lnTo>
                  <a:lnTo>
                    <a:pt x="493255" y="136652"/>
                  </a:lnTo>
                  <a:lnTo>
                    <a:pt x="519938" y="174472"/>
                  </a:lnTo>
                  <a:lnTo>
                    <a:pt x="552526" y="207149"/>
                  </a:lnTo>
                  <a:lnTo>
                    <a:pt x="590245" y="233908"/>
                  </a:lnTo>
                  <a:lnTo>
                    <a:pt x="632320" y="253974"/>
                  </a:lnTo>
                  <a:lnTo>
                    <a:pt x="677976" y="266585"/>
                  </a:lnTo>
                  <a:lnTo>
                    <a:pt x="726452" y="270954"/>
                  </a:lnTo>
                  <a:lnTo>
                    <a:pt x="726452" y="263715"/>
                  </a:lnTo>
                  <a:close/>
                </a:path>
              </a:pathLst>
            </a:custGeom>
            <a:solidFill>
              <a:srgbClr val="FBDC04"/>
            </a:solidFill>
          </p:spPr>
          <p:txBody>
            <a:bodyPr wrap="square" lIns="0" tIns="0" rIns="0" bIns="0" rtlCol="0"/>
            <a:lstStyle/>
            <a:p>
              <a:endParaRPr/>
            </a:p>
          </p:txBody>
        </p:sp>
        <p:pic>
          <p:nvPicPr>
            <p:cNvPr id="16" name="object 11">
              <a:extLst>
                <a:ext uri="{FF2B5EF4-FFF2-40B4-BE49-F238E27FC236}">
                  <a16:creationId xmlns:a16="http://schemas.microsoft.com/office/drawing/2014/main" id="{14E713A7-8C9D-0A4A-D4D9-22FBECFD785F}"/>
                </a:ext>
              </a:extLst>
            </p:cNvPr>
            <p:cNvPicPr/>
            <p:nvPr/>
          </p:nvPicPr>
          <p:blipFill>
            <a:blip r:embed="rId3" cstate="print"/>
            <a:stretch>
              <a:fillRect/>
            </a:stretch>
          </p:blipFill>
          <p:spPr>
            <a:xfrm>
              <a:off x="7561886" y="225552"/>
              <a:ext cx="232070" cy="232789"/>
            </a:xfrm>
            <a:prstGeom prst="rect">
              <a:avLst/>
            </a:prstGeom>
          </p:spPr>
        </p:pic>
      </p:grpSp>
      <p:sp>
        <p:nvSpPr>
          <p:cNvPr id="17" name="object 12">
            <a:extLst>
              <a:ext uri="{FF2B5EF4-FFF2-40B4-BE49-F238E27FC236}">
                <a16:creationId xmlns:a16="http://schemas.microsoft.com/office/drawing/2014/main" id="{13210ECA-99A7-5F16-2837-E9B7E94FFA4E}"/>
              </a:ext>
            </a:extLst>
          </p:cNvPr>
          <p:cNvSpPr txBox="1"/>
          <p:nvPr userDrawn="1"/>
        </p:nvSpPr>
        <p:spPr>
          <a:xfrm>
            <a:off x="3707250" y="5749307"/>
            <a:ext cx="2296160" cy="607346"/>
          </a:xfrm>
          <a:prstGeom prst="rect">
            <a:avLst/>
          </a:prstGeom>
        </p:spPr>
        <p:txBody>
          <a:bodyPr vert="horz" wrap="square" lIns="0" tIns="25400" rIns="0" bIns="0" rtlCol="0">
            <a:spAutoFit/>
          </a:bodyPr>
          <a:lstStyle/>
          <a:p>
            <a:pPr marL="12700" marR="5080" algn="ctr">
              <a:lnSpc>
                <a:spcPct val="104700"/>
              </a:lnSpc>
              <a:spcBef>
                <a:spcPts val="200"/>
              </a:spcBef>
            </a:pPr>
            <a:r>
              <a:rPr lang="pt-BR" sz="1800" spc="-5" dirty="0">
                <a:latin typeface="Segoe UI Semibold"/>
                <a:cs typeface="Segoe UI Semibold"/>
              </a:rPr>
              <a:t>Atendimento </a:t>
            </a:r>
            <a:r>
              <a:rPr lang="pt-BR" spc="-5" dirty="0">
                <a:latin typeface="Segoe UI Semibold"/>
                <a:cs typeface="Segoe UI Semibold"/>
              </a:rPr>
              <a:t>às</a:t>
            </a:r>
            <a:r>
              <a:rPr lang="pt-BR" sz="1800" spc="-5" dirty="0">
                <a:latin typeface="Segoe UI Semibold"/>
                <a:cs typeface="Segoe UI Semibold"/>
              </a:rPr>
              <a:t> famílias</a:t>
            </a:r>
            <a:endParaRPr sz="1800" dirty="0">
              <a:latin typeface="Segoe UI Semibold"/>
              <a:cs typeface="Segoe UI Semibold"/>
            </a:endParaRPr>
          </a:p>
        </p:txBody>
      </p:sp>
      <p:sp>
        <p:nvSpPr>
          <p:cNvPr id="18" name="object 13">
            <a:extLst>
              <a:ext uri="{FF2B5EF4-FFF2-40B4-BE49-F238E27FC236}">
                <a16:creationId xmlns:a16="http://schemas.microsoft.com/office/drawing/2014/main" id="{34038706-D93A-BAF8-8640-3B060725AB7A}"/>
              </a:ext>
            </a:extLst>
          </p:cNvPr>
          <p:cNvSpPr/>
          <p:nvPr userDrawn="1"/>
        </p:nvSpPr>
        <p:spPr>
          <a:xfrm>
            <a:off x="1343779" y="2194018"/>
            <a:ext cx="1481455" cy="269875"/>
          </a:xfrm>
          <a:custGeom>
            <a:avLst/>
            <a:gdLst/>
            <a:ahLst/>
            <a:cxnLst/>
            <a:rect l="l" t="t" r="r" b="b"/>
            <a:pathLst>
              <a:path w="1481455" h="269875">
                <a:moveTo>
                  <a:pt x="1481327" y="0"/>
                </a:moveTo>
                <a:lnTo>
                  <a:pt x="0" y="0"/>
                </a:lnTo>
                <a:lnTo>
                  <a:pt x="0" y="269748"/>
                </a:lnTo>
                <a:lnTo>
                  <a:pt x="1481327" y="269748"/>
                </a:lnTo>
                <a:lnTo>
                  <a:pt x="1481327" y="0"/>
                </a:lnTo>
                <a:close/>
              </a:path>
            </a:pathLst>
          </a:custGeom>
          <a:solidFill>
            <a:srgbClr val="FFDD04"/>
          </a:solidFill>
        </p:spPr>
        <p:txBody>
          <a:bodyPr wrap="square" lIns="0" tIns="0" rIns="0" bIns="0" rtlCol="0"/>
          <a:lstStyle/>
          <a:p>
            <a:endParaRPr>
              <a:solidFill>
                <a:srgbClr val="FF0000"/>
              </a:solidFill>
            </a:endParaRPr>
          </a:p>
        </p:txBody>
      </p:sp>
      <p:sp>
        <p:nvSpPr>
          <p:cNvPr id="19" name="object 14">
            <a:extLst>
              <a:ext uri="{FF2B5EF4-FFF2-40B4-BE49-F238E27FC236}">
                <a16:creationId xmlns:a16="http://schemas.microsoft.com/office/drawing/2014/main" id="{9F3E7B98-7F1E-E61B-75C3-7D4B5003F3E6}"/>
              </a:ext>
            </a:extLst>
          </p:cNvPr>
          <p:cNvSpPr/>
          <p:nvPr userDrawn="1"/>
        </p:nvSpPr>
        <p:spPr>
          <a:xfrm>
            <a:off x="1336159" y="3990815"/>
            <a:ext cx="1481455" cy="268605"/>
          </a:xfrm>
          <a:custGeom>
            <a:avLst/>
            <a:gdLst/>
            <a:ahLst/>
            <a:cxnLst/>
            <a:rect l="l" t="t" r="r" b="b"/>
            <a:pathLst>
              <a:path w="1481455" h="268604">
                <a:moveTo>
                  <a:pt x="1481328" y="0"/>
                </a:moveTo>
                <a:lnTo>
                  <a:pt x="0" y="0"/>
                </a:lnTo>
                <a:lnTo>
                  <a:pt x="0" y="268223"/>
                </a:lnTo>
                <a:lnTo>
                  <a:pt x="1481328" y="268223"/>
                </a:lnTo>
                <a:lnTo>
                  <a:pt x="1481328" y="0"/>
                </a:lnTo>
                <a:close/>
              </a:path>
            </a:pathLst>
          </a:custGeom>
          <a:solidFill>
            <a:srgbClr val="FFDD04"/>
          </a:solidFill>
        </p:spPr>
        <p:txBody>
          <a:bodyPr wrap="square" lIns="0" tIns="0" rIns="0" bIns="0" rtlCol="0"/>
          <a:lstStyle/>
          <a:p>
            <a:endParaRPr/>
          </a:p>
        </p:txBody>
      </p:sp>
      <p:sp>
        <p:nvSpPr>
          <p:cNvPr id="20" name="object 15">
            <a:extLst>
              <a:ext uri="{FF2B5EF4-FFF2-40B4-BE49-F238E27FC236}">
                <a16:creationId xmlns:a16="http://schemas.microsoft.com/office/drawing/2014/main" id="{BE52BC48-8F2E-F865-CE29-0D6D2DCF2CD1}"/>
              </a:ext>
            </a:extLst>
          </p:cNvPr>
          <p:cNvSpPr txBox="1"/>
          <p:nvPr userDrawn="1"/>
        </p:nvSpPr>
        <p:spPr>
          <a:xfrm>
            <a:off x="1264023" y="4344128"/>
            <a:ext cx="1800225" cy="299720"/>
          </a:xfrm>
          <a:prstGeom prst="rect">
            <a:avLst/>
          </a:prstGeom>
        </p:spPr>
        <p:txBody>
          <a:bodyPr vert="horz" wrap="square" lIns="0" tIns="12700" rIns="0" bIns="0" rtlCol="0">
            <a:spAutoFit/>
          </a:bodyPr>
          <a:lstStyle/>
          <a:p>
            <a:pPr marL="12700">
              <a:lnSpc>
                <a:spcPct val="100000"/>
              </a:lnSpc>
              <a:spcBef>
                <a:spcPts val="100"/>
              </a:spcBef>
            </a:pPr>
            <a:r>
              <a:rPr sz="1800" spc="-10" dirty="0">
                <a:latin typeface="Segoe UI Semibold"/>
                <a:cs typeface="Segoe UI Semibold"/>
              </a:rPr>
              <a:t>Títulos</a:t>
            </a:r>
            <a:r>
              <a:rPr sz="1800" spc="-90" dirty="0">
                <a:latin typeface="Segoe UI Semibold"/>
                <a:cs typeface="Segoe UI Semibold"/>
              </a:rPr>
              <a:t> </a:t>
            </a:r>
            <a:r>
              <a:rPr sz="1800" dirty="0">
                <a:latin typeface="Segoe UI Semibold"/>
                <a:cs typeface="Segoe UI Semibold"/>
              </a:rPr>
              <a:t>no</a:t>
            </a:r>
            <a:r>
              <a:rPr sz="1800" spc="-50" dirty="0">
                <a:latin typeface="Segoe UI Semibold"/>
                <a:cs typeface="Segoe UI Semibold"/>
              </a:rPr>
              <a:t> </a:t>
            </a:r>
            <a:r>
              <a:rPr sz="1800" spc="10" dirty="0">
                <a:latin typeface="Segoe UI Semibold"/>
                <a:cs typeface="Segoe UI Semibold"/>
              </a:rPr>
              <a:t>acervo</a:t>
            </a:r>
            <a:endParaRPr sz="1800" dirty="0">
              <a:latin typeface="Segoe UI Semibold"/>
              <a:cs typeface="Segoe UI Semibold"/>
            </a:endParaRPr>
          </a:p>
        </p:txBody>
      </p:sp>
      <p:sp>
        <p:nvSpPr>
          <p:cNvPr id="21" name="object 16">
            <a:extLst>
              <a:ext uri="{FF2B5EF4-FFF2-40B4-BE49-F238E27FC236}">
                <a16:creationId xmlns:a16="http://schemas.microsoft.com/office/drawing/2014/main" id="{E4603F8C-0B11-0685-4663-6F93F3E84FE9}"/>
              </a:ext>
            </a:extLst>
          </p:cNvPr>
          <p:cNvSpPr txBox="1"/>
          <p:nvPr userDrawn="1"/>
        </p:nvSpPr>
        <p:spPr>
          <a:xfrm>
            <a:off x="1520945" y="1979592"/>
            <a:ext cx="1142365" cy="391795"/>
          </a:xfrm>
          <a:prstGeom prst="rect">
            <a:avLst/>
          </a:prstGeom>
        </p:spPr>
        <p:txBody>
          <a:bodyPr vert="horz" wrap="square" lIns="0" tIns="12700" rIns="0" bIns="0" rtlCol="0">
            <a:spAutoFit/>
          </a:bodyPr>
          <a:lstStyle/>
          <a:p>
            <a:pPr marL="12700">
              <a:lnSpc>
                <a:spcPct val="100000"/>
              </a:lnSpc>
              <a:spcBef>
                <a:spcPts val="100"/>
              </a:spcBef>
            </a:pPr>
            <a:r>
              <a:rPr lang="pt-BR" sz="2400" dirty="0">
                <a:latin typeface="Arial Black"/>
                <a:cs typeface="Arial Black"/>
              </a:rPr>
              <a:t>29</a:t>
            </a:r>
            <a:r>
              <a:rPr sz="2400" dirty="0">
                <a:latin typeface="Arial Black"/>
                <a:cs typeface="Arial Black"/>
              </a:rPr>
              <a:t>.0</a:t>
            </a:r>
            <a:r>
              <a:rPr sz="2400" spc="-10" dirty="0">
                <a:latin typeface="Arial Black"/>
                <a:cs typeface="Arial Black"/>
              </a:rPr>
              <a:t>0</a:t>
            </a:r>
            <a:r>
              <a:rPr sz="2400" dirty="0">
                <a:latin typeface="Arial Black"/>
                <a:cs typeface="Arial Black"/>
              </a:rPr>
              <a:t>0</a:t>
            </a:r>
          </a:p>
        </p:txBody>
      </p:sp>
      <p:sp>
        <p:nvSpPr>
          <p:cNvPr id="22" name="object 17">
            <a:extLst>
              <a:ext uri="{FF2B5EF4-FFF2-40B4-BE49-F238E27FC236}">
                <a16:creationId xmlns:a16="http://schemas.microsoft.com/office/drawing/2014/main" id="{5323FE62-8C13-40D9-25B3-5A85A6371D84}"/>
              </a:ext>
            </a:extLst>
          </p:cNvPr>
          <p:cNvSpPr txBox="1"/>
          <p:nvPr userDrawn="1"/>
        </p:nvSpPr>
        <p:spPr>
          <a:xfrm>
            <a:off x="1615432" y="3759293"/>
            <a:ext cx="939165" cy="391160"/>
          </a:xfrm>
          <a:prstGeom prst="rect">
            <a:avLst/>
          </a:prstGeom>
        </p:spPr>
        <p:txBody>
          <a:bodyPr vert="horz" wrap="square" lIns="0" tIns="12700" rIns="0" bIns="0" rtlCol="0">
            <a:spAutoFit/>
          </a:bodyPr>
          <a:lstStyle/>
          <a:p>
            <a:pPr marL="12700">
              <a:lnSpc>
                <a:spcPct val="100000"/>
              </a:lnSpc>
              <a:spcBef>
                <a:spcPts val="100"/>
              </a:spcBef>
            </a:pPr>
            <a:r>
              <a:rPr sz="2400" dirty="0">
                <a:latin typeface="Arial Black"/>
                <a:cs typeface="Arial Black"/>
              </a:rPr>
              <a:t>5.1</a:t>
            </a:r>
            <a:r>
              <a:rPr lang="pt-BR" sz="2400" dirty="0">
                <a:latin typeface="Arial Black"/>
                <a:cs typeface="Arial Black"/>
              </a:rPr>
              <a:t>92</a:t>
            </a:r>
            <a:endParaRPr sz="2400" dirty="0">
              <a:latin typeface="Arial Black"/>
              <a:cs typeface="Arial Black"/>
            </a:endParaRPr>
          </a:p>
        </p:txBody>
      </p:sp>
      <p:sp>
        <p:nvSpPr>
          <p:cNvPr id="23" name="object 18">
            <a:extLst>
              <a:ext uri="{FF2B5EF4-FFF2-40B4-BE49-F238E27FC236}">
                <a16:creationId xmlns:a16="http://schemas.microsoft.com/office/drawing/2014/main" id="{29DDA6AD-4B9F-2D0D-C34C-C5F1EAD5A272}"/>
              </a:ext>
            </a:extLst>
          </p:cNvPr>
          <p:cNvSpPr/>
          <p:nvPr userDrawn="1"/>
        </p:nvSpPr>
        <p:spPr>
          <a:xfrm>
            <a:off x="4245476" y="741646"/>
            <a:ext cx="1480185" cy="269875"/>
          </a:xfrm>
          <a:custGeom>
            <a:avLst/>
            <a:gdLst/>
            <a:ahLst/>
            <a:cxnLst/>
            <a:rect l="l" t="t" r="r" b="b"/>
            <a:pathLst>
              <a:path w="1480185" h="269875">
                <a:moveTo>
                  <a:pt x="1479803" y="0"/>
                </a:moveTo>
                <a:lnTo>
                  <a:pt x="0" y="0"/>
                </a:lnTo>
                <a:lnTo>
                  <a:pt x="0" y="269748"/>
                </a:lnTo>
                <a:lnTo>
                  <a:pt x="1479803" y="269748"/>
                </a:lnTo>
                <a:lnTo>
                  <a:pt x="1479803" y="0"/>
                </a:lnTo>
                <a:close/>
              </a:path>
            </a:pathLst>
          </a:custGeom>
          <a:solidFill>
            <a:srgbClr val="FFDD04"/>
          </a:solidFill>
        </p:spPr>
        <p:txBody>
          <a:bodyPr wrap="square" lIns="0" tIns="0" rIns="0" bIns="0" rtlCol="0"/>
          <a:lstStyle/>
          <a:p>
            <a:endParaRPr/>
          </a:p>
        </p:txBody>
      </p:sp>
      <p:sp>
        <p:nvSpPr>
          <p:cNvPr id="24" name="object 19">
            <a:extLst>
              <a:ext uri="{FF2B5EF4-FFF2-40B4-BE49-F238E27FC236}">
                <a16:creationId xmlns:a16="http://schemas.microsoft.com/office/drawing/2014/main" id="{2252F92A-8956-A95C-D63E-F361574A9D26}"/>
              </a:ext>
            </a:extLst>
          </p:cNvPr>
          <p:cNvSpPr txBox="1">
            <a:spLocks/>
          </p:cNvSpPr>
          <p:nvPr userDrawn="1"/>
        </p:nvSpPr>
        <p:spPr>
          <a:xfrm>
            <a:off x="4525129" y="548225"/>
            <a:ext cx="939165" cy="391160"/>
          </a:xfrm>
          <a:prstGeom prst="rect">
            <a:avLst/>
          </a:prstGeom>
        </p:spPr>
        <p:txBody>
          <a:bodyPr vert="horz" wrap="square" lIns="0" tIns="12700"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lnSpc>
                <a:spcPct val="100000"/>
              </a:lnSpc>
              <a:spcBef>
                <a:spcPts val="100"/>
              </a:spcBef>
            </a:pPr>
            <a:r>
              <a:rPr lang="pt-BR" sz="2400">
                <a:latin typeface="Arial Black"/>
                <a:cs typeface="Arial Black"/>
              </a:rPr>
              <a:t>1.161</a:t>
            </a:r>
            <a:endParaRPr lang="pt-BR" sz="2400" dirty="0">
              <a:latin typeface="Arial Black"/>
              <a:cs typeface="Arial Black"/>
            </a:endParaRPr>
          </a:p>
        </p:txBody>
      </p:sp>
      <p:sp>
        <p:nvSpPr>
          <p:cNvPr id="25" name="object 20">
            <a:extLst>
              <a:ext uri="{FF2B5EF4-FFF2-40B4-BE49-F238E27FC236}">
                <a16:creationId xmlns:a16="http://schemas.microsoft.com/office/drawing/2014/main" id="{333366EA-C5E8-F66A-DAE0-F70232077FC7}"/>
              </a:ext>
            </a:extLst>
          </p:cNvPr>
          <p:cNvSpPr txBox="1"/>
          <p:nvPr userDrawn="1"/>
        </p:nvSpPr>
        <p:spPr>
          <a:xfrm>
            <a:off x="4319008" y="1041366"/>
            <a:ext cx="1347470" cy="574040"/>
          </a:xfrm>
          <a:prstGeom prst="rect">
            <a:avLst/>
          </a:prstGeom>
        </p:spPr>
        <p:txBody>
          <a:bodyPr vert="horz" wrap="square" lIns="0" tIns="12700" rIns="0" bIns="0" rtlCol="0">
            <a:spAutoFit/>
          </a:bodyPr>
          <a:lstStyle/>
          <a:p>
            <a:pPr marL="12700" marR="5080" indent="354965">
              <a:lnSpc>
                <a:spcPct val="100000"/>
              </a:lnSpc>
              <a:spcBef>
                <a:spcPts val="100"/>
              </a:spcBef>
            </a:pPr>
            <a:r>
              <a:rPr sz="1800" spc="-5" dirty="0">
                <a:latin typeface="Segoe UI Semibold"/>
                <a:cs typeface="Segoe UI Semibold"/>
              </a:rPr>
              <a:t>Obras </a:t>
            </a:r>
            <a:r>
              <a:rPr sz="1800" dirty="0">
                <a:latin typeface="Segoe UI Semibold"/>
                <a:cs typeface="Segoe UI Semibold"/>
              </a:rPr>
              <a:t> </a:t>
            </a:r>
            <a:r>
              <a:rPr sz="1800" spc="-5" dirty="0">
                <a:latin typeface="Segoe UI Semibold"/>
                <a:cs typeface="Segoe UI Semibold"/>
              </a:rPr>
              <a:t>e</a:t>
            </a:r>
            <a:r>
              <a:rPr sz="1800" dirty="0">
                <a:latin typeface="Segoe UI Semibold"/>
                <a:cs typeface="Segoe UI Semibold"/>
              </a:rPr>
              <a:t>mp</a:t>
            </a:r>
            <a:r>
              <a:rPr sz="1800" spc="-10" dirty="0">
                <a:latin typeface="Segoe UI Semibold"/>
                <a:cs typeface="Segoe UI Semibold"/>
              </a:rPr>
              <a:t>r</a:t>
            </a:r>
            <a:r>
              <a:rPr sz="1800" spc="-5" dirty="0">
                <a:latin typeface="Segoe UI Semibold"/>
                <a:cs typeface="Segoe UI Semibold"/>
              </a:rPr>
              <a:t>e</a:t>
            </a:r>
            <a:r>
              <a:rPr sz="1800" spc="5" dirty="0">
                <a:latin typeface="Segoe UI Semibold"/>
                <a:cs typeface="Segoe UI Semibold"/>
              </a:rPr>
              <a:t>s</a:t>
            </a:r>
            <a:r>
              <a:rPr sz="1800" spc="-5" dirty="0">
                <a:latin typeface="Segoe UI Semibold"/>
                <a:cs typeface="Segoe UI Semibold"/>
              </a:rPr>
              <a:t>t</a:t>
            </a:r>
            <a:r>
              <a:rPr sz="1800" spc="-10" dirty="0">
                <a:latin typeface="Segoe UI Semibold"/>
                <a:cs typeface="Segoe UI Semibold"/>
              </a:rPr>
              <a:t>a</a:t>
            </a:r>
            <a:r>
              <a:rPr sz="1800" dirty="0">
                <a:latin typeface="Segoe UI Semibold"/>
                <a:cs typeface="Segoe UI Semibold"/>
              </a:rPr>
              <a:t>d</a:t>
            </a:r>
            <a:r>
              <a:rPr sz="1800" spc="-10" dirty="0">
                <a:latin typeface="Segoe UI Semibold"/>
                <a:cs typeface="Segoe UI Semibold"/>
              </a:rPr>
              <a:t>a</a:t>
            </a:r>
            <a:r>
              <a:rPr sz="1800" dirty="0">
                <a:latin typeface="Segoe UI Semibold"/>
                <a:cs typeface="Segoe UI Semibold"/>
              </a:rPr>
              <a:t>s</a:t>
            </a:r>
          </a:p>
        </p:txBody>
      </p:sp>
      <p:sp>
        <p:nvSpPr>
          <p:cNvPr id="26" name="object 21">
            <a:extLst>
              <a:ext uri="{FF2B5EF4-FFF2-40B4-BE49-F238E27FC236}">
                <a16:creationId xmlns:a16="http://schemas.microsoft.com/office/drawing/2014/main" id="{3D98FA40-1A97-4C33-B372-FB9C25A93038}"/>
              </a:ext>
            </a:extLst>
          </p:cNvPr>
          <p:cNvSpPr txBox="1"/>
          <p:nvPr userDrawn="1"/>
        </p:nvSpPr>
        <p:spPr>
          <a:xfrm>
            <a:off x="4218806" y="2554064"/>
            <a:ext cx="1468755" cy="848994"/>
          </a:xfrm>
          <a:prstGeom prst="rect">
            <a:avLst/>
          </a:prstGeom>
        </p:spPr>
        <p:txBody>
          <a:bodyPr vert="horz" wrap="square" lIns="0" tIns="12700" rIns="0" bIns="0" rtlCol="0">
            <a:spAutoFit/>
          </a:bodyPr>
          <a:lstStyle/>
          <a:p>
            <a:pPr marL="155575">
              <a:lnSpc>
                <a:spcPct val="100000"/>
              </a:lnSpc>
              <a:spcBef>
                <a:spcPts val="100"/>
              </a:spcBef>
            </a:pPr>
            <a:r>
              <a:rPr sz="1800" spc="-5" dirty="0">
                <a:latin typeface="Segoe UI Semibold"/>
                <a:cs typeface="Segoe UI Semibold"/>
              </a:rPr>
              <a:t>Downloads</a:t>
            </a:r>
            <a:endParaRPr sz="1800">
              <a:latin typeface="Segoe UI Semibold"/>
              <a:cs typeface="Segoe UI Semibold"/>
            </a:endParaRPr>
          </a:p>
          <a:p>
            <a:pPr marL="213360">
              <a:lnSpc>
                <a:spcPct val="100000"/>
              </a:lnSpc>
            </a:pPr>
            <a:r>
              <a:rPr sz="1800" spc="-10" dirty="0">
                <a:latin typeface="Segoe UI Semibold"/>
                <a:cs typeface="Segoe UI Semibold"/>
              </a:rPr>
              <a:t>realizados</a:t>
            </a:r>
            <a:endParaRPr sz="1800">
              <a:latin typeface="Segoe UI Semibold"/>
              <a:cs typeface="Segoe UI Semibold"/>
            </a:endParaRPr>
          </a:p>
          <a:p>
            <a:pPr marL="12700">
              <a:lnSpc>
                <a:spcPct val="100000"/>
              </a:lnSpc>
            </a:pPr>
            <a:r>
              <a:rPr sz="1800" dirty="0">
                <a:latin typeface="Segoe UI Semibold"/>
                <a:cs typeface="Segoe UI Semibold"/>
              </a:rPr>
              <a:t>na</a:t>
            </a:r>
            <a:r>
              <a:rPr sz="1800" spc="-80" dirty="0">
                <a:latin typeface="Segoe UI Semibold"/>
                <a:cs typeface="Segoe UI Semibold"/>
              </a:rPr>
              <a:t> </a:t>
            </a:r>
            <a:r>
              <a:rPr sz="1800" spc="-5" dirty="0">
                <a:latin typeface="Segoe UI Semibold"/>
                <a:cs typeface="Segoe UI Semibold"/>
              </a:rPr>
              <a:t>Dorinateca</a:t>
            </a:r>
            <a:endParaRPr sz="1800">
              <a:latin typeface="Segoe UI Semibold"/>
              <a:cs typeface="Segoe UI Semibold"/>
            </a:endParaRPr>
          </a:p>
        </p:txBody>
      </p:sp>
      <p:sp>
        <p:nvSpPr>
          <p:cNvPr id="27" name="object 22">
            <a:extLst>
              <a:ext uri="{FF2B5EF4-FFF2-40B4-BE49-F238E27FC236}">
                <a16:creationId xmlns:a16="http://schemas.microsoft.com/office/drawing/2014/main" id="{88F7C0F5-2C26-F0CE-DD36-134A0C53F048}"/>
              </a:ext>
            </a:extLst>
          </p:cNvPr>
          <p:cNvSpPr/>
          <p:nvPr userDrawn="1"/>
        </p:nvSpPr>
        <p:spPr>
          <a:xfrm>
            <a:off x="4204327" y="2169634"/>
            <a:ext cx="1480185" cy="269875"/>
          </a:xfrm>
          <a:custGeom>
            <a:avLst/>
            <a:gdLst/>
            <a:ahLst/>
            <a:cxnLst/>
            <a:rect l="l" t="t" r="r" b="b"/>
            <a:pathLst>
              <a:path w="1480185" h="269875">
                <a:moveTo>
                  <a:pt x="1479803" y="0"/>
                </a:moveTo>
                <a:lnTo>
                  <a:pt x="0" y="0"/>
                </a:lnTo>
                <a:lnTo>
                  <a:pt x="0" y="269748"/>
                </a:lnTo>
                <a:lnTo>
                  <a:pt x="1479803" y="269748"/>
                </a:lnTo>
                <a:lnTo>
                  <a:pt x="1479803" y="0"/>
                </a:lnTo>
                <a:close/>
              </a:path>
            </a:pathLst>
          </a:custGeom>
          <a:solidFill>
            <a:srgbClr val="FFDD04"/>
          </a:solidFill>
        </p:spPr>
        <p:txBody>
          <a:bodyPr wrap="square" lIns="0" tIns="0" rIns="0" bIns="0" rtlCol="0"/>
          <a:lstStyle/>
          <a:p>
            <a:endParaRPr/>
          </a:p>
        </p:txBody>
      </p:sp>
      <p:sp>
        <p:nvSpPr>
          <p:cNvPr id="28" name="object 23">
            <a:extLst>
              <a:ext uri="{FF2B5EF4-FFF2-40B4-BE49-F238E27FC236}">
                <a16:creationId xmlns:a16="http://schemas.microsoft.com/office/drawing/2014/main" id="{BC18BA5D-C0A1-36AC-A7BF-804A247BF4A8}"/>
              </a:ext>
            </a:extLst>
          </p:cNvPr>
          <p:cNvSpPr/>
          <p:nvPr userDrawn="1"/>
        </p:nvSpPr>
        <p:spPr>
          <a:xfrm>
            <a:off x="4204327" y="3990815"/>
            <a:ext cx="1480185" cy="268605"/>
          </a:xfrm>
          <a:custGeom>
            <a:avLst/>
            <a:gdLst/>
            <a:ahLst/>
            <a:cxnLst/>
            <a:rect l="l" t="t" r="r" b="b"/>
            <a:pathLst>
              <a:path w="1480185" h="268604">
                <a:moveTo>
                  <a:pt x="1479803" y="0"/>
                </a:moveTo>
                <a:lnTo>
                  <a:pt x="0" y="0"/>
                </a:lnTo>
                <a:lnTo>
                  <a:pt x="0" y="268223"/>
                </a:lnTo>
                <a:lnTo>
                  <a:pt x="1479803" y="268223"/>
                </a:lnTo>
                <a:lnTo>
                  <a:pt x="1479803" y="0"/>
                </a:lnTo>
                <a:close/>
              </a:path>
            </a:pathLst>
          </a:custGeom>
          <a:solidFill>
            <a:srgbClr val="FFDD04"/>
          </a:solidFill>
        </p:spPr>
        <p:txBody>
          <a:bodyPr wrap="square" lIns="0" tIns="0" rIns="0" bIns="0" rtlCol="0"/>
          <a:lstStyle/>
          <a:p>
            <a:endParaRPr/>
          </a:p>
        </p:txBody>
      </p:sp>
      <p:sp>
        <p:nvSpPr>
          <p:cNvPr id="29" name="object 24">
            <a:extLst>
              <a:ext uri="{FF2B5EF4-FFF2-40B4-BE49-F238E27FC236}">
                <a16:creationId xmlns:a16="http://schemas.microsoft.com/office/drawing/2014/main" id="{72DDCA48-389E-70D3-84F4-6EC868A26C57}"/>
              </a:ext>
            </a:extLst>
          </p:cNvPr>
          <p:cNvSpPr txBox="1"/>
          <p:nvPr userDrawn="1"/>
        </p:nvSpPr>
        <p:spPr>
          <a:xfrm>
            <a:off x="4483601" y="1955512"/>
            <a:ext cx="939165" cy="382156"/>
          </a:xfrm>
          <a:prstGeom prst="rect">
            <a:avLst/>
          </a:prstGeom>
        </p:spPr>
        <p:txBody>
          <a:bodyPr vert="horz" wrap="square" lIns="0" tIns="12700" rIns="0" bIns="0" rtlCol="0">
            <a:spAutoFit/>
          </a:bodyPr>
          <a:lstStyle/>
          <a:p>
            <a:pPr marL="12700">
              <a:lnSpc>
                <a:spcPct val="100000"/>
              </a:lnSpc>
              <a:spcBef>
                <a:spcPts val="100"/>
              </a:spcBef>
            </a:pPr>
            <a:r>
              <a:rPr lang="pt-BR" sz="2400" dirty="0">
                <a:latin typeface="Arial Black"/>
                <a:cs typeface="Arial Black"/>
              </a:rPr>
              <a:t>4.409</a:t>
            </a:r>
            <a:endParaRPr sz="2400" dirty="0">
              <a:latin typeface="Arial Black"/>
              <a:cs typeface="Arial Black"/>
            </a:endParaRPr>
          </a:p>
        </p:txBody>
      </p:sp>
      <p:sp>
        <p:nvSpPr>
          <p:cNvPr id="30" name="object 25">
            <a:extLst>
              <a:ext uri="{FF2B5EF4-FFF2-40B4-BE49-F238E27FC236}">
                <a16:creationId xmlns:a16="http://schemas.microsoft.com/office/drawing/2014/main" id="{F6F074F0-6F1F-C5F7-956A-C5924E51F0A3}"/>
              </a:ext>
            </a:extLst>
          </p:cNvPr>
          <p:cNvSpPr txBox="1"/>
          <p:nvPr userDrawn="1"/>
        </p:nvSpPr>
        <p:spPr>
          <a:xfrm>
            <a:off x="1472557" y="2541872"/>
            <a:ext cx="1251585" cy="848994"/>
          </a:xfrm>
          <a:prstGeom prst="rect">
            <a:avLst/>
          </a:prstGeom>
        </p:spPr>
        <p:txBody>
          <a:bodyPr vert="horz" wrap="square" lIns="0" tIns="12700" rIns="0" bIns="0" rtlCol="0">
            <a:spAutoFit/>
          </a:bodyPr>
          <a:lstStyle/>
          <a:p>
            <a:pPr marL="12700" marR="5080" indent="1905" algn="ctr">
              <a:lnSpc>
                <a:spcPct val="100000"/>
              </a:lnSpc>
              <a:spcBef>
                <a:spcPts val="100"/>
              </a:spcBef>
            </a:pPr>
            <a:r>
              <a:rPr sz="1800" spc="-5" dirty="0">
                <a:latin typeface="Segoe UI Semibold"/>
                <a:cs typeface="Segoe UI Semibold"/>
              </a:rPr>
              <a:t>Livros </a:t>
            </a:r>
            <a:r>
              <a:rPr sz="1800" dirty="0">
                <a:latin typeface="Segoe UI Semibold"/>
                <a:cs typeface="Segoe UI Semibold"/>
              </a:rPr>
              <a:t> </a:t>
            </a:r>
            <a:r>
              <a:rPr sz="1800" spc="-5" dirty="0">
                <a:latin typeface="Segoe UI Semibold"/>
                <a:cs typeface="Segoe UI Semibold"/>
              </a:rPr>
              <a:t>acessíveis </a:t>
            </a:r>
            <a:r>
              <a:rPr sz="1800" dirty="0">
                <a:latin typeface="Segoe UI Semibold"/>
                <a:cs typeface="Segoe UI Semibold"/>
              </a:rPr>
              <a:t> </a:t>
            </a:r>
            <a:r>
              <a:rPr sz="1800" spc="-10" dirty="0">
                <a:latin typeface="Segoe UI Semibold"/>
                <a:cs typeface="Segoe UI Semibold"/>
              </a:rPr>
              <a:t>d</a:t>
            </a:r>
            <a:r>
              <a:rPr sz="1800" spc="-5" dirty="0">
                <a:latin typeface="Segoe UI Semibold"/>
                <a:cs typeface="Segoe UI Semibold"/>
              </a:rPr>
              <a:t>istri</a:t>
            </a:r>
            <a:r>
              <a:rPr sz="1800" spc="-10" dirty="0">
                <a:latin typeface="Segoe UI Semibold"/>
                <a:cs typeface="Segoe UI Semibold"/>
              </a:rPr>
              <a:t>b</a:t>
            </a:r>
            <a:r>
              <a:rPr sz="1800" spc="-5" dirty="0">
                <a:latin typeface="Segoe UI Semibold"/>
                <a:cs typeface="Segoe UI Semibold"/>
              </a:rPr>
              <a:t>uídos</a:t>
            </a:r>
            <a:endParaRPr sz="1800" dirty="0">
              <a:latin typeface="Segoe UI Semibold"/>
              <a:cs typeface="Segoe UI Semibold"/>
            </a:endParaRPr>
          </a:p>
        </p:txBody>
      </p:sp>
      <p:sp>
        <p:nvSpPr>
          <p:cNvPr id="31" name="object 26">
            <a:extLst>
              <a:ext uri="{FF2B5EF4-FFF2-40B4-BE49-F238E27FC236}">
                <a16:creationId xmlns:a16="http://schemas.microsoft.com/office/drawing/2014/main" id="{EEA7095D-5992-324E-04FC-3A239ED5D23F}"/>
              </a:ext>
            </a:extLst>
          </p:cNvPr>
          <p:cNvSpPr txBox="1"/>
          <p:nvPr userDrawn="1"/>
        </p:nvSpPr>
        <p:spPr>
          <a:xfrm>
            <a:off x="4309229" y="4316697"/>
            <a:ext cx="1320800" cy="574040"/>
          </a:xfrm>
          <a:prstGeom prst="rect">
            <a:avLst/>
          </a:prstGeom>
        </p:spPr>
        <p:txBody>
          <a:bodyPr vert="horz" wrap="square" lIns="0" tIns="12700" rIns="0" bIns="0" rtlCol="0">
            <a:spAutoFit/>
          </a:bodyPr>
          <a:lstStyle/>
          <a:p>
            <a:pPr marL="12700" marR="5080" indent="55880">
              <a:lnSpc>
                <a:spcPct val="100000"/>
              </a:lnSpc>
              <a:spcBef>
                <a:spcPts val="100"/>
              </a:spcBef>
            </a:pPr>
            <a:r>
              <a:rPr sz="1800" spc="-5" dirty="0">
                <a:latin typeface="Segoe UI Semibold"/>
                <a:cs typeface="Segoe UI Semibold"/>
              </a:rPr>
              <a:t>Instituições </a:t>
            </a:r>
            <a:r>
              <a:rPr sz="1800" spc="-480" dirty="0">
                <a:latin typeface="Segoe UI Semibold"/>
                <a:cs typeface="Segoe UI Semibold"/>
              </a:rPr>
              <a:t> </a:t>
            </a:r>
            <a:r>
              <a:rPr sz="1800" dirty="0">
                <a:latin typeface="Segoe UI Semibold"/>
                <a:cs typeface="Segoe UI Semibold"/>
              </a:rPr>
              <a:t>ben</a:t>
            </a:r>
            <a:r>
              <a:rPr sz="1800" spc="-5" dirty="0">
                <a:latin typeface="Segoe UI Semibold"/>
                <a:cs typeface="Segoe UI Semibold"/>
              </a:rPr>
              <a:t>e</a:t>
            </a:r>
            <a:r>
              <a:rPr sz="1800" dirty="0">
                <a:latin typeface="Segoe UI Semibold"/>
                <a:cs typeface="Segoe UI Semibold"/>
              </a:rPr>
              <a:t>f</a:t>
            </a:r>
            <a:r>
              <a:rPr sz="1800" spc="-5" dirty="0">
                <a:latin typeface="Segoe UI Semibold"/>
                <a:cs typeface="Segoe UI Semibold"/>
              </a:rPr>
              <a:t>icia</a:t>
            </a:r>
            <a:r>
              <a:rPr sz="1800" spc="-10" dirty="0">
                <a:latin typeface="Segoe UI Semibold"/>
                <a:cs typeface="Segoe UI Semibold"/>
              </a:rPr>
              <a:t>d</a:t>
            </a:r>
            <a:r>
              <a:rPr sz="1800" dirty="0">
                <a:latin typeface="Segoe UI Semibold"/>
                <a:cs typeface="Segoe UI Semibold"/>
              </a:rPr>
              <a:t>as</a:t>
            </a:r>
          </a:p>
        </p:txBody>
      </p:sp>
      <p:sp>
        <p:nvSpPr>
          <p:cNvPr id="32" name="object 27">
            <a:extLst>
              <a:ext uri="{FF2B5EF4-FFF2-40B4-BE49-F238E27FC236}">
                <a16:creationId xmlns:a16="http://schemas.microsoft.com/office/drawing/2014/main" id="{CA48A3FF-DE8B-6D6E-CCCE-E85593D26470}"/>
              </a:ext>
            </a:extLst>
          </p:cNvPr>
          <p:cNvSpPr/>
          <p:nvPr userDrawn="1"/>
        </p:nvSpPr>
        <p:spPr>
          <a:xfrm>
            <a:off x="1336159" y="5398991"/>
            <a:ext cx="1481455" cy="269875"/>
          </a:xfrm>
          <a:custGeom>
            <a:avLst/>
            <a:gdLst/>
            <a:ahLst/>
            <a:cxnLst/>
            <a:rect l="l" t="t" r="r" b="b"/>
            <a:pathLst>
              <a:path w="1481455" h="269875">
                <a:moveTo>
                  <a:pt x="1481328" y="0"/>
                </a:moveTo>
                <a:lnTo>
                  <a:pt x="0" y="0"/>
                </a:lnTo>
                <a:lnTo>
                  <a:pt x="0" y="269747"/>
                </a:lnTo>
                <a:lnTo>
                  <a:pt x="1481328" y="269747"/>
                </a:lnTo>
                <a:lnTo>
                  <a:pt x="1481328" y="0"/>
                </a:lnTo>
                <a:close/>
              </a:path>
            </a:pathLst>
          </a:custGeom>
          <a:solidFill>
            <a:srgbClr val="FFDD04"/>
          </a:solidFill>
        </p:spPr>
        <p:txBody>
          <a:bodyPr wrap="square" lIns="0" tIns="0" rIns="0" bIns="0" rtlCol="0"/>
          <a:lstStyle/>
          <a:p>
            <a:endParaRPr/>
          </a:p>
        </p:txBody>
      </p:sp>
      <p:sp>
        <p:nvSpPr>
          <p:cNvPr id="33" name="object 28">
            <a:extLst>
              <a:ext uri="{FF2B5EF4-FFF2-40B4-BE49-F238E27FC236}">
                <a16:creationId xmlns:a16="http://schemas.microsoft.com/office/drawing/2014/main" id="{B95C9802-234D-8D10-EBB8-7B71EE9AA647}"/>
              </a:ext>
            </a:extLst>
          </p:cNvPr>
          <p:cNvSpPr txBox="1"/>
          <p:nvPr userDrawn="1"/>
        </p:nvSpPr>
        <p:spPr>
          <a:xfrm>
            <a:off x="866768" y="5753574"/>
            <a:ext cx="2407031" cy="843821"/>
          </a:xfrm>
          <a:prstGeom prst="rect">
            <a:avLst/>
          </a:prstGeom>
        </p:spPr>
        <p:txBody>
          <a:bodyPr vert="horz" wrap="square" lIns="0" tIns="12700" rIns="0" bIns="0" rtlCol="0">
            <a:spAutoFit/>
          </a:bodyPr>
          <a:lstStyle/>
          <a:p>
            <a:pPr marL="353695" marR="5080" indent="-341630" algn="ctr">
              <a:lnSpc>
                <a:spcPct val="100000"/>
              </a:lnSpc>
              <a:spcBef>
                <a:spcPts val="100"/>
              </a:spcBef>
            </a:pPr>
            <a:r>
              <a:rPr sz="1800" spc="-5" dirty="0" err="1">
                <a:latin typeface="Segoe UI Semibold"/>
                <a:cs typeface="Segoe UI Semibold"/>
              </a:rPr>
              <a:t>Municípios</a:t>
            </a:r>
            <a:r>
              <a:rPr sz="1800" spc="-5" dirty="0">
                <a:latin typeface="Segoe UI Semibold"/>
                <a:cs typeface="Segoe UI Semibold"/>
              </a:rPr>
              <a:t> </a:t>
            </a:r>
            <a:r>
              <a:rPr sz="1800" spc="-5" dirty="0" err="1">
                <a:latin typeface="Segoe UI Semibold"/>
                <a:cs typeface="Segoe UI Semibold"/>
              </a:rPr>
              <a:t>atendidos</a:t>
            </a:r>
            <a:r>
              <a:rPr lang="pt-BR" sz="1800" spc="-5" dirty="0">
                <a:latin typeface="Segoe UI Semibold"/>
                <a:cs typeface="Segoe UI Semibold"/>
              </a:rPr>
              <a:t> </a:t>
            </a:r>
            <a:r>
              <a:rPr lang="pt-BR" sz="1800" spc="-10" dirty="0">
                <a:latin typeface="Segoe UI Semibold"/>
                <a:cs typeface="Segoe UI Semibold"/>
              </a:rPr>
              <a:t>pela Rede de Leitura Inclusiva</a:t>
            </a:r>
            <a:endParaRPr sz="1800" dirty="0">
              <a:latin typeface="Segoe UI Semibold"/>
              <a:cs typeface="Segoe UI Semibold"/>
            </a:endParaRPr>
          </a:p>
        </p:txBody>
      </p:sp>
      <p:sp>
        <p:nvSpPr>
          <p:cNvPr id="34" name="object 29">
            <a:extLst>
              <a:ext uri="{FF2B5EF4-FFF2-40B4-BE49-F238E27FC236}">
                <a16:creationId xmlns:a16="http://schemas.microsoft.com/office/drawing/2014/main" id="{61EB6C71-D672-81E5-CF15-0A785D2376E5}"/>
              </a:ext>
            </a:extLst>
          </p:cNvPr>
          <p:cNvSpPr/>
          <p:nvPr userDrawn="1"/>
        </p:nvSpPr>
        <p:spPr>
          <a:xfrm>
            <a:off x="4204327" y="5398991"/>
            <a:ext cx="1480185" cy="269875"/>
          </a:xfrm>
          <a:custGeom>
            <a:avLst/>
            <a:gdLst/>
            <a:ahLst/>
            <a:cxnLst/>
            <a:rect l="l" t="t" r="r" b="b"/>
            <a:pathLst>
              <a:path w="1480185" h="269875">
                <a:moveTo>
                  <a:pt x="1479803" y="0"/>
                </a:moveTo>
                <a:lnTo>
                  <a:pt x="0" y="0"/>
                </a:lnTo>
                <a:lnTo>
                  <a:pt x="0" y="269747"/>
                </a:lnTo>
                <a:lnTo>
                  <a:pt x="1479803" y="269747"/>
                </a:lnTo>
                <a:lnTo>
                  <a:pt x="1479803" y="0"/>
                </a:lnTo>
                <a:close/>
              </a:path>
            </a:pathLst>
          </a:custGeom>
          <a:solidFill>
            <a:srgbClr val="FFDD04"/>
          </a:solidFill>
        </p:spPr>
        <p:txBody>
          <a:bodyPr wrap="square" lIns="0" tIns="0" rIns="0" bIns="0" rtlCol="0"/>
          <a:lstStyle/>
          <a:p>
            <a:endParaRPr/>
          </a:p>
        </p:txBody>
      </p:sp>
      <p:sp>
        <p:nvSpPr>
          <p:cNvPr id="35" name="object 30">
            <a:extLst>
              <a:ext uri="{FF2B5EF4-FFF2-40B4-BE49-F238E27FC236}">
                <a16:creationId xmlns:a16="http://schemas.microsoft.com/office/drawing/2014/main" id="{C24A7184-B148-A4D7-4480-736619AB0F93}"/>
              </a:ext>
            </a:extLst>
          </p:cNvPr>
          <p:cNvSpPr txBox="1"/>
          <p:nvPr userDrawn="1"/>
        </p:nvSpPr>
        <p:spPr>
          <a:xfrm>
            <a:off x="1876037" y="5222664"/>
            <a:ext cx="431165" cy="391795"/>
          </a:xfrm>
          <a:prstGeom prst="rect">
            <a:avLst/>
          </a:prstGeom>
        </p:spPr>
        <p:txBody>
          <a:bodyPr vert="horz" wrap="square" lIns="0" tIns="12700" rIns="0" bIns="0" rtlCol="0">
            <a:spAutoFit/>
          </a:bodyPr>
          <a:lstStyle/>
          <a:p>
            <a:pPr marL="12700">
              <a:lnSpc>
                <a:spcPct val="100000"/>
              </a:lnSpc>
              <a:spcBef>
                <a:spcPts val="100"/>
              </a:spcBef>
            </a:pPr>
            <a:r>
              <a:rPr lang="pt-BR" sz="2400" spc="-10" dirty="0">
                <a:latin typeface="Arial Black"/>
                <a:cs typeface="Arial Black"/>
              </a:rPr>
              <a:t>34</a:t>
            </a:r>
            <a:endParaRPr sz="2400" dirty="0">
              <a:latin typeface="Arial Black"/>
              <a:cs typeface="Arial Black"/>
            </a:endParaRPr>
          </a:p>
        </p:txBody>
      </p:sp>
      <p:sp>
        <p:nvSpPr>
          <p:cNvPr id="36" name="object 31">
            <a:extLst>
              <a:ext uri="{FF2B5EF4-FFF2-40B4-BE49-F238E27FC236}">
                <a16:creationId xmlns:a16="http://schemas.microsoft.com/office/drawing/2014/main" id="{BEECFAED-55D7-7107-E90D-E9519275E237}"/>
              </a:ext>
            </a:extLst>
          </p:cNvPr>
          <p:cNvSpPr txBox="1"/>
          <p:nvPr userDrawn="1"/>
        </p:nvSpPr>
        <p:spPr>
          <a:xfrm>
            <a:off x="4481188" y="3776692"/>
            <a:ext cx="940435" cy="391160"/>
          </a:xfrm>
          <a:prstGeom prst="rect">
            <a:avLst/>
          </a:prstGeom>
        </p:spPr>
        <p:txBody>
          <a:bodyPr vert="horz" wrap="square" lIns="0" tIns="12700" rIns="0" bIns="0" rtlCol="0">
            <a:spAutoFit/>
          </a:bodyPr>
          <a:lstStyle/>
          <a:p>
            <a:pPr marL="12700">
              <a:lnSpc>
                <a:spcPct val="100000"/>
              </a:lnSpc>
              <a:spcBef>
                <a:spcPts val="100"/>
              </a:spcBef>
            </a:pPr>
            <a:r>
              <a:rPr lang="pt-BR" sz="2400" dirty="0">
                <a:latin typeface="Arial Black"/>
                <a:cs typeface="Arial Black"/>
              </a:rPr>
              <a:t>4</a:t>
            </a:r>
            <a:r>
              <a:rPr sz="2400" dirty="0">
                <a:latin typeface="Arial Black"/>
                <a:cs typeface="Arial Black"/>
              </a:rPr>
              <a:t>.</a:t>
            </a:r>
            <a:r>
              <a:rPr lang="pt-BR" sz="2400" dirty="0">
                <a:latin typeface="Arial Black"/>
                <a:cs typeface="Arial Black"/>
              </a:rPr>
              <a:t>750</a:t>
            </a:r>
            <a:endParaRPr sz="2400" dirty="0">
              <a:latin typeface="Arial Black"/>
              <a:cs typeface="Arial Black"/>
            </a:endParaRPr>
          </a:p>
        </p:txBody>
      </p:sp>
      <p:sp>
        <p:nvSpPr>
          <p:cNvPr id="37" name="object 32">
            <a:extLst>
              <a:ext uri="{FF2B5EF4-FFF2-40B4-BE49-F238E27FC236}">
                <a16:creationId xmlns:a16="http://schemas.microsoft.com/office/drawing/2014/main" id="{1CD22187-42A0-B079-6086-234DC7FF9F73}"/>
              </a:ext>
            </a:extLst>
          </p:cNvPr>
          <p:cNvSpPr txBox="1"/>
          <p:nvPr userDrawn="1"/>
        </p:nvSpPr>
        <p:spPr>
          <a:xfrm>
            <a:off x="4204327" y="5261577"/>
            <a:ext cx="1521334" cy="382156"/>
          </a:xfrm>
          <a:prstGeom prst="rect">
            <a:avLst/>
          </a:prstGeom>
        </p:spPr>
        <p:txBody>
          <a:bodyPr vert="horz" wrap="square" lIns="0" tIns="12700" rIns="0" bIns="0" rtlCol="0">
            <a:spAutoFit/>
          </a:bodyPr>
          <a:lstStyle/>
          <a:p>
            <a:pPr marL="12700" algn="ctr">
              <a:lnSpc>
                <a:spcPct val="100000"/>
              </a:lnSpc>
              <a:spcBef>
                <a:spcPts val="100"/>
              </a:spcBef>
            </a:pPr>
            <a:r>
              <a:rPr lang="pt-BR" sz="2400" spc="-5" dirty="0">
                <a:latin typeface="Arial Black"/>
                <a:cs typeface="Arial Black"/>
              </a:rPr>
              <a:t>3.360</a:t>
            </a:r>
            <a:endParaRPr sz="2400" dirty="0">
              <a:latin typeface="Arial Black"/>
              <a:cs typeface="Arial Black"/>
            </a:endParaRPr>
          </a:p>
        </p:txBody>
      </p:sp>
      <p:pic>
        <p:nvPicPr>
          <p:cNvPr id="38" name="object 33">
            <a:extLst>
              <a:ext uri="{FF2B5EF4-FFF2-40B4-BE49-F238E27FC236}">
                <a16:creationId xmlns:a16="http://schemas.microsoft.com/office/drawing/2014/main" id="{E89D5AA9-D110-2B0F-60BA-4672C2F5EF65}"/>
              </a:ext>
            </a:extLst>
          </p:cNvPr>
          <p:cNvPicPr/>
          <p:nvPr userDrawn="1"/>
        </p:nvPicPr>
        <p:blipFill>
          <a:blip r:embed="rId4" cstate="print"/>
          <a:stretch>
            <a:fillRect/>
          </a:stretch>
        </p:blipFill>
        <p:spPr>
          <a:xfrm>
            <a:off x="7374635" y="1205483"/>
            <a:ext cx="3593591" cy="5391912"/>
          </a:xfrm>
          <a:prstGeom prst="rect">
            <a:avLst/>
          </a:prstGeom>
        </p:spPr>
      </p:pic>
    </p:spTree>
    <p:extLst>
      <p:ext uri="{BB962C8B-B14F-4D97-AF65-F5344CB8AC3E}">
        <p14:creationId xmlns:p14="http://schemas.microsoft.com/office/powerpoint/2010/main" val="305808193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ítulo e Conteúdo">
    <p:spTree>
      <p:nvGrpSpPr>
        <p:cNvPr id="1" name=""/>
        <p:cNvGrpSpPr/>
        <p:nvPr/>
      </p:nvGrpSpPr>
      <p:grpSpPr>
        <a:xfrm>
          <a:off x="0" y="0"/>
          <a:ext cx="0" cy="0"/>
          <a:chOff x="0" y="0"/>
          <a:chExt cx="0" cy="0"/>
        </a:xfrm>
      </p:grpSpPr>
      <p:sp>
        <p:nvSpPr>
          <p:cNvPr id="7" name="Retângulo 6">
            <a:extLst>
              <a:ext uri="{FF2B5EF4-FFF2-40B4-BE49-F238E27FC236}">
                <a16:creationId xmlns:a16="http://schemas.microsoft.com/office/drawing/2014/main" id="{37D87F10-153A-E6D9-80F2-1F005CCC0DD7}"/>
              </a:ext>
            </a:extLst>
          </p:cNvPr>
          <p:cNvSpPr/>
          <p:nvPr userDrawn="1"/>
        </p:nvSpPr>
        <p:spPr>
          <a:xfrm>
            <a:off x="-241852" y="0"/>
            <a:ext cx="12433852"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a:t>     </a:t>
            </a:r>
          </a:p>
        </p:txBody>
      </p:sp>
      <p:pic>
        <p:nvPicPr>
          <p:cNvPr id="8" name="Imagem 7">
            <a:extLst>
              <a:ext uri="{FF2B5EF4-FFF2-40B4-BE49-F238E27FC236}">
                <a16:creationId xmlns:a16="http://schemas.microsoft.com/office/drawing/2014/main" id="{C925F996-242C-BDDA-86E2-75236F6873F9}"/>
              </a:ext>
            </a:extLst>
          </p:cNvPr>
          <p:cNvPicPr>
            <a:picLocks noChangeAspect="1"/>
          </p:cNvPicPr>
          <p:nvPr userDrawn="1"/>
        </p:nvPicPr>
        <p:blipFill rotWithShape="1">
          <a:blip r:embed="rId2"/>
          <a:srcRect l="50000"/>
          <a:stretch/>
        </p:blipFill>
        <p:spPr>
          <a:xfrm>
            <a:off x="-241852" y="-1409396"/>
            <a:ext cx="1144059" cy="9144002"/>
          </a:xfrm>
          <a:prstGeom prst="rect">
            <a:avLst/>
          </a:prstGeom>
        </p:spPr>
      </p:pic>
    </p:spTree>
    <p:extLst>
      <p:ext uri="{BB962C8B-B14F-4D97-AF65-F5344CB8AC3E}">
        <p14:creationId xmlns:p14="http://schemas.microsoft.com/office/powerpoint/2010/main" val="286638314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6C41DAB-EAF4-8077-A69B-BE1FE4006152}"/>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CF1FB500-FAF6-B87F-61EA-09346B0BDA7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7A1B65A5-926B-A3D8-EC1D-811DFA0CF7D3}"/>
              </a:ext>
            </a:extLst>
          </p:cNvPr>
          <p:cNvSpPr>
            <a:spLocks noGrp="1"/>
          </p:cNvSpPr>
          <p:nvPr>
            <p:ph type="dt" sz="half" idx="10"/>
          </p:nvPr>
        </p:nvSpPr>
        <p:spPr/>
        <p:txBody>
          <a:bodyPr/>
          <a:lstStyle/>
          <a:p>
            <a:fld id="{97658B0B-E004-4F4B-96D9-0C8645208337}" type="datetimeFigureOut">
              <a:rPr lang="pt-BR" smtClean="0"/>
              <a:t>11/06/2025</a:t>
            </a:fld>
            <a:endParaRPr lang="pt-BR"/>
          </a:p>
        </p:txBody>
      </p:sp>
      <p:sp>
        <p:nvSpPr>
          <p:cNvPr id="5" name="Espaço Reservado para Rodapé 4">
            <a:extLst>
              <a:ext uri="{FF2B5EF4-FFF2-40B4-BE49-F238E27FC236}">
                <a16:creationId xmlns:a16="http://schemas.microsoft.com/office/drawing/2014/main" id="{0838F780-6A80-7176-1615-932BC55E6ADB}"/>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6771F6E-23FE-DCB8-F2F2-8E56353568D9}"/>
              </a:ext>
            </a:extLst>
          </p:cNvPr>
          <p:cNvSpPr>
            <a:spLocks noGrp="1"/>
          </p:cNvSpPr>
          <p:nvPr>
            <p:ph type="sldNum" sz="quarter" idx="12"/>
          </p:nvPr>
        </p:nvSpPr>
        <p:spPr/>
        <p:txBody>
          <a:bodyPr/>
          <a:lstStyle/>
          <a:p>
            <a:fld id="{79D65BD6-A4E8-FD42-AA61-1704C9EC2727}" type="slidenum">
              <a:rPr lang="pt-BR" smtClean="0"/>
              <a:t>‹nº›</a:t>
            </a:fld>
            <a:endParaRPr lang="pt-BR"/>
          </a:p>
        </p:txBody>
      </p:sp>
    </p:spTree>
    <p:extLst>
      <p:ext uri="{BB962C8B-B14F-4D97-AF65-F5344CB8AC3E}">
        <p14:creationId xmlns:p14="http://schemas.microsoft.com/office/powerpoint/2010/main" val="423935161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617D37-594C-47FD-5EEE-FCE4F6A14C7C}"/>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2791940D-B37B-A97F-7D94-F0F50EEBEC15}"/>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2A9F3F14-819D-B2BC-641E-6A8967448EC7}"/>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E0C93C2B-56AA-8757-7E09-1D1D8060AAF2}"/>
              </a:ext>
            </a:extLst>
          </p:cNvPr>
          <p:cNvSpPr>
            <a:spLocks noGrp="1"/>
          </p:cNvSpPr>
          <p:nvPr>
            <p:ph type="dt" sz="half" idx="10"/>
          </p:nvPr>
        </p:nvSpPr>
        <p:spPr/>
        <p:txBody>
          <a:bodyPr/>
          <a:lstStyle/>
          <a:p>
            <a:fld id="{97658B0B-E004-4F4B-96D9-0C8645208337}" type="datetimeFigureOut">
              <a:rPr lang="pt-BR" smtClean="0"/>
              <a:t>11/06/2025</a:t>
            </a:fld>
            <a:endParaRPr lang="pt-BR"/>
          </a:p>
        </p:txBody>
      </p:sp>
      <p:sp>
        <p:nvSpPr>
          <p:cNvPr id="6" name="Espaço Reservado para Rodapé 5">
            <a:extLst>
              <a:ext uri="{FF2B5EF4-FFF2-40B4-BE49-F238E27FC236}">
                <a16:creationId xmlns:a16="http://schemas.microsoft.com/office/drawing/2014/main" id="{F9CD1621-8A81-689A-DFD7-8433EB4306AA}"/>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4265C76F-DCD4-E559-AC8F-968F326A80B1}"/>
              </a:ext>
            </a:extLst>
          </p:cNvPr>
          <p:cNvSpPr>
            <a:spLocks noGrp="1"/>
          </p:cNvSpPr>
          <p:nvPr>
            <p:ph type="sldNum" sz="quarter" idx="12"/>
          </p:nvPr>
        </p:nvSpPr>
        <p:spPr/>
        <p:txBody>
          <a:bodyPr/>
          <a:lstStyle/>
          <a:p>
            <a:fld id="{79D65BD6-A4E8-FD42-AA61-1704C9EC2727}" type="slidenum">
              <a:rPr lang="pt-BR" smtClean="0"/>
              <a:t>‹nº›</a:t>
            </a:fld>
            <a:endParaRPr lang="pt-BR"/>
          </a:p>
        </p:txBody>
      </p:sp>
    </p:spTree>
    <p:extLst>
      <p:ext uri="{BB962C8B-B14F-4D97-AF65-F5344CB8AC3E}">
        <p14:creationId xmlns:p14="http://schemas.microsoft.com/office/powerpoint/2010/main" val="175640233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62E99A0-45A1-D8B3-36B7-E6602997D0E2}"/>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DEE58145-D641-7C6C-67C4-FE6C0018C9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7F83C729-C654-C1B3-ABE9-71072FA3C7AE}"/>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355E6C5C-FC8C-D5B8-9F8A-E5480AB26D6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2CFD88D4-850E-072F-5FF4-A51C305391D4}"/>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7B73D89A-7327-E81C-642A-4787F2AB0941}"/>
              </a:ext>
            </a:extLst>
          </p:cNvPr>
          <p:cNvSpPr>
            <a:spLocks noGrp="1"/>
          </p:cNvSpPr>
          <p:nvPr>
            <p:ph type="dt" sz="half" idx="10"/>
          </p:nvPr>
        </p:nvSpPr>
        <p:spPr/>
        <p:txBody>
          <a:bodyPr/>
          <a:lstStyle/>
          <a:p>
            <a:fld id="{97658B0B-E004-4F4B-96D9-0C8645208337}" type="datetimeFigureOut">
              <a:rPr lang="pt-BR" smtClean="0"/>
              <a:t>11/06/2025</a:t>
            </a:fld>
            <a:endParaRPr lang="pt-BR"/>
          </a:p>
        </p:txBody>
      </p:sp>
      <p:sp>
        <p:nvSpPr>
          <p:cNvPr id="8" name="Espaço Reservado para Rodapé 7">
            <a:extLst>
              <a:ext uri="{FF2B5EF4-FFF2-40B4-BE49-F238E27FC236}">
                <a16:creationId xmlns:a16="http://schemas.microsoft.com/office/drawing/2014/main" id="{D67731F2-B6BA-3652-94A3-D44258331966}"/>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59501C9A-EEE4-9D74-F36F-089D6F2AEDAE}"/>
              </a:ext>
            </a:extLst>
          </p:cNvPr>
          <p:cNvSpPr>
            <a:spLocks noGrp="1"/>
          </p:cNvSpPr>
          <p:nvPr>
            <p:ph type="sldNum" sz="quarter" idx="12"/>
          </p:nvPr>
        </p:nvSpPr>
        <p:spPr/>
        <p:txBody>
          <a:bodyPr/>
          <a:lstStyle/>
          <a:p>
            <a:fld id="{79D65BD6-A4E8-FD42-AA61-1704C9EC2727}" type="slidenum">
              <a:rPr lang="pt-BR" smtClean="0"/>
              <a:t>‹nº›</a:t>
            </a:fld>
            <a:endParaRPr lang="pt-BR"/>
          </a:p>
        </p:txBody>
      </p:sp>
    </p:spTree>
    <p:extLst>
      <p:ext uri="{BB962C8B-B14F-4D97-AF65-F5344CB8AC3E}">
        <p14:creationId xmlns:p14="http://schemas.microsoft.com/office/powerpoint/2010/main" val="408552025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730C6F7-CC5A-1DD5-98DF-501D55609703}"/>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49330A19-ECAB-DAA2-256E-B48165EB3829}"/>
              </a:ext>
            </a:extLst>
          </p:cNvPr>
          <p:cNvSpPr>
            <a:spLocks noGrp="1"/>
          </p:cNvSpPr>
          <p:nvPr>
            <p:ph type="dt" sz="half" idx="10"/>
          </p:nvPr>
        </p:nvSpPr>
        <p:spPr/>
        <p:txBody>
          <a:bodyPr/>
          <a:lstStyle/>
          <a:p>
            <a:fld id="{97658B0B-E004-4F4B-96D9-0C8645208337}" type="datetimeFigureOut">
              <a:rPr lang="pt-BR" smtClean="0"/>
              <a:t>11/06/2025</a:t>
            </a:fld>
            <a:endParaRPr lang="pt-BR"/>
          </a:p>
        </p:txBody>
      </p:sp>
      <p:sp>
        <p:nvSpPr>
          <p:cNvPr id="4" name="Espaço Reservado para Rodapé 3">
            <a:extLst>
              <a:ext uri="{FF2B5EF4-FFF2-40B4-BE49-F238E27FC236}">
                <a16:creationId xmlns:a16="http://schemas.microsoft.com/office/drawing/2014/main" id="{E559C936-C375-473A-A999-4986E62D8939}"/>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535DBA79-F240-554F-F88B-18CF4FD3D07A}"/>
              </a:ext>
            </a:extLst>
          </p:cNvPr>
          <p:cNvSpPr>
            <a:spLocks noGrp="1"/>
          </p:cNvSpPr>
          <p:nvPr>
            <p:ph type="sldNum" sz="quarter" idx="12"/>
          </p:nvPr>
        </p:nvSpPr>
        <p:spPr/>
        <p:txBody>
          <a:bodyPr/>
          <a:lstStyle/>
          <a:p>
            <a:fld id="{79D65BD6-A4E8-FD42-AA61-1704C9EC2727}" type="slidenum">
              <a:rPr lang="pt-BR" smtClean="0"/>
              <a:t>‹nº›</a:t>
            </a:fld>
            <a:endParaRPr lang="pt-BR"/>
          </a:p>
        </p:txBody>
      </p:sp>
    </p:spTree>
    <p:extLst>
      <p:ext uri="{BB962C8B-B14F-4D97-AF65-F5344CB8AC3E}">
        <p14:creationId xmlns:p14="http://schemas.microsoft.com/office/powerpoint/2010/main" val="299005391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ADB568E3-3896-855A-E190-27ADBABB0D7A}"/>
              </a:ext>
            </a:extLst>
          </p:cNvPr>
          <p:cNvSpPr>
            <a:spLocks noGrp="1"/>
          </p:cNvSpPr>
          <p:nvPr>
            <p:ph type="dt" sz="half" idx="10"/>
          </p:nvPr>
        </p:nvSpPr>
        <p:spPr/>
        <p:txBody>
          <a:bodyPr/>
          <a:lstStyle/>
          <a:p>
            <a:fld id="{97658B0B-E004-4F4B-96D9-0C8645208337}" type="datetimeFigureOut">
              <a:rPr lang="pt-BR" smtClean="0"/>
              <a:t>11/06/2025</a:t>
            </a:fld>
            <a:endParaRPr lang="pt-BR"/>
          </a:p>
        </p:txBody>
      </p:sp>
      <p:sp>
        <p:nvSpPr>
          <p:cNvPr id="3" name="Espaço Reservado para Rodapé 2">
            <a:extLst>
              <a:ext uri="{FF2B5EF4-FFF2-40B4-BE49-F238E27FC236}">
                <a16:creationId xmlns:a16="http://schemas.microsoft.com/office/drawing/2014/main" id="{4816BB6C-4C0C-2D87-134F-7F63F31279C1}"/>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2DFC523A-A382-48AC-672D-E2AF502ABC53}"/>
              </a:ext>
            </a:extLst>
          </p:cNvPr>
          <p:cNvSpPr>
            <a:spLocks noGrp="1"/>
          </p:cNvSpPr>
          <p:nvPr>
            <p:ph type="sldNum" sz="quarter" idx="12"/>
          </p:nvPr>
        </p:nvSpPr>
        <p:spPr/>
        <p:txBody>
          <a:bodyPr/>
          <a:lstStyle/>
          <a:p>
            <a:fld id="{79D65BD6-A4E8-FD42-AA61-1704C9EC2727}" type="slidenum">
              <a:rPr lang="pt-BR" smtClean="0"/>
              <a:t>‹nº›</a:t>
            </a:fld>
            <a:endParaRPr lang="pt-BR"/>
          </a:p>
        </p:txBody>
      </p:sp>
    </p:spTree>
    <p:extLst>
      <p:ext uri="{BB962C8B-B14F-4D97-AF65-F5344CB8AC3E}">
        <p14:creationId xmlns:p14="http://schemas.microsoft.com/office/powerpoint/2010/main" val="388347088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BA62CF9-C866-A5B7-F097-7FEE798C5AFC}"/>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E08FC859-8C91-C3E2-15AC-021D558860E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66A0DA47-7344-657A-CCAF-83AA55FF8BE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0EABFEFA-C314-80DA-B3FD-BB633F41D8A8}"/>
              </a:ext>
            </a:extLst>
          </p:cNvPr>
          <p:cNvSpPr>
            <a:spLocks noGrp="1"/>
          </p:cNvSpPr>
          <p:nvPr>
            <p:ph type="dt" sz="half" idx="10"/>
          </p:nvPr>
        </p:nvSpPr>
        <p:spPr/>
        <p:txBody>
          <a:bodyPr/>
          <a:lstStyle/>
          <a:p>
            <a:fld id="{97658B0B-E004-4F4B-96D9-0C8645208337}" type="datetimeFigureOut">
              <a:rPr lang="pt-BR" smtClean="0"/>
              <a:t>11/06/2025</a:t>
            </a:fld>
            <a:endParaRPr lang="pt-BR"/>
          </a:p>
        </p:txBody>
      </p:sp>
      <p:sp>
        <p:nvSpPr>
          <p:cNvPr id="6" name="Espaço Reservado para Rodapé 5">
            <a:extLst>
              <a:ext uri="{FF2B5EF4-FFF2-40B4-BE49-F238E27FC236}">
                <a16:creationId xmlns:a16="http://schemas.microsoft.com/office/drawing/2014/main" id="{53B778C9-6514-333E-18F3-412AC7BADEB0}"/>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625913E2-A7C8-A60B-2F24-20F3C356CE8B}"/>
              </a:ext>
            </a:extLst>
          </p:cNvPr>
          <p:cNvSpPr>
            <a:spLocks noGrp="1"/>
          </p:cNvSpPr>
          <p:nvPr>
            <p:ph type="sldNum" sz="quarter" idx="12"/>
          </p:nvPr>
        </p:nvSpPr>
        <p:spPr/>
        <p:txBody>
          <a:bodyPr/>
          <a:lstStyle/>
          <a:p>
            <a:fld id="{79D65BD6-A4E8-FD42-AA61-1704C9EC2727}" type="slidenum">
              <a:rPr lang="pt-BR" smtClean="0"/>
              <a:t>‹nº›</a:t>
            </a:fld>
            <a:endParaRPr lang="pt-BR"/>
          </a:p>
        </p:txBody>
      </p:sp>
    </p:spTree>
    <p:extLst>
      <p:ext uri="{BB962C8B-B14F-4D97-AF65-F5344CB8AC3E}">
        <p14:creationId xmlns:p14="http://schemas.microsoft.com/office/powerpoint/2010/main" val="194163176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8DAB305-6D95-5DB2-790D-AEA227B82F92}"/>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F58EA084-6226-2FF2-3074-AED7391D83D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400F2938-067C-6F36-8875-1F84B4FDEB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1BE7281E-BA02-420D-DB99-6C156CF10671}"/>
              </a:ext>
            </a:extLst>
          </p:cNvPr>
          <p:cNvSpPr>
            <a:spLocks noGrp="1"/>
          </p:cNvSpPr>
          <p:nvPr>
            <p:ph type="dt" sz="half" idx="10"/>
          </p:nvPr>
        </p:nvSpPr>
        <p:spPr/>
        <p:txBody>
          <a:bodyPr/>
          <a:lstStyle/>
          <a:p>
            <a:fld id="{97658B0B-E004-4F4B-96D9-0C8645208337}" type="datetimeFigureOut">
              <a:rPr lang="pt-BR" smtClean="0"/>
              <a:t>11/06/2025</a:t>
            </a:fld>
            <a:endParaRPr lang="pt-BR"/>
          </a:p>
        </p:txBody>
      </p:sp>
      <p:sp>
        <p:nvSpPr>
          <p:cNvPr id="6" name="Espaço Reservado para Rodapé 5">
            <a:extLst>
              <a:ext uri="{FF2B5EF4-FFF2-40B4-BE49-F238E27FC236}">
                <a16:creationId xmlns:a16="http://schemas.microsoft.com/office/drawing/2014/main" id="{701A10B4-C282-E3F2-6B5F-7A55B952E2E6}"/>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EEE80B2E-ADA9-FC33-18E3-7A02C1B063A3}"/>
              </a:ext>
            </a:extLst>
          </p:cNvPr>
          <p:cNvSpPr>
            <a:spLocks noGrp="1"/>
          </p:cNvSpPr>
          <p:nvPr>
            <p:ph type="sldNum" sz="quarter" idx="12"/>
          </p:nvPr>
        </p:nvSpPr>
        <p:spPr/>
        <p:txBody>
          <a:bodyPr/>
          <a:lstStyle/>
          <a:p>
            <a:fld id="{79D65BD6-A4E8-FD42-AA61-1704C9EC2727}" type="slidenum">
              <a:rPr lang="pt-BR" smtClean="0"/>
              <a:t>‹nº›</a:t>
            </a:fld>
            <a:endParaRPr lang="pt-BR"/>
          </a:p>
        </p:txBody>
      </p:sp>
    </p:spTree>
    <p:extLst>
      <p:ext uri="{BB962C8B-B14F-4D97-AF65-F5344CB8AC3E}">
        <p14:creationId xmlns:p14="http://schemas.microsoft.com/office/powerpoint/2010/main" val="39132526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2986088-9DCE-2FA0-2E2D-A1D5E004C72E}"/>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F208F532-9D93-7728-2F68-651DBA91C158}"/>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E88AB2FA-C610-0E45-51D5-DD4FD35E8480}"/>
              </a:ext>
            </a:extLst>
          </p:cNvPr>
          <p:cNvSpPr>
            <a:spLocks noGrp="1"/>
          </p:cNvSpPr>
          <p:nvPr>
            <p:ph type="dt" sz="half" idx="10"/>
          </p:nvPr>
        </p:nvSpPr>
        <p:spPr/>
        <p:txBody>
          <a:bodyPr/>
          <a:lstStyle/>
          <a:p>
            <a:fld id="{97658B0B-E004-4F4B-96D9-0C8645208337}" type="datetimeFigureOut">
              <a:rPr lang="pt-BR" smtClean="0"/>
              <a:t>11/06/2025</a:t>
            </a:fld>
            <a:endParaRPr lang="pt-BR"/>
          </a:p>
        </p:txBody>
      </p:sp>
      <p:sp>
        <p:nvSpPr>
          <p:cNvPr id="5" name="Espaço Reservado para Rodapé 4">
            <a:extLst>
              <a:ext uri="{FF2B5EF4-FFF2-40B4-BE49-F238E27FC236}">
                <a16:creationId xmlns:a16="http://schemas.microsoft.com/office/drawing/2014/main" id="{BC9540E4-836C-8552-A556-1F93D1B080C9}"/>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E62146AD-FCD3-0A37-1BA4-E0279B1C02BD}"/>
              </a:ext>
            </a:extLst>
          </p:cNvPr>
          <p:cNvSpPr>
            <a:spLocks noGrp="1"/>
          </p:cNvSpPr>
          <p:nvPr>
            <p:ph type="sldNum" sz="quarter" idx="12"/>
          </p:nvPr>
        </p:nvSpPr>
        <p:spPr/>
        <p:txBody>
          <a:bodyPr/>
          <a:lstStyle/>
          <a:p>
            <a:fld id="{79D65BD6-A4E8-FD42-AA61-1704C9EC2727}" type="slidenum">
              <a:rPr lang="pt-BR" smtClean="0"/>
              <a:t>‹nº›</a:t>
            </a:fld>
            <a:endParaRPr lang="pt-BR"/>
          </a:p>
        </p:txBody>
      </p:sp>
    </p:spTree>
    <p:extLst>
      <p:ext uri="{BB962C8B-B14F-4D97-AF65-F5344CB8AC3E}">
        <p14:creationId xmlns:p14="http://schemas.microsoft.com/office/powerpoint/2010/main" val="381583854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974C4F55-C821-80B8-A4B1-E3CF82147D99}"/>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2DA12462-64CA-FFFC-BF34-1D3B2B9FAAF3}"/>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5FBFF5B-3578-520A-8984-08653CC4237C}"/>
              </a:ext>
            </a:extLst>
          </p:cNvPr>
          <p:cNvSpPr>
            <a:spLocks noGrp="1"/>
          </p:cNvSpPr>
          <p:nvPr>
            <p:ph type="dt" sz="half" idx="10"/>
          </p:nvPr>
        </p:nvSpPr>
        <p:spPr/>
        <p:txBody>
          <a:bodyPr/>
          <a:lstStyle/>
          <a:p>
            <a:fld id="{97658B0B-E004-4F4B-96D9-0C8645208337}" type="datetimeFigureOut">
              <a:rPr lang="pt-BR" smtClean="0"/>
              <a:t>11/06/2025</a:t>
            </a:fld>
            <a:endParaRPr lang="pt-BR"/>
          </a:p>
        </p:txBody>
      </p:sp>
      <p:sp>
        <p:nvSpPr>
          <p:cNvPr id="5" name="Espaço Reservado para Rodapé 4">
            <a:extLst>
              <a:ext uri="{FF2B5EF4-FFF2-40B4-BE49-F238E27FC236}">
                <a16:creationId xmlns:a16="http://schemas.microsoft.com/office/drawing/2014/main" id="{56012143-72BC-5F58-BD0B-BAF171CEF9FC}"/>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D4A36C7-65B2-EC80-FDF7-AFF39CA93842}"/>
              </a:ext>
            </a:extLst>
          </p:cNvPr>
          <p:cNvSpPr>
            <a:spLocks noGrp="1"/>
          </p:cNvSpPr>
          <p:nvPr>
            <p:ph type="sldNum" sz="quarter" idx="12"/>
          </p:nvPr>
        </p:nvSpPr>
        <p:spPr/>
        <p:txBody>
          <a:bodyPr/>
          <a:lstStyle/>
          <a:p>
            <a:fld id="{79D65BD6-A4E8-FD42-AA61-1704C9EC2727}" type="slidenum">
              <a:rPr lang="pt-BR" smtClean="0"/>
              <a:t>‹nº›</a:t>
            </a:fld>
            <a:endParaRPr lang="pt-BR"/>
          </a:p>
        </p:txBody>
      </p:sp>
    </p:spTree>
    <p:extLst>
      <p:ext uri="{BB962C8B-B14F-4D97-AF65-F5344CB8AC3E}">
        <p14:creationId xmlns:p14="http://schemas.microsoft.com/office/powerpoint/2010/main" val="140750066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Slide de Título">
    <p:spTree>
      <p:nvGrpSpPr>
        <p:cNvPr id="1" name=""/>
        <p:cNvGrpSpPr/>
        <p:nvPr/>
      </p:nvGrpSpPr>
      <p:grpSpPr>
        <a:xfrm>
          <a:off x="0" y="0"/>
          <a:ext cx="0" cy="0"/>
          <a:chOff x="0" y="0"/>
          <a:chExt cx="0" cy="0"/>
        </a:xfrm>
      </p:grpSpPr>
      <p:sp>
        <p:nvSpPr>
          <p:cNvPr id="7" name="object 2">
            <a:extLst>
              <a:ext uri="{FF2B5EF4-FFF2-40B4-BE49-F238E27FC236}">
                <a16:creationId xmlns:a16="http://schemas.microsoft.com/office/drawing/2014/main" id="{9EC1B986-4FCA-6BD0-AA2C-66836CC31B6B}"/>
              </a:ext>
            </a:extLst>
          </p:cNvPr>
          <p:cNvSpPr/>
          <p:nvPr userDrawn="1"/>
        </p:nvSpPr>
        <p:spPr>
          <a:xfrm>
            <a:off x="0" y="0"/>
            <a:ext cx="12192000" cy="6858000"/>
          </a:xfrm>
          <a:custGeom>
            <a:avLst/>
            <a:gdLst/>
            <a:ahLst/>
            <a:cxnLst/>
            <a:rect l="l" t="t" r="r" b="b"/>
            <a:pathLst>
              <a:path w="12192000" h="6858000">
                <a:moveTo>
                  <a:pt x="12192000" y="0"/>
                </a:moveTo>
                <a:lnTo>
                  <a:pt x="0" y="0"/>
                </a:lnTo>
                <a:lnTo>
                  <a:pt x="0" y="6857996"/>
                </a:lnTo>
                <a:lnTo>
                  <a:pt x="12192000" y="6857996"/>
                </a:lnTo>
                <a:lnTo>
                  <a:pt x="12192000" y="0"/>
                </a:lnTo>
                <a:close/>
              </a:path>
            </a:pathLst>
          </a:custGeom>
          <a:solidFill>
            <a:srgbClr val="ECECEC"/>
          </a:solidFill>
        </p:spPr>
        <p:txBody>
          <a:bodyPr wrap="square" lIns="0" tIns="0" rIns="0" bIns="0" rtlCol="0"/>
          <a:lstStyle/>
          <a:p>
            <a:endParaRPr/>
          </a:p>
        </p:txBody>
      </p:sp>
      <p:sp>
        <p:nvSpPr>
          <p:cNvPr id="8" name="object 3">
            <a:extLst>
              <a:ext uri="{FF2B5EF4-FFF2-40B4-BE49-F238E27FC236}">
                <a16:creationId xmlns:a16="http://schemas.microsoft.com/office/drawing/2014/main" id="{71AAAF99-424B-D5EE-FAA8-A707D4DCA429}"/>
              </a:ext>
            </a:extLst>
          </p:cNvPr>
          <p:cNvSpPr/>
          <p:nvPr userDrawn="1"/>
        </p:nvSpPr>
        <p:spPr>
          <a:xfrm>
            <a:off x="7249668" y="1069846"/>
            <a:ext cx="3850004" cy="5671185"/>
          </a:xfrm>
          <a:custGeom>
            <a:avLst/>
            <a:gdLst/>
            <a:ahLst/>
            <a:cxnLst/>
            <a:rect l="l" t="t" r="r" b="b"/>
            <a:pathLst>
              <a:path w="3850004" h="5671184">
                <a:moveTo>
                  <a:pt x="3849624" y="0"/>
                </a:moveTo>
                <a:lnTo>
                  <a:pt x="0" y="0"/>
                </a:lnTo>
                <a:lnTo>
                  <a:pt x="0" y="5670804"/>
                </a:lnTo>
                <a:lnTo>
                  <a:pt x="3849624" y="5670804"/>
                </a:lnTo>
                <a:lnTo>
                  <a:pt x="3849624" y="0"/>
                </a:lnTo>
                <a:close/>
              </a:path>
            </a:pathLst>
          </a:custGeom>
          <a:solidFill>
            <a:srgbClr val="FDDC00"/>
          </a:solidFill>
        </p:spPr>
        <p:txBody>
          <a:bodyPr wrap="square" lIns="0" tIns="0" rIns="0" bIns="0" rtlCol="0"/>
          <a:lstStyle/>
          <a:p>
            <a:endParaRPr/>
          </a:p>
        </p:txBody>
      </p:sp>
      <p:pic>
        <p:nvPicPr>
          <p:cNvPr id="9" name="object 4">
            <a:extLst>
              <a:ext uri="{FF2B5EF4-FFF2-40B4-BE49-F238E27FC236}">
                <a16:creationId xmlns:a16="http://schemas.microsoft.com/office/drawing/2014/main" id="{BA3FC504-DB46-A3B7-CFF2-5F264313C0A0}"/>
              </a:ext>
            </a:extLst>
          </p:cNvPr>
          <p:cNvPicPr/>
          <p:nvPr userDrawn="1"/>
        </p:nvPicPr>
        <p:blipFill>
          <a:blip r:embed="rId2" cstate="print"/>
          <a:stretch>
            <a:fillRect/>
          </a:stretch>
        </p:blipFill>
        <p:spPr>
          <a:xfrm>
            <a:off x="11404186" y="-231786"/>
            <a:ext cx="829233" cy="7321571"/>
          </a:xfrm>
          <a:prstGeom prst="rect">
            <a:avLst/>
          </a:prstGeom>
        </p:spPr>
      </p:pic>
      <p:sp>
        <p:nvSpPr>
          <p:cNvPr id="10" name="object 5">
            <a:extLst>
              <a:ext uri="{FF2B5EF4-FFF2-40B4-BE49-F238E27FC236}">
                <a16:creationId xmlns:a16="http://schemas.microsoft.com/office/drawing/2014/main" id="{719C9A98-9023-7D8F-E0B9-8A7129ECA85B}"/>
              </a:ext>
            </a:extLst>
          </p:cNvPr>
          <p:cNvSpPr/>
          <p:nvPr userDrawn="1"/>
        </p:nvSpPr>
        <p:spPr>
          <a:xfrm>
            <a:off x="1343779" y="762982"/>
            <a:ext cx="1481455" cy="269875"/>
          </a:xfrm>
          <a:custGeom>
            <a:avLst/>
            <a:gdLst/>
            <a:ahLst/>
            <a:cxnLst/>
            <a:rect l="l" t="t" r="r" b="b"/>
            <a:pathLst>
              <a:path w="1481455" h="269875">
                <a:moveTo>
                  <a:pt x="1481327" y="0"/>
                </a:moveTo>
                <a:lnTo>
                  <a:pt x="0" y="0"/>
                </a:lnTo>
                <a:lnTo>
                  <a:pt x="0" y="269748"/>
                </a:lnTo>
                <a:lnTo>
                  <a:pt x="1481327" y="269748"/>
                </a:lnTo>
                <a:lnTo>
                  <a:pt x="1481327" y="0"/>
                </a:lnTo>
                <a:close/>
              </a:path>
            </a:pathLst>
          </a:custGeom>
          <a:solidFill>
            <a:srgbClr val="FFDD04"/>
          </a:solidFill>
        </p:spPr>
        <p:txBody>
          <a:bodyPr wrap="square" lIns="0" tIns="0" rIns="0" bIns="0" rtlCol="0"/>
          <a:lstStyle/>
          <a:p>
            <a:endParaRPr/>
          </a:p>
        </p:txBody>
      </p:sp>
      <p:sp>
        <p:nvSpPr>
          <p:cNvPr id="11" name="object 6">
            <a:extLst>
              <a:ext uri="{FF2B5EF4-FFF2-40B4-BE49-F238E27FC236}">
                <a16:creationId xmlns:a16="http://schemas.microsoft.com/office/drawing/2014/main" id="{823A9ED1-773D-8EEE-FF4B-C48CF8149836}"/>
              </a:ext>
            </a:extLst>
          </p:cNvPr>
          <p:cNvSpPr txBox="1"/>
          <p:nvPr userDrawn="1"/>
        </p:nvSpPr>
        <p:spPr>
          <a:xfrm>
            <a:off x="1677408" y="554195"/>
            <a:ext cx="939165" cy="391160"/>
          </a:xfrm>
          <a:prstGeom prst="rect">
            <a:avLst/>
          </a:prstGeom>
        </p:spPr>
        <p:txBody>
          <a:bodyPr vert="horz" wrap="square" lIns="0" tIns="12700" rIns="0" bIns="0" rtlCol="0">
            <a:spAutoFit/>
          </a:bodyPr>
          <a:lstStyle/>
          <a:p>
            <a:pPr marL="12700" algn="ctr">
              <a:lnSpc>
                <a:spcPct val="100000"/>
              </a:lnSpc>
              <a:spcBef>
                <a:spcPts val="100"/>
              </a:spcBef>
            </a:pPr>
            <a:r>
              <a:rPr lang="pt-BR" sz="2400" dirty="0">
                <a:latin typeface="Arial Black"/>
                <a:cs typeface="Arial Black"/>
              </a:rPr>
              <a:t>315</a:t>
            </a:r>
            <a:endParaRPr sz="2400" dirty="0">
              <a:latin typeface="Arial Black"/>
              <a:cs typeface="Arial Black"/>
            </a:endParaRPr>
          </a:p>
        </p:txBody>
      </p:sp>
      <p:sp>
        <p:nvSpPr>
          <p:cNvPr id="12" name="object 7">
            <a:extLst>
              <a:ext uri="{FF2B5EF4-FFF2-40B4-BE49-F238E27FC236}">
                <a16:creationId xmlns:a16="http://schemas.microsoft.com/office/drawing/2014/main" id="{ED1C0B9B-B7DD-E663-784B-37D30DA86061}"/>
              </a:ext>
            </a:extLst>
          </p:cNvPr>
          <p:cNvSpPr txBox="1"/>
          <p:nvPr userDrawn="1"/>
        </p:nvSpPr>
        <p:spPr>
          <a:xfrm>
            <a:off x="1108257" y="1065984"/>
            <a:ext cx="1980184" cy="566822"/>
          </a:xfrm>
          <a:prstGeom prst="rect">
            <a:avLst/>
          </a:prstGeom>
        </p:spPr>
        <p:txBody>
          <a:bodyPr vert="horz" wrap="square" lIns="0" tIns="12700" rIns="0" bIns="0" rtlCol="0">
            <a:spAutoFit/>
          </a:bodyPr>
          <a:lstStyle/>
          <a:p>
            <a:pPr algn="ctr">
              <a:lnSpc>
                <a:spcPct val="100000"/>
              </a:lnSpc>
              <a:spcBef>
                <a:spcPts val="100"/>
              </a:spcBef>
            </a:pPr>
            <a:r>
              <a:rPr sz="1800" spc="-10" dirty="0" err="1">
                <a:latin typeface="Segoe UI Semibold"/>
                <a:cs typeface="Segoe UI Semibold"/>
              </a:rPr>
              <a:t>Títulos</a:t>
            </a:r>
            <a:r>
              <a:rPr lang="pt-BR" sz="1800" spc="-10" dirty="0">
                <a:latin typeface="Segoe UI Semibold"/>
                <a:cs typeface="Segoe UI Semibold"/>
              </a:rPr>
              <a:t> </a:t>
            </a:r>
            <a:r>
              <a:rPr lang="pt-BR" spc="-5" dirty="0">
                <a:latin typeface="Segoe UI Semibold"/>
                <a:cs typeface="Segoe UI Semibold"/>
              </a:rPr>
              <a:t>p</a:t>
            </a:r>
            <a:r>
              <a:rPr sz="1800" spc="-5" dirty="0" err="1">
                <a:latin typeface="Segoe UI Semibold"/>
                <a:cs typeface="Segoe UI Semibold"/>
              </a:rPr>
              <a:t>roduzidos</a:t>
            </a:r>
            <a:r>
              <a:rPr lang="pt-BR" sz="1800" spc="-5" dirty="0">
                <a:latin typeface="Segoe UI Semibold"/>
                <a:cs typeface="Segoe UI Semibold"/>
              </a:rPr>
              <a:t> em Braille</a:t>
            </a:r>
            <a:endParaRPr sz="1800" dirty="0">
              <a:latin typeface="Segoe UI Semibold"/>
              <a:cs typeface="Segoe UI Semibold"/>
            </a:endParaRPr>
          </a:p>
        </p:txBody>
      </p:sp>
      <p:sp>
        <p:nvSpPr>
          <p:cNvPr id="13" name="object 8">
            <a:extLst>
              <a:ext uri="{FF2B5EF4-FFF2-40B4-BE49-F238E27FC236}">
                <a16:creationId xmlns:a16="http://schemas.microsoft.com/office/drawing/2014/main" id="{956D09D2-1C85-037F-1725-C48B4B9B0CEF}"/>
              </a:ext>
            </a:extLst>
          </p:cNvPr>
          <p:cNvSpPr txBox="1"/>
          <p:nvPr userDrawn="1"/>
        </p:nvSpPr>
        <p:spPr>
          <a:xfrm>
            <a:off x="7923499" y="396215"/>
            <a:ext cx="2948559" cy="366767"/>
          </a:xfrm>
          <a:prstGeom prst="rect">
            <a:avLst/>
          </a:prstGeom>
        </p:spPr>
        <p:txBody>
          <a:bodyPr vert="horz" wrap="square" lIns="0" tIns="12700" rIns="0" bIns="0" rtlCol="0">
            <a:spAutoFit/>
          </a:bodyPr>
          <a:lstStyle/>
          <a:p>
            <a:pPr marL="12700">
              <a:lnSpc>
                <a:spcPct val="100000"/>
              </a:lnSpc>
              <a:spcBef>
                <a:spcPts val="100"/>
              </a:spcBef>
            </a:pPr>
            <a:r>
              <a:rPr sz="2300" spc="-5" dirty="0">
                <a:latin typeface="Segoe UI Black"/>
                <a:cs typeface="Segoe UI Black"/>
              </a:rPr>
              <a:t>RESULTADOS</a:t>
            </a:r>
            <a:r>
              <a:rPr sz="2300" spc="-60" dirty="0">
                <a:latin typeface="Segoe UI Black"/>
                <a:cs typeface="Segoe UI Black"/>
              </a:rPr>
              <a:t> </a:t>
            </a:r>
            <a:r>
              <a:rPr sz="2300" spc="-5" dirty="0">
                <a:latin typeface="Segoe UI Black"/>
                <a:cs typeface="Segoe UI Black"/>
              </a:rPr>
              <a:t>202</a:t>
            </a:r>
            <a:r>
              <a:rPr lang="pt-BR" sz="2300" spc="-5" dirty="0">
                <a:latin typeface="Segoe UI Black"/>
                <a:cs typeface="Segoe UI Black"/>
              </a:rPr>
              <a:t>2</a:t>
            </a:r>
            <a:endParaRPr sz="2300" dirty="0">
              <a:latin typeface="Segoe UI Black"/>
              <a:cs typeface="Segoe UI Black"/>
            </a:endParaRPr>
          </a:p>
        </p:txBody>
      </p:sp>
      <p:grpSp>
        <p:nvGrpSpPr>
          <p:cNvPr id="14" name="object 9">
            <a:extLst>
              <a:ext uri="{FF2B5EF4-FFF2-40B4-BE49-F238E27FC236}">
                <a16:creationId xmlns:a16="http://schemas.microsoft.com/office/drawing/2014/main" id="{931D99C8-A7D2-0510-49CE-08AC737D6A53}"/>
              </a:ext>
            </a:extLst>
          </p:cNvPr>
          <p:cNvGrpSpPr/>
          <p:nvPr userDrawn="1"/>
        </p:nvGrpSpPr>
        <p:grpSpPr>
          <a:xfrm>
            <a:off x="7067505" y="225552"/>
            <a:ext cx="727075" cy="728345"/>
            <a:chOff x="7067505" y="225552"/>
            <a:chExt cx="727075" cy="728345"/>
          </a:xfrm>
        </p:grpSpPr>
        <p:sp>
          <p:nvSpPr>
            <p:cNvPr id="15" name="object 10">
              <a:extLst>
                <a:ext uri="{FF2B5EF4-FFF2-40B4-BE49-F238E27FC236}">
                  <a16:creationId xmlns:a16="http://schemas.microsoft.com/office/drawing/2014/main" id="{A91B2193-C837-EF30-74A7-E2C8D1B13436}"/>
                </a:ext>
              </a:extLst>
            </p:cNvPr>
            <p:cNvSpPr/>
            <p:nvPr/>
          </p:nvSpPr>
          <p:spPr>
            <a:xfrm>
              <a:off x="7067499" y="225564"/>
              <a:ext cx="727075" cy="728345"/>
            </a:xfrm>
            <a:custGeom>
              <a:avLst/>
              <a:gdLst/>
              <a:ahLst/>
              <a:cxnLst/>
              <a:rect l="l" t="t" r="r" b="b"/>
              <a:pathLst>
                <a:path w="727075" h="728344">
                  <a:moveTo>
                    <a:pt x="726452" y="721182"/>
                  </a:moveTo>
                  <a:lnTo>
                    <a:pt x="679246" y="719645"/>
                  </a:lnTo>
                  <a:lnTo>
                    <a:pt x="632828" y="715098"/>
                  </a:lnTo>
                  <a:lnTo>
                    <a:pt x="587324" y="707631"/>
                  </a:lnTo>
                  <a:lnTo>
                    <a:pt x="542798" y="697344"/>
                  </a:lnTo>
                  <a:lnTo>
                    <a:pt x="499376" y="684339"/>
                  </a:lnTo>
                  <a:lnTo>
                    <a:pt x="457136" y="668705"/>
                  </a:lnTo>
                  <a:lnTo>
                    <a:pt x="416166" y="650544"/>
                  </a:lnTo>
                  <a:lnTo>
                    <a:pt x="376580" y="629945"/>
                  </a:lnTo>
                  <a:lnTo>
                    <a:pt x="338467" y="607009"/>
                  </a:lnTo>
                  <a:lnTo>
                    <a:pt x="301917" y="581825"/>
                  </a:lnTo>
                  <a:lnTo>
                    <a:pt x="267042" y="554494"/>
                  </a:lnTo>
                  <a:lnTo>
                    <a:pt x="233921" y="525106"/>
                  </a:lnTo>
                  <a:lnTo>
                    <a:pt x="202653" y="493763"/>
                  </a:lnTo>
                  <a:lnTo>
                    <a:pt x="173329" y="460565"/>
                  </a:lnTo>
                  <a:lnTo>
                    <a:pt x="146062" y="425602"/>
                  </a:lnTo>
                  <a:lnTo>
                    <a:pt x="120929" y="388962"/>
                  </a:lnTo>
                  <a:lnTo>
                    <a:pt x="98044" y="350761"/>
                  </a:lnTo>
                  <a:lnTo>
                    <a:pt x="77495" y="311073"/>
                  </a:lnTo>
                  <a:lnTo>
                    <a:pt x="59359" y="270014"/>
                  </a:lnTo>
                  <a:lnTo>
                    <a:pt x="43764" y="227660"/>
                  </a:lnTo>
                  <a:lnTo>
                    <a:pt x="30784" y="184124"/>
                  </a:lnTo>
                  <a:lnTo>
                    <a:pt x="20523" y="139484"/>
                  </a:lnTo>
                  <a:lnTo>
                    <a:pt x="13081" y="93865"/>
                  </a:lnTo>
                  <a:lnTo>
                    <a:pt x="8534" y="47332"/>
                  </a:lnTo>
                  <a:lnTo>
                    <a:pt x="7010" y="0"/>
                  </a:lnTo>
                  <a:lnTo>
                    <a:pt x="0" y="0"/>
                  </a:lnTo>
                  <a:lnTo>
                    <a:pt x="1549" y="47802"/>
                  </a:lnTo>
                  <a:lnTo>
                    <a:pt x="6134" y="94792"/>
                  </a:lnTo>
                  <a:lnTo>
                    <a:pt x="13652" y="140868"/>
                  </a:lnTo>
                  <a:lnTo>
                    <a:pt x="24003" y="185940"/>
                  </a:lnTo>
                  <a:lnTo>
                    <a:pt x="37109" y="229908"/>
                  </a:lnTo>
                  <a:lnTo>
                    <a:pt x="52857" y="272669"/>
                  </a:lnTo>
                  <a:lnTo>
                    <a:pt x="71158" y="314134"/>
                  </a:lnTo>
                  <a:lnTo>
                    <a:pt x="91909" y="354203"/>
                  </a:lnTo>
                  <a:lnTo>
                    <a:pt x="115011" y="392785"/>
                  </a:lnTo>
                  <a:lnTo>
                    <a:pt x="140385" y="429768"/>
                  </a:lnTo>
                  <a:lnTo>
                    <a:pt x="167919" y="465074"/>
                  </a:lnTo>
                  <a:lnTo>
                    <a:pt x="197523" y="498602"/>
                  </a:lnTo>
                  <a:lnTo>
                    <a:pt x="229082" y="530237"/>
                  </a:lnTo>
                  <a:lnTo>
                    <a:pt x="262534" y="559904"/>
                  </a:lnTo>
                  <a:lnTo>
                    <a:pt x="297751" y="587502"/>
                  </a:lnTo>
                  <a:lnTo>
                    <a:pt x="334657" y="612927"/>
                  </a:lnTo>
                  <a:lnTo>
                    <a:pt x="373138" y="636092"/>
                  </a:lnTo>
                  <a:lnTo>
                    <a:pt x="413118" y="656894"/>
                  </a:lnTo>
                  <a:lnTo>
                    <a:pt x="454482" y="675233"/>
                  </a:lnTo>
                  <a:lnTo>
                    <a:pt x="497128" y="691007"/>
                  </a:lnTo>
                  <a:lnTo>
                    <a:pt x="540994" y="704138"/>
                  </a:lnTo>
                  <a:lnTo>
                    <a:pt x="585939" y="714527"/>
                  </a:lnTo>
                  <a:lnTo>
                    <a:pt x="631901" y="722058"/>
                  </a:lnTo>
                  <a:lnTo>
                    <a:pt x="678776" y="726643"/>
                  </a:lnTo>
                  <a:lnTo>
                    <a:pt x="726452" y="728205"/>
                  </a:lnTo>
                  <a:lnTo>
                    <a:pt x="726452" y="721182"/>
                  </a:lnTo>
                  <a:close/>
                </a:path>
                <a:path w="727075" h="728344">
                  <a:moveTo>
                    <a:pt x="726452" y="683018"/>
                  </a:moveTo>
                  <a:lnTo>
                    <a:pt x="677887" y="681304"/>
                  </a:lnTo>
                  <a:lnTo>
                    <a:pt x="630237" y="676224"/>
                  </a:lnTo>
                  <a:lnTo>
                    <a:pt x="583603" y="667893"/>
                  </a:lnTo>
                  <a:lnTo>
                    <a:pt x="538111" y="656450"/>
                  </a:lnTo>
                  <a:lnTo>
                    <a:pt x="493864" y="641985"/>
                  </a:lnTo>
                  <a:lnTo>
                    <a:pt x="451002" y="624636"/>
                  </a:lnTo>
                  <a:lnTo>
                    <a:pt x="409625" y="604507"/>
                  </a:lnTo>
                  <a:lnTo>
                    <a:pt x="369849" y="581723"/>
                  </a:lnTo>
                  <a:lnTo>
                    <a:pt x="331800" y="556387"/>
                  </a:lnTo>
                  <a:lnTo>
                    <a:pt x="295592" y="528624"/>
                  </a:lnTo>
                  <a:lnTo>
                    <a:pt x="261327" y="498563"/>
                  </a:lnTo>
                  <a:lnTo>
                    <a:pt x="229146" y="466293"/>
                  </a:lnTo>
                  <a:lnTo>
                    <a:pt x="199148" y="431952"/>
                  </a:lnTo>
                  <a:lnTo>
                    <a:pt x="171450" y="395655"/>
                  </a:lnTo>
                  <a:lnTo>
                    <a:pt x="146177" y="357517"/>
                  </a:lnTo>
                  <a:lnTo>
                    <a:pt x="123444" y="317639"/>
                  </a:lnTo>
                  <a:lnTo>
                    <a:pt x="103352" y="276161"/>
                  </a:lnTo>
                  <a:lnTo>
                    <a:pt x="86042" y="233184"/>
                  </a:lnTo>
                  <a:lnTo>
                    <a:pt x="71615" y="188836"/>
                  </a:lnTo>
                  <a:lnTo>
                    <a:pt x="60185" y="143217"/>
                  </a:lnTo>
                  <a:lnTo>
                    <a:pt x="51892" y="96469"/>
                  </a:lnTo>
                  <a:lnTo>
                    <a:pt x="46824" y="48691"/>
                  </a:lnTo>
                  <a:lnTo>
                    <a:pt x="45097" y="0"/>
                  </a:lnTo>
                  <a:lnTo>
                    <a:pt x="37871" y="0"/>
                  </a:lnTo>
                  <a:lnTo>
                    <a:pt x="39471" y="47167"/>
                  </a:lnTo>
                  <a:lnTo>
                    <a:pt x="44183" y="93497"/>
                  </a:lnTo>
                  <a:lnTo>
                    <a:pt x="51904" y="138887"/>
                  </a:lnTo>
                  <a:lnTo>
                    <a:pt x="62534" y="183222"/>
                  </a:lnTo>
                  <a:lnTo>
                    <a:pt x="75971" y="226415"/>
                  </a:lnTo>
                  <a:lnTo>
                    <a:pt x="92113" y="268351"/>
                  </a:lnTo>
                  <a:lnTo>
                    <a:pt x="110845" y="308927"/>
                  </a:lnTo>
                  <a:lnTo>
                    <a:pt x="132080" y="348030"/>
                  </a:lnTo>
                  <a:lnTo>
                    <a:pt x="155702" y="385584"/>
                  </a:lnTo>
                  <a:lnTo>
                    <a:pt x="181610" y="421462"/>
                  </a:lnTo>
                  <a:lnTo>
                    <a:pt x="209702" y="455561"/>
                  </a:lnTo>
                  <a:lnTo>
                    <a:pt x="239877" y="487781"/>
                  </a:lnTo>
                  <a:lnTo>
                    <a:pt x="272034" y="518033"/>
                  </a:lnTo>
                  <a:lnTo>
                    <a:pt x="306057" y="546188"/>
                  </a:lnTo>
                  <a:lnTo>
                    <a:pt x="341845" y="572160"/>
                  </a:lnTo>
                  <a:lnTo>
                    <a:pt x="379298" y="595833"/>
                  </a:lnTo>
                  <a:lnTo>
                    <a:pt x="418312" y="617105"/>
                  </a:lnTo>
                  <a:lnTo>
                    <a:pt x="458787" y="635889"/>
                  </a:lnTo>
                  <a:lnTo>
                    <a:pt x="500621" y="652068"/>
                  </a:lnTo>
                  <a:lnTo>
                    <a:pt x="543699" y="665530"/>
                  </a:lnTo>
                  <a:lnTo>
                    <a:pt x="587933" y="676186"/>
                  </a:lnTo>
                  <a:lnTo>
                    <a:pt x="633196" y="683920"/>
                  </a:lnTo>
                  <a:lnTo>
                    <a:pt x="679411" y="688644"/>
                  </a:lnTo>
                  <a:lnTo>
                    <a:pt x="726452" y="690245"/>
                  </a:lnTo>
                  <a:lnTo>
                    <a:pt x="726452" y="683018"/>
                  </a:lnTo>
                  <a:close/>
                </a:path>
                <a:path w="727075" h="728344">
                  <a:moveTo>
                    <a:pt x="726452" y="645058"/>
                  </a:moveTo>
                  <a:lnTo>
                    <a:pt x="678510" y="643280"/>
                  </a:lnTo>
                  <a:lnTo>
                    <a:pt x="631520" y="638048"/>
                  </a:lnTo>
                  <a:lnTo>
                    <a:pt x="585597" y="629475"/>
                  </a:lnTo>
                  <a:lnTo>
                    <a:pt x="540867" y="617689"/>
                  </a:lnTo>
                  <a:lnTo>
                    <a:pt x="497459" y="602830"/>
                  </a:lnTo>
                  <a:lnTo>
                    <a:pt x="455485" y="585000"/>
                  </a:lnTo>
                  <a:lnTo>
                    <a:pt x="415086" y="564349"/>
                  </a:lnTo>
                  <a:lnTo>
                    <a:pt x="376389" y="540981"/>
                  </a:lnTo>
                  <a:lnTo>
                    <a:pt x="339509" y="515035"/>
                  </a:lnTo>
                  <a:lnTo>
                    <a:pt x="304571" y="486625"/>
                  </a:lnTo>
                  <a:lnTo>
                    <a:pt x="271716" y="455891"/>
                  </a:lnTo>
                  <a:lnTo>
                    <a:pt x="241058" y="422960"/>
                  </a:lnTo>
                  <a:lnTo>
                    <a:pt x="212712" y="387934"/>
                  </a:lnTo>
                  <a:lnTo>
                    <a:pt x="186829" y="350964"/>
                  </a:lnTo>
                  <a:lnTo>
                    <a:pt x="163512" y="312166"/>
                  </a:lnTo>
                  <a:lnTo>
                    <a:pt x="142900" y="271678"/>
                  </a:lnTo>
                  <a:lnTo>
                    <a:pt x="125120" y="229603"/>
                  </a:lnTo>
                  <a:lnTo>
                    <a:pt x="110286" y="186080"/>
                  </a:lnTo>
                  <a:lnTo>
                    <a:pt x="98526" y="141224"/>
                  </a:lnTo>
                  <a:lnTo>
                    <a:pt x="89979" y="95173"/>
                  </a:lnTo>
                  <a:lnTo>
                    <a:pt x="84747" y="48056"/>
                  </a:lnTo>
                  <a:lnTo>
                    <a:pt x="82981" y="0"/>
                  </a:lnTo>
                  <a:lnTo>
                    <a:pt x="75971" y="0"/>
                  </a:lnTo>
                  <a:lnTo>
                    <a:pt x="77762" y="48590"/>
                  </a:lnTo>
                  <a:lnTo>
                    <a:pt x="83045" y="96227"/>
                  </a:lnTo>
                  <a:lnTo>
                    <a:pt x="91681" y="142786"/>
                  </a:lnTo>
                  <a:lnTo>
                    <a:pt x="103568" y="188125"/>
                  </a:lnTo>
                  <a:lnTo>
                    <a:pt x="118554" y="232130"/>
                  </a:lnTo>
                  <a:lnTo>
                    <a:pt x="136537" y="274662"/>
                  </a:lnTo>
                  <a:lnTo>
                    <a:pt x="157365" y="315607"/>
                  </a:lnTo>
                  <a:lnTo>
                    <a:pt x="180936" y="354825"/>
                  </a:lnTo>
                  <a:lnTo>
                    <a:pt x="207098" y="392188"/>
                  </a:lnTo>
                  <a:lnTo>
                    <a:pt x="235737" y="427583"/>
                  </a:lnTo>
                  <a:lnTo>
                    <a:pt x="266738" y="460883"/>
                  </a:lnTo>
                  <a:lnTo>
                    <a:pt x="299948" y="491947"/>
                  </a:lnTo>
                  <a:lnTo>
                    <a:pt x="335254" y="520661"/>
                  </a:lnTo>
                  <a:lnTo>
                    <a:pt x="372541" y="546887"/>
                  </a:lnTo>
                  <a:lnTo>
                    <a:pt x="411657" y="570496"/>
                  </a:lnTo>
                  <a:lnTo>
                    <a:pt x="452501" y="591388"/>
                  </a:lnTo>
                  <a:lnTo>
                    <a:pt x="494931" y="609396"/>
                  </a:lnTo>
                  <a:lnTo>
                    <a:pt x="538822" y="624420"/>
                  </a:lnTo>
                  <a:lnTo>
                    <a:pt x="584034" y="636333"/>
                  </a:lnTo>
                  <a:lnTo>
                    <a:pt x="630466" y="644994"/>
                  </a:lnTo>
                  <a:lnTo>
                    <a:pt x="677989" y="650278"/>
                  </a:lnTo>
                  <a:lnTo>
                    <a:pt x="726452" y="652081"/>
                  </a:lnTo>
                  <a:lnTo>
                    <a:pt x="726452" y="645058"/>
                  </a:lnTo>
                  <a:close/>
                </a:path>
                <a:path w="727075" h="728344">
                  <a:moveTo>
                    <a:pt x="726452" y="606856"/>
                  </a:moveTo>
                  <a:lnTo>
                    <a:pt x="679234" y="605028"/>
                  </a:lnTo>
                  <a:lnTo>
                    <a:pt x="632980" y="599630"/>
                  </a:lnTo>
                  <a:lnTo>
                    <a:pt x="587857" y="590804"/>
                  </a:lnTo>
                  <a:lnTo>
                    <a:pt x="543979" y="578675"/>
                  </a:lnTo>
                  <a:lnTo>
                    <a:pt x="501484" y="563384"/>
                  </a:lnTo>
                  <a:lnTo>
                    <a:pt x="460514" y="545084"/>
                  </a:lnTo>
                  <a:lnTo>
                    <a:pt x="421208" y="523875"/>
                  </a:lnTo>
                  <a:lnTo>
                    <a:pt x="383692" y="499922"/>
                  </a:lnTo>
                  <a:lnTo>
                    <a:pt x="348107" y="473354"/>
                  </a:lnTo>
                  <a:lnTo>
                    <a:pt x="314591" y="444309"/>
                  </a:lnTo>
                  <a:lnTo>
                    <a:pt x="283260" y="412915"/>
                  </a:lnTo>
                  <a:lnTo>
                    <a:pt x="254279" y="379323"/>
                  </a:lnTo>
                  <a:lnTo>
                    <a:pt x="227774" y="343649"/>
                  </a:lnTo>
                  <a:lnTo>
                    <a:pt x="203885" y="306044"/>
                  </a:lnTo>
                  <a:lnTo>
                    <a:pt x="182727" y="266623"/>
                  </a:lnTo>
                  <a:lnTo>
                    <a:pt x="164452" y="225552"/>
                  </a:lnTo>
                  <a:lnTo>
                    <a:pt x="149199" y="182956"/>
                  </a:lnTo>
                  <a:lnTo>
                    <a:pt x="137096" y="138963"/>
                  </a:lnTo>
                  <a:lnTo>
                    <a:pt x="128295" y="93713"/>
                  </a:lnTo>
                  <a:lnTo>
                    <a:pt x="122897" y="47345"/>
                  </a:lnTo>
                  <a:lnTo>
                    <a:pt x="121081" y="0"/>
                  </a:lnTo>
                  <a:lnTo>
                    <a:pt x="114071" y="0"/>
                  </a:lnTo>
                  <a:lnTo>
                    <a:pt x="115912" y="47904"/>
                  </a:lnTo>
                  <a:lnTo>
                    <a:pt x="121361" y="94818"/>
                  </a:lnTo>
                  <a:lnTo>
                    <a:pt x="130276" y="140601"/>
                  </a:lnTo>
                  <a:lnTo>
                    <a:pt x="142519" y="185102"/>
                  </a:lnTo>
                  <a:lnTo>
                    <a:pt x="157937" y="228193"/>
                  </a:lnTo>
                  <a:lnTo>
                    <a:pt x="176415" y="269748"/>
                  </a:lnTo>
                  <a:lnTo>
                    <a:pt x="197815" y="309613"/>
                  </a:lnTo>
                  <a:lnTo>
                    <a:pt x="221983" y="347662"/>
                  </a:lnTo>
                  <a:lnTo>
                    <a:pt x="248793" y="383743"/>
                  </a:lnTo>
                  <a:lnTo>
                    <a:pt x="278104" y="417728"/>
                  </a:lnTo>
                  <a:lnTo>
                    <a:pt x="309791" y="449478"/>
                  </a:lnTo>
                  <a:lnTo>
                    <a:pt x="343700" y="478866"/>
                  </a:lnTo>
                  <a:lnTo>
                    <a:pt x="379691" y="505726"/>
                  </a:lnTo>
                  <a:lnTo>
                    <a:pt x="417639" y="529958"/>
                  </a:lnTo>
                  <a:lnTo>
                    <a:pt x="457403" y="551395"/>
                  </a:lnTo>
                  <a:lnTo>
                    <a:pt x="498856" y="569912"/>
                  </a:lnTo>
                  <a:lnTo>
                    <a:pt x="541845" y="585381"/>
                  </a:lnTo>
                  <a:lnTo>
                    <a:pt x="586232" y="597636"/>
                  </a:lnTo>
                  <a:lnTo>
                    <a:pt x="631888" y="606577"/>
                  </a:lnTo>
                  <a:lnTo>
                    <a:pt x="678675" y="612025"/>
                  </a:lnTo>
                  <a:lnTo>
                    <a:pt x="726452" y="613879"/>
                  </a:lnTo>
                  <a:lnTo>
                    <a:pt x="726452" y="606856"/>
                  </a:lnTo>
                  <a:close/>
                </a:path>
                <a:path w="727075" h="728344">
                  <a:moveTo>
                    <a:pt x="726452" y="568693"/>
                  </a:moveTo>
                  <a:lnTo>
                    <a:pt x="677595" y="566610"/>
                  </a:lnTo>
                  <a:lnTo>
                    <a:pt x="629881" y="560451"/>
                  </a:lnTo>
                  <a:lnTo>
                    <a:pt x="583463" y="550392"/>
                  </a:lnTo>
                  <a:lnTo>
                    <a:pt x="538543" y="536600"/>
                  </a:lnTo>
                  <a:lnTo>
                    <a:pt x="495261" y="519277"/>
                  </a:lnTo>
                  <a:lnTo>
                    <a:pt x="453809" y="498551"/>
                  </a:lnTo>
                  <a:lnTo>
                    <a:pt x="414350" y="474637"/>
                  </a:lnTo>
                  <a:lnTo>
                    <a:pt x="377063" y="447675"/>
                  </a:lnTo>
                  <a:lnTo>
                    <a:pt x="342112" y="417855"/>
                  </a:lnTo>
                  <a:lnTo>
                    <a:pt x="309676" y="385343"/>
                  </a:lnTo>
                  <a:lnTo>
                    <a:pt x="279920" y="350304"/>
                  </a:lnTo>
                  <a:lnTo>
                    <a:pt x="253022" y="312928"/>
                  </a:lnTo>
                  <a:lnTo>
                    <a:pt x="229158" y="273367"/>
                  </a:lnTo>
                  <a:lnTo>
                    <a:pt x="208495" y="231813"/>
                  </a:lnTo>
                  <a:lnTo>
                    <a:pt x="191198" y="188417"/>
                  </a:lnTo>
                  <a:lnTo>
                    <a:pt x="177444" y="143370"/>
                  </a:lnTo>
                  <a:lnTo>
                    <a:pt x="167411" y="96837"/>
                  </a:lnTo>
                  <a:lnTo>
                    <a:pt x="161264" y="48983"/>
                  </a:lnTo>
                  <a:lnTo>
                    <a:pt x="159169" y="0"/>
                  </a:lnTo>
                  <a:lnTo>
                    <a:pt x="151942" y="0"/>
                  </a:lnTo>
                  <a:lnTo>
                    <a:pt x="153860" y="47155"/>
                  </a:lnTo>
                  <a:lnTo>
                    <a:pt x="159486" y="93268"/>
                  </a:lnTo>
                  <a:lnTo>
                    <a:pt x="168681" y="138201"/>
                  </a:lnTo>
                  <a:lnTo>
                    <a:pt x="181305" y="181800"/>
                  </a:lnTo>
                  <a:lnTo>
                    <a:pt x="197192" y="223926"/>
                  </a:lnTo>
                  <a:lnTo>
                    <a:pt x="216204" y="264401"/>
                  </a:lnTo>
                  <a:lnTo>
                    <a:pt x="238188" y="303110"/>
                  </a:lnTo>
                  <a:lnTo>
                    <a:pt x="262991" y="339877"/>
                  </a:lnTo>
                  <a:lnTo>
                    <a:pt x="290474" y="374561"/>
                  </a:lnTo>
                  <a:lnTo>
                    <a:pt x="320484" y="407009"/>
                  </a:lnTo>
                  <a:lnTo>
                    <a:pt x="352856" y="437083"/>
                  </a:lnTo>
                  <a:lnTo>
                    <a:pt x="387464" y="464629"/>
                  </a:lnTo>
                  <a:lnTo>
                    <a:pt x="424141" y="489496"/>
                  </a:lnTo>
                  <a:lnTo>
                    <a:pt x="462749" y="511530"/>
                  </a:lnTo>
                  <a:lnTo>
                    <a:pt x="503123" y="530580"/>
                  </a:lnTo>
                  <a:lnTo>
                    <a:pt x="545134" y="546506"/>
                  </a:lnTo>
                  <a:lnTo>
                    <a:pt x="588619" y="559142"/>
                  </a:lnTo>
                  <a:lnTo>
                    <a:pt x="633437" y="568363"/>
                  </a:lnTo>
                  <a:lnTo>
                    <a:pt x="679424" y="574001"/>
                  </a:lnTo>
                  <a:lnTo>
                    <a:pt x="726452" y="575919"/>
                  </a:lnTo>
                  <a:lnTo>
                    <a:pt x="726452" y="568693"/>
                  </a:lnTo>
                  <a:close/>
                </a:path>
                <a:path w="727075" h="728344">
                  <a:moveTo>
                    <a:pt x="726452" y="530504"/>
                  </a:moveTo>
                  <a:lnTo>
                    <a:pt x="678383" y="528332"/>
                  </a:lnTo>
                  <a:lnTo>
                    <a:pt x="631494" y="521944"/>
                  </a:lnTo>
                  <a:lnTo>
                    <a:pt x="585990" y="511517"/>
                  </a:lnTo>
                  <a:lnTo>
                    <a:pt x="542048" y="497255"/>
                  </a:lnTo>
                  <a:lnTo>
                    <a:pt x="499872" y="479336"/>
                  </a:lnTo>
                  <a:lnTo>
                    <a:pt x="459638" y="457962"/>
                  </a:lnTo>
                  <a:lnTo>
                    <a:pt x="421538" y="433311"/>
                  </a:lnTo>
                  <a:lnTo>
                    <a:pt x="385762" y="405561"/>
                  </a:lnTo>
                  <a:lnTo>
                    <a:pt x="352501" y="374929"/>
                  </a:lnTo>
                  <a:lnTo>
                    <a:pt x="321932" y="341579"/>
                  </a:lnTo>
                  <a:lnTo>
                    <a:pt x="294259" y="305714"/>
                  </a:lnTo>
                  <a:lnTo>
                    <a:pt x="269659" y="267525"/>
                  </a:lnTo>
                  <a:lnTo>
                    <a:pt x="248323" y="227190"/>
                  </a:lnTo>
                  <a:lnTo>
                    <a:pt x="230454" y="184899"/>
                  </a:lnTo>
                  <a:lnTo>
                    <a:pt x="216217" y="140843"/>
                  </a:lnTo>
                  <a:lnTo>
                    <a:pt x="205816" y="95224"/>
                  </a:lnTo>
                  <a:lnTo>
                    <a:pt x="199440" y="48209"/>
                  </a:lnTo>
                  <a:lnTo>
                    <a:pt x="197269" y="0"/>
                  </a:lnTo>
                  <a:lnTo>
                    <a:pt x="190042" y="0"/>
                  </a:lnTo>
                  <a:lnTo>
                    <a:pt x="192239" y="48856"/>
                  </a:lnTo>
                  <a:lnTo>
                    <a:pt x="198704" y="96507"/>
                  </a:lnTo>
                  <a:lnTo>
                    <a:pt x="209257" y="142760"/>
                  </a:lnTo>
                  <a:lnTo>
                    <a:pt x="223685" y="187401"/>
                  </a:lnTo>
                  <a:lnTo>
                    <a:pt x="241808" y="230276"/>
                  </a:lnTo>
                  <a:lnTo>
                    <a:pt x="263436" y="271157"/>
                  </a:lnTo>
                  <a:lnTo>
                    <a:pt x="288366" y="309880"/>
                  </a:lnTo>
                  <a:lnTo>
                    <a:pt x="316420" y="346227"/>
                  </a:lnTo>
                  <a:lnTo>
                    <a:pt x="347408" y="380034"/>
                  </a:lnTo>
                  <a:lnTo>
                    <a:pt x="381127" y="411099"/>
                  </a:lnTo>
                  <a:lnTo>
                    <a:pt x="417398" y="439216"/>
                  </a:lnTo>
                  <a:lnTo>
                    <a:pt x="456018" y="464210"/>
                  </a:lnTo>
                  <a:lnTo>
                    <a:pt x="496798" y="485889"/>
                  </a:lnTo>
                  <a:lnTo>
                    <a:pt x="539559" y="504050"/>
                  </a:lnTo>
                  <a:lnTo>
                    <a:pt x="584085" y="518502"/>
                  </a:lnTo>
                  <a:lnTo>
                    <a:pt x="630212" y="529069"/>
                  </a:lnTo>
                  <a:lnTo>
                    <a:pt x="677722" y="535559"/>
                  </a:lnTo>
                  <a:lnTo>
                    <a:pt x="726452" y="537756"/>
                  </a:lnTo>
                  <a:lnTo>
                    <a:pt x="726452" y="530504"/>
                  </a:lnTo>
                  <a:close/>
                </a:path>
                <a:path w="727075" h="728344">
                  <a:moveTo>
                    <a:pt x="726452" y="492569"/>
                  </a:moveTo>
                  <a:lnTo>
                    <a:pt x="679221" y="490308"/>
                  </a:lnTo>
                  <a:lnTo>
                    <a:pt x="633234" y="483666"/>
                  </a:lnTo>
                  <a:lnTo>
                    <a:pt x="588708" y="472846"/>
                  </a:lnTo>
                  <a:lnTo>
                    <a:pt x="545858" y="458063"/>
                  </a:lnTo>
                  <a:lnTo>
                    <a:pt x="504875" y="439521"/>
                  </a:lnTo>
                  <a:lnTo>
                    <a:pt x="465988" y="417436"/>
                  </a:lnTo>
                  <a:lnTo>
                    <a:pt x="429387" y="392010"/>
                  </a:lnTo>
                  <a:lnTo>
                    <a:pt x="395287" y="363448"/>
                  </a:lnTo>
                  <a:lnTo>
                    <a:pt x="363893" y="331965"/>
                  </a:lnTo>
                  <a:lnTo>
                    <a:pt x="335419" y="297776"/>
                  </a:lnTo>
                  <a:lnTo>
                    <a:pt x="310057" y="261073"/>
                  </a:lnTo>
                  <a:lnTo>
                    <a:pt x="288036" y="222084"/>
                  </a:lnTo>
                  <a:lnTo>
                    <a:pt x="269557" y="181000"/>
                  </a:lnTo>
                  <a:lnTo>
                    <a:pt x="254812" y="138049"/>
                  </a:lnTo>
                  <a:lnTo>
                    <a:pt x="244030" y="93421"/>
                  </a:lnTo>
                  <a:lnTo>
                    <a:pt x="237401" y="47332"/>
                  </a:lnTo>
                  <a:lnTo>
                    <a:pt x="235153" y="0"/>
                  </a:lnTo>
                  <a:lnTo>
                    <a:pt x="228142" y="0"/>
                  </a:lnTo>
                  <a:lnTo>
                    <a:pt x="230428" y="48018"/>
                  </a:lnTo>
                  <a:lnTo>
                    <a:pt x="237147" y="94767"/>
                  </a:lnTo>
                  <a:lnTo>
                    <a:pt x="248094" y="140042"/>
                  </a:lnTo>
                  <a:lnTo>
                    <a:pt x="263055" y="183616"/>
                  </a:lnTo>
                  <a:lnTo>
                    <a:pt x="281813" y="225285"/>
                  </a:lnTo>
                  <a:lnTo>
                    <a:pt x="304152" y="264833"/>
                  </a:lnTo>
                  <a:lnTo>
                    <a:pt x="329882" y="302056"/>
                  </a:lnTo>
                  <a:lnTo>
                    <a:pt x="358775" y="336727"/>
                  </a:lnTo>
                  <a:lnTo>
                    <a:pt x="390613" y="368655"/>
                  </a:lnTo>
                  <a:lnTo>
                    <a:pt x="425208" y="397611"/>
                  </a:lnTo>
                  <a:lnTo>
                    <a:pt x="462330" y="423405"/>
                  </a:lnTo>
                  <a:lnTo>
                    <a:pt x="501777" y="445795"/>
                  </a:lnTo>
                  <a:lnTo>
                    <a:pt x="543331" y="464604"/>
                  </a:lnTo>
                  <a:lnTo>
                    <a:pt x="586790" y="479590"/>
                  </a:lnTo>
                  <a:lnTo>
                    <a:pt x="631939" y="490562"/>
                  </a:lnTo>
                  <a:lnTo>
                    <a:pt x="678561" y="497293"/>
                  </a:lnTo>
                  <a:lnTo>
                    <a:pt x="726452" y="499592"/>
                  </a:lnTo>
                  <a:lnTo>
                    <a:pt x="726452" y="492569"/>
                  </a:lnTo>
                  <a:close/>
                </a:path>
                <a:path w="727075" h="728344">
                  <a:moveTo>
                    <a:pt x="726452" y="454380"/>
                  </a:moveTo>
                  <a:lnTo>
                    <a:pt x="680199" y="452031"/>
                  </a:lnTo>
                  <a:lnTo>
                    <a:pt x="635254" y="445135"/>
                  </a:lnTo>
                  <a:lnTo>
                    <a:pt x="591858" y="433920"/>
                  </a:lnTo>
                  <a:lnTo>
                    <a:pt x="550252" y="418617"/>
                  </a:lnTo>
                  <a:lnTo>
                    <a:pt x="510641" y="399453"/>
                  </a:lnTo>
                  <a:lnTo>
                    <a:pt x="473265" y="376669"/>
                  </a:lnTo>
                  <a:lnTo>
                    <a:pt x="438365" y="350494"/>
                  </a:lnTo>
                  <a:lnTo>
                    <a:pt x="406171" y="321144"/>
                  </a:lnTo>
                  <a:lnTo>
                    <a:pt x="376885" y="288861"/>
                  </a:lnTo>
                  <a:lnTo>
                    <a:pt x="350774" y="253873"/>
                  </a:lnTo>
                  <a:lnTo>
                    <a:pt x="328041" y="216408"/>
                  </a:lnTo>
                  <a:lnTo>
                    <a:pt x="308927" y="176695"/>
                  </a:lnTo>
                  <a:lnTo>
                    <a:pt x="293662" y="134975"/>
                  </a:lnTo>
                  <a:lnTo>
                    <a:pt x="282473" y="91452"/>
                  </a:lnTo>
                  <a:lnTo>
                    <a:pt x="275590" y="46393"/>
                  </a:lnTo>
                  <a:lnTo>
                    <a:pt x="273240" y="0"/>
                  </a:lnTo>
                  <a:lnTo>
                    <a:pt x="266242" y="0"/>
                  </a:lnTo>
                  <a:lnTo>
                    <a:pt x="268617" y="47117"/>
                  </a:lnTo>
                  <a:lnTo>
                    <a:pt x="275602" y="92887"/>
                  </a:lnTo>
                  <a:lnTo>
                    <a:pt x="286969" y="137083"/>
                  </a:lnTo>
                  <a:lnTo>
                    <a:pt x="302463" y="179463"/>
                  </a:lnTo>
                  <a:lnTo>
                    <a:pt x="321868" y="219786"/>
                  </a:lnTo>
                  <a:lnTo>
                    <a:pt x="344944" y="257835"/>
                  </a:lnTo>
                  <a:lnTo>
                    <a:pt x="371462" y="293357"/>
                  </a:lnTo>
                  <a:lnTo>
                    <a:pt x="401193" y="326136"/>
                  </a:lnTo>
                  <a:lnTo>
                    <a:pt x="433882" y="355930"/>
                  </a:lnTo>
                  <a:lnTo>
                    <a:pt x="469328" y="382511"/>
                  </a:lnTo>
                  <a:lnTo>
                    <a:pt x="507276" y="405638"/>
                  </a:lnTo>
                  <a:lnTo>
                    <a:pt x="547497" y="425094"/>
                  </a:lnTo>
                  <a:lnTo>
                    <a:pt x="589749" y="440626"/>
                  </a:lnTo>
                  <a:lnTo>
                    <a:pt x="633818" y="452005"/>
                  </a:lnTo>
                  <a:lnTo>
                    <a:pt x="679462" y="459016"/>
                  </a:lnTo>
                  <a:lnTo>
                    <a:pt x="726452" y="461391"/>
                  </a:lnTo>
                  <a:lnTo>
                    <a:pt x="726452" y="454380"/>
                  </a:lnTo>
                  <a:close/>
                </a:path>
                <a:path w="727075" h="728344">
                  <a:moveTo>
                    <a:pt x="726452" y="416217"/>
                  </a:moveTo>
                  <a:lnTo>
                    <a:pt x="678129" y="413410"/>
                  </a:lnTo>
                  <a:lnTo>
                    <a:pt x="631418" y="405206"/>
                  </a:lnTo>
                  <a:lnTo>
                    <a:pt x="586638" y="391909"/>
                  </a:lnTo>
                  <a:lnTo>
                    <a:pt x="544093" y="373837"/>
                  </a:lnTo>
                  <a:lnTo>
                    <a:pt x="504113" y="351320"/>
                  </a:lnTo>
                  <a:lnTo>
                    <a:pt x="467017" y="324662"/>
                  </a:lnTo>
                  <a:lnTo>
                    <a:pt x="433095" y="294170"/>
                  </a:lnTo>
                  <a:lnTo>
                    <a:pt x="402678" y="260159"/>
                  </a:lnTo>
                  <a:lnTo>
                    <a:pt x="376085" y="222961"/>
                  </a:lnTo>
                  <a:lnTo>
                    <a:pt x="353606" y="182867"/>
                  </a:lnTo>
                  <a:lnTo>
                    <a:pt x="335584" y="140220"/>
                  </a:lnTo>
                  <a:lnTo>
                    <a:pt x="322326" y="95313"/>
                  </a:lnTo>
                  <a:lnTo>
                    <a:pt x="314134" y="48463"/>
                  </a:lnTo>
                  <a:lnTo>
                    <a:pt x="311340" y="0"/>
                  </a:lnTo>
                  <a:lnTo>
                    <a:pt x="304101" y="0"/>
                  </a:lnTo>
                  <a:lnTo>
                    <a:pt x="306946" y="49301"/>
                  </a:lnTo>
                  <a:lnTo>
                    <a:pt x="315277" y="96951"/>
                  </a:lnTo>
                  <a:lnTo>
                    <a:pt x="328777" y="142633"/>
                  </a:lnTo>
                  <a:lnTo>
                    <a:pt x="347116" y="186029"/>
                  </a:lnTo>
                  <a:lnTo>
                    <a:pt x="369989" y="226809"/>
                  </a:lnTo>
                  <a:lnTo>
                    <a:pt x="397052" y="264668"/>
                  </a:lnTo>
                  <a:lnTo>
                    <a:pt x="428002" y="299262"/>
                  </a:lnTo>
                  <a:lnTo>
                    <a:pt x="462508" y="330276"/>
                  </a:lnTo>
                  <a:lnTo>
                    <a:pt x="500265" y="357403"/>
                  </a:lnTo>
                  <a:lnTo>
                    <a:pt x="540943" y="380326"/>
                  </a:lnTo>
                  <a:lnTo>
                    <a:pt x="584212" y="398703"/>
                  </a:lnTo>
                  <a:lnTo>
                    <a:pt x="629767" y="412229"/>
                  </a:lnTo>
                  <a:lnTo>
                    <a:pt x="677291" y="420585"/>
                  </a:lnTo>
                  <a:lnTo>
                    <a:pt x="726452" y="423430"/>
                  </a:lnTo>
                  <a:lnTo>
                    <a:pt x="726452" y="416217"/>
                  </a:lnTo>
                  <a:close/>
                </a:path>
                <a:path w="727075" h="728344">
                  <a:moveTo>
                    <a:pt x="726452" y="378256"/>
                  </a:moveTo>
                  <a:lnTo>
                    <a:pt x="679246" y="375297"/>
                  </a:lnTo>
                  <a:lnTo>
                    <a:pt x="633755" y="366674"/>
                  </a:lnTo>
                  <a:lnTo>
                    <a:pt x="590346" y="352729"/>
                  </a:lnTo>
                  <a:lnTo>
                    <a:pt x="549363" y="333844"/>
                  </a:lnTo>
                  <a:lnTo>
                    <a:pt x="511187" y="310349"/>
                  </a:lnTo>
                  <a:lnTo>
                    <a:pt x="476148" y="282625"/>
                  </a:lnTo>
                  <a:lnTo>
                    <a:pt x="444627" y="251015"/>
                  </a:lnTo>
                  <a:lnTo>
                    <a:pt x="416966" y="215900"/>
                  </a:lnTo>
                  <a:lnTo>
                    <a:pt x="393534" y="177609"/>
                  </a:lnTo>
                  <a:lnTo>
                    <a:pt x="374688" y="136512"/>
                  </a:lnTo>
                  <a:lnTo>
                    <a:pt x="360781" y="92976"/>
                  </a:lnTo>
                  <a:lnTo>
                    <a:pt x="352171" y="47345"/>
                  </a:lnTo>
                  <a:lnTo>
                    <a:pt x="349224" y="0"/>
                  </a:lnTo>
                  <a:lnTo>
                    <a:pt x="342214" y="0"/>
                  </a:lnTo>
                  <a:lnTo>
                    <a:pt x="345224" y="48247"/>
                  </a:lnTo>
                  <a:lnTo>
                    <a:pt x="353987" y="94729"/>
                  </a:lnTo>
                  <a:lnTo>
                    <a:pt x="368147" y="139077"/>
                  </a:lnTo>
                  <a:lnTo>
                    <a:pt x="387337" y="180936"/>
                  </a:lnTo>
                  <a:lnTo>
                    <a:pt x="411200" y="219938"/>
                  </a:lnTo>
                  <a:lnTo>
                    <a:pt x="439369" y="255714"/>
                  </a:lnTo>
                  <a:lnTo>
                    <a:pt x="471474" y="287896"/>
                  </a:lnTo>
                  <a:lnTo>
                    <a:pt x="507149" y="316128"/>
                  </a:lnTo>
                  <a:lnTo>
                    <a:pt x="546049" y="340055"/>
                  </a:lnTo>
                  <a:lnTo>
                    <a:pt x="587781" y="359283"/>
                  </a:lnTo>
                  <a:lnTo>
                    <a:pt x="632015" y="373481"/>
                  </a:lnTo>
                  <a:lnTo>
                    <a:pt x="678357" y="382257"/>
                  </a:lnTo>
                  <a:lnTo>
                    <a:pt x="726452" y="385267"/>
                  </a:lnTo>
                  <a:lnTo>
                    <a:pt x="726452" y="378256"/>
                  </a:lnTo>
                  <a:close/>
                </a:path>
                <a:path w="727075" h="728344">
                  <a:moveTo>
                    <a:pt x="726452" y="340093"/>
                  </a:moveTo>
                  <a:lnTo>
                    <a:pt x="680554" y="336969"/>
                  </a:lnTo>
                  <a:lnTo>
                    <a:pt x="636485" y="327901"/>
                  </a:lnTo>
                  <a:lnTo>
                    <a:pt x="594677" y="313296"/>
                  </a:lnTo>
                  <a:lnTo>
                    <a:pt x="555523" y="293547"/>
                  </a:lnTo>
                  <a:lnTo>
                    <a:pt x="519442" y="269087"/>
                  </a:lnTo>
                  <a:lnTo>
                    <a:pt x="486841" y="240309"/>
                  </a:lnTo>
                  <a:lnTo>
                    <a:pt x="458139" y="207619"/>
                  </a:lnTo>
                  <a:lnTo>
                    <a:pt x="433730" y="171437"/>
                  </a:lnTo>
                  <a:lnTo>
                    <a:pt x="414032" y="132181"/>
                  </a:lnTo>
                  <a:lnTo>
                    <a:pt x="399453" y="90246"/>
                  </a:lnTo>
                  <a:lnTo>
                    <a:pt x="390410" y="46050"/>
                  </a:lnTo>
                  <a:lnTo>
                    <a:pt x="387311" y="0"/>
                  </a:lnTo>
                  <a:lnTo>
                    <a:pt x="380301" y="0"/>
                  </a:lnTo>
                  <a:lnTo>
                    <a:pt x="383476" y="47015"/>
                  </a:lnTo>
                  <a:lnTo>
                    <a:pt x="392696" y="92138"/>
                  </a:lnTo>
                  <a:lnTo>
                    <a:pt x="407568" y="134950"/>
                  </a:lnTo>
                  <a:lnTo>
                    <a:pt x="427672" y="175018"/>
                  </a:lnTo>
                  <a:lnTo>
                    <a:pt x="452577" y="211937"/>
                  </a:lnTo>
                  <a:lnTo>
                    <a:pt x="481863" y="245300"/>
                  </a:lnTo>
                  <a:lnTo>
                    <a:pt x="515137" y="274662"/>
                  </a:lnTo>
                  <a:lnTo>
                    <a:pt x="551954" y="299631"/>
                  </a:lnTo>
                  <a:lnTo>
                    <a:pt x="591921" y="319773"/>
                  </a:lnTo>
                  <a:lnTo>
                    <a:pt x="634593" y="334683"/>
                  </a:lnTo>
                  <a:lnTo>
                    <a:pt x="679577" y="343928"/>
                  </a:lnTo>
                  <a:lnTo>
                    <a:pt x="726452" y="347103"/>
                  </a:lnTo>
                  <a:lnTo>
                    <a:pt x="726452" y="340093"/>
                  </a:lnTo>
                  <a:close/>
                </a:path>
                <a:path w="727075" h="728344">
                  <a:moveTo>
                    <a:pt x="726452" y="301891"/>
                  </a:moveTo>
                  <a:lnTo>
                    <a:pt x="677697" y="297942"/>
                  </a:lnTo>
                  <a:lnTo>
                    <a:pt x="631418" y="286486"/>
                  </a:lnTo>
                  <a:lnTo>
                    <a:pt x="588251" y="268160"/>
                  </a:lnTo>
                  <a:lnTo>
                    <a:pt x="548805" y="243586"/>
                  </a:lnTo>
                  <a:lnTo>
                    <a:pt x="513702" y="213385"/>
                  </a:lnTo>
                  <a:lnTo>
                    <a:pt x="483590" y="178206"/>
                  </a:lnTo>
                  <a:lnTo>
                    <a:pt x="459079" y="138645"/>
                  </a:lnTo>
                  <a:lnTo>
                    <a:pt x="440791" y="95338"/>
                  </a:lnTo>
                  <a:lnTo>
                    <a:pt x="429374" y="48907"/>
                  </a:lnTo>
                  <a:lnTo>
                    <a:pt x="425424" y="0"/>
                  </a:lnTo>
                  <a:lnTo>
                    <a:pt x="418185" y="0"/>
                  </a:lnTo>
                  <a:lnTo>
                    <a:pt x="421538" y="45567"/>
                  </a:lnTo>
                  <a:lnTo>
                    <a:pt x="431279" y="89103"/>
                  </a:lnTo>
                  <a:lnTo>
                    <a:pt x="446925" y="130111"/>
                  </a:lnTo>
                  <a:lnTo>
                    <a:pt x="467995" y="168122"/>
                  </a:lnTo>
                  <a:lnTo>
                    <a:pt x="493991" y="202628"/>
                  </a:lnTo>
                  <a:lnTo>
                    <a:pt x="524433" y="233159"/>
                  </a:lnTo>
                  <a:lnTo>
                    <a:pt x="558850" y="259219"/>
                  </a:lnTo>
                  <a:lnTo>
                    <a:pt x="596747" y="280339"/>
                  </a:lnTo>
                  <a:lnTo>
                    <a:pt x="637628" y="296011"/>
                  </a:lnTo>
                  <a:lnTo>
                    <a:pt x="681024" y="305777"/>
                  </a:lnTo>
                  <a:lnTo>
                    <a:pt x="726452" y="309143"/>
                  </a:lnTo>
                  <a:lnTo>
                    <a:pt x="726452" y="301891"/>
                  </a:lnTo>
                  <a:close/>
                </a:path>
                <a:path w="727075" h="728344">
                  <a:moveTo>
                    <a:pt x="726452" y="263715"/>
                  </a:moveTo>
                  <a:lnTo>
                    <a:pt x="679259" y="259461"/>
                  </a:lnTo>
                  <a:lnTo>
                    <a:pt x="634822" y="247192"/>
                  </a:lnTo>
                  <a:lnTo>
                    <a:pt x="593864" y="227672"/>
                  </a:lnTo>
                  <a:lnTo>
                    <a:pt x="557161" y="201637"/>
                  </a:lnTo>
                  <a:lnTo>
                    <a:pt x="525449" y="169837"/>
                  </a:lnTo>
                  <a:lnTo>
                    <a:pt x="499465" y="133019"/>
                  </a:lnTo>
                  <a:lnTo>
                    <a:pt x="479983" y="91935"/>
                  </a:lnTo>
                  <a:lnTo>
                    <a:pt x="467753" y="47345"/>
                  </a:lnTo>
                  <a:lnTo>
                    <a:pt x="463499" y="0"/>
                  </a:lnTo>
                  <a:lnTo>
                    <a:pt x="456298" y="0"/>
                  </a:lnTo>
                  <a:lnTo>
                    <a:pt x="460654" y="48641"/>
                  </a:lnTo>
                  <a:lnTo>
                    <a:pt x="473240" y="94449"/>
                  </a:lnTo>
                  <a:lnTo>
                    <a:pt x="493255" y="136652"/>
                  </a:lnTo>
                  <a:lnTo>
                    <a:pt x="519938" y="174472"/>
                  </a:lnTo>
                  <a:lnTo>
                    <a:pt x="552526" y="207149"/>
                  </a:lnTo>
                  <a:lnTo>
                    <a:pt x="590245" y="233908"/>
                  </a:lnTo>
                  <a:lnTo>
                    <a:pt x="632320" y="253974"/>
                  </a:lnTo>
                  <a:lnTo>
                    <a:pt x="677976" y="266585"/>
                  </a:lnTo>
                  <a:lnTo>
                    <a:pt x="726452" y="270954"/>
                  </a:lnTo>
                  <a:lnTo>
                    <a:pt x="726452" y="263715"/>
                  </a:lnTo>
                  <a:close/>
                </a:path>
              </a:pathLst>
            </a:custGeom>
            <a:solidFill>
              <a:srgbClr val="FBDC04"/>
            </a:solidFill>
          </p:spPr>
          <p:txBody>
            <a:bodyPr wrap="square" lIns="0" tIns="0" rIns="0" bIns="0" rtlCol="0"/>
            <a:lstStyle/>
            <a:p>
              <a:endParaRPr/>
            </a:p>
          </p:txBody>
        </p:sp>
        <p:pic>
          <p:nvPicPr>
            <p:cNvPr id="16" name="object 11">
              <a:extLst>
                <a:ext uri="{FF2B5EF4-FFF2-40B4-BE49-F238E27FC236}">
                  <a16:creationId xmlns:a16="http://schemas.microsoft.com/office/drawing/2014/main" id="{14E713A7-8C9D-0A4A-D4D9-22FBECFD785F}"/>
                </a:ext>
              </a:extLst>
            </p:cNvPr>
            <p:cNvPicPr/>
            <p:nvPr/>
          </p:nvPicPr>
          <p:blipFill>
            <a:blip r:embed="rId3" cstate="print"/>
            <a:stretch>
              <a:fillRect/>
            </a:stretch>
          </p:blipFill>
          <p:spPr>
            <a:xfrm>
              <a:off x="7561886" y="225552"/>
              <a:ext cx="232070" cy="232789"/>
            </a:xfrm>
            <a:prstGeom prst="rect">
              <a:avLst/>
            </a:prstGeom>
          </p:spPr>
        </p:pic>
      </p:grpSp>
      <p:sp>
        <p:nvSpPr>
          <p:cNvPr id="17" name="object 12">
            <a:extLst>
              <a:ext uri="{FF2B5EF4-FFF2-40B4-BE49-F238E27FC236}">
                <a16:creationId xmlns:a16="http://schemas.microsoft.com/office/drawing/2014/main" id="{13210ECA-99A7-5F16-2837-E9B7E94FFA4E}"/>
              </a:ext>
            </a:extLst>
          </p:cNvPr>
          <p:cNvSpPr txBox="1"/>
          <p:nvPr userDrawn="1"/>
        </p:nvSpPr>
        <p:spPr>
          <a:xfrm>
            <a:off x="3707250" y="5749307"/>
            <a:ext cx="2296160" cy="607346"/>
          </a:xfrm>
          <a:prstGeom prst="rect">
            <a:avLst/>
          </a:prstGeom>
        </p:spPr>
        <p:txBody>
          <a:bodyPr vert="horz" wrap="square" lIns="0" tIns="25400" rIns="0" bIns="0" rtlCol="0">
            <a:spAutoFit/>
          </a:bodyPr>
          <a:lstStyle/>
          <a:p>
            <a:pPr marL="12700" marR="5080" algn="ctr">
              <a:lnSpc>
                <a:spcPct val="104700"/>
              </a:lnSpc>
              <a:spcBef>
                <a:spcPts val="200"/>
              </a:spcBef>
            </a:pPr>
            <a:r>
              <a:rPr lang="pt-BR" sz="1800" spc="-5" dirty="0">
                <a:latin typeface="Segoe UI Semibold"/>
                <a:cs typeface="Segoe UI Semibold"/>
              </a:rPr>
              <a:t>Atendimento </a:t>
            </a:r>
            <a:r>
              <a:rPr lang="pt-BR" spc="-5" dirty="0">
                <a:latin typeface="Segoe UI Semibold"/>
                <a:cs typeface="Segoe UI Semibold"/>
              </a:rPr>
              <a:t>às</a:t>
            </a:r>
            <a:r>
              <a:rPr lang="pt-BR" sz="1800" spc="-5" dirty="0">
                <a:latin typeface="Segoe UI Semibold"/>
                <a:cs typeface="Segoe UI Semibold"/>
              </a:rPr>
              <a:t> famílias</a:t>
            </a:r>
            <a:endParaRPr sz="1800" dirty="0">
              <a:latin typeface="Segoe UI Semibold"/>
              <a:cs typeface="Segoe UI Semibold"/>
            </a:endParaRPr>
          </a:p>
        </p:txBody>
      </p:sp>
      <p:sp>
        <p:nvSpPr>
          <p:cNvPr id="18" name="object 13">
            <a:extLst>
              <a:ext uri="{FF2B5EF4-FFF2-40B4-BE49-F238E27FC236}">
                <a16:creationId xmlns:a16="http://schemas.microsoft.com/office/drawing/2014/main" id="{34038706-D93A-BAF8-8640-3B060725AB7A}"/>
              </a:ext>
            </a:extLst>
          </p:cNvPr>
          <p:cNvSpPr/>
          <p:nvPr userDrawn="1"/>
        </p:nvSpPr>
        <p:spPr>
          <a:xfrm>
            <a:off x="1343779" y="2194018"/>
            <a:ext cx="1481455" cy="269875"/>
          </a:xfrm>
          <a:custGeom>
            <a:avLst/>
            <a:gdLst/>
            <a:ahLst/>
            <a:cxnLst/>
            <a:rect l="l" t="t" r="r" b="b"/>
            <a:pathLst>
              <a:path w="1481455" h="269875">
                <a:moveTo>
                  <a:pt x="1481327" y="0"/>
                </a:moveTo>
                <a:lnTo>
                  <a:pt x="0" y="0"/>
                </a:lnTo>
                <a:lnTo>
                  <a:pt x="0" y="269748"/>
                </a:lnTo>
                <a:lnTo>
                  <a:pt x="1481327" y="269748"/>
                </a:lnTo>
                <a:lnTo>
                  <a:pt x="1481327" y="0"/>
                </a:lnTo>
                <a:close/>
              </a:path>
            </a:pathLst>
          </a:custGeom>
          <a:solidFill>
            <a:srgbClr val="FFDD04"/>
          </a:solidFill>
        </p:spPr>
        <p:txBody>
          <a:bodyPr wrap="square" lIns="0" tIns="0" rIns="0" bIns="0" rtlCol="0"/>
          <a:lstStyle/>
          <a:p>
            <a:endParaRPr>
              <a:solidFill>
                <a:srgbClr val="FF0000"/>
              </a:solidFill>
            </a:endParaRPr>
          </a:p>
        </p:txBody>
      </p:sp>
      <p:sp>
        <p:nvSpPr>
          <p:cNvPr id="19" name="object 14">
            <a:extLst>
              <a:ext uri="{FF2B5EF4-FFF2-40B4-BE49-F238E27FC236}">
                <a16:creationId xmlns:a16="http://schemas.microsoft.com/office/drawing/2014/main" id="{9F3E7B98-7F1E-E61B-75C3-7D4B5003F3E6}"/>
              </a:ext>
            </a:extLst>
          </p:cNvPr>
          <p:cNvSpPr/>
          <p:nvPr userDrawn="1"/>
        </p:nvSpPr>
        <p:spPr>
          <a:xfrm>
            <a:off x="1336159" y="3990815"/>
            <a:ext cx="1481455" cy="268605"/>
          </a:xfrm>
          <a:custGeom>
            <a:avLst/>
            <a:gdLst/>
            <a:ahLst/>
            <a:cxnLst/>
            <a:rect l="l" t="t" r="r" b="b"/>
            <a:pathLst>
              <a:path w="1481455" h="268604">
                <a:moveTo>
                  <a:pt x="1481328" y="0"/>
                </a:moveTo>
                <a:lnTo>
                  <a:pt x="0" y="0"/>
                </a:lnTo>
                <a:lnTo>
                  <a:pt x="0" y="268223"/>
                </a:lnTo>
                <a:lnTo>
                  <a:pt x="1481328" y="268223"/>
                </a:lnTo>
                <a:lnTo>
                  <a:pt x="1481328" y="0"/>
                </a:lnTo>
                <a:close/>
              </a:path>
            </a:pathLst>
          </a:custGeom>
          <a:solidFill>
            <a:srgbClr val="FFDD04"/>
          </a:solidFill>
        </p:spPr>
        <p:txBody>
          <a:bodyPr wrap="square" lIns="0" tIns="0" rIns="0" bIns="0" rtlCol="0"/>
          <a:lstStyle/>
          <a:p>
            <a:endParaRPr/>
          </a:p>
        </p:txBody>
      </p:sp>
      <p:sp>
        <p:nvSpPr>
          <p:cNvPr id="20" name="object 15">
            <a:extLst>
              <a:ext uri="{FF2B5EF4-FFF2-40B4-BE49-F238E27FC236}">
                <a16:creationId xmlns:a16="http://schemas.microsoft.com/office/drawing/2014/main" id="{BE52BC48-8F2E-F865-CE29-0D6D2DCF2CD1}"/>
              </a:ext>
            </a:extLst>
          </p:cNvPr>
          <p:cNvSpPr txBox="1"/>
          <p:nvPr userDrawn="1"/>
        </p:nvSpPr>
        <p:spPr>
          <a:xfrm>
            <a:off x="1264023" y="4344128"/>
            <a:ext cx="1800225" cy="299720"/>
          </a:xfrm>
          <a:prstGeom prst="rect">
            <a:avLst/>
          </a:prstGeom>
        </p:spPr>
        <p:txBody>
          <a:bodyPr vert="horz" wrap="square" lIns="0" tIns="12700" rIns="0" bIns="0" rtlCol="0">
            <a:spAutoFit/>
          </a:bodyPr>
          <a:lstStyle/>
          <a:p>
            <a:pPr marL="12700">
              <a:lnSpc>
                <a:spcPct val="100000"/>
              </a:lnSpc>
              <a:spcBef>
                <a:spcPts val="100"/>
              </a:spcBef>
            </a:pPr>
            <a:r>
              <a:rPr sz="1800" spc="-10" dirty="0">
                <a:latin typeface="Segoe UI Semibold"/>
                <a:cs typeface="Segoe UI Semibold"/>
              </a:rPr>
              <a:t>Títulos</a:t>
            </a:r>
            <a:r>
              <a:rPr sz="1800" spc="-90" dirty="0">
                <a:latin typeface="Segoe UI Semibold"/>
                <a:cs typeface="Segoe UI Semibold"/>
              </a:rPr>
              <a:t> </a:t>
            </a:r>
            <a:r>
              <a:rPr sz="1800" dirty="0">
                <a:latin typeface="Segoe UI Semibold"/>
                <a:cs typeface="Segoe UI Semibold"/>
              </a:rPr>
              <a:t>no</a:t>
            </a:r>
            <a:r>
              <a:rPr sz="1800" spc="-50" dirty="0">
                <a:latin typeface="Segoe UI Semibold"/>
                <a:cs typeface="Segoe UI Semibold"/>
              </a:rPr>
              <a:t> </a:t>
            </a:r>
            <a:r>
              <a:rPr sz="1800" spc="10" dirty="0">
                <a:latin typeface="Segoe UI Semibold"/>
                <a:cs typeface="Segoe UI Semibold"/>
              </a:rPr>
              <a:t>acervo</a:t>
            </a:r>
            <a:endParaRPr sz="1800" dirty="0">
              <a:latin typeface="Segoe UI Semibold"/>
              <a:cs typeface="Segoe UI Semibold"/>
            </a:endParaRPr>
          </a:p>
        </p:txBody>
      </p:sp>
      <p:sp>
        <p:nvSpPr>
          <p:cNvPr id="21" name="object 16">
            <a:extLst>
              <a:ext uri="{FF2B5EF4-FFF2-40B4-BE49-F238E27FC236}">
                <a16:creationId xmlns:a16="http://schemas.microsoft.com/office/drawing/2014/main" id="{E4603F8C-0B11-0685-4663-6F93F3E84FE9}"/>
              </a:ext>
            </a:extLst>
          </p:cNvPr>
          <p:cNvSpPr txBox="1"/>
          <p:nvPr userDrawn="1"/>
        </p:nvSpPr>
        <p:spPr>
          <a:xfrm>
            <a:off x="1520945" y="1979592"/>
            <a:ext cx="1142365" cy="391795"/>
          </a:xfrm>
          <a:prstGeom prst="rect">
            <a:avLst/>
          </a:prstGeom>
        </p:spPr>
        <p:txBody>
          <a:bodyPr vert="horz" wrap="square" lIns="0" tIns="12700" rIns="0" bIns="0" rtlCol="0">
            <a:spAutoFit/>
          </a:bodyPr>
          <a:lstStyle/>
          <a:p>
            <a:pPr marL="12700">
              <a:lnSpc>
                <a:spcPct val="100000"/>
              </a:lnSpc>
              <a:spcBef>
                <a:spcPts val="100"/>
              </a:spcBef>
            </a:pPr>
            <a:r>
              <a:rPr lang="pt-BR" sz="2400" dirty="0">
                <a:latin typeface="Arial Black"/>
                <a:cs typeface="Arial Black"/>
              </a:rPr>
              <a:t>29</a:t>
            </a:r>
            <a:r>
              <a:rPr sz="2400" dirty="0">
                <a:latin typeface="Arial Black"/>
                <a:cs typeface="Arial Black"/>
              </a:rPr>
              <a:t>.0</a:t>
            </a:r>
            <a:r>
              <a:rPr sz="2400" spc="-10" dirty="0">
                <a:latin typeface="Arial Black"/>
                <a:cs typeface="Arial Black"/>
              </a:rPr>
              <a:t>0</a:t>
            </a:r>
            <a:r>
              <a:rPr sz="2400" dirty="0">
                <a:latin typeface="Arial Black"/>
                <a:cs typeface="Arial Black"/>
              </a:rPr>
              <a:t>0</a:t>
            </a:r>
          </a:p>
        </p:txBody>
      </p:sp>
      <p:sp>
        <p:nvSpPr>
          <p:cNvPr id="22" name="object 17">
            <a:extLst>
              <a:ext uri="{FF2B5EF4-FFF2-40B4-BE49-F238E27FC236}">
                <a16:creationId xmlns:a16="http://schemas.microsoft.com/office/drawing/2014/main" id="{5323FE62-8C13-40D9-25B3-5A85A6371D84}"/>
              </a:ext>
            </a:extLst>
          </p:cNvPr>
          <p:cNvSpPr txBox="1"/>
          <p:nvPr userDrawn="1"/>
        </p:nvSpPr>
        <p:spPr>
          <a:xfrm>
            <a:off x="1615432" y="3759293"/>
            <a:ext cx="939165" cy="391160"/>
          </a:xfrm>
          <a:prstGeom prst="rect">
            <a:avLst/>
          </a:prstGeom>
        </p:spPr>
        <p:txBody>
          <a:bodyPr vert="horz" wrap="square" lIns="0" tIns="12700" rIns="0" bIns="0" rtlCol="0">
            <a:spAutoFit/>
          </a:bodyPr>
          <a:lstStyle/>
          <a:p>
            <a:pPr marL="12700">
              <a:lnSpc>
                <a:spcPct val="100000"/>
              </a:lnSpc>
              <a:spcBef>
                <a:spcPts val="100"/>
              </a:spcBef>
            </a:pPr>
            <a:r>
              <a:rPr sz="2400" dirty="0">
                <a:latin typeface="Arial Black"/>
                <a:cs typeface="Arial Black"/>
              </a:rPr>
              <a:t>5.1</a:t>
            </a:r>
            <a:r>
              <a:rPr lang="pt-BR" sz="2400" dirty="0">
                <a:latin typeface="Arial Black"/>
                <a:cs typeface="Arial Black"/>
              </a:rPr>
              <a:t>92</a:t>
            </a:r>
            <a:endParaRPr sz="2400" dirty="0">
              <a:latin typeface="Arial Black"/>
              <a:cs typeface="Arial Black"/>
            </a:endParaRPr>
          </a:p>
        </p:txBody>
      </p:sp>
      <p:sp>
        <p:nvSpPr>
          <p:cNvPr id="23" name="object 18">
            <a:extLst>
              <a:ext uri="{FF2B5EF4-FFF2-40B4-BE49-F238E27FC236}">
                <a16:creationId xmlns:a16="http://schemas.microsoft.com/office/drawing/2014/main" id="{29DDA6AD-4B9F-2D0D-C34C-C5F1EAD5A272}"/>
              </a:ext>
            </a:extLst>
          </p:cNvPr>
          <p:cNvSpPr/>
          <p:nvPr userDrawn="1"/>
        </p:nvSpPr>
        <p:spPr>
          <a:xfrm>
            <a:off x="4245476" y="741646"/>
            <a:ext cx="1480185" cy="269875"/>
          </a:xfrm>
          <a:custGeom>
            <a:avLst/>
            <a:gdLst/>
            <a:ahLst/>
            <a:cxnLst/>
            <a:rect l="l" t="t" r="r" b="b"/>
            <a:pathLst>
              <a:path w="1480185" h="269875">
                <a:moveTo>
                  <a:pt x="1479803" y="0"/>
                </a:moveTo>
                <a:lnTo>
                  <a:pt x="0" y="0"/>
                </a:lnTo>
                <a:lnTo>
                  <a:pt x="0" y="269748"/>
                </a:lnTo>
                <a:lnTo>
                  <a:pt x="1479803" y="269748"/>
                </a:lnTo>
                <a:lnTo>
                  <a:pt x="1479803" y="0"/>
                </a:lnTo>
                <a:close/>
              </a:path>
            </a:pathLst>
          </a:custGeom>
          <a:solidFill>
            <a:srgbClr val="FFDD04"/>
          </a:solidFill>
        </p:spPr>
        <p:txBody>
          <a:bodyPr wrap="square" lIns="0" tIns="0" rIns="0" bIns="0" rtlCol="0"/>
          <a:lstStyle/>
          <a:p>
            <a:endParaRPr/>
          </a:p>
        </p:txBody>
      </p:sp>
      <p:sp>
        <p:nvSpPr>
          <p:cNvPr id="24" name="object 19">
            <a:extLst>
              <a:ext uri="{FF2B5EF4-FFF2-40B4-BE49-F238E27FC236}">
                <a16:creationId xmlns:a16="http://schemas.microsoft.com/office/drawing/2014/main" id="{2252F92A-8956-A95C-D63E-F361574A9D26}"/>
              </a:ext>
            </a:extLst>
          </p:cNvPr>
          <p:cNvSpPr txBox="1">
            <a:spLocks/>
          </p:cNvSpPr>
          <p:nvPr userDrawn="1"/>
        </p:nvSpPr>
        <p:spPr>
          <a:xfrm>
            <a:off x="4525129" y="548225"/>
            <a:ext cx="939165" cy="391160"/>
          </a:xfrm>
          <a:prstGeom prst="rect">
            <a:avLst/>
          </a:prstGeom>
        </p:spPr>
        <p:txBody>
          <a:bodyPr vert="horz" wrap="square" lIns="0" tIns="12700"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lnSpc>
                <a:spcPct val="100000"/>
              </a:lnSpc>
              <a:spcBef>
                <a:spcPts val="100"/>
              </a:spcBef>
            </a:pPr>
            <a:r>
              <a:rPr lang="pt-BR" sz="2400">
                <a:latin typeface="Arial Black"/>
                <a:cs typeface="Arial Black"/>
              </a:rPr>
              <a:t>1.161</a:t>
            </a:r>
            <a:endParaRPr lang="pt-BR" sz="2400" dirty="0">
              <a:latin typeface="Arial Black"/>
              <a:cs typeface="Arial Black"/>
            </a:endParaRPr>
          </a:p>
        </p:txBody>
      </p:sp>
      <p:sp>
        <p:nvSpPr>
          <p:cNvPr id="25" name="object 20">
            <a:extLst>
              <a:ext uri="{FF2B5EF4-FFF2-40B4-BE49-F238E27FC236}">
                <a16:creationId xmlns:a16="http://schemas.microsoft.com/office/drawing/2014/main" id="{333366EA-C5E8-F66A-DAE0-F70232077FC7}"/>
              </a:ext>
            </a:extLst>
          </p:cNvPr>
          <p:cNvSpPr txBox="1"/>
          <p:nvPr userDrawn="1"/>
        </p:nvSpPr>
        <p:spPr>
          <a:xfrm>
            <a:off x="4319008" y="1041366"/>
            <a:ext cx="1347470" cy="574040"/>
          </a:xfrm>
          <a:prstGeom prst="rect">
            <a:avLst/>
          </a:prstGeom>
        </p:spPr>
        <p:txBody>
          <a:bodyPr vert="horz" wrap="square" lIns="0" tIns="12700" rIns="0" bIns="0" rtlCol="0">
            <a:spAutoFit/>
          </a:bodyPr>
          <a:lstStyle/>
          <a:p>
            <a:pPr marL="12700" marR="5080" indent="354965">
              <a:lnSpc>
                <a:spcPct val="100000"/>
              </a:lnSpc>
              <a:spcBef>
                <a:spcPts val="100"/>
              </a:spcBef>
            </a:pPr>
            <a:r>
              <a:rPr sz="1800" spc="-5" dirty="0">
                <a:latin typeface="Segoe UI Semibold"/>
                <a:cs typeface="Segoe UI Semibold"/>
              </a:rPr>
              <a:t>Obras </a:t>
            </a:r>
            <a:r>
              <a:rPr sz="1800" dirty="0">
                <a:latin typeface="Segoe UI Semibold"/>
                <a:cs typeface="Segoe UI Semibold"/>
              </a:rPr>
              <a:t> </a:t>
            </a:r>
            <a:r>
              <a:rPr sz="1800" spc="-5" dirty="0">
                <a:latin typeface="Segoe UI Semibold"/>
                <a:cs typeface="Segoe UI Semibold"/>
              </a:rPr>
              <a:t>e</a:t>
            </a:r>
            <a:r>
              <a:rPr sz="1800" dirty="0">
                <a:latin typeface="Segoe UI Semibold"/>
                <a:cs typeface="Segoe UI Semibold"/>
              </a:rPr>
              <a:t>mp</a:t>
            </a:r>
            <a:r>
              <a:rPr sz="1800" spc="-10" dirty="0">
                <a:latin typeface="Segoe UI Semibold"/>
                <a:cs typeface="Segoe UI Semibold"/>
              </a:rPr>
              <a:t>r</a:t>
            </a:r>
            <a:r>
              <a:rPr sz="1800" spc="-5" dirty="0">
                <a:latin typeface="Segoe UI Semibold"/>
                <a:cs typeface="Segoe UI Semibold"/>
              </a:rPr>
              <a:t>e</a:t>
            </a:r>
            <a:r>
              <a:rPr sz="1800" spc="5" dirty="0">
                <a:latin typeface="Segoe UI Semibold"/>
                <a:cs typeface="Segoe UI Semibold"/>
              </a:rPr>
              <a:t>s</a:t>
            </a:r>
            <a:r>
              <a:rPr sz="1800" spc="-5" dirty="0">
                <a:latin typeface="Segoe UI Semibold"/>
                <a:cs typeface="Segoe UI Semibold"/>
              </a:rPr>
              <a:t>t</a:t>
            </a:r>
            <a:r>
              <a:rPr sz="1800" spc="-10" dirty="0">
                <a:latin typeface="Segoe UI Semibold"/>
                <a:cs typeface="Segoe UI Semibold"/>
              </a:rPr>
              <a:t>a</a:t>
            </a:r>
            <a:r>
              <a:rPr sz="1800" dirty="0">
                <a:latin typeface="Segoe UI Semibold"/>
                <a:cs typeface="Segoe UI Semibold"/>
              </a:rPr>
              <a:t>d</a:t>
            </a:r>
            <a:r>
              <a:rPr sz="1800" spc="-10" dirty="0">
                <a:latin typeface="Segoe UI Semibold"/>
                <a:cs typeface="Segoe UI Semibold"/>
              </a:rPr>
              <a:t>a</a:t>
            </a:r>
            <a:r>
              <a:rPr sz="1800" dirty="0">
                <a:latin typeface="Segoe UI Semibold"/>
                <a:cs typeface="Segoe UI Semibold"/>
              </a:rPr>
              <a:t>s</a:t>
            </a:r>
          </a:p>
        </p:txBody>
      </p:sp>
      <p:sp>
        <p:nvSpPr>
          <p:cNvPr id="26" name="object 21">
            <a:extLst>
              <a:ext uri="{FF2B5EF4-FFF2-40B4-BE49-F238E27FC236}">
                <a16:creationId xmlns:a16="http://schemas.microsoft.com/office/drawing/2014/main" id="{3D98FA40-1A97-4C33-B372-FB9C25A93038}"/>
              </a:ext>
            </a:extLst>
          </p:cNvPr>
          <p:cNvSpPr txBox="1"/>
          <p:nvPr userDrawn="1"/>
        </p:nvSpPr>
        <p:spPr>
          <a:xfrm>
            <a:off x="4218806" y="2554064"/>
            <a:ext cx="1468755" cy="848994"/>
          </a:xfrm>
          <a:prstGeom prst="rect">
            <a:avLst/>
          </a:prstGeom>
        </p:spPr>
        <p:txBody>
          <a:bodyPr vert="horz" wrap="square" lIns="0" tIns="12700" rIns="0" bIns="0" rtlCol="0">
            <a:spAutoFit/>
          </a:bodyPr>
          <a:lstStyle/>
          <a:p>
            <a:pPr marL="155575">
              <a:lnSpc>
                <a:spcPct val="100000"/>
              </a:lnSpc>
              <a:spcBef>
                <a:spcPts val="100"/>
              </a:spcBef>
            </a:pPr>
            <a:r>
              <a:rPr sz="1800" spc="-5" dirty="0">
                <a:latin typeface="Segoe UI Semibold"/>
                <a:cs typeface="Segoe UI Semibold"/>
              </a:rPr>
              <a:t>Downloads</a:t>
            </a:r>
            <a:endParaRPr sz="1800">
              <a:latin typeface="Segoe UI Semibold"/>
              <a:cs typeface="Segoe UI Semibold"/>
            </a:endParaRPr>
          </a:p>
          <a:p>
            <a:pPr marL="213360">
              <a:lnSpc>
                <a:spcPct val="100000"/>
              </a:lnSpc>
            </a:pPr>
            <a:r>
              <a:rPr sz="1800" spc="-10" dirty="0">
                <a:latin typeface="Segoe UI Semibold"/>
                <a:cs typeface="Segoe UI Semibold"/>
              </a:rPr>
              <a:t>realizados</a:t>
            </a:r>
            <a:endParaRPr sz="1800">
              <a:latin typeface="Segoe UI Semibold"/>
              <a:cs typeface="Segoe UI Semibold"/>
            </a:endParaRPr>
          </a:p>
          <a:p>
            <a:pPr marL="12700">
              <a:lnSpc>
                <a:spcPct val="100000"/>
              </a:lnSpc>
            </a:pPr>
            <a:r>
              <a:rPr sz="1800" dirty="0">
                <a:latin typeface="Segoe UI Semibold"/>
                <a:cs typeface="Segoe UI Semibold"/>
              </a:rPr>
              <a:t>na</a:t>
            </a:r>
            <a:r>
              <a:rPr sz="1800" spc="-80" dirty="0">
                <a:latin typeface="Segoe UI Semibold"/>
                <a:cs typeface="Segoe UI Semibold"/>
              </a:rPr>
              <a:t> </a:t>
            </a:r>
            <a:r>
              <a:rPr sz="1800" spc="-5" dirty="0">
                <a:latin typeface="Segoe UI Semibold"/>
                <a:cs typeface="Segoe UI Semibold"/>
              </a:rPr>
              <a:t>Dorinateca</a:t>
            </a:r>
            <a:endParaRPr sz="1800">
              <a:latin typeface="Segoe UI Semibold"/>
              <a:cs typeface="Segoe UI Semibold"/>
            </a:endParaRPr>
          </a:p>
        </p:txBody>
      </p:sp>
      <p:sp>
        <p:nvSpPr>
          <p:cNvPr id="27" name="object 22">
            <a:extLst>
              <a:ext uri="{FF2B5EF4-FFF2-40B4-BE49-F238E27FC236}">
                <a16:creationId xmlns:a16="http://schemas.microsoft.com/office/drawing/2014/main" id="{88F7C0F5-2C26-F0CE-DD36-134A0C53F048}"/>
              </a:ext>
            </a:extLst>
          </p:cNvPr>
          <p:cNvSpPr/>
          <p:nvPr userDrawn="1"/>
        </p:nvSpPr>
        <p:spPr>
          <a:xfrm>
            <a:off x="4204327" y="2169634"/>
            <a:ext cx="1480185" cy="269875"/>
          </a:xfrm>
          <a:custGeom>
            <a:avLst/>
            <a:gdLst/>
            <a:ahLst/>
            <a:cxnLst/>
            <a:rect l="l" t="t" r="r" b="b"/>
            <a:pathLst>
              <a:path w="1480185" h="269875">
                <a:moveTo>
                  <a:pt x="1479803" y="0"/>
                </a:moveTo>
                <a:lnTo>
                  <a:pt x="0" y="0"/>
                </a:lnTo>
                <a:lnTo>
                  <a:pt x="0" y="269748"/>
                </a:lnTo>
                <a:lnTo>
                  <a:pt x="1479803" y="269748"/>
                </a:lnTo>
                <a:lnTo>
                  <a:pt x="1479803" y="0"/>
                </a:lnTo>
                <a:close/>
              </a:path>
            </a:pathLst>
          </a:custGeom>
          <a:solidFill>
            <a:srgbClr val="FFDD04"/>
          </a:solidFill>
        </p:spPr>
        <p:txBody>
          <a:bodyPr wrap="square" lIns="0" tIns="0" rIns="0" bIns="0" rtlCol="0"/>
          <a:lstStyle/>
          <a:p>
            <a:endParaRPr/>
          </a:p>
        </p:txBody>
      </p:sp>
      <p:sp>
        <p:nvSpPr>
          <p:cNvPr id="28" name="object 23">
            <a:extLst>
              <a:ext uri="{FF2B5EF4-FFF2-40B4-BE49-F238E27FC236}">
                <a16:creationId xmlns:a16="http://schemas.microsoft.com/office/drawing/2014/main" id="{BC18BA5D-C0A1-36AC-A7BF-804A247BF4A8}"/>
              </a:ext>
            </a:extLst>
          </p:cNvPr>
          <p:cNvSpPr/>
          <p:nvPr userDrawn="1"/>
        </p:nvSpPr>
        <p:spPr>
          <a:xfrm>
            <a:off x="4204327" y="3990815"/>
            <a:ext cx="1480185" cy="268605"/>
          </a:xfrm>
          <a:custGeom>
            <a:avLst/>
            <a:gdLst/>
            <a:ahLst/>
            <a:cxnLst/>
            <a:rect l="l" t="t" r="r" b="b"/>
            <a:pathLst>
              <a:path w="1480185" h="268604">
                <a:moveTo>
                  <a:pt x="1479803" y="0"/>
                </a:moveTo>
                <a:lnTo>
                  <a:pt x="0" y="0"/>
                </a:lnTo>
                <a:lnTo>
                  <a:pt x="0" y="268223"/>
                </a:lnTo>
                <a:lnTo>
                  <a:pt x="1479803" y="268223"/>
                </a:lnTo>
                <a:lnTo>
                  <a:pt x="1479803" y="0"/>
                </a:lnTo>
                <a:close/>
              </a:path>
            </a:pathLst>
          </a:custGeom>
          <a:solidFill>
            <a:srgbClr val="FFDD04"/>
          </a:solidFill>
        </p:spPr>
        <p:txBody>
          <a:bodyPr wrap="square" lIns="0" tIns="0" rIns="0" bIns="0" rtlCol="0"/>
          <a:lstStyle/>
          <a:p>
            <a:endParaRPr/>
          </a:p>
        </p:txBody>
      </p:sp>
      <p:sp>
        <p:nvSpPr>
          <p:cNvPr id="29" name="object 24">
            <a:extLst>
              <a:ext uri="{FF2B5EF4-FFF2-40B4-BE49-F238E27FC236}">
                <a16:creationId xmlns:a16="http://schemas.microsoft.com/office/drawing/2014/main" id="{72DDCA48-389E-70D3-84F4-6EC868A26C57}"/>
              </a:ext>
            </a:extLst>
          </p:cNvPr>
          <p:cNvSpPr txBox="1"/>
          <p:nvPr userDrawn="1"/>
        </p:nvSpPr>
        <p:spPr>
          <a:xfrm>
            <a:off x="4483601" y="1955512"/>
            <a:ext cx="939165" cy="382156"/>
          </a:xfrm>
          <a:prstGeom prst="rect">
            <a:avLst/>
          </a:prstGeom>
        </p:spPr>
        <p:txBody>
          <a:bodyPr vert="horz" wrap="square" lIns="0" tIns="12700" rIns="0" bIns="0" rtlCol="0">
            <a:spAutoFit/>
          </a:bodyPr>
          <a:lstStyle/>
          <a:p>
            <a:pPr marL="12700">
              <a:lnSpc>
                <a:spcPct val="100000"/>
              </a:lnSpc>
              <a:spcBef>
                <a:spcPts val="100"/>
              </a:spcBef>
            </a:pPr>
            <a:r>
              <a:rPr lang="pt-BR" sz="2400" dirty="0">
                <a:latin typeface="Arial Black"/>
                <a:cs typeface="Arial Black"/>
              </a:rPr>
              <a:t>4.409</a:t>
            </a:r>
            <a:endParaRPr sz="2400" dirty="0">
              <a:latin typeface="Arial Black"/>
              <a:cs typeface="Arial Black"/>
            </a:endParaRPr>
          </a:p>
        </p:txBody>
      </p:sp>
      <p:sp>
        <p:nvSpPr>
          <p:cNvPr id="30" name="object 25">
            <a:extLst>
              <a:ext uri="{FF2B5EF4-FFF2-40B4-BE49-F238E27FC236}">
                <a16:creationId xmlns:a16="http://schemas.microsoft.com/office/drawing/2014/main" id="{F6F074F0-6F1F-C5F7-956A-C5924E51F0A3}"/>
              </a:ext>
            </a:extLst>
          </p:cNvPr>
          <p:cNvSpPr txBox="1"/>
          <p:nvPr userDrawn="1"/>
        </p:nvSpPr>
        <p:spPr>
          <a:xfrm>
            <a:off x="1472557" y="2541872"/>
            <a:ext cx="1251585" cy="848994"/>
          </a:xfrm>
          <a:prstGeom prst="rect">
            <a:avLst/>
          </a:prstGeom>
        </p:spPr>
        <p:txBody>
          <a:bodyPr vert="horz" wrap="square" lIns="0" tIns="12700" rIns="0" bIns="0" rtlCol="0">
            <a:spAutoFit/>
          </a:bodyPr>
          <a:lstStyle/>
          <a:p>
            <a:pPr marL="12700" marR="5080" indent="1905" algn="ctr">
              <a:lnSpc>
                <a:spcPct val="100000"/>
              </a:lnSpc>
              <a:spcBef>
                <a:spcPts val="100"/>
              </a:spcBef>
            </a:pPr>
            <a:r>
              <a:rPr sz="1800" spc="-5" dirty="0">
                <a:latin typeface="Segoe UI Semibold"/>
                <a:cs typeface="Segoe UI Semibold"/>
              </a:rPr>
              <a:t>Livros </a:t>
            </a:r>
            <a:r>
              <a:rPr sz="1800" dirty="0">
                <a:latin typeface="Segoe UI Semibold"/>
                <a:cs typeface="Segoe UI Semibold"/>
              </a:rPr>
              <a:t> </a:t>
            </a:r>
            <a:r>
              <a:rPr sz="1800" spc="-5" dirty="0">
                <a:latin typeface="Segoe UI Semibold"/>
                <a:cs typeface="Segoe UI Semibold"/>
              </a:rPr>
              <a:t>acessíveis </a:t>
            </a:r>
            <a:r>
              <a:rPr sz="1800" dirty="0">
                <a:latin typeface="Segoe UI Semibold"/>
                <a:cs typeface="Segoe UI Semibold"/>
              </a:rPr>
              <a:t> </a:t>
            </a:r>
            <a:r>
              <a:rPr sz="1800" spc="-10" dirty="0">
                <a:latin typeface="Segoe UI Semibold"/>
                <a:cs typeface="Segoe UI Semibold"/>
              </a:rPr>
              <a:t>d</a:t>
            </a:r>
            <a:r>
              <a:rPr sz="1800" spc="-5" dirty="0">
                <a:latin typeface="Segoe UI Semibold"/>
                <a:cs typeface="Segoe UI Semibold"/>
              </a:rPr>
              <a:t>istri</a:t>
            </a:r>
            <a:r>
              <a:rPr sz="1800" spc="-10" dirty="0">
                <a:latin typeface="Segoe UI Semibold"/>
                <a:cs typeface="Segoe UI Semibold"/>
              </a:rPr>
              <a:t>b</a:t>
            </a:r>
            <a:r>
              <a:rPr sz="1800" spc="-5" dirty="0">
                <a:latin typeface="Segoe UI Semibold"/>
                <a:cs typeface="Segoe UI Semibold"/>
              </a:rPr>
              <a:t>uídos</a:t>
            </a:r>
            <a:endParaRPr sz="1800" dirty="0">
              <a:latin typeface="Segoe UI Semibold"/>
              <a:cs typeface="Segoe UI Semibold"/>
            </a:endParaRPr>
          </a:p>
        </p:txBody>
      </p:sp>
      <p:sp>
        <p:nvSpPr>
          <p:cNvPr id="31" name="object 26">
            <a:extLst>
              <a:ext uri="{FF2B5EF4-FFF2-40B4-BE49-F238E27FC236}">
                <a16:creationId xmlns:a16="http://schemas.microsoft.com/office/drawing/2014/main" id="{EEA7095D-5992-324E-04FC-3A239ED5D23F}"/>
              </a:ext>
            </a:extLst>
          </p:cNvPr>
          <p:cNvSpPr txBox="1"/>
          <p:nvPr userDrawn="1"/>
        </p:nvSpPr>
        <p:spPr>
          <a:xfrm>
            <a:off x="4309229" y="4316697"/>
            <a:ext cx="1320800" cy="574040"/>
          </a:xfrm>
          <a:prstGeom prst="rect">
            <a:avLst/>
          </a:prstGeom>
        </p:spPr>
        <p:txBody>
          <a:bodyPr vert="horz" wrap="square" lIns="0" tIns="12700" rIns="0" bIns="0" rtlCol="0">
            <a:spAutoFit/>
          </a:bodyPr>
          <a:lstStyle/>
          <a:p>
            <a:pPr marL="12700" marR="5080" indent="55880">
              <a:lnSpc>
                <a:spcPct val="100000"/>
              </a:lnSpc>
              <a:spcBef>
                <a:spcPts val="100"/>
              </a:spcBef>
            </a:pPr>
            <a:r>
              <a:rPr sz="1800" spc="-5" dirty="0">
                <a:latin typeface="Segoe UI Semibold"/>
                <a:cs typeface="Segoe UI Semibold"/>
              </a:rPr>
              <a:t>Instituições </a:t>
            </a:r>
            <a:r>
              <a:rPr sz="1800" spc="-480" dirty="0">
                <a:latin typeface="Segoe UI Semibold"/>
                <a:cs typeface="Segoe UI Semibold"/>
              </a:rPr>
              <a:t> </a:t>
            </a:r>
            <a:r>
              <a:rPr sz="1800" dirty="0">
                <a:latin typeface="Segoe UI Semibold"/>
                <a:cs typeface="Segoe UI Semibold"/>
              </a:rPr>
              <a:t>ben</a:t>
            </a:r>
            <a:r>
              <a:rPr sz="1800" spc="-5" dirty="0">
                <a:latin typeface="Segoe UI Semibold"/>
                <a:cs typeface="Segoe UI Semibold"/>
              </a:rPr>
              <a:t>e</a:t>
            </a:r>
            <a:r>
              <a:rPr sz="1800" dirty="0">
                <a:latin typeface="Segoe UI Semibold"/>
                <a:cs typeface="Segoe UI Semibold"/>
              </a:rPr>
              <a:t>f</a:t>
            </a:r>
            <a:r>
              <a:rPr sz="1800" spc="-5" dirty="0">
                <a:latin typeface="Segoe UI Semibold"/>
                <a:cs typeface="Segoe UI Semibold"/>
              </a:rPr>
              <a:t>icia</a:t>
            </a:r>
            <a:r>
              <a:rPr sz="1800" spc="-10" dirty="0">
                <a:latin typeface="Segoe UI Semibold"/>
                <a:cs typeface="Segoe UI Semibold"/>
              </a:rPr>
              <a:t>d</a:t>
            </a:r>
            <a:r>
              <a:rPr sz="1800" dirty="0">
                <a:latin typeface="Segoe UI Semibold"/>
                <a:cs typeface="Segoe UI Semibold"/>
              </a:rPr>
              <a:t>as</a:t>
            </a:r>
          </a:p>
        </p:txBody>
      </p:sp>
      <p:sp>
        <p:nvSpPr>
          <p:cNvPr id="32" name="object 27">
            <a:extLst>
              <a:ext uri="{FF2B5EF4-FFF2-40B4-BE49-F238E27FC236}">
                <a16:creationId xmlns:a16="http://schemas.microsoft.com/office/drawing/2014/main" id="{CA48A3FF-DE8B-6D6E-CCCE-E85593D26470}"/>
              </a:ext>
            </a:extLst>
          </p:cNvPr>
          <p:cNvSpPr/>
          <p:nvPr userDrawn="1"/>
        </p:nvSpPr>
        <p:spPr>
          <a:xfrm>
            <a:off x="1336159" y="5398991"/>
            <a:ext cx="1481455" cy="269875"/>
          </a:xfrm>
          <a:custGeom>
            <a:avLst/>
            <a:gdLst/>
            <a:ahLst/>
            <a:cxnLst/>
            <a:rect l="l" t="t" r="r" b="b"/>
            <a:pathLst>
              <a:path w="1481455" h="269875">
                <a:moveTo>
                  <a:pt x="1481328" y="0"/>
                </a:moveTo>
                <a:lnTo>
                  <a:pt x="0" y="0"/>
                </a:lnTo>
                <a:lnTo>
                  <a:pt x="0" y="269747"/>
                </a:lnTo>
                <a:lnTo>
                  <a:pt x="1481328" y="269747"/>
                </a:lnTo>
                <a:lnTo>
                  <a:pt x="1481328" y="0"/>
                </a:lnTo>
                <a:close/>
              </a:path>
            </a:pathLst>
          </a:custGeom>
          <a:solidFill>
            <a:srgbClr val="FFDD04"/>
          </a:solidFill>
        </p:spPr>
        <p:txBody>
          <a:bodyPr wrap="square" lIns="0" tIns="0" rIns="0" bIns="0" rtlCol="0"/>
          <a:lstStyle/>
          <a:p>
            <a:endParaRPr/>
          </a:p>
        </p:txBody>
      </p:sp>
      <p:sp>
        <p:nvSpPr>
          <p:cNvPr id="33" name="object 28">
            <a:extLst>
              <a:ext uri="{FF2B5EF4-FFF2-40B4-BE49-F238E27FC236}">
                <a16:creationId xmlns:a16="http://schemas.microsoft.com/office/drawing/2014/main" id="{B95C9802-234D-8D10-EBB8-7B71EE9AA647}"/>
              </a:ext>
            </a:extLst>
          </p:cNvPr>
          <p:cNvSpPr txBox="1"/>
          <p:nvPr userDrawn="1"/>
        </p:nvSpPr>
        <p:spPr>
          <a:xfrm>
            <a:off x="866768" y="5753574"/>
            <a:ext cx="2407031" cy="843821"/>
          </a:xfrm>
          <a:prstGeom prst="rect">
            <a:avLst/>
          </a:prstGeom>
        </p:spPr>
        <p:txBody>
          <a:bodyPr vert="horz" wrap="square" lIns="0" tIns="12700" rIns="0" bIns="0" rtlCol="0">
            <a:spAutoFit/>
          </a:bodyPr>
          <a:lstStyle/>
          <a:p>
            <a:pPr marL="353695" marR="5080" indent="-341630" algn="ctr">
              <a:lnSpc>
                <a:spcPct val="100000"/>
              </a:lnSpc>
              <a:spcBef>
                <a:spcPts val="100"/>
              </a:spcBef>
            </a:pPr>
            <a:r>
              <a:rPr sz="1800" spc="-5" dirty="0" err="1">
                <a:latin typeface="Segoe UI Semibold"/>
                <a:cs typeface="Segoe UI Semibold"/>
              </a:rPr>
              <a:t>Municípios</a:t>
            </a:r>
            <a:r>
              <a:rPr sz="1800" spc="-5" dirty="0">
                <a:latin typeface="Segoe UI Semibold"/>
                <a:cs typeface="Segoe UI Semibold"/>
              </a:rPr>
              <a:t> </a:t>
            </a:r>
            <a:r>
              <a:rPr sz="1800" spc="-5" dirty="0" err="1">
                <a:latin typeface="Segoe UI Semibold"/>
                <a:cs typeface="Segoe UI Semibold"/>
              </a:rPr>
              <a:t>atendidos</a:t>
            </a:r>
            <a:r>
              <a:rPr lang="pt-BR" sz="1800" spc="-5" dirty="0">
                <a:latin typeface="Segoe UI Semibold"/>
                <a:cs typeface="Segoe UI Semibold"/>
              </a:rPr>
              <a:t> </a:t>
            </a:r>
            <a:r>
              <a:rPr lang="pt-BR" sz="1800" spc="-10" dirty="0">
                <a:latin typeface="Segoe UI Semibold"/>
                <a:cs typeface="Segoe UI Semibold"/>
              </a:rPr>
              <a:t>pela Rede de Leitura Inclusiva</a:t>
            </a:r>
            <a:endParaRPr sz="1800" dirty="0">
              <a:latin typeface="Segoe UI Semibold"/>
              <a:cs typeface="Segoe UI Semibold"/>
            </a:endParaRPr>
          </a:p>
        </p:txBody>
      </p:sp>
      <p:sp>
        <p:nvSpPr>
          <p:cNvPr id="34" name="object 29">
            <a:extLst>
              <a:ext uri="{FF2B5EF4-FFF2-40B4-BE49-F238E27FC236}">
                <a16:creationId xmlns:a16="http://schemas.microsoft.com/office/drawing/2014/main" id="{61EB6C71-D672-81E5-CF15-0A785D2376E5}"/>
              </a:ext>
            </a:extLst>
          </p:cNvPr>
          <p:cNvSpPr/>
          <p:nvPr userDrawn="1"/>
        </p:nvSpPr>
        <p:spPr>
          <a:xfrm>
            <a:off x="4204327" y="5398991"/>
            <a:ext cx="1480185" cy="269875"/>
          </a:xfrm>
          <a:custGeom>
            <a:avLst/>
            <a:gdLst/>
            <a:ahLst/>
            <a:cxnLst/>
            <a:rect l="l" t="t" r="r" b="b"/>
            <a:pathLst>
              <a:path w="1480185" h="269875">
                <a:moveTo>
                  <a:pt x="1479803" y="0"/>
                </a:moveTo>
                <a:lnTo>
                  <a:pt x="0" y="0"/>
                </a:lnTo>
                <a:lnTo>
                  <a:pt x="0" y="269747"/>
                </a:lnTo>
                <a:lnTo>
                  <a:pt x="1479803" y="269747"/>
                </a:lnTo>
                <a:lnTo>
                  <a:pt x="1479803" y="0"/>
                </a:lnTo>
                <a:close/>
              </a:path>
            </a:pathLst>
          </a:custGeom>
          <a:solidFill>
            <a:srgbClr val="FFDD04"/>
          </a:solidFill>
        </p:spPr>
        <p:txBody>
          <a:bodyPr wrap="square" lIns="0" tIns="0" rIns="0" bIns="0" rtlCol="0"/>
          <a:lstStyle/>
          <a:p>
            <a:endParaRPr/>
          </a:p>
        </p:txBody>
      </p:sp>
      <p:sp>
        <p:nvSpPr>
          <p:cNvPr id="35" name="object 30">
            <a:extLst>
              <a:ext uri="{FF2B5EF4-FFF2-40B4-BE49-F238E27FC236}">
                <a16:creationId xmlns:a16="http://schemas.microsoft.com/office/drawing/2014/main" id="{C24A7184-B148-A4D7-4480-736619AB0F93}"/>
              </a:ext>
            </a:extLst>
          </p:cNvPr>
          <p:cNvSpPr txBox="1"/>
          <p:nvPr userDrawn="1"/>
        </p:nvSpPr>
        <p:spPr>
          <a:xfrm>
            <a:off x="1876037" y="5222664"/>
            <a:ext cx="431165" cy="391795"/>
          </a:xfrm>
          <a:prstGeom prst="rect">
            <a:avLst/>
          </a:prstGeom>
        </p:spPr>
        <p:txBody>
          <a:bodyPr vert="horz" wrap="square" lIns="0" tIns="12700" rIns="0" bIns="0" rtlCol="0">
            <a:spAutoFit/>
          </a:bodyPr>
          <a:lstStyle/>
          <a:p>
            <a:pPr marL="12700">
              <a:lnSpc>
                <a:spcPct val="100000"/>
              </a:lnSpc>
              <a:spcBef>
                <a:spcPts val="100"/>
              </a:spcBef>
            </a:pPr>
            <a:r>
              <a:rPr lang="pt-BR" sz="2400" spc="-10" dirty="0">
                <a:latin typeface="Arial Black"/>
                <a:cs typeface="Arial Black"/>
              </a:rPr>
              <a:t>34</a:t>
            </a:r>
            <a:endParaRPr sz="2400" dirty="0">
              <a:latin typeface="Arial Black"/>
              <a:cs typeface="Arial Black"/>
            </a:endParaRPr>
          </a:p>
        </p:txBody>
      </p:sp>
      <p:sp>
        <p:nvSpPr>
          <p:cNvPr id="36" name="object 31">
            <a:extLst>
              <a:ext uri="{FF2B5EF4-FFF2-40B4-BE49-F238E27FC236}">
                <a16:creationId xmlns:a16="http://schemas.microsoft.com/office/drawing/2014/main" id="{BEECFAED-55D7-7107-E90D-E9519275E237}"/>
              </a:ext>
            </a:extLst>
          </p:cNvPr>
          <p:cNvSpPr txBox="1"/>
          <p:nvPr userDrawn="1"/>
        </p:nvSpPr>
        <p:spPr>
          <a:xfrm>
            <a:off x="4481188" y="3776692"/>
            <a:ext cx="940435" cy="391160"/>
          </a:xfrm>
          <a:prstGeom prst="rect">
            <a:avLst/>
          </a:prstGeom>
        </p:spPr>
        <p:txBody>
          <a:bodyPr vert="horz" wrap="square" lIns="0" tIns="12700" rIns="0" bIns="0" rtlCol="0">
            <a:spAutoFit/>
          </a:bodyPr>
          <a:lstStyle/>
          <a:p>
            <a:pPr marL="12700">
              <a:lnSpc>
                <a:spcPct val="100000"/>
              </a:lnSpc>
              <a:spcBef>
                <a:spcPts val="100"/>
              </a:spcBef>
            </a:pPr>
            <a:r>
              <a:rPr lang="pt-BR" sz="2400" dirty="0">
                <a:latin typeface="Arial Black"/>
                <a:cs typeface="Arial Black"/>
              </a:rPr>
              <a:t>4</a:t>
            </a:r>
            <a:r>
              <a:rPr sz="2400" dirty="0">
                <a:latin typeface="Arial Black"/>
                <a:cs typeface="Arial Black"/>
              </a:rPr>
              <a:t>.</a:t>
            </a:r>
            <a:r>
              <a:rPr lang="pt-BR" sz="2400" dirty="0">
                <a:latin typeface="Arial Black"/>
                <a:cs typeface="Arial Black"/>
              </a:rPr>
              <a:t>750</a:t>
            </a:r>
            <a:endParaRPr sz="2400" dirty="0">
              <a:latin typeface="Arial Black"/>
              <a:cs typeface="Arial Black"/>
            </a:endParaRPr>
          </a:p>
        </p:txBody>
      </p:sp>
      <p:sp>
        <p:nvSpPr>
          <p:cNvPr id="37" name="object 32">
            <a:extLst>
              <a:ext uri="{FF2B5EF4-FFF2-40B4-BE49-F238E27FC236}">
                <a16:creationId xmlns:a16="http://schemas.microsoft.com/office/drawing/2014/main" id="{1CD22187-42A0-B079-6086-234DC7FF9F73}"/>
              </a:ext>
            </a:extLst>
          </p:cNvPr>
          <p:cNvSpPr txBox="1"/>
          <p:nvPr userDrawn="1"/>
        </p:nvSpPr>
        <p:spPr>
          <a:xfrm>
            <a:off x="4204327" y="5261577"/>
            <a:ext cx="1521334" cy="382156"/>
          </a:xfrm>
          <a:prstGeom prst="rect">
            <a:avLst/>
          </a:prstGeom>
        </p:spPr>
        <p:txBody>
          <a:bodyPr vert="horz" wrap="square" lIns="0" tIns="12700" rIns="0" bIns="0" rtlCol="0">
            <a:spAutoFit/>
          </a:bodyPr>
          <a:lstStyle/>
          <a:p>
            <a:pPr marL="12700" algn="ctr">
              <a:lnSpc>
                <a:spcPct val="100000"/>
              </a:lnSpc>
              <a:spcBef>
                <a:spcPts val="100"/>
              </a:spcBef>
            </a:pPr>
            <a:r>
              <a:rPr lang="pt-BR" sz="2400" spc="-5" dirty="0">
                <a:latin typeface="Arial Black"/>
                <a:cs typeface="Arial Black"/>
              </a:rPr>
              <a:t>3.360</a:t>
            </a:r>
            <a:endParaRPr sz="2400" dirty="0">
              <a:latin typeface="Arial Black"/>
              <a:cs typeface="Arial Black"/>
            </a:endParaRPr>
          </a:p>
        </p:txBody>
      </p:sp>
      <p:pic>
        <p:nvPicPr>
          <p:cNvPr id="38" name="object 33">
            <a:extLst>
              <a:ext uri="{FF2B5EF4-FFF2-40B4-BE49-F238E27FC236}">
                <a16:creationId xmlns:a16="http://schemas.microsoft.com/office/drawing/2014/main" id="{E89D5AA9-D110-2B0F-60BA-4672C2F5EF65}"/>
              </a:ext>
            </a:extLst>
          </p:cNvPr>
          <p:cNvPicPr/>
          <p:nvPr userDrawn="1"/>
        </p:nvPicPr>
        <p:blipFill>
          <a:blip r:embed="rId4" cstate="print"/>
          <a:stretch>
            <a:fillRect/>
          </a:stretch>
        </p:blipFill>
        <p:spPr>
          <a:xfrm>
            <a:off x="7374635" y="1205483"/>
            <a:ext cx="3593591" cy="5391912"/>
          </a:xfrm>
          <a:prstGeom prst="rect">
            <a:avLst/>
          </a:prstGeom>
        </p:spPr>
      </p:pic>
    </p:spTree>
    <p:extLst>
      <p:ext uri="{BB962C8B-B14F-4D97-AF65-F5344CB8AC3E}">
        <p14:creationId xmlns:p14="http://schemas.microsoft.com/office/powerpoint/2010/main" val="394103500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ítulo e Conteúdo">
    <p:spTree>
      <p:nvGrpSpPr>
        <p:cNvPr id="1" name=""/>
        <p:cNvGrpSpPr/>
        <p:nvPr/>
      </p:nvGrpSpPr>
      <p:grpSpPr>
        <a:xfrm>
          <a:off x="0" y="0"/>
          <a:ext cx="0" cy="0"/>
          <a:chOff x="0" y="0"/>
          <a:chExt cx="0" cy="0"/>
        </a:xfrm>
      </p:grpSpPr>
      <p:sp>
        <p:nvSpPr>
          <p:cNvPr id="7" name="Retângulo 6">
            <a:extLst>
              <a:ext uri="{FF2B5EF4-FFF2-40B4-BE49-F238E27FC236}">
                <a16:creationId xmlns:a16="http://schemas.microsoft.com/office/drawing/2014/main" id="{37D87F10-153A-E6D9-80F2-1F005CCC0DD7}"/>
              </a:ext>
            </a:extLst>
          </p:cNvPr>
          <p:cNvSpPr/>
          <p:nvPr userDrawn="1"/>
        </p:nvSpPr>
        <p:spPr>
          <a:xfrm>
            <a:off x="-241852" y="0"/>
            <a:ext cx="12433852"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a:t>     </a:t>
            </a:r>
          </a:p>
        </p:txBody>
      </p:sp>
      <p:pic>
        <p:nvPicPr>
          <p:cNvPr id="8" name="Imagem 7">
            <a:extLst>
              <a:ext uri="{FF2B5EF4-FFF2-40B4-BE49-F238E27FC236}">
                <a16:creationId xmlns:a16="http://schemas.microsoft.com/office/drawing/2014/main" id="{C925F996-242C-BDDA-86E2-75236F6873F9}"/>
              </a:ext>
            </a:extLst>
          </p:cNvPr>
          <p:cNvPicPr>
            <a:picLocks noChangeAspect="1"/>
          </p:cNvPicPr>
          <p:nvPr userDrawn="1"/>
        </p:nvPicPr>
        <p:blipFill rotWithShape="1">
          <a:blip r:embed="rId2"/>
          <a:srcRect l="50000"/>
          <a:stretch/>
        </p:blipFill>
        <p:spPr>
          <a:xfrm>
            <a:off x="-241852" y="-1409396"/>
            <a:ext cx="1144059" cy="9144002"/>
          </a:xfrm>
          <a:prstGeom prst="rect">
            <a:avLst/>
          </a:prstGeom>
        </p:spPr>
      </p:pic>
    </p:spTree>
    <p:extLst>
      <p:ext uri="{BB962C8B-B14F-4D97-AF65-F5344CB8AC3E}">
        <p14:creationId xmlns:p14="http://schemas.microsoft.com/office/powerpoint/2010/main" val="45369391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6C41DAB-EAF4-8077-A69B-BE1FE4006152}"/>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CF1FB500-FAF6-B87F-61EA-09346B0BDA7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7A1B65A5-926B-A3D8-EC1D-811DFA0CF7D3}"/>
              </a:ext>
            </a:extLst>
          </p:cNvPr>
          <p:cNvSpPr>
            <a:spLocks noGrp="1"/>
          </p:cNvSpPr>
          <p:nvPr>
            <p:ph type="dt" sz="half" idx="10"/>
          </p:nvPr>
        </p:nvSpPr>
        <p:spPr/>
        <p:txBody>
          <a:bodyPr/>
          <a:lstStyle/>
          <a:p>
            <a:fld id="{97658B0B-E004-4F4B-96D9-0C8645208337}" type="datetimeFigureOut">
              <a:rPr lang="pt-BR" smtClean="0"/>
              <a:t>11/06/2025</a:t>
            </a:fld>
            <a:endParaRPr lang="pt-BR"/>
          </a:p>
        </p:txBody>
      </p:sp>
      <p:sp>
        <p:nvSpPr>
          <p:cNvPr id="5" name="Espaço Reservado para Rodapé 4">
            <a:extLst>
              <a:ext uri="{FF2B5EF4-FFF2-40B4-BE49-F238E27FC236}">
                <a16:creationId xmlns:a16="http://schemas.microsoft.com/office/drawing/2014/main" id="{0838F780-6A80-7176-1615-932BC55E6ADB}"/>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6771F6E-23FE-DCB8-F2F2-8E56353568D9}"/>
              </a:ext>
            </a:extLst>
          </p:cNvPr>
          <p:cNvSpPr>
            <a:spLocks noGrp="1"/>
          </p:cNvSpPr>
          <p:nvPr>
            <p:ph type="sldNum" sz="quarter" idx="12"/>
          </p:nvPr>
        </p:nvSpPr>
        <p:spPr/>
        <p:txBody>
          <a:bodyPr/>
          <a:lstStyle/>
          <a:p>
            <a:fld id="{79D65BD6-A4E8-FD42-AA61-1704C9EC2727}" type="slidenum">
              <a:rPr lang="pt-BR" smtClean="0"/>
              <a:t>‹nº›</a:t>
            </a:fld>
            <a:endParaRPr lang="pt-BR"/>
          </a:p>
        </p:txBody>
      </p:sp>
    </p:spTree>
    <p:extLst>
      <p:ext uri="{BB962C8B-B14F-4D97-AF65-F5344CB8AC3E}">
        <p14:creationId xmlns:p14="http://schemas.microsoft.com/office/powerpoint/2010/main" val="298965300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617D37-594C-47FD-5EEE-FCE4F6A14C7C}"/>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2791940D-B37B-A97F-7D94-F0F50EEBEC15}"/>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2A9F3F14-819D-B2BC-641E-6A8967448EC7}"/>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E0C93C2B-56AA-8757-7E09-1D1D8060AAF2}"/>
              </a:ext>
            </a:extLst>
          </p:cNvPr>
          <p:cNvSpPr>
            <a:spLocks noGrp="1"/>
          </p:cNvSpPr>
          <p:nvPr>
            <p:ph type="dt" sz="half" idx="10"/>
          </p:nvPr>
        </p:nvSpPr>
        <p:spPr/>
        <p:txBody>
          <a:bodyPr/>
          <a:lstStyle/>
          <a:p>
            <a:fld id="{97658B0B-E004-4F4B-96D9-0C8645208337}" type="datetimeFigureOut">
              <a:rPr lang="pt-BR" smtClean="0"/>
              <a:t>11/06/2025</a:t>
            </a:fld>
            <a:endParaRPr lang="pt-BR"/>
          </a:p>
        </p:txBody>
      </p:sp>
      <p:sp>
        <p:nvSpPr>
          <p:cNvPr id="6" name="Espaço Reservado para Rodapé 5">
            <a:extLst>
              <a:ext uri="{FF2B5EF4-FFF2-40B4-BE49-F238E27FC236}">
                <a16:creationId xmlns:a16="http://schemas.microsoft.com/office/drawing/2014/main" id="{F9CD1621-8A81-689A-DFD7-8433EB4306AA}"/>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4265C76F-DCD4-E559-AC8F-968F326A80B1}"/>
              </a:ext>
            </a:extLst>
          </p:cNvPr>
          <p:cNvSpPr>
            <a:spLocks noGrp="1"/>
          </p:cNvSpPr>
          <p:nvPr>
            <p:ph type="sldNum" sz="quarter" idx="12"/>
          </p:nvPr>
        </p:nvSpPr>
        <p:spPr/>
        <p:txBody>
          <a:bodyPr/>
          <a:lstStyle/>
          <a:p>
            <a:fld id="{79D65BD6-A4E8-FD42-AA61-1704C9EC2727}" type="slidenum">
              <a:rPr lang="pt-BR" smtClean="0"/>
              <a:t>‹nº›</a:t>
            </a:fld>
            <a:endParaRPr lang="pt-BR"/>
          </a:p>
        </p:txBody>
      </p:sp>
    </p:spTree>
    <p:extLst>
      <p:ext uri="{BB962C8B-B14F-4D97-AF65-F5344CB8AC3E}">
        <p14:creationId xmlns:p14="http://schemas.microsoft.com/office/powerpoint/2010/main" val="134447115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62E99A0-45A1-D8B3-36B7-E6602997D0E2}"/>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DEE58145-D641-7C6C-67C4-FE6C0018C9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7F83C729-C654-C1B3-ABE9-71072FA3C7AE}"/>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355E6C5C-FC8C-D5B8-9F8A-E5480AB26D6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2CFD88D4-850E-072F-5FF4-A51C305391D4}"/>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7B73D89A-7327-E81C-642A-4787F2AB0941}"/>
              </a:ext>
            </a:extLst>
          </p:cNvPr>
          <p:cNvSpPr>
            <a:spLocks noGrp="1"/>
          </p:cNvSpPr>
          <p:nvPr>
            <p:ph type="dt" sz="half" idx="10"/>
          </p:nvPr>
        </p:nvSpPr>
        <p:spPr/>
        <p:txBody>
          <a:bodyPr/>
          <a:lstStyle/>
          <a:p>
            <a:fld id="{97658B0B-E004-4F4B-96D9-0C8645208337}" type="datetimeFigureOut">
              <a:rPr lang="pt-BR" smtClean="0"/>
              <a:t>11/06/2025</a:t>
            </a:fld>
            <a:endParaRPr lang="pt-BR"/>
          </a:p>
        </p:txBody>
      </p:sp>
      <p:sp>
        <p:nvSpPr>
          <p:cNvPr id="8" name="Espaço Reservado para Rodapé 7">
            <a:extLst>
              <a:ext uri="{FF2B5EF4-FFF2-40B4-BE49-F238E27FC236}">
                <a16:creationId xmlns:a16="http://schemas.microsoft.com/office/drawing/2014/main" id="{D67731F2-B6BA-3652-94A3-D44258331966}"/>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59501C9A-EEE4-9D74-F36F-089D6F2AEDAE}"/>
              </a:ext>
            </a:extLst>
          </p:cNvPr>
          <p:cNvSpPr>
            <a:spLocks noGrp="1"/>
          </p:cNvSpPr>
          <p:nvPr>
            <p:ph type="sldNum" sz="quarter" idx="12"/>
          </p:nvPr>
        </p:nvSpPr>
        <p:spPr/>
        <p:txBody>
          <a:bodyPr/>
          <a:lstStyle/>
          <a:p>
            <a:fld id="{79D65BD6-A4E8-FD42-AA61-1704C9EC2727}" type="slidenum">
              <a:rPr lang="pt-BR" smtClean="0"/>
              <a:t>‹nº›</a:t>
            </a:fld>
            <a:endParaRPr lang="pt-BR"/>
          </a:p>
        </p:txBody>
      </p:sp>
    </p:spTree>
    <p:extLst>
      <p:ext uri="{BB962C8B-B14F-4D97-AF65-F5344CB8AC3E}">
        <p14:creationId xmlns:p14="http://schemas.microsoft.com/office/powerpoint/2010/main" val="115983520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730C6F7-CC5A-1DD5-98DF-501D55609703}"/>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49330A19-ECAB-DAA2-256E-B48165EB3829}"/>
              </a:ext>
            </a:extLst>
          </p:cNvPr>
          <p:cNvSpPr>
            <a:spLocks noGrp="1"/>
          </p:cNvSpPr>
          <p:nvPr>
            <p:ph type="dt" sz="half" idx="10"/>
          </p:nvPr>
        </p:nvSpPr>
        <p:spPr/>
        <p:txBody>
          <a:bodyPr/>
          <a:lstStyle/>
          <a:p>
            <a:fld id="{97658B0B-E004-4F4B-96D9-0C8645208337}" type="datetimeFigureOut">
              <a:rPr lang="pt-BR" smtClean="0"/>
              <a:t>11/06/2025</a:t>
            </a:fld>
            <a:endParaRPr lang="pt-BR"/>
          </a:p>
        </p:txBody>
      </p:sp>
      <p:sp>
        <p:nvSpPr>
          <p:cNvPr id="4" name="Espaço Reservado para Rodapé 3">
            <a:extLst>
              <a:ext uri="{FF2B5EF4-FFF2-40B4-BE49-F238E27FC236}">
                <a16:creationId xmlns:a16="http://schemas.microsoft.com/office/drawing/2014/main" id="{E559C936-C375-473A-A999-4986E62D8939}"/>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535DBA79-F240-554F-F88B-18CF4FD3D07A}"/>
              </a:ext>
            </a:extLst>
          </p:cNvPr>
          <p:cNvSpPr>
            <a:spLocks noGrp="1"/>
          </p:cNvSpPr>
          <p:nvPr>
            <p:ph type="sldNum" sz="quarter" idx="12"/>
          </p:nvPr>
        </p:nvSpPr>
        <p:spPr/>
        <p:txBody>
          <a:bodyPr/>
          <a:lstStyle/>
          <a:p>
            <a:fld id="{79D65BD6-A4E8-FD42-AA61-1704C9EC2727}" type="slidenum">
              <a:rPr lang="pt-BR" smtClean="0"/>
              <a:t>‹nº›</a:t>
            </a:fld>
            <a:endParaRPr lang="pt-BR"/>
          </a:p>
        </p:txBody>
      </p:sp>
    </p:spTree>
    <p:extLst>
      <p:ext uri="{BB962C8B-B14F-4D97-AF65-F5344CB8AC3E}">
        <p14:creationId xmlns:p14="http://schemas.microsoft.com/office/powerpoint/2010/main" val="313806203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ADB568E3-3896-855A-E190-27ADBABB0D7A}"/>
              </a:ext>
            </a:extLst>
          </p:cNvPr>
          <p:cNvSpPr>
            <a:spLocks noGrp="1"/>
          </p:cNvSpPr>
          <p:nvPr>
            <p:ph type="dt" sz="half" idx="10"/>
          </p:nvPr>
        </p:nvSpPr>
        <p:spPr/>
        <p:txBody>
          <a:bodyPr/>
          <a:lstStyle/>
          <a:p>
            <a:fld id="{97658B0B-E004-4F4B-96D9-0C8645208337}" type="datetimeFigureOut">
              <a:rPr lang="pt-BR" smtClean="0"/>
              <a:t>11/06/2025</a:t>
            </a:fld>
            <a:endParaRPr lang="pt-BR"/>
          </a:p>
        </p:txBody>
      </p:sp>
      <p:sp>
        <p:nvSpPr>
          <p:cNvPr id="3" name="Espaço Reservado para Rodapé 2">
            <a:extLst>
              <a:ext uri="{FF2B5EF4-FFF2-40B4-BE49-F238E27FC236}">
                <a16:creationId xmlns:a16="http://schemas.microsoft.com/office/drawing/2014/main" id="{4816BB6C-4C0C-2D87-134F-7F63F31279C1}"/>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2DFC523A-A382-48AC-672D-E2AF502ABC53}"/>
              </a:ext>
            </a:extLst>
          </p:cNvPr>
          <p:cNvSpPr>
            <a:spLocks noGrp="1"/>
          </p:cNvSpPr>
          <p:nvPr>
            <p:ph type="sldNum" sz="quarter" idx="12"/>
          </p:nvPr>
        </p:nvSpPr>
        <p:spPr/>
        <p:txBody>
          <a:bodyPr/>
          <a:lstStyle/>
          <a:p>
            <a:fld id="{79D65BD6-A4E8-FD42-AA61-1704C9EC2727}" type="slidenum">
              <a:rPr lang="pt-BR" smtClean="0"/>
              <a:t>‹nº›</a:t>
            </a:fld>
            <a:endParaRPr lang="pt-BR"/>
          </a:p>
        </p:txBody>
      </p:sp>
    </p:spTree>
    <p:extLst>
      <p:ext uri="{BB962C8B-B14F-4D97-AF65-F5344CB8AC3E}">
        <p14:creationId xmlns:p14="http://schemas.microsoft.com/office/powerpoint/2010/main" val="313675234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BA62CF9-C866-A5B7-F097-7FEE798C5AFC}"/>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E08FC859-8C91-C3E2-15AC-021D558860E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66A0DA47-7344-657A-CCAF-83AA55FF8BE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0EABFEFA-C314-80DA-B3FD-BB633F41D8A8}"/>
              </a:ext>
            </a:extLst>
          </p:cNvPr>
          <p:cNvSpPr>
            <a:spLocks noGrp="1"/>
          </p:cNvSpPr>
          <p:nvPr>
            <p:ph type="dt" sz="half" idx="10"/>
          </p:nvPr>
        </p:nvSpPr>
        <p:spPr/>
        <p:txBody>
          <a:bodyPr/>
          <a:lstStyle/>
          <a:p>
            <a:fld id="{97658B0B-E004-4F4B-96D9-0C8645208337}" type="datetimeFigureOut">
              <a:rPr lang="pt-BR" smtClean="0"/>
              <a:t>11/06/2025</a:t>
            </a:fld>
            <a:endParaRPr lang="pt-BR"/>
          </a:p>
        </p:txBody>
      </p:sp>
      <p:sp>
        <p:nvSpPr>
          <p:cNvPr id="6" name="Espaço Reservado para Rodapé 5">
            <a:extLst>
              <a:ext uri="{FF2B5EF4-FFF2-40B4-BE49-F238E27FC236}">
                <a16:creationId xmlns:a16="http://schemas.microsoft.com/office/drawing/2014/main" id="{53B778C9-6514-333E-18F3-412AC7BADEB0}"/>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625913E2-A7C8-A60B-2F24-20F3C356CE8B}"/>
              </a:ext>
            </a:extLst>
          </p:cNvPr>
          <p:cNvSpPr>
            <a:spLocks noGrp="1"/>
          </p:cNvSpPr>
          <p:nvPr>
            <p:ph type="sldNum" sz="quarter" idx="12"/>
          </p:nvPr>
        </p:nvSpPr>
        <p:spPr/>
        <p:txBody>
          <a:bodyPr/>
          <a:lstStyle/>
          <a:p>
            <a:fld id="{79D65BD6-A4E8-FD42-AA61-1704C9EC2727}" type="slidenum">
              <a:rPr lang="pt-BR" smtClean="0"/>
              <a:t>‹nº›</a:t>
            </a:fld>
            <a:endParaRPr lang="pt-BR"/>
          </a:p>
        </p:txBody>
      </p:sp>
    </p:spTree>
    <p:extLst>
      <p:ext uri="{BB962C8B-B14F-4D97-AF65-F5344CB8AC3E}">
        <p14:creationId xmlns:p14="http://schemas.microsoft.com/office/powerpoint/2010/main" val="234896173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8DAB305-6D95-5DB2-790D-AEA227B82F92}"/>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F58EA084-6226-2FF2-3074-AED7391D83D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400F2938-067C-6F36-8875-1F84B4FDEB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1BE7281E-BA02-420D-DB99-6C156CF10671}"/>
              </a:ext>
            </a:extLst>
          </p:cNvPr>
          <p:cNvSpPr>
            <a:spLocks noGrp="1"/>
          </p:cNvSpPr>
          <p:nvPr>
            <p:ph type="dt" sz="half" idx="10"/>
          </p:nvPr>
        </p:nvSpPr>
        <p:spPr/>
        <p:txBody>
          <a:bodyPr/>
          <a:lstStyle/>
          <a:p>
            <a:fld id="{97658B0B-E004-4F4B-96D9-0C8645208337}" type="datetimeFigureOut">
              <a:rPr lang="pt-BR" smtClean="0"/>
              <a:t>11/06/2025</a:t>
            </a:fld>
            <a:endParaRPr lang="pt-BR"/>
          </a:p>
        </p:txBody>
      </p:sp>
      <p:sp>
        <p:nvSpPr>
          <p:cNvPr id="6" name="Espaço Reservado para Rodapé 5">
            <a:extLst>
              <a:ext uri="{FF2B5EF4-FFF2-40B4-BE49-F238E27FC236}">
                <a16:creationId xmlns:a16="http://schemas.microsoft.com/office/drawing/2014/main" id="{701A10B4-C282-E3F2-6B5F-7A55B952E2E6}"/>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EEE80B2E-ADA9-FC33-18E3-7A02C1B063A3}"/>
              </a:ext>
            </a:extLst>
          </p:cNvPr>
          <p:cNvSpPr>
            <a:spLocks noGrp="1"/>
          </p:cNvSpPr>
          <p:nvPr>
            <p:ph type="sldNum" sz="quarter" idx="12"/>
          </p:nvPr>
        </p:nvSpPr>
        <p:spPr/>
        <p:txBody>
          <a:bodyPr/>
          <a:lstStyle/>
          <a:p>
            <a:fld id="{79D65BD6-A4E8-FD42-AA61-1704C9EC2727}" type="slidenum">
              <a:rPr lang="pt-BR" smtClean="0"/>
              <a:t>‹nº›</a:t>
            </a:fld>
            <a:endParaRPr lang="pt-BR"/>
          </a:p>
        </p:txBody>
      </p:sp>
    </p:spTree>
    <p:extLst>
      <p:ext uri="{BB962C8B-B14F-4D97-AF65-F5344CB8AC3E}">
        <p14:creationId xmlns:p14="http://schemas.microsoft.com/office/powerpoint/2010/main" val="285717356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2986088-9DCE-2FA0-2E2D-A1D5E004C72E}"/>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F208F532-9D93-7728-2F68-651DBA91C158}"/>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E88AB2FA-C610-0E45-51D5-DD4FD35E8480}"/>
              </a:ext>
            </a:extLst>
          </p:cNvPr>
          <p:cNvSpPr>
            <a:spLocks noGrp="1"/>
          </p:cNvSpPr>
          <p:nvPr>
            <p:ph type="dt" sz="half" idx="10"/>
          </p:nvPr>
        </p:nvSpPr>
        <p:spPr/>
        <p:txBody>
          <a:bodyPr/>
          <a:lstStyle/>
          <a:p>
            <a:fld id="{97658B0B-E004-4F4B-96D9-0C8645208337}" type="datetimeFigureOut">
              <a:rPr lang="pt-BR" smtClean="0"/>
              <a:t>11/06/2025</a:t>
            </a:fld>
            <a:endParaRPr lang="pt-BR"/>
          </a:p>
        </p:txBody>
      </p:sp>
      <p:sp>
        <p:nvSpPr>
          <p:cNvPr id="5" name="Espaço Reservado para Rodapé 4">
            <a:extLst>
              <a:ext uri="{FF2B5EF4-FFF2-40B4-BE49-F238E27FC236}">
                <a16:creationId xmlns:a16="http://schemas.microsoft.com/office/drawing/2014/main" id="{BC9540E4-836C-8552-A556-1F93D1B080C9}"/>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E62146AD-FCD3-0A37-1BA4-E0279B1C02BD}"/>
              </a:ext>
            </a:extLst>
          </p:cNvPr>
          <p:cNvSpPr>
            <a:spLocks noGrp="1"/>
          </p:cNvSpPr>
          <p:nvPr>
            <p:ph type="sldNum" sz="quarter" idx="12"/>
          </p:nvPr>
        </p:nvSpPr>
        <p:spPr/>
        <p:txBody>
          <a:bodyPr/>
          <a:lstStyle/>
          <a:p>
            <a:fld id="{79D65BD6-A4E8-FD42-AA61-1704C9EC2727}" type="slidenum">
              <a:rPr lang="pt-BR" smtClean="0"/>
              <a:t>‹nº›</a:t>
            </a:fld>
            <a:endParaRPr lang="pt-BR"/>
          </a:p>
        </p:txBody>
      </p:sp>
    </p:spTree>
    <p:extLst>
      <p:ext uri="{BB962C8B-B14F-4D97-AF65-F5344CB8AC3E}">
        <p14:creationId xmlns:p14="http://schemas.microsoft.com/office/powerpoint/2010/main" val="282980746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974C4F55-C821-80B8-A4B1-E3CF82147D99}"/>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2DA12462-64CA-FFFC-BF34-1D3B2B9FAAF3}"/>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5FBFF5B-3578-520A-8984-08653CC4237C}"/>
              </a:ext>
            </a:extLst>
          </p:cNvPr>
          <p:cNvSpPr>
            <a:spLocks noGrp="1"/>
          </p:cNvSpPr>
          <p:nvPr>
            <p:ph type="dt" sz="half" idx="10"/>
          </p:nvPr>
        </p:nvSpPr>
        <p:spPr/>
        <p:txBody>
          <a:bodyPr/>
          <a:lstStyle/>
          <a:p>
            <a:fld id="{97658B0B-E004-4F4B-96D9-0C8645208337}" type="datetimeFigureOut">
              <a:rPr lang="pt-BR" smtClean="0"/>
              <a:t>11/06/2025</a:t>
            </a:fld>
            <a:endParaRPr lang="pt-BR"/>
          </a:p>
        </p:txBody>
      </p:sp>
      <p:sp>
        <p:nvSpPr>
          <p:cNvPr id="5" name="Espaço Reservado para Rodapé 4">
            <a:extLst>
              <a:ext uri="{FF2B5EF4-FFF2-40B4-BE49-F238E27FC236}">
                <a16:creationId xmlns:a16="http://schemas.microsoft.com/office/drawing/2014/main" id="{56012143-72BC-5F58-BD0B-BAF171CEF9FC}"/>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D4A36C7-65B2-EC80-FDF7-AFF39CA93842}"/>
              </a:ext>
            </a:extLst>
          </p:cNvPr>
          <p:cNvSpPr>
            <a:spLocks noGrp="1"/>
          </p:cNvSpPr>
          <p:nvPr>
            <p:ph type="sldNum" sz="quarter" idx="12"/>
          </p:nvPr>
        </p:nvSpPr>
        <p:spPr/>
        <p:txBody>
          <a:bodyPr/>
          <a:lstStyle/>
          <a:p>
            <a:fld id="{79D65BD6-A4E8-FD42-AA61-1704C9EC2727}" type="slidenum">
              <a:rPr lang="pt-BR" smtClean="0"/>
              <a:t>‹nº›</a:t>
            </a:fld>
            <a:endParaRPr lang="pt-BR"/>
          </a:p>
        </p:txBody>
      </p:sp>
    </p:spTree>
    <p:extLst>
      <p:ext uri="{BB962C8B-B14F-4D97-AF65-F5344CB8AC3E}">
        <p14:creationId xmlns:p14="http://schemas.microsoft.com/office/powerpoint/2010/main" val="175140406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1_Somente Título">
    <p:spTree>
      <p:nvGrpSpPr>
        <p:cNvPr id="1" name=""/>
        <p:cNvGrpSpPr/>
        <p:nvPr/>
      </p:nvGrpSpPr>
      <p:grpSpPr>
        <a:xfrm>
          <a:off x="0" y="0"/>
          <a:ext cx="0" cy="0"/>
          <a:chOff x="0" y="0"/>
          <a:chExt cx="0" cy="0"/>
        </a:xfrm>
      </p:grpSpPr>
      <p:grpSp>
        <p:nvGrpSpPr>
          <p:cNvPr id="6" name="object 9">
            <a:extLst>
              <a:ext uri="{FF2B5EF4-FFF2-40B4-BE49-F238E27FC236}">
                <a16:creationId xmlns:a16="http://schemas.microsoft.com/office/drawing/2014/main" id="{83AFCB17-B8E2-D7D0-95B2-0574BEB7AAA3}"/>
              </a:ext>
            </a:extLst>
          </p:cNvPr>
          <p:cNvGrpSpPr/>
          <p:nvPr userDrawn="1"/>
        </p:nvGrpSpPr>
        <p:grpSpPr>
          <a:xfrm>
            <a:off x="11219292" y="5498689"/>
            <a:ext cx="986155" cy="1386205"/>
            <a:chOff x="11197208" y="5472138"/>
            <a:chExt cx="986155" cy="1386205"/>
          </a:xfrm>
        </p:grpSpPr>
        <p:sp>
          <p:nvSpPr>
            <p:cNvPr id="7" name="object 10">
              <a:extLst>
                <a:ext uri="{FF2B5EF4-FFF2-40B4-BE49-F238E27FC236}">
                  <a16:creationId xmlns:a16="http://schemas.microsoft.com/office/drawing/2014/main" id="{9F6E53D7-C2A8-1624-781F-75CF116C2AEE}"/>
                </a:ext>
              </a:extLst>
            </p:cNvPr>
            <p:cNvSpPr/>
            <p:nvPr/>
          </p:nvSpPr>
          <p:spPr>
            <a:xfrm>
              <a:off x="11197208" y="5472138"/>
              <a:ext cx="986155" cy="1386205"/>
            </a:xfrm>
            <a:custGeom>
              <a:avLst/>
              <a:gdLst/>
              <a:ahLst/>
              <a:cxnLst/>
              <a:rect l="l" t="t" r="r" b="b"/>
              <a:pathLst>
                <a:path w="986154" h="1386204">
                  <a:moveTo>
                    <a:pt x="956516" y="0"/>
                  </a:moveTo>
                  <a:lnTo>
                    <a:pt x="908757" y="1168"/>
                  </a:lnTo>
                  <a:lnTo>
                    <a:pt x="861606" y="4635"/>
                  </a:lnTo>
                  <a:lnTo>
                    <a:pt x="815118" y="10349"/>
                  </a:lnTo>
                  <a:lnTo>
                    <a:pt x="769348" y="18252"/>
                  </a:lnTo>
                  <a:lnTo>
                    <a:pt x="724350" y="28292"/>
                  </a:lnTo>
                  <a:lnTo>
                    <a:pt x="680179" y="40413"/>
                  </a:lnTo>
                  <a:lnTo>
                    <a:pt x="636890" y="54561"/>
                  </a:lnTo>
                  <a:lnTo>
                    <a:pt x="594537" y="70681"/>
                  </a:lnTo>
                  <a:lnTo>
                    <a:pt x="553175" y="88719"/>
                  </a:lnTo>
                  <a:lnTo>
                    <a:pt x="512859" y="108620"/>
                  </a:lnTo>
                  <a:lnTo>
                    <a:pt x="473644" y="130329"/>
                  </a:lnTo>
                  <a:lnTo>
                    <a:pt x="435583" y="153792"/>
                  </a:lnTo>
                  <a:lnTo>
                    <a:pt x="398732" y="178954"/>
                  </a:lnTo>
                  <a:lnTo>
                    <a:pt x="363146" y="205761"/>
                  </a:lnTo>
                  <a:lnTo>
                    <a:pt x="328879" y="234158"/>
                  </a:lnTo>
                  <a:lnTo>
                    <a:pt x="295986" y="264090"/>
                  </a:lnTo>
                  <a:lnTo>
                    <a:pt x="264522" y="295503"/>
                  </a:lnTo>
                  <a:lnTo>
                    <a:pt x="234541" y="328342"/>
                  </a:lnTo>
                  <a:lnTo>
                    <a:pt x="206097" y="362553"/>
                  </a:lnTo>
                  <a:lnTo>
                    <a:pt x="179247" y="398081"/>
                  </a:lnTo>
                  <a:lnTo>
                    <a:pt x="154043" y="434872"/>
                  </a:lnTo>
                  <a:lnTo>
                    <a:pt x="130542" y="472870"/>
                  </a:lnTo>
                  <a:lnTo>
                    <a:pt x="108797" y="512022"/>
                  </a:lnTo>
                  <a:lnTo>
                    <a:pt x="88864" y="552272"/>
                  </a:lnTo>
                  <a:lnTo>
                    <a:pt x="70797" y="593566"/>
                  </a:lnTo>
                  <a:lnTo>
                    <a:pt x="54650" y="635850"/>
                  </a:lnTo>
                  <a:lnTo>
                    <a:pt x="40479" y="679068"/>
                  </a:lnTo>
                  <a:lnTo>
                    <a:pt x="28338" y="723167"/>
                  </a:lnTo>
                  <a:lnTo>
                    <a:pt x="18282" y="768092"/>
                  </a:lnTo>
                  <a:lnTo>
                    <a:pt x="10366" y="813787"/>
                  </a:lnTo>
                  <a:lnTo>
                    <a:pt x="4643" y="860199"/>
                  </a:lnTo>
                  <a:lnTo>
                    <a:pt x="1170" y="907273"/>
                  </a:lnTo>
                  <a:lnTo>
                    <a:pt x="0" y="954954"/>
                  </a:lnTo>
                  <a:lnTo>
                    <a:pt x="1170" y="1002636"/>
                  </a:lnTo>
                  <a:lnTo>
                    <a:pt x="4643" y="1049710"/>
                  </a:lnTo>
                  <a:lnTo>
                    <a:pt x="10366" y="1096123"/>
                  </a:lnTo>
                  <a:lnTo>
                    <a:pt x="18282" y="1141819"/>
                  </a:lnTo>
                  <a:lnTo>
                    <a:pt x="28338" y="1186745"/>
                  </a:lnTo>
                  <a:lnTo>
                    <a:pt x="40479" y="1230845"/>
                  </a:lnTo>
                  <a:lnTo>
                    <a:pt x="54650" y="1274064"/>
                  </a:lnTo>
                  <a:lnTo>
                    <a:pt x="70797" y="1316349"/>
                  </a:lnTo>
                  <a:lnTo>
                    <a:pt x="88864" y="1357644"/>
                  </a:lnTo>
                  <a:lnTo>
                    <a:pt x="985688" y="1385858"/>
                  </a:lnTo>
                  <a:lnTo>
                    <a:pt x="985688" y="713"/>
                  </a:lnTo>
                  <a:lnTo>
                    <a:pt x="956516" y="0"/>
                  </a:lnTo>
                  <a:close/>
                </a:path>
              </a:pathLst>
            </a:custGeom>
            <a:solidFill>
              <a:srgbClr val="FBDC04"/>
            </a:solidFill>
          </p:spPr>
          <p:txBody>
            <a:bodyPr wrap="square" lIns="0" tIns="0" rIns="0" bIns="0" rtlCol="0"/>
            <a:lstStyle/>
            <a:p>
              <a:endParaRPr/>
            </a:p>
          </p:txBody>
        </p:sp>
        <p:sp>
          <p:nvSpPr>
            <p:cNvPr id="8" name="object 11">
              <a:extLst>
                <a:ext uri="{FF2B5EF4-FFF2-40B4-BE49-F238E27FC236}">
                  <a16:creationId xmlns:a16="http://schemas.microsoft.com/office/drawing/2014/main" id="{EA6BD364-D094-1F59-586E-7B312F1E164D}"/>
                </a:ext>
              </a:extLst>
            </p:cNvPr>
            <p:cNvSpPr/>
            <p:nvPr/>
          </p:nvSpPr>
          <p:spPr>
            <a:xfrm>
              <a:off x="11197946" y="5857519"/>
              <a:ext cx="985519" cy="1000760"/>
            </a:xfrm>
            <a:custGeom>
              <a:avLst/>
              <a:gdLst/>
              <a:ahLst/>
              <a:cxnLst/>
              <a:rect l="l" t="t" r="r" b="b"/>
              <a:pathLst>
                <a:path w="985520" h="1000759">
                  <a:moveTo>
                    <a:pt x="462419" y="1000480"/>
                  </a:moveTo>
                  <a:lnTo>
                    <a:pt x="437896" y="971156"/>
                  </a:lnTo>
                  <a:lnTo>
                    <a:pt x="411264" y="934402"/>
                  </a:lnTo>
                  <a:lnTo>
                    <a:pt x="387146" y="895769"/>
                  </a:lnTo>
                  <a:lnTo>
                    <a:pt x="365683" y="855345"/>
                  </a:lnTo>
                  <a:lnTo>
                    <a:pt x="346989" y="813257"/>
                  </a:lnTo>
                  <a:lnTo>
                    <a:pt x="331203" y="769607"/>
                  </a:lnTo>
                  <a:lnTo>
                    <a:pt x="318439" y="724522"/>
                  </a:lnTo>
                  <a:lnTo>
                    <a:pt x="308838" y="678103"/>
                  </a:lnTo>
                  <a:lnTo>
                    <a:pt x="347827" y="651167"/>
                  </a:lnTo>
                  <a:lnTo>
                    <a:pt x="338607" y="643623"/>
                  </a:lnTo>
                  <a:lnTo>
                    <a:pt x="328053" y="637971"/>
                  </a:lnTo>
                  <a:lnTo>
                    <a:pt x="316509" y="634428"/>
                  </a:lnTo>
                  <a:lnTo>
                    <a:pt x="304342" y="633196"/>
                  </a:lnTo>
                  <a:lnTo>
                    <a:pt x="279527" y="638187"/>
                  </a:lnTo>
                  <a:lnTo>
                    <a:pt x="259270" y="651814"/>
                  </a:lnTo>
                  <a:lnTo>
                    <a:pt x="245630" y="672033"/>
                  </a:lnTo>
                  <a:lnTo>
                    <a:pt x="240626" y="696810"/>
                  </a:lnTo>
                  <a:lnTo>
                    <a:pt x="240919" y="703414"/>
                  </a:lnTo>
                  <a:lnTo>
                    <a:pt x="241846" y="709815"/>
                  </a:lnTo>
                  <a:lnTo>
                    <a:pt x="243471" y="716076"/>
                  </a:lnTo>
                  <a:lnTo>
                    <a:pt x="245884" y="722261"/>
                  </a:lnTo>
                  <a:lnTo>
                    <a:pt x="267614" y="706539"/>
                  </a:lnTo>
                  <a:lnTo>
                    <a:pt x="279031" y="754799"/>
                  </a:lnTo>
                  <a:lnTo>
                    <a:pt x="293662" y="801611"/>
                  </a:lnTo>
                  <a:lnTo>
                    <a:pt x="311353" y="846874"/>
                  </a:lnTo>
                  <a:lnTo>
                    <a:pt x="331978" y="890460"/>
                  </a:lnTo>
                  <a:lnTo>
                    <a:pt x="355422" y="932256"/>
                  </a:lnTo>
                  <a:lnTo>
                    <a:pt x="381546" y="972172"/>
                  </a:lnTo>
                  <a:lnTo>
                    <a:pt x="402945" y="1000480"/>
                  </a:lnTo>
                  <a:lnTo>
                    <a:pt x="462419" y="1000480"/>
                  </a:lnTo>
                  <a:close/>
                </a:path>
                <a:path w="985520" h="1000759">
                  <a:moveTo>
                    <a:pt x="984948" y="252958"/>
                  </a:moveTo>
                  <a:lnTo>
                    <a:pt x="974610" y="252056"/>
                  </a:lnTo>
                  <a:lnTo>
                    <a:pt x="955776" y="251510"/>
                  </a:lnTo>
                  <a:lnTo>
                    <a:pt x="937234" y="252056"/>
                  </a:lnTo>
                  <a:lnTo>
                    <a:pt x="918832" y="253657"/>
                  </a:lnTo>
                  <a:lnTo>
                    <a:pt x="900734" y="256235"/>
                  </a:lnTo>
                  <a:lnTo>
                    <a:pt x="883043" y="259740"/>
                  </a:lnTo>
                  <a:lnTo>
                    <a:pt x="870343" y="212001"/>
                  </a:lnTo>
                  <a:lnTo>
                    <a:pt x="850684" y="167500"/>
                  </a:lnTo>
                  <a:lnTo>
                    <a:pt x="824687" y="126873"/>
                  </a:lnTo>
                  <a:lnTo>
                    <a:pt x="792988" y="90754"/>
                  </a:lnTo>
                  <a:lnTo>
                    <a:pt x="756208" y="59778"/>
                  </a:lnTo>
                  <a:lnTo>
                    <a:pt x="715022" y="34569"/>
                  </a:lnTo>
                  <a:lnTo>
                    <a:pt x="670026" y="15786"/>
                  </a:lnTo>
                  <a:lnTo>
                    <a:pt x="621868" y="4051"/>
                  </a:lnTo>
                  <a:lnTo>
                    <a:pt x="571195" y="0"/>
                  </a:lnTo>
                  <a:lnTo>
                    <a:pt x="521741" y="3860"/>
                  </a:lnTo>
                  <a:lnTo>
                    <a:pt x="474700" y="15074"/>
                  </a:lnTo>
                  <a:lnTo>
                    <a:pt x="430644" y="33020"/>
                  </a:lnTo>
                  <a:lnTo>
                    <a:pt x="390156" y="57124"/>
                  </a:lnTo>
                  <a:lnTo>
                    <a:pt x="353822" y="86804"/>
                  </a:lnTo>
                  <a:lnTo>
                    <a:pt x="322224" y="121437"/>
                  </a:lnTo>
                  <a:lnTo>
                    <a:pt x="295935" y="160451"/>
                  </a:lnTo>
                  <a:lnTo>
                    <a:pt x="275539" y="203263"/>
                  </a:lnTo>
                  <a:lnTo>
                    <a:pt x="261620" y="249262"/>
                  </a:lnTo>
                  <a:lnTo>
                    <a:pt x="64477" y="123520"/>
                  </a:lnTo>
                  <a:lnTo>
                    <a:pt x="39535" y="133629"/>
                  </a:lnTo>
                  <a:lnTo>
                    <a:pt x="19024" y="161137"/>
                  </a:lnTo>
                  <a:lnTo>
                    <a:pt x="5118" y="201828"/>
                  </a:lnTo>
                  <a:lnTo>
                    <a:pt x="0" y="251510"/>
                  </a:lnTo>
                  <a:lnTo>
                    <a:pt x="1765" y="280847"/>
                  </a:lnTo>
                  <a:lnTo>
                    <a:pt x="6756" y="307733"/>
                  </a:lnTo>
                  <a:lnTo>
                    <a:pt x="14554" y="331381"/>
                  </a:lnTo>
                  <a:lnTo>
                    <a:pt x="24739" y="351040"/>
                  </a:lnTo>
                  <a:lnTo>
                    <a:pt x="32740" y="318211"/>
                  </a:lnTo>
                  <a:lnTo>
                    <a:pt x="42075" y="285940"/>
                  </a:lnTo>
                  <a:lnTo>
                    <a:pt x="52679" y="254215"/>
                  </a:lnTo>
                  <a:lnTo>
                    <a:pt x="64477" y="223062"/>
                  </a:lnTo>
                  <a:lnTo>
                    <a:pt x="64477" y="227558"/>
                  </a:lnTo>
                  <a:lnTo>
                    <a:pt x="256374" y="350291"/>
                  </a:lnTo>
                  <a:lnTo>
                    <a:pt x="264782" y="396773"/>
                  </a:lnTo>
                  <a:lnTo>
                    <a:pt x="279755" y="440651"/>
                  </a:lnTo>
                  <a:lnTo>
                    <a:pt x="300761" y="481380"/>
                  </a:lnTo>
                  <a:lnTo>
                    <a:pt x="327253" y="518426"/>
                  </a:lnTo>
                  <a:lnTo>
                    <a:pt x="358686" y="551243"/>
                  </a:lnTo>
                  <a:lnTo>
                    <a:pt x="394538" y="579310"/>
                  </a:lnTo>
                  <a:lnTo>
                    <a:pt x="434251" y="602081"/>
                  </a:lnTo>
                  <a:lnTo>
                    <a:pt x="477291" y="619010"/>
                  </a:lnTo>
                  <a:lnTo>
                    <a:pt x="523125" y="629564"/>
                  </a:lnTo>
                  <a:lnTo>
                    <a:pt x="571195" y="633196"/>
                  </a:lnTo>
                  <a:lnTo>
                    <a:pt x="620776" y="629348"/>
                  </a:lnTo>
                  <a:lnTo>
                    <a:pt x="667931" y="618172"/>
                  </a:lnTo>
                  <a:lnTo>
                    <a:pt x="712076" y="600265"/>
                  </a:lnTo>
                  <a:lnTo>
                    <a:pt x="752614" y="576199"/>
                  </a:lnTo>
                  <a:lnTo>
                    <a:pt x="788962" y="546569"/>
                  </a:lnTo>
                  <a:lnTo>
                    <a:pt x="820559" y="511949"/>
                  </a:lnTo>
                  <a:lnTo>
                    <a:pt x="846797" y="472935"/>
                  </a:lnTo>
                  <a:lnTo>
                    <a:pt x="867092" y="430110"/>
                  </a:lnTo>
                  <a:lnTo>
                    <a:pt x="880872" y="384048"/>
                  </a:lnTo>
                  <a:lnTo>
                    <a:pt x="887539" y="335330"/>
                  </a:lnTo>
                  <a:lnTo>
                    <a:pt x="904417" y="332270"/>
                  </a:lnTo>
                  <a:lnTo>
                    <a:pt x="921372" y="329895"/>
                  </a:lnTo>
                  <a:lnTo>
                    <a:pt x="938466" y="328383"/>
                  </a:lnTo>
                  <a:lnTo>
                    <a:pt x="955776" y="327837"/>
                  </a:lnTo>
                  <a:lnTo>
                    <a:pt x="973150" y="328383"/>
                  </a:lnTo>
                  <a:lnTo>
                    <a:pt x="984948" y="329412"/>
                  </a:lnTo>
                  <a:lnTo>
                    <a:pt x="984948" y="252958"/>
                  </a:lnTo>
                  <a:close/>
                </a:path>
              </a:pathLst>
            </a:custGeom>
            <a:solidFill>
              <a:srgbClr val="000000"/>
            </a:solidFill>
          </p:spPr>
          <p:txBody>
            <a:bodyPr wrap="square" lIns="0" tIns="0" rIns="0" bIns="0" rtlCol="0"/>
            <a:lstStyle/>
            <a:p>
              <a:endParaRPr/>
            </a:p>
          </p:txBody>
        </p:sp>
      </p:grpSp>
    </p:spTree>
    <p:extLst>
      <p:ext uri="{BB962C8B-B14F-4D97-AF65-F5344CB8AC3E}">
        <p14:creationId xmlns:p14="http://schemas.microsoft.com/office/powerpoint/2010/main" val="148595494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Slide de Título">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E6916CC9-9F89-B6D7-20C7-43B6080DEA0B}"/>
              </a:ext>
            </a:extLst>
          </p:cNvPr>
          <p:cNvSpPr txBox="1">
            <a:spLocks/>
          </p:cNvSpPr>
          <p:nvPr userDrawn="1"/>
        </p:nvSpPr>
        <p:spPr>
          <a:xfrm>
            <a:off x="685800" y="1122363"/>
            <a:ext cx="7772400" cy="2387600"/>
          </a:xfrm>
          <a:prstGeom prst="rect">
            <a:avLst/>
          </a:prstGeom>
        </p:spPr>
        <p:txBody>
          <a:bodyPr anchor="b"/>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t-BR"/>
              <a:t>Clique para editar o título Mestre</a:t>
            </a:r>
            <a:endParaRPr lang="en-US" dirty="0"/>
          </a:p>
        </p:txBody>
      </p:sp>
      <p:sp>
        <p:nvSpPr>
          <p:cNvPr id="8" name="Subtitle 2">
            <a:extLst>
              <a:ext uri="{FF2B5EF4-FFF2-40B4-BE49-F238E27FC236}">
                <a16:creationId xmlns:a16="http://schemas.microsoft.com/office/drawing/2014/main" id="{D404096A-9238-F5FA-41DD-B6CA793040CD}"/>
              </a:ext>
            </a:extLst>
          </p:cNvPr>
          <p:cNvSpPr txBox="1">
            <a:spLocks/>
          </p:cNvSpPr>
          <p:nvPr userDrawn="1"/>
        </p:nvSpPr>
        <p:spPr>
          <a:xfrm>
            <a:off x="1143000" y="3602038"/>
            <a:ext cx="6858000" cy="1655762"/>
          </a:xfrm>
          <a:prstGeom prst="rect">
            <a:avLst/>
          </a:prstGeom>
        </p:spPr>
        <p:txBody>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pt-BR"/>
              <a:t>Clique para editar o estilo do subtítulo Mestre</a:t>
            </a:r>
            <a:endParaRPr lang="en-US" dirty="0"/>
          </a:p>
        </p:txBody>
      </p:sp>
      <p:sp>
        <p:nvSpPr>
          <p:cNvPr id="9" name="Date Placeholder 3">
            <a:extLst>
              <a:ext uri="{FF2B5EF4-FFF2-40B4-BE49-F238E27FC236}">
                <a16:creationId xmlns:a16="http://schemas.microsoft.com/office/drawing/2014/main" id="{55A01BFE-B32E-9CC0-B2A7-7EFCD2D2AFA9}"/>
              </a:ext>
            </a:extLst>
          </p:cNvPr>
          <p:cNvSpPr>
            <a:spLocks noGrp="1"/>
          </p:cNvSpPr>
          <p:nvPr>
            <p:ph type="dt" sz="half" idx="2"/>
          </p:nvPr>
        </p:nvSpPr>
        <p:spPr>
          <a:xfrm>
            <a:off x="628650" y="6356351"/>
            <a:ext cx="2057400" cy="365125"/>
          </a:xfrm>
          <a:prstGeom prst="rect">
            <a:avLst/>
          </a:prstGeom>
        </p:spPr>
        <p:txBody>
          <a:bodyPr/>
          <a:lstStyle/>
          <a:p>
            <a:fld id="{668C9FE7-59AE-7341-A832-21B05B3254EA}" type="datetimeFigureOut">
              <a:rPr lang="pt-BR" smtClean="0"/>
              <a:t>11/06/2025</a:t>
            </a:fld>
            <a:endParaRPr lang="pt-BR"/>
          </a:p>
        </p:txBody>
      </p:sp>
      <p:sp>
        <p:nvSpPr>
          <p:cNvPr id="10" name="Footer Placeholder 4">
            <a:extLst>
              <a:ext uri="{FF2B5EF4-FFF2-40B4-BE49-F238E27FC236}">
                <a16:creationId xmlns:a16="http://schemas.microsoft.com/office/drawing/2014/main" id="{8B4E0362-7BA6-3E15-4D57-4E4FA98DC7EF}"/>
              </a:ext>
            </a:extLst>
          </p:cNvPr>
          <p:cNvSpPr>
            <a:spLocks noGrp="1"/>
          </p:cNvSpPr>
          <p:nvPr>
            <p:ph type="ftr" sz="quarter" idx="3"/>
          </p:nvPr>
        </p:nvSpPr>
        <p:spPr>
          <a:xfrm>
            <a:off x="3028950" y="6356351"/>
            <a:ext cx="3086100" cy="365125"/>
          </a:xfrm>
          <a:prstGeom prst="rect">
            <a:avLst/>
          </a:prstGeom>
        </p:spPr>
        <p:txBody>
          <a:bodyPr/>
          <a:lstStyle/>
          <a:p>
            <a:endParaRPr lang="pt-BR"/>
          </a:p>
        </p:txBody>
      </p:sp>
      <p:sp>
        <p:nvSpPr>
          <p:cNvPr id="11" name="Slide Number Placeholder 5">
            <a:extLst>
              <a:ext uri="{FF2B5EF4-FFF2-40B4-BE49-F238E27FC236}">
                <a16:creationId xmlns:a16="http://schemas.microsoft.com/office/drawing/2014/main" id="{E6BD4869-3E5D-3FF0-E8B8-E73A4651282B}"/>
              </a:ext>
            </a:extLst>
          </p:cNvPr>
          <p:cNvSpPr>
            <a:spLocks noGrp="1"/>
          </p:cNvSpPr>
          <p:nvPr>
            <p:ph type="sldNum" sz="quarter" idx="4"/>
          </p:nvPr>
        </p:nvSpPr>
        <p:spPr>
          <a:xfrm>
            <a:off x="6457950" y="6356351"/>
            <a:ext cx="2057400" cy="365125"/>
          </a:xfrm>
          <a:prstGeom prst="rect">
            <a:avLst/>
          </a:prstGeom>
        </p:spPr>
        <p:txBody>
          <a:bodyPr/>
          <a:lstStyle/>
          <a:p>
            <a:fld id="{1AFA702B-F636-3D42-9001-B62564CC2405}" type="slidenum">
              <a:rPr lang="pt-BR" smtClean="0"/>
              <a:t>‹nº›</a:t>
            </a:fld>
            <a:endParaRPr lang="pt-BR"/>
          </a:p>
        </p:txBody>
      </p:sp>
      <p:sp>
        <p:nvSpPr>
          <p:cNvPr id="12" name="Retângulo 11">
            <a:extLst>
              <a:ext uri="{FF2B5EF4-FFF2-40B4-BE49-F238E27FC236}">
                <a16:creationId xmlns:a16="http://schemas.microsoft.com/office/drawing/2014/main" id="{BD6B48D5-0DED-B3D4-50A1-3CD9077B0570}"/>
              </a:ext>
            </a:extLst>
          </p:cNvPr>
          <p:cNvSpPr/>
          <p:nvPr userDrawn="1"/>
        </p:nvSpPr>
        <p:spPr>
          <a:xfrm>
            <a:off x="0" y="0"/>
            <a:ext cx="12192000" cy="6858000"/>
          </a:xfrm>
          <a:prstGeom prst="rect">
            <a:avLst/>
          </a:prstGeom>
          <a:solidFill>
            <a:srgbClr val="FFD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3" name="Imagem 12">
            <a:extLst>
              <a:ext uri="{FF2B5EF4-FFF2-40B4-BE49-F238E27FC236}">
                <a16:creationId xmlns:a16="http://schemas.microsoft.com/office/drawing/2014/main" id="{53D773F6-886D-4884-6A64-8EA60E4EAAE7}"/>
              </a:ext>
            </a:extLst>
          </p:cNvPr>
          <p:cNvPicPr>
            <a:picLocks noChangeAspect="1"/>
          </p:cNvPicPr>
          <p:nvPr userDrawn="1"/>
        </p:nvPicPr>
        <p:blipFill rotWithShape="1">
          <a:blip r:embed="rId2"/>
          <a:srcRect l="33543"/>
          <a:stretch/>
        </p:blipFill>
        <p:spPr>
          <a:xfrm>
            <a:off x="0" y="-330615"/>
            <a:ext cx="1422894" cy="8556448"/>
          </a:xfrm>
          <a:prstGeom prst="rect">
            <a:avLst/>
          </a:prstGeom>
        </p:spPr>
      </p:pic>
      <p:pic>
        <p:nvPicPr>
          <p:cNvPr id="14" name="Imagem 13">
            <a:extLst>
              <a:ext uri="{FF2B5EF4-FFF2-40B4-BE49-F238E27FC236}">
                <a16:creationId xmlns:a16="http://schemas.microsoft.com/office/drawing/2014/main" id="{754469CA-F6D6-7728-DCB4-7BBB6C0A4F0F}"/>
              </a:ext>
            </a:extLst>
          </p:cNvPr>
          <p:cNvPicPr>
            <a:picLocks noChangeAspect="1"/>
          </p:cNvPicPr>
          <p:nvPr userDrawn="1"/>
        </p:nvPicPr>
        <p:blipFill>
          <a:blip r:embed="rId3"/>
          <a:stretch>
            <a:fillRect/>
          </a:stretch>
        </p:blipFill>
        <p:spPr>
          <a:xfrm>
            <a:off x="5707695" y="619126"/>
            <a:ext cx="776610" cy="1697037"/>
          </a:xfrm>
          <a:prstGeom prst="rect">
            <a:avLst/>
          </a:prstGeom>
        </p:spPr>
      </p:pic>
    </p:spTree>
    <p:extLst>
      <p:ext uri="{BB962C8B-B14F-4D97-AF65-F5344CB8AC3E}">
        <p14:creationId xmlns:p14="http://schemas.microsoft.com/office/powerpoint/2010/main" val="12179046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ítulo e Conteúdo">
    <p:spTree>
      <p:nvGrpSpPr>
        <p:cNvPr id="1" name=""/>
        <p:cNvGrpSpPr/>
        <p:nvPr/>
      </p:nvGrpSpPr>
      <p:grpSpPr>
        <a:xfrm>
          <a:off x="0" y="0"/>
          <a:ext cx="0" cy="0"/>
          <a:chOff x="0" y="0"/>
          <a:chExt cx="0" cy="0"/>
        </a:xfrm>
      </p:grpSpPr>
      <p:pic>
        <p:nvPicPr>
          <p:cNvPr id="7" name="Imagem 6">
            <a:extLst>
              <a:ext uri="{FF2B5EF4-FFF2-40B4-BE49-F238E27FC236}">
                <a16:creationId xmlns:a16="http://schemas.microsoft.com/office/drawing/2014/main" id="{75F216ED-2AFF-2B85-104D-9C0DD581F139}"/>
              </a:ext>
            </a:extLst>
          </p:cNvPr>
          <p:cNvPicPr>
            <a:picLocks noChangeAspect="1"/>
          </p:cNvPicPr>
          <p:nvPr userDrawn="1"/>
        </p:nvPicPr>
        <p:blipFill rotWithShape="1">
          <a:blip r:embed="rId2"/>
          <a:srcRect l="28795" t="16440" r="33123" b="22808"/>
          <a:stretch/>
        </p:blipFill>
        <p:spPr>
          <a:xfrm flipH="1">
            <a:off x="0" y="5459506"/>
            <a:ext cx="1010710" cy="1398494"/>
          </a:xfrm>
          <a:prstGeom prst="rect">
            <a:avLst/>
          </a:prstGeom>
        </p:spPr>
      </p:pic>
      <p:sp>
        <p:nvSpPr>
          <p:cNvPr id="8" name="Retângulo 7">
            <a:extLst>
              <a:ext uri="{FF2B5EF4-FFF2-40B4-BE49-F238E27FC236}">
                <a16:creationId xmlns:a16="http://schemas.microsoft.com/office/drawing/2014/main" id="{826351CB-9585-3E0F-8B47-19CE485FD96D}"/>
              </a:ext>
            </a:extLst>
          </p:cNvPr>
          <p:cNvSpPr/>
          <p:nvPr userDrawn="1"/>
        </p:nvSpPr>
        <p:spPr>
          <a:xfrm>
            <a:off x="7217043" y="6255044"/>
            <a:ext cx="4974957" cy="304866"/>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CaixaDeTexto 8">
            <a:extLst>
              <a:ext uri="{FF2B5EF4-FFF2-40B4-BE49-F238E27FC236}">
                <a16:creationId xmlns:a16="http://schemas.microsoft.com/office/drawing/2014/main" id="{2943A1CE-D33E-7D01-A00F-08275BAD1794}"/>
              </a:ext>
            </a:extLst>
          </p:cNvPr>
          <p:cNvSpPr txBox="1"/>
          <p:nvPr userDrawn="1"/>
        </p:nvSpPr>
        <p:spPr>
          <a:xfrm>
            <a:off x="7366911" y="6268977"/>
            <a:ext cx="4339526" cy="276999"/>
          </a:xfrm>
          <a:prstGeom prst="rect">
            <a:avLst/>
          </a:prstGeom>
          <a:noFill/>
        </p:spPr>
        <p:txBody>
          <a:bodyPr wrap="square" rtlCol="0">
            <a:spAutoFit/>
          </a:bodyPr>
          <a:lstStyle/>
          <a:p>
            <a:r>
              <a:rPr lang="pt-BR" sz="1200" b="1" dirty="0"/>
              <a:t>FUNDAÇÃO DORINA NOWILL PARA CEGOS</a:t>
            </a:r>
          </a:p>
        </p:txBody>
      </p:sp>
      <p:pic>
        <p:nvPicPr>
          <p:cNvPr id="10" name="Imagem 9">
            <a:extLst>
              <a:ext uri="{FF2B5EF4-FFF2-40B4-BE49-F238E27FC236}">
                <a16:creationId xmlns:a16="http://schemas.microsoft.com/office/drawing/2014/main" id="{FECE76F7-D0F5-5FC9-F86C-274EE40F2ED3}"/>
              </a:ext>
            </a:extLst>
          </p:cNvPr>
          <p:cNvPicPr>
            <a:picLocks noChangeAspect="1"/>
          </p:cNvPicPr>
          <p:nvPr userDrawn="1"/>
        </p:nvPicPr>
        <p:blipFill>
          <a:blip r:embed="rId3"/>
          <a:stretch>
            <a:fillRect/>
          </a:stretch>
        </p:blipFill>
        <p:spPr>
          <a:xfrm>
            <a:off x="6731480" y="6268977"/>
            <a:ext cx="391007" cy="384147"/>
          </a:xfrm>
          <a:prstGeom prst="rect">
            <a:avLst/>
          </a:prstGeom>
        </p:spPr>
      </p:pic>
    </p:spTree>
    <p:extLst>
      <p:ext uri="{BB962C8B-B14F-4D97-AF65-F5344CB8AC3E}">
        <p14:creationId xmlns:p14="http://schemas.microsoft.com/office/powerpoint/2010/main" val="183020517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abeçalho da Seção">
    <p:spTree>
      <p:nvGrpSpPr>
        <p:cNvPr id="1" name=""/>
        <p:cNvGrpSpPr/>
        <p:nvPr/>
      </p:nvGrpSpPr>
      <p:grpSpPr>
        <a:xfrm>
          <a:off x="0" y="0"/>
          <a:ext cx="0" cy="0"/>
          <a:chOff x="0" y="0"/>
          <a:chExt cx="0" cy="0"/>
        </a:xfrm>
      </p:grpSpPr>
      <p:pic>
        <p:nvPicPr>
          <p:cNvPr id="7" name="Imagem 6">
            <a:extLst>
              <a:ext uri="{FF2B5EF4-FFF2-40B4-BE49-F238E27FC236}">
                <a16:creationId xmlns:a16="http://schemas.microsoft.com/office/drawing/2014/main" id="{C257A8BE-4599-6E3A-D761-CF851D66AE21}"/>
              </a:ext>
            </a:extLst>
          </p:cNvPr>
          <p:cNvPicPr>
            <a:picLocks noChangeAspect="1"/>
          </p:cNvPicPr>
          <p:nvPr userDrawn="1"/>
        </p:nvPicPr>
        <p:blipFill>
          <a:blip r:embed="rId2"/>
          <a:stretch>
            <a:fillRect/>
          </a:stretch>
        </p:blipFill>
        <p:spPr>
          <a:xfrm>
            <a:off x="11298650" y="178240"/>
            <a:ext cx="682372" cy="682372"/>
          </a:xfrm>
          <a:prstGeom prst="rect">
            <a:avLst/>
          </a:prstGeom>
        </p:spPr>
      </p:pic>
      <p:pic>
        <p:nvPicPr>
          <p:cNvPr id="8" name="Imagem 7">
            <a:extLst>
              <a:ext uri="{FF2B5EF4-FFF2-40B4-BE49-F238E27FC236}">
                <a16:creationId xmlns:a16="http://schemas.microsoft.com/office/drawing/2014/main" id="{A8FAE32A-CE3E-59CF-7723-738438C16523}"/>
              </a:ext>
            </a:extLst>
          </p:cNvPr>
          <p:cNvPicPr>
            <a:picLocks noChangeAspect="1"/>
          </p:cNvPicPr>
          <p:nvPr userDrawn="1"/>
        </p:nvPicPr>
        <p:blipFill rotWithShape="1">
          <a:blip r:embed="rId3"/>
          <a:srcRect l="50000"/>
          <a:stretch/>
        </p:blipFill>
        <p:spPr>
          <a:xfrm>
            <a:off x="0" y="-1409396"/>
            <a:ext cx="1144059" cy="9144002"/>
          </a:xfrm>
          <a:prstGeom prst="rect">
            <a:avLst/>
          </a:prstGeom>
        </p:spPr>
      </p:pic>
    </p:spTree>
    <p:extLst>
      <p:ext uri="{BB962C8B-B14F-4D97-AF65-F5344CB8AC3E}">
        <p14:creationId xmlns:p14="http://schemas.microsoft.com/office/powerpoint/2010/main" val="244053589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Duas Partes de Conteúdo">
    <p:spTree>
      <p:nvGrpSpPr>
        <p:cNvPr id="1" name=""/>
        <p:cNvGrpSpPr/>
        <p:nvPr/>
      </p:nvGrpSpPr>
      <p:grpSpPr>
        <a:xfrm>
          <a:off x="0" y="0"/>
          <a:ext cx="0" cy="0"/>
          <a:chOff x="0" y="0"/>
          <a:chExt cx="0" cy="0"/>
        </a:xfrm>
      </p:grpSpPr>
      <p:pic>
        <p:nvPicPr>
          <p:cNvPr id="8" name="Imagem 7">
            <a:extLst>
              <a:ext uri="{FF2B5EF4-FFF2-40B4-BE49-F238E27FC236}">
                <a16:creationId xmlns:a16="http://schemas.microsoft.com/office/drawing/2014/main" id="{1B5C8E2B-8F27-1C03-416E-6F3270625067}"/>
              </a:ext>
            </a:extLst>
          </p:cNvPr>
          <p:cNvPicPr>
            <a:picLocks noChangeAspect="1"/>
          </p:cNvPicPr>
          <p:nvPr userDrawn="1"/>
        </p:nvPicPr>
        <p:blipFill>
          <a:blip r:embed="rId2"/>
          <a:stretch>
            <a:fillRect/>
          </a:stretch>
        </p:blipFill>
        <p:spPr>
          <a:xfrm>
            <a:off x="11349318" y="6095969"/>
            <a:ext cx="652548" cy="652548"/>
          </a:xfrm>
          <a:prstGeom prst="rect">
            <a:avLst/>
          </a:prstGeom>
        </p:spPr>
      </p:pic>
      <p:pic>
        <p:nvPicPr>
          <p:cNvPr id="9" name="Imagem 8">
            <a:extLst>
              <a:ext uri="{FF2B5EF4-FFF2-40B4-BE49-F238E27FC236}">
                <a16:creationId xmlns:a16="http://schemas.microsoft.com/office/drawing/2014/main" id="{E324E764-80A3-D0B5-8452-56C819D91A32}"/>
              </a:ext>
            </a:extLst>
          </p:cNvPr>
          <p:cNvPicPr>
            <a:picLocks noChangeAspect="1"/>
          </p:cNvPicPr>
          <p:nvPr userDrawn="1"/>
        </p:nvPicPr>
        <p:blipFill rotWithShape="1">
          <a:blip r:embed="rId3"/>
          <a:srcRect l="44783"/>
          <a:stretch/>
        </p:blipFill>
        <p:spPr>
          <a:xfrm rot="5400000">
            <a:off x="3940288" y="-3940286"/>
            <a:ext cx="1263425" cy="9144002"/>
          </a:xfrm>
          <a:prstGeom prst="rect">
            <a:avLst/>
          </a:prstGeom>
        </p:spPr>
      </p:pic>
      <p:pic>
        <p:nvPicPr>
          <p:cNvPr id="10" name="Imagem 9">
            <a:extLst>
              <a:ext uri="{FF2B5EF4-FFF2-40B4-BE49-F238E27FC236}">
                <a16:creationId xmlns:a16="http://schemas.microsoft.com/office/drawing/2014/main" id="{2C8A5561-304C-419C-CC39-D3CECCE5A048}"/>
              </a:ext>
            </a:extLst>
          </p:cNvPr>
          <p:cNvPicPr>
            <a:picLocks noChangeAspect="1"/>
          </p:cNvPicPr>
          <p:nvPr userDrawn="1"/>
        </p:nvPicPr>
        <p:blipFill rotWithShape="1">
          <a:blip r:embed="rId3"/>
          <a:srcRect l="44783"/>
          <a:stretch/>
        </p:blipFill>
        <p:spPr>
          <a:xfrm rot="5400000">
            <a:off x="13084291" y="-3940288"/>
            <a:ext cx="1263425" cy="9144002"/>
          </a:xfrm>
          <a:prstGeom prst="rect">
            <a:avLst/>
          </a:prstGeom>
        </p:spPr>
      </p:pic>
    </p:spTree>
    <p:extLst>
      <p:ext uri="{BB962C8B-B14F-4D97-AF65-F5344CB8AC3E}">
        <p14:creationId xmlns:p14="http://schemas.microsoft.com/office/powerpoint/2010/main" val="418888833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Somente Título">
    <p:spTree>
      <p:nvGrpSpPr>
        <p:cNvPr id="1" name=""/>
        <p:cNvGrpSpPr/>
        <p:nvPr/>
      </p:nvGrpSpPr>
      <p:grpSpPr>
        <a:xfrm>
          <a:off x="0" y="0"/>
          <a:ext cx="0" cy="0"/>
          <a:chOff x="0" y="0"/>
          <a:chExt cx="0" cy="0"/>
        </a:xfrm>
      </p:grpSpPr>
      <p:grpSp>
        <p:nvGrpSpPr>
          <p:cNvPr id="6" name="object 9">
            <a:extLst>
              <a:ext uri="{FF2B5EF4-FFF2-40B4-BE49-F238E27FC236}">
                <a16:creationId xmlns:a16="http://schemas.microsoft.com/office/drawing/2014/main" id="{83AFCB17-B8E2-D7D0-95B2-0574BEB7AAA3}"/>
              </a:ext>
            </a:extLst>
          </p:cNvPr>
          <p:cNvGrpSpPr/>
          <p:nvPr userDrawn="1"/>
        </p:nvGrpSpPr>
        <p:grpSpPr>
          <a:xfrm>
            <a:off x="11219292" y="5498689"/>
            <a:ext cx="986155" cy="1386205"/>
            <a:chOff x="11197208" y="5472138"/>
            <a:chExt cx="986155" cy="1386205"/>
          </a:xfrm>
        </p:grpSpPr>
        <p:sp>
          <p:nvSpPr>
            <p:cNvPr id="7" name="object 10">
              <a:extLst>
                <a:ext uri="{FF2B5EF4-FFF2-40B4-BE49-F238E27FC236}">
                  <a16:creationId xmlns:a16="http://schemas.microsoft.com/office/drawing/2014/main" id="{9F6E53D7-C2A8-1624-781F-75CF116C2AEE}"/>
                </a:ext>
              </a:extLst>
            </p:cNvPr>
            <p:cNvSpPr/>
            <p:nvPr/>
          </p:nvSpPr>
          <p:spPr>
            <a:xfrm>
              <a:off x="11197208" y="5472138"/>
              <a:ext cx="986155" cy="1386205"/>
            </a:xfrm>
            <a:custGeom>
              <a:avLst/>
              <a:gdLst/>
              <a:ahLst/>
              <a:cxnLst/>
              <a:rect l="l" t="t" r="r" b="b"/>
              <a:pathLst>
                <a:path w="986154" h="1386204">
                  <a:moveTo>
                    <a:pt x="956516" y="0"/>
                  </a:moveTo>
                  <a:lnTo>
                    <a:pt x="908757" y="1168"/>
                  </a:lnTo>
                  <a:lnTo>
                    <a:pt x="861606" y="4635"/>
                  </a:lnTo>
                  <a:lnTo>
                    <a:pt x="815118" y="10349"/>
                  </a:lnTo>
                  <a:lnTo>
                    <a:pt x="769348" y="18252"/>
                  </a:lnTo>
                  <a:lnTo>
                    <a:pt x="724350" y="28292"/>
                  </a:lnTo>
                  <a:lnTo>
                    <a:pt x="680179" y="40413"/>
                  </a:lnTo>
                  <a:lnTo>
                    <a:pt x="636890" y="54561"/>
                  </a:lnTo>
                  <a:lnTo>
                    <a:pt x="594537" y="70681"/>
                  </a:lnTo>
                  <a:lnTo>
                    <a:pt x="553175" y="88719"/>
                  </a:lnTo>
                  <a:lnTo>
                    <a:pt x="512859" y="108620"/>
                  </a:lnTo>
                  <a:lnTo>
                    <a:pt x="473644" y="130329"/>
                  </a:lnTo>
                  <a:lnTo>
                    <a:pt x="435583" y="153792"/>
                  </a:lnTo>
                  <a:lnTo>
                    <a:pt x="398732" y="178954"/>
                  </a:lnTo>
                  <a:lnTo>
                    <a:pt x="363146" y="205761"/>
                  </a:lnTo>
                  <a:lnTo>
                    <a:pt x="328879" y="234158"/>
                  </a:lnTo>
                  <a:lnTo>
                    <a:pt x="295986" y="264090"/>
                  </a:lnTo>
                  <a:lnTo>
                    <a:pt x="264522" y="295503"/>
                  </a:lnTo>
                  <a:lnTo>
                    <a:pt x="234541" y="328342"/>
                  </a:lnTo>
                  <a:lnTo>
                    <a:pt x="206097" y="362553"/>
                  </a:lnTo>
                  <a:lnTo>
                    <a:pt x="179247" y="398081"/>
                  </a:lnTo>
                  <a:lnTo>
                    <a:pt x="154043" y="434872"/>
                  </a:lnTo>
                  <a:lnTo>
                    <a:pt x="130542" y="472870"/>
                  </a:lnTo>
                  <a:lnTo>
                    <a:pt x="108797" y="512022"/>
                  </a:lnTo>
                  <a:lnTo>
                    <a:pt x="88864" y="552272"/>
                  </a:lnTo>
                  <a:lnTo>
                    <a:pt x="70797" y="593566"/>
                  </a:lnTo>
                  <a:lnTo>
                    <a:pt x="54650" y="635850"/>
                  </a:lnTo>
                  <a:lnTo>
                    <a:pt x="40479" y="679068"/>
                  </a:lnTo>
                  <a:lnTo>
                    <a:pt x="28338" y="723167"/>
                  </a:lnTo>
                  <a:lnTo>
                    <a:pt x="18282" y="768092"/>
                  </a:lnTo>
                  <a:lnTo>
                    <a:pt x="10366" y="813787"/>
                  </a:lnTo>
                  <a:lnTo>
                    <a:pt x="4643" y="860199"/>
                  </a:lnTo>
                  <a:lnTo>
                    <a:pt x="1170" y="907273"/>
                  </a:lnTo>
                  <a:lnTo>
                    <a:pt x="0" y="954954"/>
                  </a:lnTo>
                  <a:lnTo>
                    <a:pt x="1170" y="1002636"/>
                  </a:lnTo>
                  <a:lnTo>
                    <a:pt x="4643" y="1049710"/>
                  </a:lnTo>
                  <a:lnTo>
                    <a:pt x="10366" y="1096123"/>
                  </a:lnTo>
                  <a:lnTo>
                    <a:pt x="18282" y="1141819"/>
                  </a:lnTo>
                  <a:lnTo>
                    <a:pt x="28338" y="1186745"/>
                  </a:lnTo>
                  <a:lnTo>
                    <a:pt x="40479" y="1230845"/>
                  </a:lnTo>
                  <a:lnTo>
                    <a:pt x="54650" y="1274064"/>
                  </a:lnTo>
                  <a:lnTo>
                    <a:pt x="70797" y="1316349"/>
                  </a:lnTo>
                  <a:lnTo>
                    <a:pt x="88864" y="1357644"/>
                  </a:lnTo>
                  <a:lnTo>
                    <a:pt x="985688" y="1385858"/>
                  </a:lnTo>
                  <a:lnTo>
                    <a:pt x="985688" y="713"/>
                  </a:lnTo>
                  <a:lnTo>
                    <a:pt x="956516" y="0"/>
                  </a:lnTo>
                  <a:close/>
                </a:path>
              </a:pathLst>
            </a:custGeom>
            <a:solidFill>
              <a:srgbClr val="FBDC04"/>
            </a:solidFill>
          </p:spPr>
          <p:txBody>
            <a:bodyPr wrap="square" lIns="0" tIns="0" rIns="0" bIns="0" rtlCol="0"/>
            <a:lstStyle/>
            <a:p>
              <a:endParaRPr/>
            </a:p>
          </p:txBody>
        </p:sp>
        <p:sp>
          <p:nvSpPr>
            <p:cNvPr id="8" name="object 11">
              <a:extLst>
                <a:ext uri="{FF2B5EF4-FFF2-40B4-BE49-F238E27FC236}">
                  <a16:creationId xmlns:a16="http://schemas.microsoft.com/office/drawing/2014/main" id="{EA6BD364-D094-1F59-586E-7B312F1E164D}"/>
                </a:ext>
              </a:extLst>
            </p:cNvPr>
            <p:cNvSpPr/>
            <p:nvPr/>
          </p:nvSpPr>
          <p:spPr>
            <a:xfrm>
              <a:off x="11197946" y="5857519"/>
              <a:ext cx="985519" cy="1000760"/>
            </a:xfrm>
            <a:custGeom>
              <a:avLst/>
              <a:gdLst/>
              <a:ahLst/>
              <a:cxnLst/>
              <a:rect l="l" t="t" r="r" b="b"/>
              <a:pathLst>
                <a:path w="985520" h="1000759">
                  <a:moveTo>
                    <a:pt x="462419" y="1000480"/>
                  </a:moveTo>
                  <a:lnTo>
                    <a:pt x="437896" y="971156"/>
                  </a:lnTo>
                  <a:lnTo>
                    <a:pt x="411264" y="934402"/>
                  </a:lnTo>
                  <a:lnTo>
                    <a:pt x="387146" y="895769"/>
                  </a:lnTo>
                  <a:lnTo>
                    <a:pt x="365683" y="855345"/>
                  </a:lnTo>
                  <a:lnTo>
                    <a:pt x="346989" y="813257"/>
                  </a:lnTo>
                  <a:lnTo>
                    <a:pt x="331203" y="769607"/>
                  </a:lnTo>
                  <a:lnTo>
                    <a:pt x="318439" y="724522"/>
                  </a:lnTo>
                  <a:lnTo>
                    <a:pt x="308838" y="678103"/>
                  </a:lnTo>
                  <a:lnTo>
                    <a:pt x="347827" y="651167"/>
                  </a:lnTo>
                  <a:lnTo>
                    <a:pt x="338607" y="643623"/>
                  </a:lnTo>
                  <a:lnTo>
                    <a:pt x="328053" y="637971"/>
                  </a:lnTo>
                  <a:lnTo>
                    <a:pt x="316509" y="634428"/>
                  </a:lnTo>
                  <a:lnTo>
                    <a:pt x="304342" y="633196"/>
                  </a:lnTo>
                  <a:lnTo>
                    <a:pt x="279527" y="638187"/>
                  </a:lnTo>
                  <a:lnTo>
                    <a:pt x="259270" y="651814"/>
                  </a:lnTo>
                  <a:lnTo>
                    <a:pt x="245630" y="672033"/>
                  </a:lnTo>
                  <a:lnTo>
                    <a:pt x="240626" y="696810"/>
                  </a:lnTo>
                  <a:lnTo>
                    <a:pt x="240919" y="703414"/>
                  </a:lnTo>
                  <a:lnTo>
                    <a:pt x="241846" y="709815"/>
                  </a:lnTo>
                  <a:lnTo>
                    <a:pt x="243471" y="716076"/>
                  </a:lnTo>
                  <a:lnTo>
                    <a:pt x="245884" y="722261"/>
                  </a:lnTo>
                  <a:lnTo>
                    <a:pt x="267614" y="706539"/>
                  </a:lnTo>
                  <a:lnTo>
                    <a:pt x="279031" y="754799"/>
                  </a:lnTo>
                  <a:lnTo>
                    <a:pt x="293662" y="801611"/>
                  </a:lnTo>
                  <a:lnTo>
                    <a:pt x="311353" y="846874"/>
                  </a:lnTo>
                  <a:lnTo>
                    <a:pt x="331978" y="890460"/>
                  </a:lnTo>
                  <a:lnTo>
                    <a:pt x="355422" y="932256"/>
                  </a:lnTo>
                  <a:lnTo>
                    <a:pt x="381546" y="972172"/>
                  </a:lnTo>
                  <a:lnTo>
                    <a:pt x="402945" y="1000480"/>
                  </a:lnTo>
                  <a:lnTo>
                    <a:pt x="462419" y="1000480"/>
                  </a:lnTo>
                  <a:close/>
                </a:path>
                <a:path w="985520" h="1000759">
                  <a:moveTo>
                    <a:pt x="984948" y="252958"/>
                  </a:moveTo>
                  <a:lnTo>
                    <a:pt x="974610" y="252056"/>
                  </a:lnTo>
                  <a:lnTo>
                    <a:pt x="955776" y="251510"/>
                  </a:lnTo>
                  <a:lnTo>
                    <a:pt x="937234" y="252056"/>
                  </a:lnTo>
                  <a:lnTo>
                    <a:pt x="918832" y="253657"/>
                  </a:lnTo>
                  <a:lnTo>
                    <a:pt x="900734" y="256235"/>
                  </a:lnTo>
                  <a:lnTo>
                    <a:pt x="883043" y="259740"/>
                  </a:lnTo>
                  <a:lnTo>
                    <a:pt x="870343" y="212001"/>
                  </a:lnTo>
                  <a:lnTo>
                    <a:pt x="850684" y="167500"/>
                  </a:lnTo>
                  <a:lnTo>
                    <a:pt x="824687" y="126873"/>
                  </a:lnTo>
                  <a:lnTo>
                    <a:pt x="792988" y="90754"/>
                  </a:lnTo>
                  <a:lnTo>
                    <a:pt x="756208" y="59778"/>
                  </a:lnTo>
                  <a:lnTo>
                    <a:pt x="715022" y="34569"/>
                  </a:lnTo>
                  <a:lnTo>
                    <a:pt x="670026" y="15786"/>
                  </a:lnTo>
                  <a:lnTo>
                    <a:pt x="621868" y="4051"/>
                  </a:lnTo>
                  <a:lnTo>
                    <a:pt x="571195" y="0"/>
                  </a:lnTo>
                  <a:lnTo>
                    <a:pt x="521741" y="3860"/>
                  </a:lnTo>
                  <a:lnTo>
                    <a:pt x="474700" y="15074"/>
                  </a:lnTo>
                  <a:lnTo>
                    <a:pt x="430644" y="33020"/>
                  </a:lnTo>
                  <a:lnTo>
                    <a:pt x="390156" y="57124"/>
                  </a:lnTo>
                  <a:lnTo>
                    <a:pt x="353822" y="86804"/>
                  </a:lnTo>
                  <a:lnTo>
                    <a:pt x="322224" y="121437"/>
                  </a:lnTo>
                  <a:lnTo>
                    <a:pt x="295935" y="160451"/>
                  </a:lnTo>
                  <a:lnTo>
                    <a:pt x="275539" y="203263"/>
                  </a:lnTo>
                  <a:lnTo>
                    <a:pt x="261620" y="249262"/>
                  </a:lnTo>
                  <a:lnTo>
                    <a:pt x="64477" y="123520"/>
                  </a:lnTo>
                  <a:lnTo>
                    <a:pt x="39535" y="133629"/>
                  </a:lnTo>
                  <a:lnTo>
                    <a:pt x="19024" y="161137"/>
                  </a:lnTo>
                  <a:lnTo>
                    <a:pt x="5118" y="201828"/>
                  </a:lnTo>
                  <a:lnTo>
                    <a:pt x="0" y="251510"/>
                  </a:lnTo>
                  <a:lnTo>
                    <a:pt x="1765" y="280847"/>
                  </a:lnTo>
                  <a:lnTo>
                    <a:pt x="6756" y="307733"/>
                  </a:lnTo>
                  <a:lnTo>
                    <a:pt x="14554" y="331381"/>
                  </a:lnTo>
                  <a:lnTo>
                    <a:pt x="24739" y="351040"/>
                  </a:lnTo>
                  <a:lnTo>
                    <a:pt x="32740" y="318211"/>
                  </a:lnTo>
                  <a:lnTo>
                    <a:pt x="42075" y="285940"/>
                  </a:lnTo>
                  <a:lnTo>
                    <a:pt x="52679" y="254215"/>
                  </a:lnTo>
                  <a:lnTo>
                    <a:pt x="64477" y="223062"/>
                  </a:lnTo>
                  <a:lnTo>
                    <a:pt x="64477" y="227558"/>
                  </a:lnTo>
                  <a:lnTo>
                    <a:pt x="256374" y="350291"/>
                  </a:lnTo>
                  <a:lnTo>
                    <a:pt x="264782" y="396773"/>
                  </a:lnTo>
                  <a:lnTo>
                    <a:pt x="279755" y="440651"/>
                  </a:lnTo>
                  <a:lnTo>
                    <a:pt x="300761" y="481380"/>
                  </a:lnTo>
                  <a:lnTo>
                    <a:pt x="327253" y="518426"/>
                  </a:lnTo>
                  <a:lnTo>
                    <a:pt x="358686" y="551243"/>
                  </a:lnTo>
                  <a:lnTo>
                    <a:pt x="394538" y="579310"/>
                  </a:lnTo>
                  <a:lnTo>
                    <a:pt x="434251" y="602081"/>
                  </a:lnTo>
                  <a:lnTo>
                    <a:pt x="477291" y="619010"/>
                  </a:lnTo>
                  <a:lnTo>
                    <a:pt x="523125" y="629564"/>
                  </a:lnTo>
                  <a:lnTo>
                    <a:pt x="571195" y="633196"/>
                  </a:lnTo>
                  <a:lnTo>
                    <a:pt x="620776" y="629348"/>
                  </a:lnTo>
                  <a:lnTo>
                    <a:pt x="667931" y="618172"/>
                  </a:lnTo>
                  <a:lnTo>
                    <a:pt x="712076" y="600265"/>
                  </a:lnTo>
                  <a:lnTo>
                    <a:pt x="752614" y="576199"/>
                  </a:lnTo>
                  <a:lnTo>
                    <a:pt x="788962" y="546569"/>
                  </a:lnTo>
                  <a:lnTo>
                    <a:pt x="820559" y="511949"/>
                  </a:lnTo>
                  <a:lnTo>
                    <a:pt x="846797" y="472935"/>
                  </a:lnTo>
                  <a:lnTo>
                    <a:pt x="867092" y="430110"/>
                  </a:lnTo>
                  <a:lnTo>
                    <a:pt x="880872" y="384048"/>
                  </a:lnTo>
                  <a:lnTo>
                    <a:pt x="887539" y="335330"/>
                  </a:lnTo>
                  <a:lnTo>
                    <a:pt x="904417" y="332270"/>
                  </a:lnTo>
                  <a:lnTo>
                    <a:pt x="921372" y="329895"/>
                  </a:lnTo>
                  <a:lnTo>
                    <a:pt x="938466" y="328383"/>
                  </a:lnTo>
                  <a:lnTo>
                    <a:pt x="955776" y="327837"/>
                  </a:lnTo>
                  <a:lnTo>
                    <a:pt x="973150" y="328383"/>
                  </a:lnTo>
                  <a:lnTo>
                    <a:pt x="984948" y="329412"/>
                  </a:lnTo>
                  <a:lnTo>
                    <a:pt x="984948" y="252958"/>
                  </a:lnTo>
                  <a:close/>
                </a:path>
              </a:pathLst>
            </a:custGeom>
            <a:solidFill>
              <a:srgbClr val="000000"/>
            </a:solidFill>
          </p:spPr>
          <p:txBody>
            <a:bodyPr wrap="square" lIns="0" tIns="0" rIns="0" bIns="0" rtlCol="0"/>
            <a:lstStyle/>
            <a:p>
              <a:endParaRPr/>
            </a:p>
          </p:txBody>
        </p:sp>
      </p:grpSp>
    </p:spTree>
    <p:extLst>
      <p:ext uri="{BB962C8B-B14F-4D97-AF65-F5344CB8AC3E}">
        <p14:creationId xmlns:p14="http://schemas.microsoft.com/office/powerpoint/2010/main" val="304403275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mparação">
    <p:spTree>
      <p:nvGrpSpPr>
        <p:cNvPr id="1" name=""/>
        <p:cNvGrpSpPr/>
        <p:nvPr/>
      </p:nvGrpSpPr>
      <p:grpSpPr>
        <a:xfrm>
          <a:off x="0" y="0"/>
          <a:ext cx="0" cy="0"/>
          <a:chOff x="0" y="0"/>
          <a:chExt cx="0" cy="0"/>
        </a:xfrm>
      </p:grpSpPr>
      <p:sp>
        <p:nvSpPr>
          <p:cNvPr id="10" name="Retângulo 9">
            <a:extLst>
              <a:ext uri="{FF2B5EF4-FFF2-40B4-BE49-F238E27FC236}">
                <a16:creationId xmlns:a16="http://schemas.microsoft.com/office/drawing/2014/main" id="{31E9AD76-ECB4-915E-8190-E6445BEC2FD2}"/>
              </a:ext>
            </a:extLst>
          </p:cNvPr>
          <p:cNvSpPr/>
          <p:nvPr userDrawn="1"/>
        </p:nvSpPr>
        <p:spPr>
          <a:xfrm>
            <a:off x="0" y="0"/>
            <a:ext cx="12192000" cy="6858000"/>
          </a:xfrm>
          <a:prstGeom prst="rect">
            <a:avLst/>
          </a:prstGeom>
          <a:solidFill>
            <a:srgbClr val="FFD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1" name="Imagem 10">
            <a:extLst>
              <a:ext uri="{FF2B5EF4-FFF2-40B4-BE49-F238E27FC236}">
                <a16:creationId xmlns:a16="http://schemas.microsoft.com/office/drawing/2014/main" id="{C2462780-E375-07E5-9A2E-F9F91497C6C8}"/>
              </a:ext>
            </a:extLst>
          </p:cNvPr>
          <p:cNvPicPr>
            <a:picLocks noChangeAspect="1"/>
          </p:cNvPicPr>
          <p:nvPr userDrawn="1"/>
        </p:nvPicPr>
        <p:blipFill>
          <a:blip r:embed="rId2"/>
          <a:stretch>
            <a:fillRect/>
          </a:stretch>
        </p:blipFill>
        <p:spPr>
          <a:xfrm>
            <a:off x="5701021" y="2953469"/>
            <a:ext cx="789959" cy="789959"/>
          </a:xfrm>
          <a:prstGeom prst="rect">
            <a:avLst/>
          </a:prstGeom>
        </p:spPr>
      </p:pic>
      <p:sp>
        <p:nvSpPr>
          <p:cNvPr id="12" name="CaixaDeTexto 11">
            <a:extLst>
              <a:ext uri="{FF2B5EF4-FFF2-40B4-BE49-F238E27FC236}">
                <a16:creationId xmlns:a16="http://schemas.microsoft.com/office/drawing/2014/main" id="{867F0E80-F387-8839-98E0-7999FC6E1621}"/>
              </a:ext>
            </a:extLst>
          </p:cNvPr>
          <p:cNvSpPr txBox="1"/>
          <p:nvPr userDrawn="1"/>
        </p:nvSpPr>
        <p:spPr>
          <a:xfrm>
            <a:off x="3072626" y="4004274"/>
            <a:ext cx="6046749" cy="1200329"/>
          </a:xfrm>
          <a:prstGeom prst="rect">
            <a:avLst/>
          </a:prstGeom>
          <a:noFill/>
        </p:spPr>
        <p:txBody>
          <a:bodyPr wrap="square" rtlCol="0">
            <a:spAutoFit/>
          </a:bodyPr>
          <a:lstStyle/>
          <a:p>
            <a:pPr algn="ctr"/>
            <a:r>
              <a:rPr lang="pt-BR" b="1" dirty="0"/>
              <a:t>FUNDAÇÃO DORINA NOWILL PARA CEGOS</a:t>
            </a:r>
          </a:p>
          <a:p>
            <a:pPr algn="ctr"/>
            <a:r>
              <a:rPr lang="pt-BR" b="0" i="0" u="none" strike="noStrike" dirty="0">
                <a:solidFill>
                  <a:srgbClr val="333333"/>
                </a:solidFill>
                <a:effectLst/>
                <a:latin typeface="Effra"/>
              </a:rPr>
              <a:t>Rua Doutor Diogo de Faria, 558 • Vila Clementino</a:t>
            </a:r>
          </a:p>
          <a:p>
            <a:pPr algn="ctr"/>
            <a:r>
              <a:rPr lang="pt-BR" b="0" i="0" u="none" strike="noStrike" dirty="0">
                <a:solidFill>
                  <a:srgbClr val="333333"/>
                </a:solidFill>
                <a:effectLst/>
                <a:latin typeface="Effra"/>
              </a:rPr>
              <a:t> CEP: 04037-001 - São Paulo/SP Brasil </a:t>
            </a:r>
            <a:br>
              <a:rPr lang="pt-BR" b="0" i="0" u="none" strike="noStrike" dirty="0">
                <a:solidFill>
                  <a:srgbClr val="333333"/>
                </a:solidFill>
                <a:effectLst/>
                <a:latin typeface="Effra"/>
              </a:rPr>
            </a:br>
            <a:r>
              <a:rPr lang="pt-BR" b="0" i="0" u="none" strike="noStrike" dirty="0">
                <a:solidFill>
                  <a:srgbClr val="333333"/>
                </a:solidFill>
                <a:effectLst/>
                <a:latin typeface="Effra"/>
              </a:rPr>
              <a:t>Fone: (11) 5087-0999 </a:t>
            </a:r>
            <a:endParaRPr lang="pt-BR" dirty="0"/>
          </a:p>
        </p:txBody>
      </p:sp>
      <p:sp>
        <p:nvSpPr>
          <p:cNvPr id="13" name="CaixaDeTexto 12">
            <a:extLst>
              <a:ext uri="{FF2B5EF4-FFF2-40B4-BE49-F238E27FC236}">
                <a16:creationId xmlns:a16="http://schemas.microsoft.com/office/drawing/2014/main" id="{7BDD53B7-26C3-9F68-ECF3-4AE3BB1C2558}"/>
              </a:ext>
            </a:extLst>
          </p:cNvPr>
          <p:cNvSpPr txBox="1"/>
          <p:nvPr userDrawn="1"/>
        </p:nvSpPr>
        <p:spPr>
          <a:xfrm>
            <a:off x="4450559" y="5801536"/>
            <a:ext cx="3290883" cy="307777"/>
          </a:xfrm>
          <a:prstGeom prst="rect">
            <a:avLst/>
          </a:prstGeom>
          <a:noFill/>
        </p:spPr>
        <p:txBody>
          <a:bodyPr wrap="square" rtlCol="0">
            <a:spAutoFit/>
          </a:bodyPr>
          <a:lstStyle/>
          <a:p>
            <a:pPr algn="ctr"/>
            <a:r>
              <a:rPr lang="pt-BR" sz="1400" b="0" i="0" u="none" strike="noStrike" dirty="0">
                <a:solidFill>
                  <a:srgbClr val="262626"/>
                </a:solidFill>
                <a:effectLst/>
                <a:latin typeface="-apple-system"/>
              </a:rPr>
              <a:t>Fundação </a:t>
            </a:r>
            <a:r>
              <a:rPr lang="pt-BR" sz="1400" b="0" i="0" u="none" strike="noStrike" dirty="0" err="1">
                <a:solidFill>
                  <a:srgbClr val="262626"/>
                </a:solidFill>
                <a:effectLst/>
                <a:latin typeface="-apple-system"/>
              </a:rPr>
              <a:t>Dorina</a:t>
            </a:r>
            <a:r>
              <a:rPr lang="pt-BR" sz="1400" b="0" i="0" u="none" strike="noStrike" dirty="0">
                <a:solidFill>
                  <a:srgbClr val="262626"/>
                </a:solidFill>
                <a:effectLst/>
                <a:latin typeface="-apple-system"/>
              </a:rPr>
              <a:t> </a:t>
            </a:r>
            <a:r>
              <a:rPr lang="pt-BR" sz="1400" b="0" i="0" u="none" strike="noStrike" dirty="0" err="1">
                <a:solidFill>
                  <a:srgbClr val="262626"/>
                </a:solidFill>
                <a:effectLst/>
                <a:latin typeface="-apple-system"/>
              </a:rPr>
              <a:t>Nowill</a:t>
            </a:r>
            <a:r>
              <a:rPr lang="pt-BR" sz="1400" b="0" i="0" u="none" strike="noStrike" dirty="0">
                <a:solidFill>
                  <a:srgbClr val="262626"/>
                </a:solidFill>
                <a:effectLst/>
                <a:latin typeface="-apple-system"/>
              </a:rPr>
              <a:t> para Cegos</a:t>
            </a:r>
          </a:p>
        </p:txBody>
      </p:sp>
      <p:grpSp>
        <p:nvGrpSpPr>
          <p:cNvPr id="14" name="Agrupar 13">
            <a:extLst>
              <a:ext uri="{FF2B5EF4-FFF2-40B4-BE49-F238E27FC236}">
                <a16:creationId xmlns:a16="http://schemas.microsoft.com/office/drawing/2014/main" id="{6B90D3FB-F4FD-BFEC-5379-998DCB711C39}"/>
              </a:ext>
            </a:extLst>
          </p:cNvPr>
          <p:cNvGrpSpPr/>
          <p:nvPr userDrawn="1"/>
        </p:nvGrpSpPr>
        <p:grpSpPr>
          <a:xfrm>
            <a:off x="4819909" y="5299451"/>
            <a:ext cx="2552182" cy="436819"/>
            <a:chOff x="2700338" y="5063827"/>
            <a:chExt cx="3013868" cy="515839"/>
          </a:xfrm>
        </p:grpSpPr>
        <p:pic>
          <p:nvPicPr>
            <p:cNvPr id="15" name="Imagem 14">
              <a:extLst>
                <a:ext uri="{FF2B5EF4-FFF2-40B4-BE49-F238E27FC236}">
                  <a16:creationId xmlns:a16="http://schemas.microsoft.com/office/drawing/2014/main" id="{E4E7633B-87DF-F90C-7C4D-3EC56EE527CC}"/>
                </a:ext>
              </a:extLst>
            </p:cNvPr>
            <p:cNvPicPr>
              <a:picLocks noChangeAspect="1"/>
            </p:cNvPicPr>
            <p:nvPr userDrawn="1"/>
          </p:nvPicPr>
          <p:blipFill>
            <a:blip r:embed="rId3"/>
            <a:stretch>
              <a:fillRect/>
            </a:stretch>
          </p:blipFill>
          <p:spPr>
            <a:xfrm>
              <a:off x="3544094" y="5097066"/>
              <a:ext cx="482600" cy="482600"/>
            </a:xfrm>
            <a:prstGeom prst="rect">
              <a:avLst/>
            </a:prstGeom>
          </p:spPr>
        </p:pic>
        <p:pic>
          <p:nvPicPr>
            <p:cNvPr id="16" name="Imagem 15">
              <a:extLst>
                <a:ext uri="{FF2B5EF4-FFF2-40B4-BE49-F238E27FC236}">
                  <a16:creationId xmlns:a16="http://schemas.microsoft.com/office/drawing/2014/main" id="{FA192A2F-5674-9147-9AB1-FCB0794F9E54}"/>
                </a:ext>
              </a:extLst>
            </p:cNvPr>
            <p:cNvPicPr>
              <a:picLocks noChangeAspect="1"/>
            </p:cNvPicPr>
            <p:nvPr userDrawn="1"/>
          </p:nvPicPr>
          <p:blipFill>
            <a:blip r:embed="rId4"/>
            <a:stretch>
              <a:fillRect/>
            </a:stretch>
          </p:blipFill>
          <p:spPr>
            <a:xfrm>
              <a:off x="4387850" y="5097066"/>
              <a:ext cx="482600" cy="482600"/>
            </a:xfrm>
            <a:prstGeom prst="rect">
              <a:avLst/>
            </a:prstGeom>
          </p:spPr>
        </p:pic>
        <p:pic>
          <p:nvPicPr>
            <p:cNvPr id="17" name="Imagem 16">
              <a:extLst>
                <a:ext uri="{FF2B5EF4-FFF2-40B4-BE49-F238E27FC236}">
                  <a16:creationId xmlns:a16="http://schemas.microsoft.com/office/drawing/2014/main" id="{C6970DB8-37CB-97F3-A0D0-5BFA4E02D9DA}"/>
                </a:ext>
              </a:extLst>
            </p:cNvPr>
            <p:cNvPicPr>
              <a:picLocks noChangeAspect="1"/>
            </p:cNvPicPr>
            <p:nvPr userDrawn="1"/>
          </p:nvPicPr>
          <p:blipFill>
            <a:blip r:embed="rId5"/>
            <a:stretch>
              <a:fillRect/>
            </a:stretch>
          </p:blipFill>
          <p:spPr>
            <a:xfrm>
              <a:off x="5231606" y="5063827"/>
              <a:ext cx="482600" cy="482600"/>
            </a:xfrm>
            <a:prstGeom prst="rect">
              <a:avLst/>
            </a:prstGeom>
          </p:spPr>
        </p:pic>
        <p:pic>
          <p:nvPicPr>
            <p:cNvPr id="18" name="Imagem 17">
              <a:extLst>
                <a:ext uri="{FF2B5EF4-FFF2-40B4-BE49-F238E27FC236}">
                  <a16:creationId xmlns:a16="http://schemas.microsoft.com/office/drawing/2014/main" id="{A2327A82-6C9B-E11A-F295-63D9407921AB}"/>
                </a:ext>
              </a:extLst>
            </p:cNvPr>
            <p:cNvPicPr>
              <a:picLocks noChangeAspect="1"/>
            </p:cNvPicPr>
            <p:nvPr userDrawn="1"/>
          </p:nvPicPr>
          <p:blipFill>
            <a:blip r:embed="rId6"/>
            <a:stretch>
              <a:fillRect/>
            </a:stretch>
          </p:blipFill>
          <p:spPr>
            <a:xfrm>
              <a:off x="2700338" y="5097066"/>
              <a:ext cx="482600" cy="482600"/>
            </a:xfrm>
            <a:prstGeom prst="rect">
              <a:avLst/>
            </a:prstGeom>
          </p:spPr>
        </p:pic>
      </p:grpSp>
      <p:sp>
        <p:nvSpPr>
          <p:cNvPr id="19" name="Retângulo 18">
            <a:extLst>
              <a:ext uri="{FF2B5EF4-FFF2-40B4-BE49-F238E27FC236}">
                <a16:creationId xmlns:a16="http://schemas.microsoft.com/office/drawing/2014/main" id="{55657FB0-BA4E-4032-F887-F0C399220A35}"/>
              </a:ext>
            </a:extLst>
          </p:cNvPr>
          <p:cNvSpPr/>
          <p:nvPr userDrawn="1"/>
        </p:nvSpPr>
        <p:spPr>
          <a:xfrm>
            <a:off x="4141300" y="5185317"/>
            <a:ext cx="3909401" cy="99164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307530720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BB80D3DE-DE31-B27C-D05B-E9C47E5D36A8}"/>
              </a:ext>
            </a:extLst>
          </p:cNvPr>
          <p:cNvPicPr>
            <a:picLocks noChangeAspect="1"/>
          </p:cNvPicPr>
          <p:nvPr userDrawn="1"/>
        </p:nvPicPr>
        <p:blipFill rotWithShape="1">
          <a:blip r:embed="rId2"/>
          <a:srcRect l="28795" t="16440" r="33123" b="22808"/>
          <a:stretch/>
        </p:blipFill>
        <p:spPr>
          <a:xfrm flipH="1">
            <a:off x="0" y="5459506"/>
            <a:ext cx="1010710" cy="1398494"/>
          </a:xfrm>
          <a:prstGeom prst="rect">
            <a:avLst/>
          </a:prstGeom>
        </p:spPr>
      </p:pic>
      <p:sp>
        <p:nvSpPr>
          <p:cNvPr id="6" name="Retângulo 5">
            <a:extLst>
              <a:ext uri="{FF2B5EF4-FFF2-40B4-BE49-F238E27FC236}">
                <a16:creationId xmlns:a16="http://schemas.microsoft.com/office/drawing/2014/main" id="{5CD6E09E-F1F6-3857-20EC-AC17DB119A8C}"/>
              </a:ext>
            </a:extLst>
          </p:cNvPr>
          <p:cNvSpPr/>
          <p:nvPr userDrawn="1"/>
        </p:nvSpPr>
        <p:spPr>
          <a:xfrm>
            <a:off x="7217043" y="6255044"/>
            <a:ext cx="4974957" cy="304866"/>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CaixaDeTexto 6">
            <a:extLst>
              <a:ext uri="{FF2B5EF4-FFF2-40B4-BE49-F238E27FC236}">
                <a16:creationId xmlns:a16="http://schemas.microsoft.com/office/drawing/2014/main" id="{589DBBEB-AFA9-3AAA-D788-2D1F62AC73F2}"/>
              </a:ext>
            </a:extLst>
          </p:cNvPr>
          <p:cNvSpPr txBox="1"/>
          <p:nvPr userDrawn="1"/>
        </p:nvSpPr>
        <p:spPr>
          <a:xfrm>
            <a:off x="7366911" y="6268977"/>
            <a:ext cx="4339526" cy="276999"/>
          </a:xfrm>
          <a:prstGeom prst="rect">
            <a:avLst/>
          </a:prstGeom>
          <a:noFill/>
        </p:spPr>
        <p:txBody>
          <a:bodyPr wrap="square" rtlCol="0">
            <a:spAutoFit/>
          </a:bodyPr>
          <a:lstStyle/>
          <a:p>
            <a:r>
              <a:rPr lang="pt-BR" sz="1200" b="1" dirty="0"/>
              <a:t>FUNDAÇÃO DORINA NOWILL PARA CEGOS</a:t>
            </a:r>
          </a:p>
        </p:txBody>
      </p:sp>
      <p:pic>
        <p:nvPicPr>
          <p:cNvPr id="8" name="Imagem 7">
            <a:extLst>
              <a:ext uri="{FF2B5EF4-FFF2-40B4-BE49-F238E27FC236}">
                <a16:creationId xmlns:a16="http://schemas.microsoft.com/office/drawing/2014/main" id="{C6E3C105-8781-91C8-F7A7-B9DC741A2D84}"/>
              </a:ext>
            </a:extLst>
          </p:cNvPr>
          <p:cNvPicPr>
            <a:picLocks noChangeAspect="1"/>
          </p:cNvPicPr>
          <p:nvPr userDrawn="1"/>
        </p:nvPicPr>
        <p:blipFill>
          <a:blip r:embed="rId3"/>
          <a:stretch>
            <a:fillRect/>
          </a:stretch>
        </p:blipFill>
        <p:spPr>
          <a:xfrm>
            <a:off x="6731480" y="6268977"/>
            <a:ext cx="391007" cy="384147"/>
          </a:xfrm>
          <a:prstGeom prst="rect">
            <a:avLst/>
          </a:prstGeom>
        </p:spPr>
      </p:pic>
      <p:sp>
        <p:nvSpPr>
          <p:cNvPr id="9" name="object 2">
            <a:extLst>
              <a:ext uri="{FF2B5EF4-FFF2-40B4-BE49-F238E27FC236}">
                <a16:creationId xmlns:a16="http://schemas.microsoft.com/office/drawing/2014/main" id="{125704BF-17F7-6763-5CA3-A9F87BD1A4D8}"/>
              </a:ext>
            </a:extLst>
          </p:cNvPr>
          <p:cNvSpPr txBox="1"/>
          <p:nvPr userDrawn="1"/>
        </p:nvSpPr>
        <p:spPr>
          <a:xfrm>
            <a:off x="1368011" y="1228725"/>
            <a:ext cx="3580129" cy="3521477"/>
          </a:xfrm>
          <a:prstGeom prst="rect">
            <a:avLst/>
          </a:prstGeom>
        </p:spPr>
        <p:txBody>
          <a:bodyPr vert="horz" wrap="square" lIns="0" tIns="12700" rIns="0" bIns="0" rtlCol="0">
            <a:spAutoFit/>
          </a:bodyPr>
          <a:lstStyle/>
          <a:p>
            <a:pPr marL="12700" marR="5080">
              <a:lnSpc>
                <a:spcPct val="150000"/>
              </a:lnSpc>
              <a:spcBef>
                <a:spcPts val="100"/>
              </a:spcBef>
            </a:pPr>
            <a:r>
              <a:rPr sz="1900" spc="-5" dirty="0">
                <a:latin typeface="Segoe UI Semibold"/>
                <a:cs typeface="Segoe UI Semibold"/>
              </a:rPr>
              <a:t>A</a:t>
            </a:r>
            <a:r>
              <a:rPr sz="1900" spc="-30" dirty="0">
                <a:latin typeface="Segoe UI Semibold"/>
                <a:cs typeface="Segoe UI Semibold"/>
              </a:rPr>
              <a:t> </a:t>
            </a:r>
            <a:r>
              <a:rPr sz="1900" spc="-10" dirty="0">
                <a:latin typeface="Segoe UI Semibold"/>
                <a:cs typeface="Segoe UI Semibold"/>
              </a:rPr>
              <a:t>Fundação</a:t>
            </a:r>
            <a:r>
              <a:rPr sz="1900" spc="5" dirty="0">
                <a:latin typeface="Segoe UI Semibold"/>
                <a:cs typeface="Segoe UI Semibold"/>
              </a:rPr>
              <a:t> </a:t>
            </a:r>
            <a:r>
              <a:rPr lang="pt-BR" sz="1900" spc="-10" dirty="0">
                <a:latin typeface="Segoe UI Semibold"/>
                <a:cs typeface="Segoe UI Semibold"/>
              </a:rPr>
              <a:t>Dorina</a:t>
            </a:r>
            <a:r>
              <a:rPr sz="1900" spc="15" dirty="0">
                <a:latin typeface="Segoe UI Semibold"/>
                <a:cs typeface="Segoe UI Semibold"/>
              </a:rPr>
              <a:t> </a:t>
            </a:r>
            <a:r>
              <a:rPr sz="1900" spc="-10" dirty="0">
                <a:latin typeface="Segoe UI Semibold"/>
                <a:cs typeface="Segoe UI Semibold"/>
              </a:rPr>
              <a:t>Nowill</a:t>
            </a:r>
            <a:r>
              <a:rPr sz="1900" spc="-25" dirty="0">
                <a:latin typeface="Segoe UI Semibold"/>
                <a:cs typeface="Segoe UI Semibold"/>
              </a:rPr>
              <a:t> para </a:t>
            </a:r>
            <a:r>
              <a:rPr sz="1900" spc="-20" dirty="0">
                <a:latin typeface="Segoe UI Semibold"/>
                <a:cs typeface="Segoe UI Semibold"/>
              </a:rPr>
              <a:t> </a:t>
            </a:r>
            <a:r>
              <a:rPr lang="pt-BR" sz="1900" spc="-10" dirty="0">
                <a:latin typeface="Segoe UI Semibold"/>
                <a:cs typeface="Segoe UI Semibold"/>
              </a:rPr>
              <a:t>Cegos</a:t>
            </a:r>
            <a:r>
              <a:rPr sz="1900" spc="-10" dirty="0">
                <a:latin typeface="Segoe UI Semibold"/>
                <a:cs typeface="Segoe UI Semibold"/>
              </a:rPr>
              <a:t> </a:t>
            </a:r>
            <a:r>
              <a:rPr lang="pt-BR" sz="1900" spc="-10" dirty="0">
                <a:latin typeface="Segoe UI Semibold"/>
                <a:cs typeface="Segoe UI Semibold"/>
              </a:rPr>
              <a:t>atua</a:t>
            </a:r>
            <a:r>
              <a:rPr sz="1900" spc="-10" dirty="0">
                <a:latin typeface="Segoe UI Semibold"/>
                <a:cs typeface="Segoe UI Semibold"/>
              </a:rPr>
              <a:t> </a:t>
            </a:r>
            <a:r>
              <a:rPr lang="pt-BR" sz="1900" spc="-5" dirty="0">
                <a:latin typeface="Segoe UI Semibold"/>
                <a:cs typeface="Segoe UI Semibold"/>
              </a:rPr>
              <a:t>há </a:t>
            </a:r>
            <a:r>
              <a:rPr sz="1900" spc="-5" dirty="0">
                <a:latin typeface="Segoe UI Semibold"/>
                <a:cs typeface="Segoe UI Semibold"/>
              </a:rPr>
              <a:t>7</a:t>
            </a:r>
            <a:r>
              <a:rPr lang="pt-BR" sz="1900" spc="-5" dirty="0">
                <a:latin typeface="Segoe UI Semibold"/>
                <a:cs typeface="Segoe UI Semibold"/>
              </a:rPr>
              <a:t>7</a:t>
            </a:r>
            <a:r>
              <a:rPr sz="1900" spc="-5" dirty="0">
                <a:latin typeface="Segoe UI Semibold"/>
                <a:cs typeface="Segoe UI Semibold"/>
              </a:rPr>
              <a:t> </a:t>
            </a:r>
            <a:r>
              <a:rPr sz="1900" spc="-10" dirty="0" err="1">
                <a:latin typeface="Segoe UI Semibold"/>
                <a:cs typeface="Segoe UI Semibold"/>
              </a:rPr>
              <a:t>anos</a:t>
            </a:r>
            <a:r>
              <a:rPr sz="1900" spc="-10" dirty="0">
                <a:latin typeface="Segoe UI Semibold"/>
                <a:cs typeface="Segoe UI Semibold"/>
              </a:rPr>
              <a:t> </a:t>
            </a:r>
            <a:r>
              <a:rPr sz="1900" spc="-15" dirty="0">
                <a:latin typeface="Segoe UI Semibold"/>
                <a:cs typeface="Segoe UI Semibold"/>
              </a:rPr>
              <a:t>com</a:t>
            </a:r>
            <a:r>
              <a:rPr sz="1900" spc="-20" dirty="0">
                <a:latin typeface="Segoe UI Semibold"/>
                <a:cs typeface="Segoe UI Semibold"/>
              </a:rPr>
              <a:t> </a:t>
            </a:r>
            <a:r>
              <a:rPr sz="1900" spc="-5" dirty="0">
                <a:latin typeface="Segoe UI Semibold"/>
                <a:cs typeface="Segoe UI Semibold"/>
              </a:rPr>
              <a:t>a</a:t>
            </a:r>
            <a:r>
              <a:rPr sz="1900" spc="-20" dirty="0">
                <a:latin typeface="Segoe UI Semibold"/>
                <a:cs typeface="Segoe UI Semibold"/>
              </a:rPr>
              <a:t> </a:t>
            </a:r>
            <a:r>
              <a:rPr sz="1900" spc="-5" dirty="0">
                <a:latin typeface="Segoe UI Semibold"/>
                <a:cs typeface="Segoe UI Semibold"/>
              </a:rPr>
              <a:t>missão</a:t>
            </a:r>
            <a:r>
              <a:rPr sz="1900" spc="-10" dirty="0">
                <a:latin typeface="Segoe UI Semibold"/>
                <a:cs typeface="Segoe UI Semibold"/>
              </a:rPr>
              <a:t> </a:t>
            </a:r>
            <a:r>
              <a:rPr sz="1900" spc="-5" dirty="0">
                <a:latin typeface="Segoe UI Semibold"/>
                <a:cs typeface="Segoe UI Semibold"/>
              </a:rPr>
              <a:t>de</a:t>
            </a:r>
            <a:r>
              <a:rPr sz="1900" spc="-10" dirty="0">
                <a:latin typeface="Segoe UI Semibold"/>
                <a:cs typeface="Segoe UI Semibold"/>
              </a:rPr>
              <a:t> </a:t>
            </a:r>
            <a:r>
              <a:rPr sz="1900" dirty="0">
                <a:latin typeface="Segoe UI Semibold"/>
                <a:cs typeface="Segoe UI Semibold"/>
              </a:rPr>
              <a:t>promover</a:t>
            </a:r>
            <a:r>
              <a:rPr sz="1900" spc="70" dirty="0">
                <a:latin typeface="Segoe UI Semibold"/>
                <a:cs typeface="Segoe UI Semibold"/>
              </a:rPr>
              <a:t> </a:t>
            </a:r>
            <a:r>
              <a:rPr sz="1900" spc="-5" dirty="0">
                <a:latin typeface="Segoe UI Semibold"/>
                <a:cs typeface="Segoe UI Semibold"/>
              </a:rPr>
              <a:t>a </a:t>
            </a:r>
            <a:r>
              <a:rPr lang="pt-BR" sz="1900" spc="-10" dirty="0">
                <a:latin typeface="Segoe UI Semibold"/>
                <a:cs typeface="Segoe UI Semibold"/>
              </a:rPr>
              <a:t>inclusão </a:t>
            </a:r>
            <a:r>
              <a:rPr sz="1900" spc="-10" dirty="0">
                <a:latin typeface="Segoe UI Semibold"/>
                <a:cs typeface="Segoe UI Semibold"/>
              </a:rPr>
              <a:t>social </a:t>
            </a:r>
            <a:r>
              <a:rPr sz="1900" spc="-5" dirty="0">
                <a:latin typeface="Segoe UI Semibold"/>
                <a:cs typeface="Segoe UI Semibold"/>
              </a:rPr>
              <a:t>de </a:t>
            </a:r>
            <a:r>
              <a:rPr lang="pt-BR" sz="1900" spc="-15" dirty="0">
                <a:latin typeface="Segoe UI Semibold"/>
                <a:cs typeface="Segoe UI Semibold"/>
              </a:rPr>
              <a:t>pessoas</a:t>
            </a:r>
            <a:r>
              <a:rPr sz="1900" spc="15" dirty="0">
                <a:latin typeface="Segoe UI Semibold"/>
                <a:cs typeface="Segoe UI Semibold"/>
              </a:rPr>
              <a:t> </a:t>
            </a:r>
            <a:r>
              <a:rPr lang="pt-BR" sz="1900" spc="-20" dirty="0">
                <a:latin typeface="Segoe UI Semibold"/>
                <a:cs typeface="Segoe UI Semibold"/>
              </a:rPr>
              <a:t>cegas e com baixa visão</a:t>
            </a:r>
            <a:r>
              <a:rPr sz="1900" spc="-10" dirty="0">
                <a:latin typeface="Segoe UI Semibold"/>
                <a:cs typeface="Segoe UI Semibold"/>
              </a:rPr>
              <a:t>,</a:t>
            </a:r>
            <a:r>
              <a:rPr sz="1900" spc="10" dirty="0">
                <a:latin typeface="Segoe UI Semibold"/>
                <a:cs typeface="Segoe UI Semibold"/>
              </a:rPr>
              <a:t> </a:t>
            </a:r>
            <a:r>
              <a:rPr sz="1900" spc="-20" dirty="0">
                <a:latin typeface="Segoe UI Semibold"/>
                <a:cs typeface="Segoe UI Semibold"/>
              </a:rPr>
              <a:t>respeitando</a:t>
            </a:r>
            <a:r>
              <a:rPr sz="1900" spc="45" dirty="0">
                <a:latin typeface="Segoe UI Semibold"/>
                <a:cs typeface="Segoe UI Semibold"/>
              </a:rPr>
              <a:t> </a:t>
            </a:r>
            <a:r>
              <a:rPr sz="1900" spc="-10" dirty="0">
                <a:latin typeface="Segoe UI Semibold"/>
                <a:cs typeface="Segoe UI Semibold"/>
              </a:rPr>
              <a:t>as </a:t>
            </a:r>
            <a:r>
              <a:rPr sz="1900" spc="-505" dirty="0">
                <a:latin typeface="Segoe UI Semibold"/>
                <a:cs typeface="Segoe UI Semibold"/>
              </a:rPr>
              <a:t> </a:t>
            </a:r>
            <a:r>
              <a:rPr sz="1900" spc="-10" dirty="0">
                <a:latin typeface="Segoe UI Semibold"/>
                <a:cs typeface="Segoe UI Semibold"/>
              </a:rPr>
              <a:t>necessidades</a:t>
            </a:r>
            <a:r>
              <a:rPr sz="1900" dirty="0">
                <a:latin typeface="Segoe UI Semibold"/>
                <a:cs typeface="Segoe UI Semibold"/>
              </a:rPr>
              <a:t> </a:t>
            </a:r>
            <a:r>
              <a:rPr sz="1900" spc="-10" dirty="0">
                <a:latin typeface="Segoe UI Semibold"/>
                <a:cs typeface="Segoe UI Semibold"/>
              </a:rPr>
              <a:t>individuais</a:t>
            </a:r>
            <a:r>
              <a:rPr sz="1900" spc="65" dirty="0">
                <a:latin typeface="Segoe UI Semibold"/>
                <a:cs typeface="Segoe UI Semibold"/>
              </a:rPr>
              <a:t> </a:t>
            </a:r>
            <a:r>
              <a:rPr sz="1900" spc="-5" dirty="0">
                <a:latin typeface="Segoe UI Semibold"/>
                <a:cs typeface="Segoe UI Semibold"/>
              </a:rPr>
              <a:t>e </a:t>
            </a:r>
            <a:r>
              <a:rPr sz="1900" dirty="0">
                <a:latin typeface="Segoe UI Semibold"/>
                <a:cs typeface="Segoe UI Semibold"/>
              </a:rPr>
              <a:t> </a:t>
            </a:r>
            <a:r>
              <a:rPr sz="1900" spc="-10" dirty="0">
                <a:latin typeface="Segoe UI Semibold"/>
                <a:cs typeface="Segoe UI Semibold"/>
              </a:rPr>
              <a:t>sociais, </a:t>
            </a:r>
            <a:r>
              <a:rPr sz="1900" spc="-5" dirty="0">
                <a:latin typeface="Segoe UI Semibold"/>
                <a:cs typeface="Segoe UI Semibold"/>
              </a:rPr>
              <a:t>por meio</a:t>
            </a:r>
            <a:r>
              <a:rPr sz="1900" spc="5" dirty="0">
                <a:latin typeface="Segoe UI Semibold"/>
                <a:cs typeface="Segoe UI Semibold"/>
              </a:rPr>
              <a:t> </a:t>
            </a:r>
            <a:r>
              <a:rPr sz="1900" spc="-5" dirty="0">
                <a:latin typeface="Segoe UI Semibold"/>
                <a:cs typeface="Segoe UI Semibold"/>
              </a:rPr>
              <a:t>de</a:t>
            </a:r>
            <a:r>
              <a:rPr sz="1900" spc="15" dirty="0">
                <a:latin typeface="Segoe UI Semibold"/>
                <a:cs typeface="Segoe UI Semibold"/>
              </a:rPr>
              <a:t> </a:t>
            </a:r>
            <a:r>
              <a:rPr sz="1900" spc="-25" dirty="0">
                <a:latin typeface="Segoe UI Semibold"/>
                <a:cs typeface="Segoe UI Semibold"/>
              </a:rPr>
              <a:t>produtos</a:t>
            </a:r>
            <a:r>
              <a:rPr sz="1900" spc="20" dirty="0">
                <a:latin typeface="Segoe UI Semibold"/>
                <a:cs typeface="Segoe UI Semibold"/>
              </a:rPr>
              <a:t> </a:t>
            </a:r>
            <a:r>
              <a:rPr sz="1900" spc="-5" dirty="0">
                <a:latin typeface="Segoe UI Semibold"/>
                <a:cs typeface="Segoe UI Semibold"/>
              </a:rPr>
              <a:t>e </a:t>
            </a:r>
            <a:r>
              <a:rPr sz="1900" dirty="0">
                <a:latin typeface="Segoe UI Semibold"/>
                <a:cs typeface="Segoe UI Semibold"/>
              </a:rPr>
              <a:t> serviços</a:t>
            </a:r>
            <a:r>
              <a:rPr sz="1900" spc="-5" dirty="0">
                <a:latin typeface="Segoe UI Semibold"/>
                <a:cs typeface="Segoe UI Semibold"/>
              </a:rPr>
              <a:t> </a:t>
            </a:r>
            <a:r>
              <a:rPr sz="1900" spc="-15" dirty="0">
                <a:latin typeface="Segoe UI Semibold"/>
                <a:cs typeface="Segoe UI Semibold"/>
              </a:rPr>
              <a:t>especializados.</a:t>
            </a:r>
            <a:endParaRPr sz="1900" dirty="0">
              <a:latin typeface="Segoe UI Semibold"/>
              <a:cs typeface="Segoe UI Semibold"/>
            </a:endParaRPr>
          </a:p>
        </p:txBody>
      </p:sp>
      <p:grpSp>
        <p:nvGrpSpPr>
          <p:cNvPr id="10" name="object 3">
            <a:extLst>
              <a:ext uri="{FF2B5EF4-FFF2-40B4-BE49-F238E27FC236}">
                <a16:creationId xmlns:a16="http://schemas.microsoft.com/office/drawing/2014/main" id="{0FC4FEAA-5BAF-118D-CB69-5F59CC7311C5}"/>
              </a:ext>
            </a:extLst>
          </p:cNvPr>
          <p:cNvGrpSpPr/>
          <p:nvPr userDrawn="1"/>
        </p:nvGrpSpPr>
        <p:grpSpPr>
          <a:xfrm>
            <a:off x="5637279" y="-107950"/>
            <a:ext cx="6554721" cy="6212541"/>
            <a:chOff x="5457918" y="0"/>
            <a:chExt cx="6734590" cy="6383020"/>
          </a:xfrm>
        </p:grpSpPr>
        <p:sp>
          <p:nvSpPr>
            <p:cNvPr id="11" name="object 4">
              <a:extLst>
                <a:ext uri="{FF2B5EF4-FFF2-40B4-BE49-F238E27FC236}">
                  <a16:creationId xmlns:a16="http://schemas.microsoft.com/office/drawing/2014/main" id="{5611E9FB-8651-432E-9630-6DA933D3474A}"/>
                </a:ext>
              </a:extLst>
            </p:cNvPr>
            <p:cNvSpPr/>
            <p:nvPr/>
          </p:nvSpPr>
          <p:spPr>
            <a:xfrm>
              <a:off x="7043928" y="0"/>
              <a:ext cx="5148580" cy="6383020"/>
            </a:xfrm>
            <a:custGeom>
              <a:avLst/>
              <a:gdLst/>
              <a:ahLst/>
              <a:cxnLst/>
              <a:rect l="l" t="t" r="r" b="b"/>
              <a:pathLst>
                <a:path w="5148580" h="6383020">
                  <a:moveTo>
                    <a:pt x="5148071" y="0"/>
                  </a:moveTo>
                  <a:lnTo>
                    <a:pt x="1454262" y="0"/>
                  </a:lnTo>
                  <a:lnTo>
                    <a:pt x="1422808" y="23117"/>
                  </a:lnTo>
                  <a:lnTo>
                    <a:pt x="1387005" y="50136"/>
                  </a:lnTo>
                  <a:lnTo>
                    <a:pt x="1351559" y="77598"/>
                  </a:lnTo>
                  <a:lnTo>
                    <a:pt x="1316473" y="105498"/>
                  </a:lnTo>
                  <a:lnTo>
                    <a:pt x="1281751" y="133832"/>
                  </a:lnTo>
                  <a:lnTo>
                    <a:pt x="1247398" y="162596"/>
                  </a:lnTo>
                  <a:lnTo>
                    <a:pt x="1213417" y="191785"/>
                  </a:lnTo>
                  <a:lnTo>
                    <a:pt x="1179813" y="221397"/>
                  </a:lnTo>
                  <a:lnTo>
                    <a:pt x="1146590" y="251426"/>
                  </a:lnTo>
                  <a:lnTo>
                    <a:pt x="1113752" y="281869"/>
                  </a:lnTo>
                  <a:lnTo>
                    <a:pt x="1081302" y="312721"/>
                  </a:lnTo>
                  <a:lnTo>
                    <a:pt x="1049246" y="343979"/>
                  </a:lnTo>
                  <a:lnTo>
                    <a:pt x="1017587" y="375638"/>
                  </a:lnTo>
                  <a:lnTo>
                    <a:pt x="986329" y="407694"/>
                  </a:lnTo>
                  <a:lnTo>
                    <a:pt x="955477" y="440144"/>
                  </a:lnTo>
                  <a:lnTo>
                    <a:pt x="925034" y="472982"/>
                  </a:lnTo>
                  <a:lnTo>
                    <a:pt x="895005" y="506205"/>
                  </a:lnTo>
                  <a:lnTo>
                    <a:pt x="865393" y="539809"/>
                  </a:lnTo>
                  <a:lnTo>
                    <a:pt x="836204" y="573790"/>
                  </a:lnTo>
                  <a:lnTo>
                    <a:pt x="807440" y="608143"/>
                  </a:lnTo>
                  <a:lnTo>
                    <a:pt x="779106" y="642865"/>
                  </a:lnTo>
                  <a:lnTo>
                    <a:pt x="751206" y="677951"/>
                  </a:lnTo>
                  <a:lnTo>
                    <a:pt x="723744" y="713397"/>
                  </a:lnTo>
                  <a:lnTo>
                    <a:pt x="696725" y="749200"/>
                  </a:lnTo>
                  <a:lnTo>
                    <a:pt x="670152" y="785355"/>
                  </a:lnTo>
                  <a:lnTo>
                    <a:pt x="644030" y="821857"/>
                  </a:lnTo>
                  <a:lnTo>
                    <a:pt x="618362" y="858704"/>
                  </a:lnTo>
                  <a:lnTo>
                    <a:pt x="593153" y="895890"/>
                  </a:lnTo>
                  <a:lnTo>
                    <a:pt x="568407" y="933412"/>
                  </a:lnTo>
                  <a:lnTo>
                    <a:pt x="544127" y="971266"/>
                  </a:lnTo>
                  <a:lnTo>
                    <a:pt x="520319" y="1009447"/>
                  </a:lnTo>
                  <a:lnTo>
                    <a:pt x="496986" y="1047951"/>
                  </a:lnTo>
                  <a:lnTo>
                    <a:pt x="474132" y="1086775"/>
                  </a:lnTo>
                  <a:lnTo>
                    <a:pt x="451761" y="1125914"/>
                  </a:lnTo>
                  <a:lnTo>
                    <a:pt x="429878" y="1165364"/>
                  </a:lnTo>
                  <a:lnTo>
                    <a:pt x="408486" y="1205121"/>
                  </a:lnTo>
                  <a:lnTo>
                    <a:pt x="387590" y="1245181"/>
                  </a:lnTo>
                  <a:lnTo>
                    <a:pt x="367193" y="1285539"/>
                  </a:lnTo>
                  <a:lnTo>
                    <a:pt x="347301" y="1326192"/>
                  </a:lnTo>
                  <a:lnTo>
                    <a:pt x="327916" y="1367136"/>
                  </a:lnTo>
                  <a:lnTo>
                    <a:pt x="309043" y="1408367"/>
                  </a:lnTo>
                  <a:lnTo>
                    <a:pt x="290687" y="1449879"/>
                  </a:lnTo>
                  <a:lnTo>
                    <a:pt x="272850" y="1491670"/>
                  </a:lnTo>
                  <a:lnTo>
                    <a:pt x="255538" y="1533735"/>
                  </a:lnTo>
                  <a:lnTo>
                    <a:pt x="238754" y="1576070"/>
                  </a:lnTo>
                  <a:lnTo>
                    <a:pt x="222503" y="1618671"/>
                  </a:lnTo>
                  <a:lnTo>
                    <a:pt x="206789" y="1661534"/>
                  </a:lnTo>
                  <a:lnTo>
                    <a:pt x="191615" y="1704655"/>
                  </a:lnTo>
                  <a:lnTo>
                    <a:pt x="176986" y="1748030"/>
                  </a:lnTo>
                  <a:lnTo>
                    <a:pt x="162906" y="1791654"/>
                  </a:lnTo>
                  <a:lnTo>
                    <a:pt x="149379" y="1835523"/>
                  </a:lnTo>
                  <a:lnTo>
                    <a:pt x="136409" y="1879634"/>
                  </a:lnTo>
                  <a:lnTo>
                    <a:pt x="124000" y="1923982"/>
                  </a:lnTo>
                  <a:lnTo>
                    <a:pt x="112157" y="1968563"/>
                  </a:lnTo>
                  <a:lnTo>
                    <a:pt x="100883" y="2013373"/>
                  </a:lnTo>
                  <a:lnTo>
                    <a:pt x="90183" y="2058408"/>
                  </a:lnTo>
                  <a:lnTo>
                    <a:pt x="80060" y="2103665"/>
                  </a:lnTo>
                  <a:lnTo>
                    <a:pt x="70519" y="2149137"/>
                  </a:lnTo>
                  <a:lnTo>
                    <a:pt x="61564" y="2194823"/>
                  </a:lnTo>
                  <a:lnTo>
                    <a:pt x="53198" y="2240717"/>
                  </a:lnTo>
                  <a:lnTo>
                    <a:pt x="45427" y="2286815"/>
                  </a:lnTo>
                  <a:lnTo>
                    <a:pt x="38254" y="2333114"/>
                  </a:lnTo>
                  <a:lnTo>
                    <a:pt x="31683" y="2379609"/>
                  </a:lnTo>
                  <a:lnTo>
                    <a:pt x="25719" y="2426296"/>
                  </a:lnTo>
                  <a:lnTo>
                    <a:pt x="20365" y="2473172"/>
                  </a:lnTo>
                  <a:lnTo>
                    <a:pt x="15625" y="2520231"/>
                  </a:lnTo>
                  <a:lnTo>
                    <a:pt x="11504" y="2567470"/>
                  </a:lnTo>
                  <a:lnTo>
                    <a:pt x="8006" y="2614885"/>
                  </a:lnTo>
                  <a:lnTo>
                    <a:pt x="5135" y="2662471"/>
                  </a:lnTo>
                  <a:lnTo>
                    <a:pt x="2894" y="2710225"/>
                  </a:lnTo>
                  <a:lnTo>
                    <a:pt x="1289" y="2758143"/>
                  </a:lnTo>
                  <a:lnTo>
                    <a:pt x="322" y="2806219"/>
                  </a:lnTo>
                  <a:lnTo>
                    <a:pt x="0" y="2854452"/>
                  </a:lnTo>
                  <a:lnTo>
                    <a:pt x="322" y="2902684"/>
                  </a:lnTo>
                  <a:lnTo>
                    <a:pt x="1289" y="2950760"/>
                  </a:lnTo>
                  <a:lnTo>
                    <a:pt x="2894" y="2998678"/>
                  </a:lnTo>
                  <a:lnTo>
                    <a:pt x="5135" y="3046432"/>
                  </a:lnTo>
                  <a:lnTo>
                    <a:pt x="8006" y="3094018"/>
                  </a:lnTo>
                  <a:lnTo>
                    <a:pt x="11504" y="3141433"/>
                  </a:lnTo>
                  <a:lnTo>
                    <a:pt x="15625" y="3188672"/>
                  </a:lnTo>
                  <a:lnTo>
                    <a:pt x="20365" y="3235731"/>
                  </a:lnTo>
                  <a:lnTo>
                    <a:pt x="25719" y="3282607"/>
                  </a:lnTo>
                  <a:lnTo>
                    <a:pt x="31683" y="3329294"/>
                  </a:lnTo>
                  <a:lnTo>
                    <a:pt x="38254" y="3375789"/>
                  </a:lnTo>
                  <a:lnTo>
                    <a:pt x="45427" y="3422088"/>
                  </a:lnTo>
                  <a:lnTo>
                    <a:pt x="53198" y="3468186"/>
                  </a:lnTo>
                  <a:lnTo>
                    <a:pt x="61564" y="3514080"/>
                  </a:lnTo>
                  <a:lnTo>
                    <a:pt x="70519" y="3559766"/>
                  </a:lnTo>
                  <a:lnTo>
                    <a:pt x="80060" y="3605238"/>
                  </a:lnTo>
                  <a:lnTo>
                    <a:pt x="90183" y="3650495"/>
                  </a:lnTo>
                  <a:lnTo>
                    <a:pt x="100883" y="3695530"/>
                  </a:lnTo>
                  <a:lnTo>
                    <a:pt x="112157" y="3740340"/>
                  </a:lnTo>
                  <a:lnTo>
                    <a:pt x="124000" y="3784921"/>
                  </a:lnTo>
                  <a:lnTo>
                    <a:pt x="136409" y="3829269"/>
                  </a:lnTo>
                  <a:lnTo>
                    <a:pt x="149379" y="3873380"/>
                  </a:lnTo>
                  <a:lnTo>
                    <a:pt x="162906" y="3917249"/>
                  </a:lnTo>
                  <a:lnTo>
                    <a:pt x="176986" y="3960873"/>
                  </a:lnTo>
                  <a:lnTo>
                    <a:pt x="191615" y="4004248"/>
                  </a:lnTo>
                  <a:lnTo>
                    <a:pt x="206789" y="4047369"/>
                  </a:lnTo>
                  <a:lnTo>
                    <a:pt x="222503" y="4090232"/>
                  </a:lnTo>
                  <a:lnTo>
                    <a:pt x="238754" y="4132833"/>
                  </a:lnTo>
                  <a:lnTo>
                    <a:pt x="255538" y="4175168"/>
                  </a:lnTo>
                  <a:lnTo>
                    <a:pt x="272850" y="4217233"/>
                  </a:lnTo>
                  <a:lnTo>
                    <a:pt x="290687" y="4259024"/>
                  </a:lnTo>
                  <a:lnTo>
                    <a:pt x="309043" y="4300536"/>
                  </a:lnTo>
                  <a:lnTo>
                    <a:pt x="327916" y="4341767"/>
                  </a:lnTo>
                  <a:lnTo>
                    <a:pt x="347301" y="4382711"/>
                  </a:lnTo>
                  <a:lnTo>
                    <a:pt x="367193" y="4423364"/>
                  </a:lnTo>
                  <a:lnTo>
                    <a:pt x="387590" y="4463722"/>
                  </a:lnTo>
                  <a:lnTo>
                    <a:pt x="408486" y="4503782"/>
                  </a:lnTo>
                  <a:lnTo>
                    <a:pt x="429878" y="4543539"/>
                  </a:lnTo>
                  <a:lnTo>
                    <a:pt x="451761" y="4582989"/>
                  </a:lnTo>
                  <a:lnTo>
                    <a:pt x="474132" y="4622128"/>
                  </a:lnTo>
                  <a:lnTo>
                    <a:pt x="496986" y="4660952"/>
                  </a:lnTo>
                  <a:lnTo>
                    <a:pt x="520319" y="4699456"/>
                  </a:lnTo>
                  <a:lnTo>
                    <a:pt x="544127" y="4737637"/>
                  </a:lnTo>
                  <a:lnTo>
                    <a:pt x="568407" y="4775491"/>
                  </a:lnTo>
                  <a:lnTo>
                    <a:pt x="593153" y="4813013"/>
                  </a:lnTo>
                  <a:lnTo>
                    <a:pt x="618362" y="4850199"/>
                  </a:lnTo>
                  <a:lnTo>
                    <a:pt x="644030" y="4887046"/>
                  </a:lnTo>
                  <a:lnTo>
                    <a:pt x="670152" y="4923548"/>
                  </a:lnTo>
                  <a:lnTo>
                    <a:pt x="696725" y="4959703"/>
                  </a:lnTo>
                  <a:lnTo>
                    <a:pt x="723744" y="4995506"/>
                  </a:lnTo>
                  <a:lnTo>
                    <a:pt x="751206" y="5030952"/>
                  </a:lnTo>
                  <a:lnTo>
                    <a:pt x="779106" y="5066038"/>
                  </a:lnTo>
                  <a:lnTo>
                    <a:pt x="807440" y="5100760"/>
                  </a:lnTo>
                  <a:lnTo>
                    <a:pt x="836204" y="5135113"/>
                  </a:lnTo>
                  <a:lnTo>
                    <a:pt x="865393" y="5169094"/>
                  </a:lnTo>
                  <a:lnTo>
                    <a:pt x="895005" y="5202698"/>
                  </a:lnTo>
                  <a:lnTo>
                    <a:pt x="925034" y="5235921"/>
                  </a:lnTo>
                  <a:lnTo>
                    <a:pt x="955477" y="5268759"/>
                  </a:lnTo>
                  <a:lnTo>
                    <a:pt x="986329" y="5301209"/>
                  </a:lnTo>
                  <a:lnTo>
                    <a:pt x="1017587" y="5333265"/>
                  </a:lnTo>
                  <a:lnTo>
                    <a:pt x="1049246" y="5364924"/>
                  </a:lnTo>
                  <a:lnTo>
                    <a:pt x="1081302" y="5396182"/>
                  </a:lnTo>
                  <a:lnTo>
                    <a:pt x="1113752" y="5427034"/>
                  </a:lnTo>
                  <a:lnTo>
                    <a:pt x="1146590" y="5457477"/>
                  </a:lnTo>
                  <a:lnTo>
                    <a:pt x="1179813" y="5487506"/>
                  </a:lnTo>
                  <a:lnTo>
                    <a:pt x="1213417" y="5517118"/>
                  </a:lnTo>
                  <a:lnTo>
                    <a:pt x="1247398" y="5546307"/>
                  </a:lnTo>
                  <a:lnTo>
                    <a:pt x="1281751" y="5575071"/>
                  </a:lnTo>
                  <a:lnTo>
                    <a:pt x="1316473" y="5603405"/>
                  </a:lnTo>
                  <a:lnTo>
                    <a:pt x="1351559" y="5631305"/>
                  </a:lnTo>
                  <a:lnTo>
                    <a:pt x="1387005" y="5658767"/>
                  </a:lnTo>
                  <a:lnTo>
                    <a:pt x="1422808" y="5685786"/>
                  </a:lnTo>
                  <a:lnTo>
                    <a:pt x="1458963" y="5712359"/>
                  </a:lnTo>
                  <a:lnTo>
                    <a:pt x="1495465" y="5738481"/>
                  </a:lnTo>
                  <a:lnTo>
                    <a:pt x="1532312" y="5764149"/>
                  </a:lnTo>
                  <a:lnTo>
                    <a:pt x="1569498" y="5789358"/>
                  </a:lnTo>
                  <a:lnTo>
                    <a:pt x="1607020" y="5814104"/>
                  </a:lnTo>
                  <a:lnTo>
                    <a:pt x="1644874" y="5838384"/>
                  </a:lnTo>
                  <a:lnTo>
                    <a:pt x="1683055" y="5862192"/>
                  </a:lnTo>
                  <a:lnTo>
                    <a:pt x="1721559" y="5885525"/>
                  </a:lnTo>
                  <a:lnTo>
                    <a:pt x="1760383" y="5908379"/>
                  </a:lnTo>
                  <a:lnTo>
                    <a:pt x="1799522" y="5930750"/>
                  </a:lnTo>
                  <a:lnTo>
                    <a:pt x="1838972" y="5952633"/>
                  </a:lnTo>
                  <a:lnTo>
                    <a:pt x="1878729" y="5974025"/>
                  </a:lnTo>
                  <a:lnTo>
                    <a:pt x="1918789" y="5994921"/>
                  </a:lnTo>
                  <a:lnTo>
                    <a:pt x="1959147" y="6015318"/>
                  </a:lnTo>
                  <a:lnTo>
                    <a:pt x="1999800" y="6035210"/>
                  </a:lnTo>
                  <a:lnTo>
                    <a:pt x="2040744" y="6054595"/>
                  </a:lnTo>
                  <a:lnTo>
                    <a:pt x="2081975" y="6073468"/>
                  </a:lnTo>
                  <a:lnTo>
                    <a:pt x="2123487" y="6091824"/>
                  </a:lnTo>
                  <a:lnTo>
                    <a:pt x="2165278" y="6109661"/>
                  </a:lnTo>
                  <a:lnTo>
                    <a:pt x="2207343" y="6126973"/>
                  </a:lnTo>
                  <a:lnTo>
                    <a:pt x="2249678" y="6143757"/>
                  </a:lnTo>
                  <a:lnTo>
                    <a:pt x="2292279" y="6160008"/>
                  </a:lnTo>
                  <a:lnTo>
                    <a:pt x="2335142" y="6175722"/>
                  </a:lnTo>
                  <a:lnTo>
                    <a:pt x="2378263" y="6190896"/>
                  </a:lnTo>
                  <a:lnTo>
                    <a:pt x="2421638" y="6205525"/>
                  </a:lnTo>
                  <a:lnTo>
                    <a:pt x="2465262" y="6219605"/>
                  </a:lnTo>
                  <a:lnTo>
                    <a:pt x="2509131" y="6233132"/>
                  </a:lnTo>
                  <a:lnTo>
                    <a:pt x="2553242" y="6246102"/>
                  </a:lnTo>
                  <a:lnTo>
                    <a:pt x="2597590" y="6258511"/>
                  </a:lnTo>
                  <a:lnTo>
                    <a:pt x="2642171" y="6270354"/>
                  </a:lnTo>
                  <a:lnTo>
                    <a:pt x="2686981" y="6281628"/>
                  </a:lnTo>
                  <a:lnTo>
                    <a:pt x="2732016" y="6292328"/>
                  </a:lnTo>
                  <a:lnTo>
                    <a:pt x="2777273" y="6302451"/>
                  </a:lnTo>
                  <a:lnTo>
                    <a:pt x="2822745" y="6311992"/>
                  </a:lnTo>
                  <a:lnTo>
                    <a:pt x="2868431" y="6320947"/>
                  </a:lnTo>
                  <a:lnTo>
                    <a:pt x="2914325" y="6329313"/>
                  </a:lnTo>
                  <a:lnTo>
                    <a:pt x="2960423" y="6337084"/>
                  </a:lnTo>
                  <a:lnTo>
                    <a:pt x="3006722" y="6344257"/>
                  </a:lnTo>
                  <a:lnTo>
                    <a:pt x="3053217" y="6350828"/>
                  </a:lnTo>
                  <a:lnTo>
                    <a:pt x="3099904" y="6356792"/>
                  </a:lnTo>
                  <a:lnTo>
                    <a:pt x="3146780" y="6362146"/>
                  </a:lnTo>
                  <a:lnTo>
                    <a:pt x="3193839" y="6366886"/>
                  </a:lnTo>
                  <a:lnTo>
                    <a:pt x="3241078" y="6371007"/>
                  </a:lnTo>
                  <a:lnTo>
                    <a:pt x="3288493" y="6374505"/>
                  </a:lnTo>
                  <a:lnTo>
                    <a:pt x="3336079" y="6377376"/>
                  </a:lnTo>
                  <a:lnTo>
                    <a:pt x="3383833" y="6379617"/>
                  </a:lnTo>
                  <a:lnTo>
                    <a:pt x="3431751" y="6381222"/>
                  </a:lnTo>
                  <a:lnTo>
                    <a:pt x="3479827" y="6382189"/>
                  </a:lnTo>
                  <a:lnTo>
                    <a:pt x="3528060" y="6382512"/>
                  </a:lnTo>
                  <a:lnTo>
                    <a:pt x="3576292" y="6382189"/>
                  </a:lnTo>
                  <a:lnTo>
                    <a:pt x="3624368" y="6381222"/>
                  </a:lnTo>
                  <a:lnTo>
                    <a:pt x="3672286" y="6379617"/>
                  </a:lnTo>
                  <a:lnTo>
                    <a:pt x="3720040" y="6377376"/>
                  </a:lnTo>
                  <a:lnTo>
                    <a:pt x="3767626" y="6374505"/>
                  </a:lnTo>
                  <a:lnTo>
                    <a:pt x="3815041" y="6371007"/>
                  </a:lnTo>
                  <a:lnTo>
                    <a:pt x="3862280" y="6366886"/>
                  </a:lnTo>
                  <a:lnTo>
                    <a:pt x="3909339" y="6362146"/>
                  </a:lnTo>
                  <a:lnTo>
                    <a:pt x="3956215" y="6356792"/>
                  </a:lnTo>
                  <a:lnTo>
                    <a:pt x="4002902" y="6350828"/>
                  </a:lnTo>
                  <a:lnTo>
                    <a:pt x="4049397" y="6344257"/>
                  </a:lnTo>
                  <a:lnTo>
                    <a:pt x="4095696" y="6337084"/>
                  </a:lnTo>
                  <a:lnTo>
                    <a:pt x="4141794" y="6329313"/>
                  </a:lnTo>
                  <a:lnTo>
                    <a:pt x="4187688" y="6320947"/>
                  </a:lnTo>
                  <a:lnTo>
                    <a:pt x="4233374" y="6311992"/>
                  </a:lnTo>
                  <a:lnTo>
                    <a:pt x="4278846" y="6302451"/>
                  </a:lnTo>
                  <a:lnTo>
                    <a:pt x="4324103" y="6292328"/>
                  </a:lnTo>
                  <a:lnTo>
                    <a:pt x="4369138" y="6281628"/>
                  </a:lnTo>
                  <a:lnTo>
                    <a:pt x="4413948" y="6270354"/>
                  </a:lnTo>
                  <a:lnTo>
                    <a:pt x="4458529" y="6258511"/>
                  </a:lnTo>
                  <a:lnTo>
                    <a:pt x="4502877" y="6246102"/>
                  </a:lnTo>
                  <a:lnTo>
                    <a:pt x="4546988" y="6233132"/>
                  </a:lnTo>
                  <a:lnTo>
                    <a:pt x="4590857" y="6219605"/>
                  </a:lnTo>
                  <a:lnTo>
                    <a:pt x="4634481" y="6205525"/>
                  </a:lnTo>
                  <a:lnTo>
                    <a:pt x="4677856" y="6190896"/>
                  </a:lnTo>
                  <a:lnTo>
                    <a:pt x="4720977" y="6175722"/>
                  </a:lnTo>
                  <a:lnTo>
                    <a:pt x="4763840" y="6160008"/>
                  </a:lnTo>
                  <a:lnTo>
                    <a:pt x="4806441" y="6143757"/>
                  </a:lnTo>
                  <a:lnTo>
                    <a:pt x="4848776" y="6126973"/>
                  </a:lnTo>
                  <a:lnTo>
                    <a:pt x="4890841" y="6109661"/>
                  </a:lnTo>
                  <a:lnTo>
                    <a:pt x="4932632" y="6091824"/>
                  </a:lnTo>
                  <a:lnTo>
                    <a:pt x="4974144" y="6073468"/>
                  </a:lnTo>
                  <a:lnTo>
                    <a:pt x="5015375" y="6054595"/>
                  </a:lnTo>
                  <a:lnTo>
                    <a:pt x="5056319" y="6035210"/>
                  </a:lnTo>
                  <a:lnTo>
                    <a:pt x="5096972" y="6015318"/>
                  </a:lnTo>
                  <a:lnTo>
                    <a:pt x="5137330" y="5994921"/>
                  </a:lnTo>
                  <a:lnTo>
                    <a:pt x="5148071" y="5989319"/>
                  </a:lnTo>
                  <a:lnTo>
                    <a:pt x="5148071" y="0"/>
                  </a:lnTo>
                  <a:close/>
                </a:path>
              </a:pathLst>
            </a:custGeom>
            <a:solidFill>
              <a:srgbClr val="FDDC00"/>
            </a:solidFill>
          </p:spPr>
          <p:txBody>
            <a:bodyPr wrap="square" lIns="0" tIns="0" rIns="0" bIns="0" rtlCol="0"/>
            <a:lstStyle/>
            <a:p>
              <a:endParaRPr/>
            </a:p>
          </p:txBody>
        </p:sp>
        <p:pic>
          <p:nvPicPr>
            <p:cNvPr id="12" name="object 5">
              <a:extLst>
                <a:ext uri="{FF2B5EF4-FFF2-40B4-BE49-F238E27FC236}">
                  <a16:creationId xmlns:a16="http://schemas.microsoft.com/office/drawing/2014/main" id="{AA076997-E141-E2A6-6593-E5026B817715}"/>
                </a:ext>
              </a:extLst>
            </p:cNvPr>
            <p:cNvPicPr/>
            <p:nvPr/>
          </p:nvPicPr>
          <p:blipFill>
            <a:blip r:embed="rId4" cstate="print"/>
            <a:stretch>
              <a:fillRect/>
            </a:stretch>
          </p:blipFill>
          <p:spPr>
            <a:xfrm>
              <a:off x="6024372" y="2125979"/>
              <a:ext cx="5407152" cy="3605784"/>
            </a:xfrm>
            <a:prstGeom prst="rect">
              <a:avLst/>
            </a:prstGeom>
          </p:spPr>
        </p:pic>
        <p:pic>
          <p:nvPicPr>
            <p:cNvPr id="13" name="object 6">
              <a:extLst>
                <a:ext uri="{FF2B5EF4-FFF2-40B4-BE49-F238E27FC236}">
                  <a16:creationId xmlns:a16="http://schemas.microsoft.com/office/drawing/2014/main" id="{25B12D57-0835-86AF-FDE9-97A67CB8A371}"/>
                </a:ext>
              </a:extLst>
            </p:cNvPr>
            <p:cNvPicPr/>
            <p:nvPr/>
          </p:nvPicPr>
          <p:blipFill>
            <a:blip r:embed="rId5" cstate="print"/>
            <a:stretch>
              <a:fillRect/>
            </a:stretch>
          </p:blipFill>
          <p:spPr>
            <a:xfrm>
              <a:off x="5457918" y="1562548"/>
              <a:ext cx="1133381" cy="1130350"/>
            </a:xfrm>
            <a:prstGeom prst="rect">
              <a:avLst/>
            </a:prstGeom>
          </p:spPr>
        </p:pic>
      </p:grpSp>
      <p:sp>
        <p:nvSpPr>
          <p:cNvPr id="14" name="object 10">
            <a:extLst>
              <a:ext uri="{FF2B5EF4-FFF2-40B4-BE49-F238E27FC236}">
                <a16:creationId xmlns:a16="http://schemas.microsoft.com/office/drawing/2014/main" id="{334F4873-ADD2-0EA6-D6FF-9BCCD9D5A95A}"/>
              </a:ext>
            </a:extLst>
          </p:cNvPr>
          <p:cNvSpPr txBox="1"/>
          <p:nvPr userDrawn="1"/>
        </p:nvSpPr>
        <p:spPr>
          <a:xfrm>
            <a:off x="1368011" y="5166613"/>
            <a:ext cx="2815590" cy="193675"/>
          </a:xfrm>
          <a:prstGeom prst="rect">
            <a:avLst/>
          </a:prstGeom>
        </p:spPr>
        <p:txBody>
          <a:bodyPr vert="horz" wrap="square" lIns="0" tIns="12700" rIns="0" bIns="0" rtlCol="0">
            <a:spAutoFit/>
          </a:bodyPr>
          <a:lstStyle/>
          <a:p>
            <a:pPr marL="12700">
              <a:lnSpc>
                <a:spcPct val="100000"/>
              </a:lnSpc>
              <a:spcBef>
                <a:spcPts val="100"/>
              </a:spcBef>
            </a:pPr>
            <a:r>
              <a:rPr sz="1100" i="1" dirty="0">
                <a:latin typeface="Calibri"/>
                <a:cs typeface="Calibri"/>
              </a:rPr>
              <a:t>A </a:t>
            </a:r>
            <a:r>
              <a:rPr sz="1100" i="1" spc="-5" dirty="0">
                <a:latin typeface="Calibri"/>
                <a:cs typeface="Calibri"/>
              </a:rPr>
              <a:t>Funda</a:t>
            </a:r>
            <a:r>
              <a:rPr sz="1100" i="1" spc="-10" dirty="0">
                <a:latin typeface="Calibri"/>
                <a:cs typeface="Calibri"/>
              </a:rPr>
              <a:t>ç</a:t>
            </a:r>
            <a:r>
              <a:rPr sz="1100" i="1" spc="-5" dirty="0">
                <a:latin typeface="Calibri"/>
                <a:cs typeface="Calibri"/>
              </a:rPr>
              <a:t>ã</a:t>
            </a:r>
            <a:r>
              <a:rPr sz="1100" i="1" dirty="0">
                <a:latin typeface="Calibri"/>
                <a:cs typeface="Calibri"/>
              </a:rPr>
              <a:t>o</a:t>
            </a:r>
            <a:r>
              <a:rPr sz="1100" i="1" spc="-60" dirty="0">
                <a:latin typeface="Calibri"/>
                <a:cs typeface="Calibri"/>
              </a:rPr>
              <a:t> </a:t>
            </a:r>
            <a:r>
              <a:rPr sz="1100" i="1" dirty="0">
                <a:latin typeface="Calibri"/>
                <a:cs typeface="Calibri"/>
              </a:rPr>
              <a:t>é</a:t>
            </a:r>
            <a:r>
              <a:rPr sz="1100" i="1" spc="15" dirty="0">
                <a:latin typeface="Calibri"/>
                <a:cs typeface="Calibri"/>
              </a:rPr>
              <a:t> </a:t>
            </a:r>
            <a:r>
              <a:rPr sz="1100" i="1" spc="-5" dirty="0">
                <a:latin typeface="Calibri"/>
                <a:cs typeface="Calibri"/>
              </a:rPr>
              <a:t>aud</a:t>
            </a:r>
            <a:r>
              <a:rPr sz="1100" i="1" dirty="0">
                <a:latin typeface="Calibri"/>
                <a:cs typeface="Calibri"/>
              </a:rPr>
              <a:t>i</a:t>
            </a:r>
            <a:r>
              <a:rPr sz="1100" i="1" spc="-15" dirty="0">
                <a:latin typeface="Calibri"/>
                <a:cs typeface="Calibri"/>
              </a:rPr>
              <a:t>t</a:t>
            </a:r>
            <a:r>
              <a:rPr sz="1100" i="1" spc="-5" dirty="0">
                <a:latin typeface="Calibri"/>
                <a:cs typeface="Calibri"/>
              </a:rPr>
              <a:t>a</a:t>
            </a:r>
            <a:r>
              <a:rPr sz="1100" i="1" spc="-20" dirty="0">
                <a:latin typeface="Calibri"/>
                <a:cs typeface="Calibri"/>
              </a:rPr>
              <a:t>d</a:t>
            </a:r>
            <a:r>
              <a:rPr sz="1100" i="1" dirty="0">
                <a:latin typeface="Calibri"/>
                <a:cs typeface="Calibri"/>
              </a:rPr>
              <a:t>a</a:t>
            </a:r>
            <a:r>
              <a:rPr sz="1100" i="1" spc="-65" dirty="0">
                <a:latin typeface="Calibri"/>
                <a:cs typeface="Calibri"/>
              </a:rPr>
              <a:t> </a:t>
            </a:r>
            <a:r>
              <a:rPr sz="1100" i="1" spc="-5" dirty="0">
                <a:latin typeface="Calibri"/>
                <a:cs typeface="Calibri"/>
              </a:rPr>
              <a:t>po</a:t>
            </a:r>
            <a:r>
              <a:rPr sz="1100" i="1" dirty="0">
                <a:latin typeface="Calibri"/>
                <a:cs typeface="Calibri"/>
              </a:rPr>
              <a:t>r</a:t>
            </a:r>
            <a:r>
              <a:rPr sz="1100" i="1" spc="-70" dirty="0">
                <a:latin typeface="Calibri"/>
                <a:cs typeface="Calibri"/>
              </a:rPr>
              <a:t> </a:t>
            </a:r>
            <a:r>
              <a:rPr sz="1100" i="1" spc="-5" dirty="0">
                <a:latin typeface="Calibri"/>
                <a:cs typeface="Calibri"/>
              </a:rPr>
              <a:t>H</a:t>
            </a:r>
            <a:r>
              <a:rPr sz="1100" i="1" dirty="0">
                <a:latin typeface="Calibri"/>
                <a:cs typeface="Calibri"/>
              </a:rPr>
              <a:t>ir</a:t>
            </a:r>
            <a:r>
              <a:rPr sz="1100" i="1" spc="-5" dirty="0">
                <a:latin typeface="Calibri"/>
                <a:cs typeface="Calibri"/>
              </a:rPr>
              <a:t>as</a:t>
            </a:r>
            <a:r>
              <a:rPr sz="1100" i="1" spc="-15" dirty="0">
                <a:latin typeface="Calibri"/>
                <a:cs typeface="Calibri"/>
              </a:rPr>
              <a:t>h</a:t>
            </a:r>
            <a:r>
              <a:rPr sz="1100" i="1" dirty="0">
                <a:latin typeface="Calibri"/>
                <a:cs typeface="Calibri"/>
              </a:rPr>
              <a:t>i</a:t>
            </a:r>
            <a:r>
              <a:rPr sz="1100" i="1" spc="-15" dirty="0">
                <a:latin typeface="Calibri"/>
                <a:cs typeface="Calibri"/>
              </a:rPr>
              <a:t>m</a:t>
            </a:r>
            <a:r>
              <a:rPr sz="1100" i="1" dirty="0">
                <a:latin typeface="Calibri"/>
                <a:cs typeface="Calibri"/>
              </a:rPr>
              <a:t>a</a:t>
            </a:r>
            <a:r>
              <a:rPr sz="1100" i="1" spc="-60" dirty="0">
                <a:latin typeface="Calibri"/>
                <a:cs typeface="Calibri"/>
              </a:rPr>
              <a:t> </a:t>
            </a:r>
            <a:r>
              <a:rPr sz="1100" i="1" dirty="0">
                <a:latin typeface="Calibri"/>
                <a:cs typeface="Calibri"/>
              </a:rPr>
              <a:t>Asso</a:t>
            </a:r>
            <a:r>
              <a:rPr sz="1100" i="1" spc="-5" dirty="0">
                <a:latin typeface="Calibri"/>
                <a:cs typeface="Calibri"/>
              </a:rPr>
              <a:t>c</a:t>
            </a:r>
            <a:r>
              <a:rPr sz="1100" i="1" dirty="0">
                <a:latin typeface="Calibri"/>
                <a:cs typeface="Calibri"/>
              </a:rPr>
              <a:t>i</a:t>
            </a:r>
            <a:r>
              <a:rPr sz="1100" i="1" spc="-20" dirty="0">
                <a:latin typeface="Calibri"/>
                <a:cs typeface="Calibri"/>
              </a:rPr>
              <a:t>a</a:t>
            </a:r>
            <a:r>
              <a:rPr sz="1100" i="1" spc="-5" dirty="0">
                <a:latin typeface="Calibri"/>
                <a:cs typeface="Calibri"/>
              </a:rPr>
              <a:t>d</a:t>
            </a:r>
            <a:r>
              <a:rPr sz="1100" i="1" spc="-15" dirty="0">
                <a:latin typeface="Calibri"/>
                <a:cs typeface="Calibri"/>
              </a:rPr>
              <a:t>os</a:t>
            </a:r>
            <a:r>
              <a:rPr sz="1100" i="1" dirty="0">
                <a:latin typeface="Calibri"/>
                <a:cs typeface="Calibri"/>
              </a:rPr>
              <a:t>.</a:t>
            </a:r>
            <a:endParaRPr sz="1100" dirty="0">
              <a:latin typeface="Calibri"/>
              <a:cs typeface="Calibri"/>
            </a:endParaRPr>
          </a:p>
        </p:txBody>
      </p:sp>
    </p:spTree>
    <p:extLst>
      <p:ext uri="{BB962C8B-B14F-4D97-AF65-F5344CB8AC3E}">
        <p14:creationId xmlns:p14="http://schemas.microsoft.com/office/powerpoint/2010/main" val="50503432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Conteúdo com Legenda">
    <p:spTree>
      <p:nvGrpSpPr>
        <p:cNvPr id="1" name=""/>
        <p:cNvGrpSpPr/>
        <p:nvPr/>
      </p:nvGrpSpPr>
      <p:grpSpPr>
        <a:xfrm>
          <a:off x="0" y="0"/>
          <a:ext cx="0" cy="0"/>
          <a:chOff x="0" y="0"/>
          <a:chExt cx="0" cy="0"/>
        </a:xfrm>
      </p:grpSpPr>
      <p:grpSp>
        <p:nvGrpSpPr>
          <p:cNvPr id="8" name="object 9">
            <a:extLst>
              <a:ext uri="{FF2B5EF4-FFF2-40B4-BE49-F238E27FC236}">
                <a16:creationId xmlns:a16="http://schemas.microsoft.com/office/drawing/2014/main" id="{51ED2CD3-BAAD-7038-A393-C7D7C8EEB490}"/>
              </a:ext>
            </a:extLst>
          </p:cNvPr>
          <p:cNvGrpSpPr/>
          <p:nvPr userDrawn="1"/>
        </p:nvGrpSpPr>
        <p:grpSpPr>
          <a:xfrm>
            <a:off x="11219292" y="5498689"/>
            <a:ext cx="986155" cy="1386205"/>
            <a:chOff x="11197208" y="5472138"/>
            <a:chExt cx="986155" cy="1386205"/>
          </a:xfrm>
        </p:grpSpPr>
        <p:sp>
          <p:nvSpPr>
            <p:cNvPr id="9" name="object 10">
              <a:extLst>
                <a:ext uri="{FF2B5EF4-FFF2-40B4-BE49-F238E27FC236}">
                  <a16:creationId xmlns:a16="http://schemas.microsoft.com/office/drawing/2014/main" id="{43C352FE-C155-2354-1833-EFBEA2CA0071}"/>
                </a:ext>
              </a:extLst>
            </p:cNvPr>
            <p:cNvSpPr/>
            <p:nvPr/>
          </p:nvSpPr>
          <p:spPr>
            <a:xfrm>
              <a:off x="11197208" y="5472138"/>
              <a:ext cx="986155" cy="1386205"/>
            </a:xfrm>
            <a:custGeom>
              <a:avLst/>
              <a:gdLst/>
              <a:ahLst/>
              <a:cxnLst/>
              <a:rect l="l" t="t" r="r" b="b"/>
              <a:pathLst>
                <a:path w="986154" h="1386204">
                  <a:moveTo>
                    <a:pt x="956516" y="0"/>
                  </a:moveTo>
                  <a:lnTo>
                    <a:pt x="908757" y="1168"/>
                  </a:lnTo>
                  <a:lnTo>
                    <a:pt x="861606" y="4635"/>
                  </a:lnTo>
                  <a:lnTo>
                    <a:pt x="815118" y="10349"/>
                  </a:lnTo>
                  <a:lnTo>
                    <a:pt x="769348" y="18252"/>
                  </a:lnTo>
                  <a:lnTo>
                    <a:pt x="724350" y="28292"/>
                  </a:lnTo>
                  <a:lnTo>
                    <a:pt x="680179" y="40413"/>
                  </a:lnTo>
                  <a:lnTo>
                    <a:pt x="636890" y="54561"/>
                  </a:lnTo>
                  <a:lnTo>
                    <a:pt x="594537" y="70681"/>
                  </a:lnTo>
                  <a:lnTo>
                    <a:pt x="553175" y="88719"/>
                  </a:lnTo>
                  <a:lnTo>
                    <a:pt x="512859" y="108620"/>
                  </a:lnTo>
                  <a:lnTo>
                    <a:pt x="473644" y="130329"/>
                  </a:lnTo>
                  <a:lnTo>
                    <a:pt x="435583" y="153792"/>
                  </a:lnTo>
                  <a:lnTo>
                    <a:pt x="398732" y="178954"/>
                  </a:lnTo>
                  <a:lnTo>
                    <a:pt x="363146" y="205761"/>
                  </a:lnTo>
                  <a:lnTo>
                    <a:pt x="328879" y="234158"/>
                  </a:lnTo>
                  <a:lnTo>
                    <a:pt x="295986" y="264090"/>
                  </a:lnTo>
                  <a:lnTo>
                    <a:pt x="264522" y="295503"/>
                  </a:lnTo>
                  <a:lnTo>
                    <a:pt x="234541" y="328342"/>
                  </a:lnTo>
                  <a:lnTo>
                    <a:pt x="206097" y="362553"/>
                  </a:lnTo>
                  <a:lnTo>
                    <a:pt x="179247" y="398081"/>
                  </a:lnTo>
                  <a:lnTo>
                    <a:pt x="154043" y="434872"/>
                  </a:lnTo>
                  <a:lnTo>
                    <a:pt x="130542" y="472870"/>
                  </a:lnTo>
                  <a:lnTo>
                    <a:pt x="108797" y="512022"/>
                  </a:lnTo>
                  <a:lnTo>
                    <a:pt x="88864" y="552272"/>
                  </a:lnTo>
                  <a:lnTo>
                    <a:pt x="70797" y="593566"/>
                  </a:lnTo>
                  <a:lnTo>
                    <a:pt x="54650" y="635850"/>
                  </a:lnTo>
                  <a:lnTo>
                    <a:pt x="40479" y="679068"/>
                  </a:lnTo>
                  <a:lnTo>
                    <a:pt x="28338" y="723167"/>
                  </a:lnTo>
                  <a:lnTo>
                    <a:pt x="18282" y="768092"/>
                  </a:lnTo>
                  <a:lnTo>
                    <a:pt x="10366" y="813787"/>
                  </a:lnTo>
                  <a:lnTo>
                    <a:pt x="4643" y="860199"/>
                  </a:lnTo>
                  <a:lnTo>
                    <a:pt x="1170" y="907273"/>
                  </a:lnTo>
                  <a:lnTo>
                    <a:pt x="0" y="954954"/>
                  </a:lnTo>
                  <a:lnTo>
                    <a:pt x="1170" y="1002636"/>
                  </a:lnTo>
                  <a:lnTo>
                    <a:pt x="4643" y="1049710"/>
                  </a:lnTo>
                  <a:lnTo>
                    <a:pt x="10366" y="1096123"/>
                  </a:lnTo>
                  <a:lnTo>
                    <a:pt x="18282" y="1141819"/>
                  </a:lnTo>
                  <a:lnTo>
                    <a:pt x="28338" y="1186745"/>
                  </a:lnTo>
                  <a:lnTo>
                    <a:pt x="40479" y="1230845"/>
                  </a:lnTo>
                  <a:lnTo>
                    <a:pt x="54650" y="1274064"/>
                  </a:lnTo>
                  <a:lnTo>
                    <a:pt x="70797" y="1316349"/>
                  </a:lnTo>
                  <a:lnTo>
                    <a:pt x="88864" y="1357644"/>
                  </a:lnTo>
                  <a:lnTo>
                    <a:pt x="985688" y="1385858"/>
                  </a:lnTo>
                  <a:lnTo>
                    <a:pt x="985688" y="713"/>
                  </a:lnTo>
                  <a:lnTo>
                    <a:pt x="956516" y="0"/>
                  </a:lnTo>
                  <a:close/>
                </a:path>
              </a:pathLst>
            </a:custGeom>
            <a:solidFill>
              <a:srgbClr val="FBDC04"/>
            </a:solidFill>
          </p:spPr>
          <p:txBody>
            <a:bodyPr wrap="square" lIns="0" tIns="0" rIns="0" bIns="0" rtlCol="0"/>
            <a:lstStyle/>
            <a:p>
              <a:endParaRPr/>
            </a:p>
          </p:txBody>
        </p:sp>
        <p:sp>
          <p:nvSpPr>
            <p:cNvPr id="10" name="object 11">
              <a:extLst>
                <a:ext uri="{FF2B5EF4-FFF2-40B4-BE49-F238E27FC236}">
                  <a16:creationId xmlns:a16="http://schemas.microsoft.com/office/drawing/2014/main" id="{A7390FB1-130E-85C2-D61E-7E008C7E621A}"/>
                </a:ext>
              </a:extLst>
            </p:cNvPr>
            <p:cNvSpPr/>
            <p:nvPr/>
          </p:nvSpPr>
          <p:spPr>
            <a:xfrm>
              <a:off x="11197946" y="5857519"/>
              <a:ext cx="985519" cy="1000760"/>
            </a:xfrm>
            <a:custGeom>
              <a:avLst/>
              <a:gdLst/>
              <a:ahLst/>
              <a:cxnLst/>
              <a:rect l="l" t="t" r="r" b="b"/>
              <a:pathLst>
                <a:path w="985520" h="1000759">
                  <a:moveTo>
                    <a:pt x="462419" y="1000480"/>
                  </a:moveTo>
                  <a:lnTo>
                    <a:pt x="437896" y="971156"/>
                  </a:lnTo>
                  <a:lnTo>
                    <a:pt x="411264" y="934402"/>
                  </a:lnTo>
                  <a:lnTo>
                    <a:pt x="387146" y="895769"/>
                  </a:lnTo>
                  <a:lnTo>
                    <a:pt x="365683" y="855345"/>
                  </a:lnTo>
                  <a:lnTo>
                    <a:pt x="346989" y="813257"/>
                  </a:lnTo>
                  <a:lnTo>
                    <a:pt x="331203" y="769607"/>
                  </a:lnTo>
                  <a:lnTo>
                    <a:pt x="318439" y="724522"/>
                  </a:lnTo>
                  <a:lnTo>
                    <a:pt x="308838" y="678103"/>
                  </a:lnTo>
                  <a:lnTo>
                    <a:pt x="347827" y="651167"/>
                  </a:lnTo>
                  <a:lnTo>
                    <a:pt x="338607" y="643623"/>
                  </a:lnTo>
                  <a:lnTo>
                    <a:pt x="328053" y="637971"/>
                  </a:lnTo>
                  <a:lnTo>
                    <a:pt x="316509" y="634428"/>
                  </a:lnTo>
                  <a:lnTo>
                    <a:pt x="304342" y="633196"/>
                  </a:lnTo>
                  <a:lnTo>
                    <a:pt x="279527" y="638187"/>
                  </a:lnTo>
                  <a:lnTo>
                    <a:pt x="259270" y="651814"/>
                  </a:lnTo>
                  <a:lnTo>
                    <a:pt x="245630" y="672033"/>
                  </a:lnTo>
                  <a:lnTo>
                    <a:pt x="240626" y="696810"/>
                  </a:lnTo>
                  <a:lnTo>
                    <a:pt x="240919" y="703414"/>
                  </a:lnTo>
                  <a:lnTo>
                    <a:pt x="241846" y="709815"/>
                  </a:lnTo>
                  <a:lnTo>
                    <a:pt x="243471" y="716076"/>
                  </a:lnTo>
                  <a:lnTo>
                    <a:pt x="245884" y="722261"/>
                  </a:lnTo>
                  <a:lnTo>
                    <a:pt x="267614" y="706539"/>
                  </a:lnTo>
                  <a:lnTo>
                    <a:pt x="279031" y="754799"/>
                  </a:lnTo>
                  <a:lnTo>
                    <a:pt x="293662" y="801611"/>
                  </a:lnTo>
                  <a:lnTo>
                    <a:pt x="311353" y="846874"/>
                  </a:lnTo>
                  <a:lnTo>
                    <a:pt x="331978" y="890460"/>
                  </a:lnTo>
                  <a:lnTo>
                    <a:pt x="355422" y="932256"/>
                  </a:lnTo>
                  <a:lnTo>
                    <a:pt x="381546" y="972172"/>
                  </a:lnTo>
                  <a:lnTo>
                    <a:pt x="402945" y="1000480"/>
                  </a:lnTo>
                  <a:lnTo>
                    <a:pt x="462419" y="1000480"/>
                  </a:lnTo>
                  <a:close/>
                </a:path>
                <a:path w="985520" h="1000759">
                  <a:moveTo>
                    <a:pt x="984948" y="252958"/>
                  </a:moveTo>
                  <a:lnTo>
                    <a:pt x="974610" y="252056"/>
                  </a:lnTo>
                  <a:lnTo>
                    <a:pt x="955776" y="251510"/>
                  </a:lnTo>
                  <a:lnTo>
                    <a:pt x="937234" y="252056"/>
                  </a:lnTo>
                  <a:lnTo>
                    <a:pt x="918832" y="253657"/>
                  </a:lnTo>
                  <a:lnTo>
                    <a:pt x="900734" y="256235"/>
                  </a:lnTo>
                  <a:lnTo>
                    <a:pt x="883043" y="259740"/>
                  </a:lnTo>
                  <a:lnTo>
                    <a:pt x="870343" y="212001"/>
                  </a:lnTo>
                  <a:lnTo>
                    <a:pt x="850684" y="167500"/>
                  </a:lnTo>
                  <a:lnTo>
                    <a:pt x="824687" y="126873"/>
                  </a:lnTo>
                  <a:lnTo>
                    <a:pt x="792988" y="90754"/>
                  </a:lnTo>
                  <a:lnTo>
                    <a:pt x="756208" y="59778"/>
                  </a:lnTo>
                  <a:lnTo>
                    <a:pt x="715022" y="34569"/>
                  </a:lnTo>
                  <a:lnTo>
                    <a:pt x="670026" y="15786"/>
                  </a:lnTo>
                  <a:lnTo>
                    <a:pt x="621868" y="4051"/>
                  </a:lnTo>
                  <a:lnTo>
                    <a:pt x="571195" y="0"/>
                  </a:lnTo>
                  <a:lnTo>
                    <a:pt x="521741" y="3860"/>
                  </a:lnTo>
                  <a:lnTo>
                    <a:pt x="474700" y="15074"/>
                  </a:lnTo>
                  <a:lnTo>
                    <a:pt x="430644" y="33020"/>
                  </a:lnTo>
                  <a:lnTo>
                    <a:pt x="390156" y="57124"/>
                  </a:lnTo>
                  <a:lnTo>
                    <a:pt x="353822" y="86804"/>
                  </a:lnTo>
                  <a:lnTo>
                    <a:pt x="322224" y="121437"/>
                  </a:lnTo>
                  <a:lnTo>
                    <a:pt x="295935" y="160451"/>
                  </a:lnTo>
                  <a:lnTo>
                    <a:pt x="275539" y="203263"/>
                  </a:lnTo>
                  <a:lnTo>
                    <a:pt x="261620" y="249262"/>
                  </a:lnTo>
                  <a:lnTo>
                    <a:pt x="64477" y="123520"/>
                  </a:lnTo>
                  <a:lnTo>
                    <a:pt x="39535" y="133629"/>
                  </a:lnTo>
                  <a:lnTo>
                    <a:pt x="19024" y="161137"/>
                  </a:lnTo>
                  <a:lnTo>
                    <a:pt x="5118" y="201828"/>
                  </a:lnTo>
                  <a:lnTo>
                    <a:pt x="0" y="251510"/>
                  </a:lnTo>
                  <a:lnTo>
                    <a:pt x="1765" y="280847"/>
                  </a:lnTo>
                  <a:lnTo>
                    <a:pt x="6756" y="307733"/>
                  </a:lnTo>
                  <a:lnTo>
                    <a:pt x="14554" y="331381"/>
                  </a:lnTo>
                  <a:lnTo>
                    <a:pt x="24739" y="351040"/>
                  </a:lnTo>
                  <a:lnTo>
                    <a:pt x="32740" y="318211"/>
                  </a:lnTo>
                  <a:lnTo>
                    <a:pt x="42075" y="285940"/>
                  </a:lnTo>
                  <a:lnTo>
                    <a:pt x="52679" y="254215"/>
                  </a:lnTo>
                  <a:lnTo>
                    <a:pt x="64477" y="223062"/>
                  </a:lnTo>
                  <a:lnTo>
                    <a:pt x="64477" y="227558"/>
                  </a:lnTo>
                  <a:lnTo>
                    <a:pt x="256374" y="350291"/>
                  </a:lnTo>
                  <a:lnTo>
                    <a:pt x="264782" y="396773"/>
                  </a:lnTo>
                  <a:lnTo>
                    <a:pt x="279755" y="440651"/>
                  </a:lnTo>
                  <a:lnTo>
                    <a:pt x="300761" y="481380"/>
                  </a:lnTo>
                  <a:lnTo>
                    <a:pt x="327253" y="518426"/>
                  </a:lnTo>
                  <a:lnTo>
                    <a:pt x="358686" y="551243"/>
                  </a:lnTo>
                  <a:lnTo>
                    <a:pt x="394538" y="579310"/>
                  </a:lnTo>
                  <a:lnTo>
                    <a:pt x="434251" y="602081"/>
                  </a:lnTo>
                  <a:lnTo>
                    <a:pt x="477291" y="619010"/>
                  </a:lnTo>
                  <a:lnTo>
                    <a:pt x="523125" y="629564"/>
                  </a:lnTo>
                  <a:lnTo>
                    <a:pt x="571195" y="633196"/>
                  </a:lnTo>
                  <a:lnTo>
                    <a:pt x="620776" y="629348"/>
                  </a:lnTo>
                  <a:lnTo>
                    <a:pt x="667931" y="618172"/>
                  </a:lnTo>
                  <a:lnTo>
                    <a:pt x="712076" y="600265"/>
                  </a:lnTo>
                  <a:lnTo>
                    <a:pt x="752614" y="576199"/>
                  </a:lnTo>
                  <a:lnTo>
                    <a:pt x="788962" y="546569"/>
                  </a:lnTo>
                  <a:lnTo>
                    <a:pt x="820559" y="511949"/>
                  </a:lnTo>
                  <a:lnTo>
                    <a:pt x="846797" y="472935"/>
                  </a:lnTo>
                  <a:lnTo>
                    <a:pt x="867092" y="430110"/>
                  </a:lnTo>
                  <a:lnTo>
                    <a:pt x="880872" y="384048"/>
                  </a:lnTo>
                  <a:lnTo>
                    <a:pt x="887539" y="335330"/>
                  </a:lnTo>
                  <a:lnTo>
                    <a:pt x="904417" y="332270"/>
                  </a:lnTo>
                  <a:lnTo>
                    <a:pt x="921372" y="329895"/>
                  </a:lnTo>
                  <a:lnTo>
                    <a:pt x="938466" y="328383"/>
                  </a:lnTo>
                  <a:lnTo>
                    <a:pt x="955776" y="327837"/>
                  </a:lnTo>
                  <a:lnTo>
                    <a:pt x="973150" y="328383"/>
                  </a:lnTo>
                  <a:lnTo>
                    <a:pt x="984948" y="329412"/>
                  </a:lnTo>
                  <a:lnTo>
                    <a:pt x="984948" y="252958"/>
                  </a:lnTo>
                  <a:close/>
                </a:path>
              </a:pathLst>
            </a:custGeom>
            <a:solidFill>
              <a:srgbClr val="000000"/>
            </a:solidFill>
          </p:spPr>
          <p:txBody>
            <a:bodyPr wrap="square" lIns="0" tIns="0" rIns="0" bIns="0" rtlCol="0"/>
            <a:lstStyle/>
            <a:p>
              <a:endParaRPr/>
            </a:p>
          </p:txBody>
        </p:sp>
      </p:grpSp>
      <p:sp>
        <p:nvSpPr>
          <p:cNvPr id="11" name="object 2">
            <a:extLst>
              <a:ext uri="{FF2B5EF4-FFF2-40B4-BE49-F238E27FC236}">
                <a16:creationId xmlns:a16="http://schemas.microsoft.com/office/drawing/2014/main" id="{048A2224-64F8-4D2E-1DD8-1A63EA4874DE}"/>
              </a:ext>
            </a:extLst>
          </p:cNvPr>
          <p:cNvSpPr/>
          <p:nvPr userDrawn="1"/>
        </p:nvSpPr>
        <p:spPr>
          <a:xfrm>
            <a:off x="0" y="0"/>
            <a:ext cx="3630295" cy="6858000"/>
          </a:xfrm>
          <a:custGeom>
            <a:avLst/>
            <a:gdLst/>
            <a:ahLst/>
            <a:cxnLst/>
            <a:rect l="l" t="t" r="r" b="b"/>
            <a:pathLst>
              <a:path w="3630295" h="6858000">
                <a:moveTo>
                  <a:pt x="3630167" y="0"/>
                </a:moveTo>
                <a:lnTo>
                  <a:pt x="0" y="0"/>
                </a:lnTo>
                <a:lnTo>
                  <a:pt x="0" y="6858000"/>
                </a:lnTo>
                <a:lnTo>
                  <a:pt x="3630167" y="6858000"/>
                </a:lnTo>
                <a:lnTo>
                  <a:pt x="3630167" y="0"/>
                </a:lnTo>
                <a:close/>
              </a:path>
            </a:pathLst>
          </a:custGeom>
          <a:solidFill>
            <a:srgbClr val="FDDC00"/>
          </a:solidFill>
        </p:spPr>
        <p:txBody>
          <a:bodyPr wrap="square" lIns="0" tIns="0" rIns="0" bIns="0" rtlCol="0"/>
          <a:lstStyle/>
          <a:p>
            <a:endParaRPr/>
          </a:p>
        </p:txBody>
      </p:sp>
      <p:sp>
        <p:nvSpPr>
          <p:cNvPr id="12" name="object 7">
            <a:extLst>
              <a:ext uri="{FF2B5EF4-FFF2-40B4-BE49-F238E27FC236}">
                <a16:creationId xmlns:a16="http://schemas.microsoft.com/office/drawing/2014/main" id="{0E4C154B-0C19-13BD-2B53-293430290931}"/>
              </a:ext>
            </a:extLst>
          </p:cNvPr>
          <p:cNvSpPr txBox="1">
            <a:spLocks/>
          </p:cNvSpPr>
          <p:nvPr userDrawn="1"/>
        </p:nvSpPr>
        <p:spPr>
          <a:xfrm>
            <a:off x="7153972" y="1333526"/>
            <a:ext cx="3825875" cy="3021725"/>
          </a:xfrm>
          <a:prstGeom prst="rect">
            <a:avLst/>
          </a:prstGeom>
        </p:spPr>
        <p:txBody>
          <a:bodyPr vert="horz" wrap="square" lIns="0" tIns="12065"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50000"/>
              </a:lnSpc>
              <a:spcBef>
                <a:spcPts val="95"/>
              </a:spcBef>
            </a:pPr>
            <a:r>
              <a:rPr lang="pt-BR" sz="2200" spc="-5" dirty="0" err="1"/>
              <a:t>Dorina</a:t>
            </a:r>
            <a:r>
              <a:rPr lang="pt-BR" sz="2200" spc="-35" dirty="0"/>
              <a:t> </a:t>
            </a:r>
            <a:r>
              <a:rPr lang="pt-BR" sz="2200" dirty="0"/>
              <a:t>de </a:t>
            </a:r>
            <a:r>
              <a:rPr lang="pt-BR" sz="2200" spc="-15" dirty="0"/>
              <a:t>Gouvêa</a:t>
            </a:r>
            <a:r>
              <a:rPr lang="pt-BR" sz="2200" dirty="0"/>
              <a:t> </a:t>
            </a:r>
            <a:r>
              <a:rPr lang="pt-BR" sz="2200" spc="-5" dirty="0" err="1"/>
              <a:t>Nowill</a:t>
            </a:r>
            <a:r>
              <a:rPr lang="pt-BR" sz="2200" spc="-5" dirty="0">
                <a:latin typeface="Segoe UI Semibold"/>
                <a:cs typeface="Segoe UI Semibold"/>
              </a:rPr>
              <a:t>,</a:t>
            </a:r>
            <a:endParaRPr lang="pt-BR" sz="2200" dirty="0">
              <a:latin typeface="Segoe UI Semibold"/>
              <a:cs typeface="Segoe UI Semibold"/>
            </a:endParaRPr>
          </a:p>
          <a:p>
            <a:pPr marL="1905" algn="ctr">
              <a:lnSpc>
                <a:spcPct val="150000"/>
              </a:lnSpc>
              <a:spcBef>
                <a:spcPts val="95"/>
              </a:spcBef>
            </a:pPr>
            <a:r>
              <a:rPr lang="pt-BR" sz="2200" spc="-20" dirty="0">
                <a:latin typeface="Segoe UI Semibold"/>
                <a:cs typeface="Segoe UI Semibold"/>
              </a:rPr>
              <a:t>deixou</a:t>
            </a:r>
            <a:r>
              <a:rPr lang="pt-BR" sz="2200" spc="-15" dirty="0">
                <a:latin typeface="Segoe UI Semibold"/>
                <a:cs typeface="Segoe UI Semibold"/>
              </a:rPr>
              <a:t> </a:t>
            </a:r>
            <a:r>
              <a:rPr lang="pt-BR" sz="2200" spc="-20" dirty="0">
                <a:latin typeface="Segoe UI Semibold"/>
                <a:cs typeface="Segoe UI Semibold"/>
              </a:rPr>
              <a:t>para</a:t>
            </a:r>
            <a:r>
              <a:rPr lang="pt-BR" sz="2200" spc="125" dirty="0">
                <a:latin typeface="Segoe UI Semibold"/>
                <a:cs typeface="Segoe UI Semibold"/>
              </a:rPr>
              <a:t> </a:t>
            </a:r>
            <a:r>
              <a:rPr lang="pt-BR" sz="2200" spc="-5" dirty="0">
                <a:latin typeface="Segoe UI Semibold"/>
                <a:cs typeface="Segoe UI Semibold"/>
              </a:rPr>
              <a:t>a</a:t>
            </a:r>
            <a:r>
              <a:rPr lang="pt-BR" sz="2200" spc="-40" dirty="0">
                <a:latin typeface="Segoe UI Semibold"/>
                <a:cs typeface="Segoe UI Semibold"/>
              </a:rPr>
              <a:t> </a:t>
            </a:r>
            <a:r>
              <a:rPr lang="pt-BR" sz="2200" spc="-20" dirty="0">
                <a:latin typeface="Segoe UI Semibold"/>
                <a:cs typeface="Segoe UI Semibold"/>
              </a:rPr>
              <a:t>pessoa</a:t>
            </a:r>
            <a:endParaRPr lang="pt-BR" sz="2200" dirty="0">
              <a:latin typeface="Segoe UI Semibold"/>
              <a:cs typeface="Segoe UI Semibold"/>
            </a:endParaRPr>
          </a:p>
          <a:p>
            <a:pPr marL="12700" marR="5080" indent="635" algn="ctr">
              <a:lnSpc>
                <a:spcPct val="150000"/>
              </a:lnSpc>
              <a:spcBef>
                <a:spcPts val="100"/>
              </a:spcBef>
            </a:pPr>
            <a:r>
              <a:rPr lang="pt-BR" sz="2200" spc="-15" dirty="0">
                <a:latin typeface="Segoe UI Semibold"/>
                <a:cs typeface="Segoe UI Semibold"/>
              </a:rPr>
              <a:t>com</a:t>
            </a:r>
            <a:r>
              <a:rPr lang="pt-BR" sz="2200" spc="-10" dirty="0">
                <a:latin typeface="Segoe UI Semibold"/>
                <a:cs typeface="Segoe UI Semibold"/>
              </a:rPr>
              <a:t> deficiência</a:t>
            </a:r>
            <a:r>
              <a:rPr lang="pt-BR" sz="2200" spc="10" dirty="0">
                <a:latin typeface="Segoe UI Semibold"/>
                <a:cs typeface="Segoe UI Semibold"/>
              </a:rPr>
              <a:t> </a:t>
            </a:r>
            <a:r>
              <a:rPr lang="pt-BR" sz="2200" spc="-5" dirty="0">
                <a:latin typeface="Segoe UI Semibold"/>
                <a:cs typeface="Segoe UI Semibold"/>
              </a:rPr>
              <a:t>visual</a:t>
            </a:r>
            <a:r>
              <a:rPr lang="pt-BR" sz="2200" spc="-30" dirty="0">
                <a:latin typeface="Segoe UI Semibold"/>
                <a:cs typeface="Segoe UI Semibold"/>
              </a:rPr>
              <a:t> </a:t>
            </a:r>
            <a:r>
              <a:rPr lang="pt-BR" sz="2200" spc="-5" dirty="0">
                <a:latin typeface="Segoe UI Semibold"/>
                <a:cs typeface="Segoe UI Semibold"/>
              </a:rPr>
              <a:t>a </a:t>
            </a:r>
            <a:r>
              <a:rPr lang="pt-BR" sz="2200" dirty="0">
                <a:latin typeface="Segoe UI Semibold"/>
                <a:cs typeface="Segoe UI Semibold"/>
              </a:rPr>
              <a:t> oportunidade </a:t>
            </a:r>
            <a:r>
              <a:rPr lang="pt-BR" sz="2200" spc="-5" dirty="0">
                <a:latin typeface="Segoe UI Semibold"/>
                <a:cs typeface="Segoe UI Semibold"/>
              </a:rPr>
              <a:t>de </a:t>
            </a:r>
            <a:r>
              <a:rPr lang="pt-BR" sz="2200" spc="-15" dirty="0">
                <a:latin typeface="Segoe UI Semibold"/>
                <a:cs typeface="Segoe UI Semibold"/>
              </a:rPr>
              <a:t>viver com </a:t>
            </a:r>
            <a:r>
              <a:rPr lang="pt-BR" sz="2200" spc="-10" dirty="0">
                <a:latin typeface="Segoe UI Semibold"/>
                <a:cs typeface="Segoe UI Semibold"/>
              </a:rPr>
              <a:t> </a:t>
            </a:r>
            <a:r>
              <a:rPr lang="pt-BR" sz="2200" spc="-15" dirty="0">
                <a:latin typeface="Segoe UI Semibold"/>
                <a:cs typeface="Segoe UI Semibold"/>
              </a:rPr>
              <a:t>dignidade</a:t>
            </a:r>
            <a:r>
              <a:rPr lang="pt-BR" sz="2200" spc="190" dirty="0">
                <a:latin typeface="Segoe UI Semibold"/>
                <a:cs typeface="Segoe UI Semibold"/>
              </a:rPr>
              <a:t> </a:t>
            </a:r>
            <a:r>
              <a:rPr lang="pt-BR" sz="2200" spc="-5" dirty="0">
                <a:latin typeface="Segoe UI Semibold"/>
                <a:cs typeface="Segoe UI Semibold"/>
              </a:rPr>
              <a:t>e</a:t>
            </a:r>
            <a:r>
              <a:rPr lang="pt-BR" sz="2200" spc="-20" dirty="0">
                <a:latin typeface="Segoe UI Semibold"/>
                <a:cs typeface="Segoe UI Semibold"/>
              </a:rPr>
              <a:t> </a:t>
            </a:r>
            <a:r>
              <a:rPr lang="pt-BR" sz="2200" spc="-10" dirty="0">
                <a:latin typeface="Segoe UI Semibold"/>
                <a:cs typeface="Segoe UI Semibold"/>
              </a:rPr>
              <a:t>uma</a:t>
            </a:r>
            <a:r>
              <a:rPr lang="pt-BR" sz="2200" spc="-25" dirty="0">
                <a:latin typeface="Segoe UI Semibold"/>
                <a:cs typeface="Segoe UI Semibold"/>
              </a:rPr>
              <a:t> </a:t>
            </a:r>
            <a:r>
              <a:rPr lang="pt-BR" sz="2200" spc="-10" dirty="0">
                <a:latin typeface="Segoe UI Semibold"/>
                <a:cs typeface="Segoe UI Semibold"/>
              </a:rPr>
              <a:t>lição</a:t>
            </a:r>
            <a:r>
              <a:rPr lang="pt-BR" sz="2200" spc="-25" dirty="0">
                <a:latin typeface="Segoe UI Semibold"/>
                <a:cs typeface="Segoe UI Semibold"/>
              </a:rPr>
              <a:t> </a:t>
            </a:r>
            <a:r>
              <a:rPr lang="pt-BR" sz="2200" spc="-5" dirty="0">
                <a:latin typeface="Segoe UI Semibold"/>
                <a:cs typeface="Segoe UI Semibold"/>
              </a:rPr>
              <a:t>de </a:t>
            </a:r>
            <a:r>
              <a:rPr lang="pt-BR" sz="2200" spc="-10" dirty="0">
                <a:latin typeface="Segoe UI Semibold"/>
                <a:cs typeface="Segoe UI Semibold"/>
              </a:rPr>
              <a:t>vida </a:t>
            </a:r>
            <a:r>
              <a:rPr lang="pt-BR" sz="2200" dirty="0">
                <a:latin typeface="Segoe UI Semibold"/>
                <a:cs typeface="Segoe UI Semibold"/>
              </a:rPr>
              <a:t>às</a:t>
            </a:r>
            <a:r>
              <a:rPr lang="pt-BR" sz="2200" spc="-55" dirty="0">
                <a:latin typeface="Segoe UI Semibold"/>
                <a:cs typeface="Segoe UI Semibold"/>
              </a:rPr>
              <a:t> </a:t>
            </a:r>
            <a:r>
              <a:rPr lang="pt-BR" sz="2200" spc="-10" dirty="0">
                <a:latin typeface="Segoe UI Semibold"/>
                <a:cs typeface="Segoe UI Semibold"/>
              </a:rPr>
              <a:t>pessoas</a:t>
            </a:r>
            <a:r>
              <a:rPr lang="pt-BR" sz="2200" spc="-30" dirty="0">
                <a:latin typeface="Segoe UI Semibold"/>
                <a:cs typeface="Segoe UI Semibold"/>
              </a:rPr>
              <a:t> </a:t>
            </a:r>
            <a:r>
              <a:rPr lang="pt-BR" sz="2200" spc="-15" dirty="0">
                <a:latin typeface="Segoe UI Semibold"/>
                <a:cs typeface="Segoe UI Semibold"/>
              </a:rPr>
              <a:t>que</a:t>
            </a:r>
            <a:r>
              <a:rPr lang="pt-BR" sz="2200" spc="-20" dirty="0">
                <a:latin typeface="Segoe UI Semibold"/>
                <a:cs typeface="Segoe UI Semibold"/>
              </a:rPr>
              <a:t> </a:t>
            </a:r>
            <a:r>
              <a:rPr lang="pt-BR" sz="2200" spc="-35" dirty="0">
                <a:latin typeface="Segoe UI Semibold"/>
                <a:cs typeface="Segoe UI Semibold"/>
              </a:rPr>
              <a:t>enxergam.</a:t>
            </a:r>
            <a:endParaRPr lang="pt-BR" sz="2200" dirty="0">
              <a:latin typeface="Segoe UI Semibold"/>
              <a:cs typeface="Segoe UI Semibold"/>
            </a:endParaRPr>
          </a:p>
        </p:txBody>
      </p:sp>
      <p:sp>
        <p:nvSpPr>
          <p:cNvPr id="13" name="object 12">
            <a:extLst>
              <a:ext uri="{FF2B5EF4-FFF2-40B4-BE49-F238E27FC236}">
                <a16:creationId xmlns:a16="http://schemas.microsoft.com/office/drawing/2014/main" id="{E967CBDB-05E8-5CE8-8F80-4405434BC461}"/>
              </a:ext>
            </a:extLst>
          </p:cNvPr>
          <p:cNvSpPr txBox="1"/>
          <p:nvPr userDrawn="1"/>
        </p:nvSpPr>
        <p:spPr>
          <a:xfrm>
            <a:off x="6448804" y="4988750"/>
            <a:ext cx="5236210" cy="940435"/>
          </a:xfrm>
          <a:prstGeom prst="rect">
            <a:avLst/>
          </a:prstGeom>
        </p:spPr>
        <p:txBody>
          <a:bodyPr vert="horz" wrap="square" lIns="0" tIns="24765" rIns="0" bIns="0" rtlCol="0">
            <a:spAutoFit/>
          </a:bodyPr>
          <a:lstStyle/>
          <a:p>
            <a:pPr algn="ctr">
              <a:lnSpc>
                <a:spcPct val="100000"/>
              </a:lnSpc>
              <a:spcBef>
                <a:spcPts val="195"/>
              </a:spcBef>
            </a:pPr>
            <a:r>
              <a:rPr sz="1400" i="1" spc="-20" dirty="0">
                <a:latin typeface="Segoe UI Semilight"/>
                <a:cs typeface="Segoe UI Semilight"/>
              </a:rPr>
              <a:t>“Vencer</a:t>
            </a:r>
            <a:r>
              <a:rPr sz="1400" i="1" spc="-40" dirty="0">
                <a:latin typeface="Segoe UI Semilight"/>
                <a:cs typeface="Segoe UI Semilight"/>
              </a:rPr>
              <a:t> </a:t>
            </a:r>
            <a:r>
              <a:rPr sz="1400" i="1" dirty="0">
                <a:latin typeface="Segoe UI Semilight"/>
                <a:cs typeface="Segoe UI Semilight"/>
              </a:rPr>
              <a:t>na</a:t>
            </a:r>
            <a:r>
              <a:rPr sz="1400" i="1" spc="-10" dirty="0">
                <a:latin typeface="Segoe UI Semilight"/>
                <a:cs typeface="Segoe UI Semilight"/>
              </a:rPr>
              <a:t> </a:t>
            </a:r>
            <a:r>
              <a:rPr sz="1400" i="1" spc="-5" dirty="0">
                <a:latin typeface="Segoe UI Semilight"/>
                <a:cs typeface="Segoe UI Semilight"/>
              </a:rPr>
              <a:t>vida</a:t>
            </a:r>
            <a:r>
              <a:rPr sz="1400" i="1" spc="20" dirty="0">
                <a:latin typeface="Segoe UI Semilight"/>
                <a:cs typeface="Segoe UI Semilight"/>
              </a:rPr>
              <a:t> </a:t>
            </a:r>
            <a:r>
              <a:rPr sz="1400" i="1" dirty="0">
                <a:latin typeface="Segoe UI Semilight"/>
                <a:cs typeface="Segoe UI Semilight"/>
              </a:rPr>
              <a:t>é manter-se</a:t>
            </a:r>
            <a:r>
              <a:rPr sz="1400" i="1" spc="-50" dirty="0">
                <a:latin typeface="Segoe UI Semilight"/>
                <a:cs typeface="Segoe UI Semilight"/>
              </a:rPr>
              <a:t> </a:t>
            </a:r>
            <a:r>
              <a:rPr sz="1400" i="1" spc="-5" dirty="0">
                <a:latin typeface="Segoe UI Semilight"/>
                <a:cs typeface="Segoe UI Semilight"/>
              </a:rPr>
              <a:t>de</a:t>
            </a:r>
            <a:r>
              <a:rPr sz="1400" i="1" spc="-50" dirty="0">
                <a:latin typeface="Segoe UI Semilight"/>
                <a:cs typeface="Segoe UI Semilight"/>
              </a:rPr>
              <a:t> </a:t>
            </a:r>
            <a:r>
              <a:rPr sz="1400" i="1" dirty="0">
                <a:latin typeface="Segoe UI Semilight"/>
                <a:cs typeface="Segoe UI Semilight"/>
              </a:rPr>
              <a:t>pé</a:t>
            </a:r>
            <a:r>
              <a:rPr sz="1400" i="1" spc="-15" dirty="0">
                <a:latin typeface="Segoe UI Semilight"/>
                <a:cs typeface="Segoe UI Semilight"/>
              </a:rPr>
              <a:t> </a:t>
            </a:r>
            <a:r>
              <a:rPr sz="1400" i="1" spc="-5" dirty="0">
                <a:latin typeface="Segoe UI Semilight"/>
                <a:cs typeface="Segoe UI Semilight"/>
              </a:rPr>
              <a:t>quando tudo</a:t>
            </a:r>
            <a:r>
              <a:rPr sz="1400" i="1" spc="-25" dirty="0">
                <a:latin typeface="Segoe UI Semilight"/>
                <a:cs typeface="Segoe UI Semilight"/>
              </a:rPr>
              <a:t> </a:t>
            </a:r>
            <a:r>
              <a:rPr sz="1400" i="1" spc="-5" dirty="0">
                <a:latin typeface="Segoe UI Semilight"/>
                <a:cs typeface="Segoe UI Semilight"/>
              </a:rPr>
              <a:t>parece</a:t>
            </a:r>
            <a:r>
              <a:rPr sz="1400" i="1" spc="-20" dirty="0">
                <a:latin typeface="Segoe UI Semilight"/>
                <a:cs typeface="Segoe UI Semilight"/>
              </a:rPr>
              <a:t> </a:t>
            </a:r>
            <a:r>
              <a:rPr sz="1400" i="1" spc="-10" dirty="0">
                <a:latin typeface="Segoe UI Semilight"/>
                <a:cs typeface="Segoe UI Semilight"/>
              </a:rPr>
              <a:t>estar</a:t>
            </a:r>
            <a:r>
              <a:rPr sz="1400" i="1" spc="-20" dirty="0">
                <a:latin typeface="Segoe UI Semilight"/>
                <a:cs typeface="Segoe UI Semilight"/>
              </a:rPr>
              <a:t> </a:t>
            </a:r>
            <a:r>
              <a:rPr sz="1400" i="1" spc="-5" dirty="0">
                <a:latin typeface="Segoe UI Semilight"/>
                <a:cs typeface="Segoe UI Semilight"/>
              </a:rPr>
              <a:t>abalado.</a:t>
            </a:r>
            <a:endParaRPr sz="1400" dirty="0">
              <a:latin typeface="Segoe UI Semilight"/>
              <a:cs typeface="Segoe UI Semilight"/>
            </a:endParaRPr>
          </a:p>
          <a:p>
            <a:pPr algn="ctr">
              <a:lnSpc>
                <a:spcPct val="100000"/>
              </a:lnSpc>
              <a:spcBef>
                <a:spcPts val="95"/>
              </a:spcBef>
            </a:pPr>
            <a:r>
              <a:rPr sz="1400" i="1" dirty="0">
                <a:latin typeface="Segoe UI Semilight"/>
                <a:cs typeface="Segoe UI Semilight"/>
              </a:rPr>
              <a:t>É</a:t>
            </a:r>
            <a:r>
              <a:rPr sz="1400" i="1" spc="5" dirty="0">
                <a:latin typeface="Segoe UI Semilight"/>
                <a:cs typeface="Segoe UI Semilight"/>
              </a:rPr>
              <a:t> </a:t>
            </a:r>
            <a:r>
              <a:rPr sz="1400" i="1" spc="-15" dirty="0">
                <a:latin typeface="Segoe UI Semilight"/>
                <a:cs typeface="Segoe UI Semilight"/>
              </a:rPr>
              <a:t>lutar</a:t>
            </a:r>
            <a:r>
              <a:rPr sz="1400" i="1" spc="20" dirty="0">
                <a:latin typeface="Segoe UI Semilight"/>
                <a:cs typeface="Segoe UI Semilight"/>
              </a:rPr>
              <a:t> </a:t>
            </a:r>
            <a:r>
              <a:rPr sz="1400" i="1" spc="-5" dirty="0">
                <a:latin typeface="Segoe UI Semilight"/>
                <a:cs typeface="Segoe UI Semilight"/>
              </a:rPr>
              <a:t>quando</a:t>
            </a:r>
            <a:r>
              <a:rPr sz="1400" i="1" spc="-10" dirty="0">
                <a:latin typeface="Segoe UI Semilight"/>
                <a:cs typeface="Segoe UI Semilight"/>
              </a:rPr>
              <a:t> </a:t>
            </a:r>
            <a:r>
              <a:rPr sz="1400" i="1" spc="-5" dirty="0">
                <a:latin typeface="Segoe UI Semilight"/>
                <a:cs typeface="Segoe UI Semilight"/>
              </a:rPr>
              <a:t>tudo</a:t>
            </a:r>
            <a:r>
              <a:rPr sz="1400" i="1" spc="20" dirty="0">
                <a:latin typeface="Segoe UI Semilight"/>
                <a:cs typeface="Segoe UI Semilight"/>
              </a:rPr>
              <a:t> </a:t>
            </a:r>
            <a:r>
              <a:rPr sz="1400" i="1" spc="-5" dirty="0">
                <a:latin typeface="Segoe UI Semilight"/>
                <a:cs typeface="Segoe UI Semilight"/>
              </a:rPr>
              <a:t>parece</a:t>
            </a:r>
            <a:r>
              <a:rPr sz="1400" i="1" spc="-35" dirty="0">
                <a:latin typeface="Segoe UI Semilight"/>
                <a:cs typeface="Segoe UI Semilight"/>
              </a:rPr>
              <a:t> </a:t>
            </a:r>
            <a:r>
              <a:rPr sz="1400" i="1" spc="-5" dirty="0">
                <a:latin typeface="Segoe UI Semilight"/>
                <a:cs typeface="Segoe UI Semilight"/>
              </a:rPr>
              <a:t>adverso.</a:t>
            </a:r>
            <a:r>
              <a:rPr sz="1400" i="1" spc="-45" dirty="0">
                <a:latin typeface="Segoe UI Semilight"/>
                <a:cs typeface="Segoe UI Semilight"/>
              </a:rPr>
              <a:t> </a:t>
            </a:r>
            <a:r>
              <a:rPr sz="1400" i="1" dirty="0">
                <a:latin typeface="Segoe UI Semilight"/>
                <a:cs typeface="Segoe UI Semilight"/>
              </a:rPr>
              <a:t>É</a:t>
            </a:r>
            <a:r>
              <a:rPr sz="1400" i="1" spc="-10" dirty="0">
                <a:latin typeface="Segoe UI Semilight"/>
                <a:cs typeface="Segoe UI Semilight"/>
              </a:rPr>
              <a:t> </a:t>
            </a:r>
            <a:r>
              <a:rPr sz="1400" i="1" spc="-15" dirty="0">
                <a:latin typeface="Segoe UI Semilight"/>
                <a:cs typeface="Segoe UI Semilight"/>
              </a:rPr>
              <a:t>aceitar</a:t>
            </a:r>
            <a:r>
              <a:rPr sz="1400" i="1" spc="25" dirty="0">
                <a:latin typeface="Segoe UI Semilight"/>
                <a:cs typeface="Segoe UI Semilight"/>
              </a:rPr>
              <a:t> </a:t>
            </a:r>
            <a:r>
              <a:rPr sz="1400" i="1" dirty="0">
                <a:latin typeface="Segoe UI Semilight"/>
                <a:cs typeface="Segoe UI Semilight"/>
              </a:rPr>
              <a:t>o</a:t>
            </a:r>
            <a:r>
              <a:rPr sz="1400" i="1" spc="5" dirty="0">
                <a:latin typeface="Segoe UI Semilight"/>
                <a:cs typeface="Segoe UI Semilight"/>
              </a:rPr>
              <a:t> </a:t>
            </a:r>
            <a:r>
              <a:rPr sz="1400" i="1" spc="-5" dirty="0">
                <a:latin typeface="Segoe UI Semilight"/>
                <a:cs typeface="Segoe UI Semilight"/>
              </a:rPr>
              <a:t>irrecuperável.</a:t>
            </a:r>
            <a:endParaRPr sz="1400" dirty="0">
              <a:latin typeface="Segoe UI Semilight"/>
              <a:cs typeface="Segoe UI Semilight"/>
            </a:endParaRPr>
          </a:p>
          <a:p>
            <a:pPr marL="635" algn="ctr">
              <a:lnSpc>
                <a:spcPct val="100000"/>
              </a:lnSpc>
              <a:spcBef>
                <a:spcPts val="95"/>
              </a:spcBef>
            </a:pPr>
            <a:r>
              <a:rPr sz="1400" i="1" dirty="0">
                <a:latin typeface="Segoe UI Semilight"/>
                <a:cs typeface="Segoe UI Semilight"/>
              </a:rPr>
              <a:t>É</a:t>
            </a:r>
            <a:r>
              <a:rPr sz="1400" i="1" spc="-10" dirty="0">
                <a:latin typeface="Segoe UI Semilight"/>
                <a:cs typeface="Segoe UI Semilight"/>
              </a:rPr>
              <a:t> </a:t>
            </a:r>
            <a:r>
              <a:rPr sz="1400" i="1" spc="-5" dirty="0">
                <a:latin typeface="Segoe UI Semilight"/>
                <a:cs typeface="Segoe UI Semilight"/>
              </a:rPr>
              <a:t>buscar</a:t>
            </a:r>
            <a:r>
              <a:rPr sz="1400" i="1" spc="-15" dirty="0">
                <a:latin typeface="Segoe UI Semilight"/>
                <a:cs typeface="Segoe UI Semilight"/>
              </a:rPr>
              <a:t> </a:t>
            </a:r>
            <a:r>
              <a:rPr sz="1400" i="1" dirty="0">
                <a:latin typeface="Segoe UI Semilight"/>
                <a:cs typeface="Segoe UI Semilight"/>
              </a:rPr>
              <a:t>um</a:t>
            </a:r>
            <a:r>
              <a:rPr sz="1400" i="1" spc="70" dirty="0">
                <a:latin typeface="Segoe UI Semilight"/>
                <a:cs typeface="Segoe UI Semilight"/>
              </a:rPr>
              <a:t> </a:t>
            </a:r>
            <a:r>
              <a:rPr sz="1400" i="1" spc="-5" dirty="0">
                <a:latin typeface="Segoe UI Semilight"/>
                <a:cs typeface="Segoe UI Semilight"/>
              </a:rPr>
              <a:t>caminho</a:t>
            </a:r>
            <a:r>
              <a:rPr sz="1400" i="1" spc="-30" dirty="0">
                <a:latin typeface="Segoe UI Semilight"/>
                <a:cs typeface="Segoe UI Semilight"/>
              </a:rPr>
              <a:t> </a:t>
            </a:r>
            <a:r>
              <a:rPr sz="1400" i="1" dirty="0">
                <a:latin typeface="Segoe UI Semilight"/>
                <a:cs typeface="Segoe UI Semilight"/>
              </a:rPr>
              <a:t>novo</a:t>
            </a:r>
            <a:r>
              <a:rPr sz="1400" i="1" spc="-55" dirty="0">
                <a:latin typeface="Segoe UI Semilight"/>
                <a:cs typeface="Segoe UI Semilight"/>
              </a:rPr>
              <a:t> </a:t>
            </a:r>
            <a:r>
              <a:rPr sz="1400" i="1" spc="-5" dirty="0">
                <a:latin typeface="Segoe UI Semilight"/>
                <a:cs typeface="Segoe UI Semilight"/>
              </a:rPr>
              <a:t>com</a:t>
            </a:r>
            <a:r>
              <a:rPr sz="1400" i="1" spc="-35" dirty="0">
                <a:latin typeface="Segoe UI Semilight"/>
                <a:cs typeface="Segoe UI Semilight"/>
              </a:rPr>
              <a:t> </a:t>
            </a:r>
            <a:r>
              <a:rPr sz="1400" i="1" spc="-5" dirty="0">
                <a:latin typeface="Segoe UI Semilight"/>
                <a:cs typeface="Segoe UI Semilight"/>
              </a:rPr>
              <a:t>energia,</a:t>
            </a:r>
            <a:r>
              <a:rPr sz="1400" i="1" dirty="0">
                <a:latin typeface="Segoe UI Semilight"/>
                <a:cs typeface="Segoe UI Semilight"/>
              </a:rPr>
              <a:t> </a:t>
            </a:r>
            <a:r>
              <a:rPr sz="1400" i="1" spc="-5" dirty="0">
                <a:latin typeface="Segoe UI Semilight"/>
                <a:cs typeface="Segoe UI Semilight"/>
              </a:rPr>
              <a:t>confiança</a:t>
            </a:r>
            <a:r>
              <a:rPr sz="1400" i="1" spc="-30" dirty="0">
                <a:latin typeface="Segoe UI Semilight"/>
                <a:cs typeface="Segoe UI Semilight"/>
              </a:rPr>
              <a:t> </a:t>
            </a:r>
            <a:r>
              <a:rPr sz="1400" i="1" dirty="0">
                <a:latin typeface="Segoe UI Semilight"/>
                <a:cs typeface="Segoe UI Semilight"/>
              </a:rPr>
              <a:t>e</a:t>
            </a:r>
            <a:r>
              <a:rPr sz="1400" i="1" spc="-5" dirty="0">
                <a:latin typeface="Segoe UI Semilight"/>
                <a:cs typeface="Segoe UI Semilight"/>
              </a:rPr>
              <a:t> </a:t>
            </a:r>
            <a:r>
              <a:rPr sz="1400" i="1" spc="-10" dirty="0">
                <a:latin typeface="Segoe UI Semilight"/>
                <a:cs typeface="Segoe UI Semilight"/>
              </a:rPr>
              <a:t>fé."</a:t>
            </a:r>
            <a:endParaRPr sz="1400" dirty="0">
              <a:latin typeface="Segoe UI Semilight"/>
              <a:cs typeface="Segoe UI Semilight"/>
            </a:endParaRPr>
          </a:p>
          <a:p>
            <a:pPr marL="1905" algn="ctr">
              <a:lnSpc>
                <a:spcPct val="100000"/>
              </a:lnSpc>
              <a:spcBef>
                <a:spcPts val="915"/>
              </a:spcBef>
            </a:pPr>
            <a:r>
              <a:rPr sz="800" spc="10" dirty="0">
                <a:latin typeface="Segoe UI Semilight"/>
                <a:cs typeface="Segoe UI Semilight"/>
              </a:rPr>
              <a:t>D</a:t>
            </a:r>
            <a:r>
              <a:rPr sz="800" spc="15" dirty="0">
                <a:latin typeface="Segoe UI Semilight"/>
                <a:cs typeface="Segoe UI Semilight"/>
              </a:rPr>
              <a:t>O</a:t>
            </a:r>
            <a:r>
              <a:rPr sz="800" dirty="0">
                <a:latin typeface="Segoe UI Semilight"/>
                <a:cs typeface="Segoe UI Semilight"/>
              </a:rPr>
              <a:t>R</a:t>
            </a:r>
            <a:r>
              <a:rPr sz="800" spc="-10" dirty="0">
                <a:latin typeface="Segoe UI Semilight"/>
                <a:cs typeface="Segoe UI Semilight"/>
              </a:rPr>
              <a:t>I</a:t>
            </a:r>
            <a:r>
              <a:rPr sz="800" dirty="0">
                <a:latin typeface="Segoe UI Semilight"/>
                <a:cs typeface="Segoe UI Semilight"/>
              </a:rPr>
              <a:t>NA</a:t>
            </a:r>
            <a:r>
              <a:rPr sz="800" spc="-45" dirty="0">
                <a:latin typeface="Segoe UI Semilight"/>
                <a:cs typeface="Segoe UI Semilight"/>
              </a:rPr>
              <a:t> </a:t>
            </a:r>
            <a:r>
              <a:rPr sz="800" spc="10" dirty="0">
                <a:latin typeface="Segoe UI Semilight"/>
                <a:cs typeface="Segoe UI Semilight"/>
              </a:rPr>
              <a:t>D</a:t>
            </a:r>
            <a:r>
              <a:rPr sz="800" dirty="0">
                <a:latin typeface="Segoe UI Semilight"/>
                <a:cs typeface="Segoe UI Semilight"/>
              </a:rPr>
              <a:t>E</a:t>
            </a:r>
            <a:r>
              <a:rPr sz="800" spc="-50" dirty="0">
                <a:latin typeface="Segoe UI Semilight"/>
                <a:cs typeface="Segoe UI Semilight"/>
              </a:rPr>
              <a:t> </a:t>
            </a:r>
            <a:r>
              <a:rPr sz="800" spc="5" dirty="0">
                <a:latin typeface="Segoe UI Semilight"/>
                <a:cs typeface="Segoe UI Semilight"/>
              </a:rPr>
              <a:t>G</a:t>
            </a:r>
            <a:r>
              <a:rPr sz="800" spc="15" dirty="0">
                <a:latin typeface="Segoe UI Semilight"/>
                <a:cs typeface="Segoe UI Semilight"/>
              </a:rPr>
              <a:t>OU</a:t>
            </a:r>
            <a:r>
              <a:rPr sz="800" spc="-5" dirty="0">
                <a:latin typeface="Segoe UI Semilight"/>
                <a:cs typeface="Segoe UI Semilight"/>
              </a:rPr>
              <a:t>V</a:t>
            </a:r>
            <a:r>
              <a:rPr sz="800" spc="-10" dirty="0">
                <a:latin typeface="Segoe UI Semilight"/>
                <a:cs typeface="Segoe UI Semilight"/>
              </a:rPr>
              <a:t>Ê</a:t>
            </a:r>
            <a:r>
              <a:rPr sz="800" dirty="0">
                <a:latin typeface="Segoe UI Semilight"/>
                <a:cs typeface="Segoe UI Semilight"/>
              </a:rPr>
              <a:t>A</a:t>
            </a:r>
            <a:r>
              <a:rPr sz="800" spc="-60" dirty="0">
                <a:latin typeface="Segoe UI Semilight"/>
                <a:cs typeface="Segoe UI Semilight"/>
              </a:rPr>
              <a:t> </a:t>
            </a:r>
            <a:r>
              <a:rPr sz="800" spc="10" dirty="0">
                <a:latin typeface="Segoe UI Semilight"/>
                <a:cs typeface="Segoe UI Semilight"/>
              </a:rPr>
              <a:t>N</a:t>
            </a:r>
            <a:r>
              <a:rPr sz="800" spc="15" dirty="0">
                <a:latin typeface="Segoe UI Semilight"/>
                <a:cs typeface="Segoe UI Semilight"/>
              </a:rPr>
              <a:t>O</a:t>
            </a:r>
            <a:r>
              <a:rPr sz="800" spc="5" dirty="0">
                <a:latin typeface="Segoe UI Semilight"/>
                <a:cs typeface="Segoe UI Semilight"/>
              </a:rPr>
              <a:t>WI</a:t>
            </a:r>
            <a:r>
              <a:rPr sz="800" spc="-5" dirty="0">
                <a:latin typeface="Segoe UI Semilight"/>
                <a:cs typeface="Segoe UI Semilight"/>
              </a:rPr>
              <a:t>L</a:t>
            </a:r>
            <a:r>
              <a:rPr sz="800" dirty="0">
                <a:latin typeface="Segoe UI Semilight"/>
                <a:cs typeface="Segoe UI Semilight"/>
              </a:rPr>
              <a:t>L</a:t>
            </a:r>
          </a:p>
        </p:txBody>
      </p:sp>
      <p:pic>
        <p:nvPicPr>
          <p:cNvPr id="14" name="Imagem 13">
            <a:extLst>
              <a:ext uri="{FF2B5EF4-FFF2-40B4-BE49-F238E27FC236}">
                <a16:creationId xmlns:a16="http://schemas.microsoft.com/office/drawing/2014/main" id="{241E9157-58CA-BDD4-4B5F-F06B6BF14FD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343461" y="1338560"/>
            <a:ext cx="2032463" cy="4763585"/>
          </a:xfrm>
          <a:prstGeom prst="rect">
            <a:avLst/>
          </a:prstGeom>
        </p:spPr>
      </p:pic>
      <p:pic>
        <p:nvPicPr>
          <p:cNvPr id="15" name="Imagem 14">
            <a:extLst>
              <a:ext uri="{FF2B5EF4-FFF2-40B4-BE49-F238E27FC236}">
                <a16:creationId xmlns:a16="http://schemas.microsoft.com/office/drawing/2014/main" id="{3F3D02A9-691D-588A-8940-F4B1CAF0AB1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4675" y="545425"/>
            <a:ext cx="4547636" cy="5919549"/>
          </a:xfrm>
          <a:prstGeom prst="rect">
            <a:avLst/>
          </a:prstGeom>
        </p:spPr>
      </p:pic>
      <p:pic>
        <p:nvPicPr>
          <p:cNvPr id="16" name="Imagem 15">
            <a:extLst>
              <a:ext uri="{FF2B5EF4-FFF2-40B4-BE49-F238E27FC236}">
                <a16:creationId xmlns:a16="http://schemas.microsoft.com/office/drawing/2014/main" id="{017405A6-F94E-CE29-7FA3-5895B970ABC0}"/>
              </a:ext>
            </a:extLst>
          </p:cNvPr>
          <p:cNvPicPr>
            <a:picLocks noChangeAspect="1"/>
          </p:cNvPicPr>
          <p:nvPr userDrawn="1"/>
        </p:nvPicPr>
        <p:blipFill>
          <a:blip r:embed="rId4"/>
          <a:stretch>
            <a:fillRect/>
          </a:stretch>
        </p:blipFill>
        <p:spPr>
          <a:xfrm rot="5400000">
            <a:off x="724251" y="5534955"/>
            <a:ext cx="1134380" cy="1134380"/>
          </a:xfrm>
          <a:prstGeom prst="rect">
            <a:avLst/>
          </a:prstGeom>
        </p:spPr>
      </p:pic>
    </p:spTree>
    <p:extLst>
      <p:ext uri="{BB962C8B-B14F-4D97-AF65-F5344CB8AC3E}">
        <p14:creationId xmlns:p14="http://schemas.microsoft.com/office/powerpoint/2010/main" val="407941808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Imagem com Legenda">
    <p:spTree>
      <p:nvGrpSpPr>
        <p:cNvPr id="1" name=""/>
        <p:cNvGrpSpPr/>
        <p:nvPr/>
      </p:nvGrpSpPr>
      <p:grpSpPr>
        <a:xfrm>
          <a:off x="0" y="0"/>
          <a:ext cx="0" cy="0"/>
          <a:chOff x="0" y="0"/>
          <a:chExt cx="0" cy="0"/>
        </a:xfrm>
      </p:grpSpPr>
      <p:grpSp>
        <p:nvGrpSpPr>
          <p:cNvPr id="8" name="object 2">
            <a:extLst>
              <a:ext uri="{FF2B5EF4-FFF2-40B4-BE49-F238E27FC236}">
                <a16:creationId xmlns:a16="http://schemas.microsoft.com/office/drawing/2014/main" id="{0BC1D70F-5818-1D22-D2E7-E5B559CC7434}"/>
              </a:ext>
            </a:extLst>
          </p:cNvPr>
          <p:cNvGrpSpPr/>
          <p:nvPr userDrawn="1"/>
        </p:nvGrpSpPr>
        <p:grpSpPr>
          <a:xfrm>
            <a:off x="0" y="0"/>
            <a:ext cx="12192000" cy="6857999"/>
            <a:chOff x="0" y="0"/>
            <a:chExt cx="12192000" cy="6857999"/>
          </a:xfrm>
        </p:grpSpPr>
        <p:sp>
          <p:nvSpPr>
            <p:cNvPr id="9" name="object 3">
              <a:extLst>
                <a:ext uri="{FF2B5EF4-FFF2-40B4-BE49-F238E27FC236}">
                  <a16:creationId xmlns:a16="http://schemas.microsoft.com/office/drawing/2014/main" id="{8DDC88B3-D0D5-A189-36C5-9FDBC6796634}"/>
                </a:ext>
              </a:extLst>
            </p:cNvPr>
            <p:cNvSpPr/>
            <p:nvPr/>
          </p:nvSpPr>
          <p:spPr>
            <a:xfrm>
              <a:off x="0" y="0"/>
              <a:ext cx="12192000" cy="3200400"/>
            </a:xfrm>
            <a:custGeom>
              <a:avLst/>
              <a:gdLst/>
              <a:ahLst/>
              <a:cxnLst/>
              <a:rect l="l" t="t" r="r" b="b"/>
              <a:pathLst>
                <a:path w="12192000" h="3200400">
                  <a:moveTo>
                    <a:pt x="12192000" y="0"/>
                  </a:moveTo>
                  <a:lnTo>
                    <a:pt x="0" y="0"/>
                  </a:lnTo>
                  <a:lnTo>
                    <a:pt x="0" y="3200400"/>
                  </a:lnTo>
                  <a:lnTo>
                    <a:pt x="12192000" y="3200400"/>
                  </a:lnTo>
                  <a:lnTo>
                    <a:pt x="12192000" y="0"/>
                  </a:lnTo>
                  <a:close/>
                </a:path>
              </a:pathLst>
            </a:custGeom>
            <a:solidFill>
              <a:srgbClr val="FDDC00"/>
            </a:solidFill>
          </p:spPr>
          <p:txBody>
            <a:bodyPr wrap="square" lIns="0" tIns="0" rIns="0" bIns="0" rtlCol="0"/>
            <a:lstStyle/>
            <a:p>
              <a:endParaRPr/>
            </a:p>
          </p:txBody>
        </p:sp>
        <p:sp>
          <p:nvSpPr>
            <p:cNvPr id="10" name="object 4">
              <a:extLst>
                <a:ext uri="{FF2B5EF4-FFF2-40B4-BE49-F238E27FC236}">
                  <a16:creationId xmlns:a16="http://schemas.microsoft.com/office/drawing/2014/main" id="{F2E51364-497A-2A04-C2BE-3FBA853056E8}"/>
                </a:ext>
              </a:extLst>
            </p:cNvPr>
            <p:cNvSpPr/>
            <p:nvPr/>
          </p:nvSpPr>
          <p:spPr>
            <a:xfrm>
              <a:off x="667512" y="1277111"/>
              <a:ext cx="10686415" cy="3618229"/>
            </a:xfrm>
            <a:custGeom>
              <a:avLst/>
              <a:gdLst/>
              <a:ahLst/>
              <a:cxnLst/>
              <a:rect l="l" t="t" r="r" b="b"/>
              <a:pathLst>
                <a:path w="10686415" h="3618229">
                  <a:moveTo>
                    <a:pt x="0" y="546100"/>
                  </a:moveTo>
                  <a:lnTo>
                    <a:pt x="2004" y="498977"/>
                  </a:lnTo>
                  <a:lnTo>
                    <a:pt x="7908" y="452968"/>
                  </a:lnTo>
                  <a:lnTo>
                    <a:pt x="17549" y="408236"/>
                  </a:lnTo>
                  <a:lnTo>
                    <a:pt x="30761" y="364946"/>
                  </a:lnTo>
                  <a:lnTo>
                    <a:pt x="47381" y="323262"/>
                  </a:lnTo>
                  <a:lnTo>
                    <a:pt x="67245" y="283346"/>
                  </a:lnTo>
                  <a:lnTo>
                    <a:pt x="90190" y="245364"/>
                  </a:lnTo>
                  <a:lnTo>
                    <a:pt x="116051" y="209478"/>
                  </a:lnTo>
                  <a:lnTo>
                    <a:pt x="144664" y="175853"/>
                  </a:lnTo>
                  <a:lnTo>
                    <a:pt x="175865" y="144653"/>
                  </a:lnTo>
                  <a:lnTo>
                    <a:pt x="209491" y="116042"/>
                  </a:lnTo>
                  <a:lnTo>
                    <a:pt x="245378" y="90183"/>
                  </a:lnTo>
                  <a:lnTo>
                    <a:pt x="283361" y="67240"/>
                  </a:lnTo>
                  <a:lnTo>
                    <a:pt x="323278" y="47377"/>
                  </a:lnTo>
                  <a:lnTo>
                    <a:pt x="364963" y="30758"/>
                  </a:lnTo>
                  <a:lnTo>
                    <a:pt x="408252" y="17547"/>
                  </a:lnTo>
                  <a:lnTo>
                    <a:pt x="452983" y="7908"/>
                  </a:lnTo>
                  <a:lnTo>
                    <a:pt x="498991" y="2004"/>
                  </a:lnTo>
                  <a:lnTo>
                    <a:pt x="546112" y="0"/>
                  </a:lnTo>
                  <a:lnTo>
                    <a:pt x="2730500" y="0"/>
                  </a:lnTo>
                  <a:lnTo>
                    <a:pt x="2777622" y="2004"/>
                  </a:lnTo>
                  <a:lnTo>
                    <a:pt x="2823631" y="7908"/>
                  </a:lnTo>
                  <a:lnTo>
                    <a:pt x="2868363" y="17547"/>
                  </a:lnTo>
                  <a:lnTo>
                    <a:pt x="2911653" y="30758"/>
                  </a:lnTo>
                  <a:lnTo>
                    <a:pt x="2953337" y="47377"/>
                  </a:lnTo>
                  <a:lnTo>
                    <a:pt x="2993253" y="67240"/>
                  </a:lnTo>
                  <a:lnTo>
                    <a:pt x="3031235" y="90183"/>
                  </a:lnTo>
                  <a:lnTo>
                    <a:pt x="3067121" y="116042"/>
                  </a:lnTo>
                  <a:lnTo>
                    <a:pt x="3100746" y="144653"/>
                  </a:lnTo>
                  <a:lnTo>
                    <a:pt x="3131946" y="175853"/>
                  </a:lnTo>
                  <a:lnTo>
                    <a:pt x="3160557" y="209478"/>
                  </a:lnTo>
                  <a:lnTo>
                    <a:pt x="3186416" y="245364"/>
                  </a:lnTo>
                  <a:lnTo>
                    <a:pt x="3209359" y="283346"/>
                  </a:lnTo>
                  <a:lnTo>
                    <a:pt x="3229222" y="323262"/>
                  </a:lnTo>
                  <a:lnTo>
                    <a:pt x="3245841" y="364946"/>
                  </a:lnTo>
                  <a:lnTo>
                    <a:pt x="3259052" y="408236"/>
                  </a:lnTo>
                  <a:lnTo>
                    <a:pt x="3268691" y="452968"/>
                  </a:lnTo>
                  <a:lnTo>
                    <a:pt x="3274595" y="498977"/>
                  </a:lnTo>
                  <a:lnTo>
                    <a:pt x="3276600" y="546100"/>
                  </a:lnTo>
                  <a:lnTo>
                    <a:pt x="3276600" y="3071876"/>
                  </a:lnTo>
                  <a:lnTo>
                    <a:pt x="3274595" y="3118998"/>
                  </a:lnTo>
                  <a:lnTo>
                    <a:pt x="3268691" y="3165007"/>
                  </a:lnTo>
                  <a:lnTo>
                    <a:pt x="3259052" y="3209739"/>
                  </a:lnTo>
                  <a:lnTo>
                    <a:pt x="3245841" y="3253029"/>
                  </a:lnTo>
                  <a:lnTo>
                    <a:pt x="3229222" y="3294713"/>
                  </a:lnTo>
                  <a:lnTo>
                    <a:pt x="3209359" y="3334629"/>
                  </a:lnTo>
                  <a:lnTo>
                    <a:pt x="3186416" y="3372611"/>
                  </a:lnTo>
                  <a:lnTo>
                    <a:pt x="3160557" y="3408497"/>
                  </a:lnTo>
                  <a:lnTo>
                    <a:pt x="3131946" y="3442122"/>
                  </a:lnTo>
                  <a:lnTo>
                    <a:pt x="3100746" y="3473322"/>
                  </a:lnTo>
                  <a:lnTo>
                    <a:pt x="3067121" y="3501933"/>
                  </a:lnTo>
                  <a:lnTo>
                    <a:pt x="3031235" y="3527792"/>
                  </a:lnTo>
                  <a:lnTo>
                    <a:pt x="2993253" y="3550735"/>
                  </a:lnTo>
                  <a:lnTo>
                    <a:pt x="2953337" y="3570598"/>
                  </a:lnTo>
                  <a:lnTo>
                    <a:pt x="2911653" y="3587217"/>
                  </a:lnTo>
                  <a:lnTo>
                    <a:pt x="2868363" y="3600428"/>
                  </a:lnTo>
                  <a:lnTo>
                    <a:pt x="2823631" y="3610067"/>
                  </a:lnTo>
                  <a:lnTo>
                    <a:pt x="2777622" y="3615971"/>
                  </a:lnTo>
                  <a:lnTo>
                    <a:pt x="2730500" y="3617976"/>
                  </a:lnTo>
                  <a:lnTo>
                    <a:pt x="546112" y="3617976"/>
                  </a:lnTo>
                  <a:lnTo>
                    <a:pt x="498991" y="3615971"/>
                  </a:lnTo>
                  <a:lnTo>
                    <a:pt x="452983" y="3610067"/>
                  </a:lnTo>
                  <a:lnTo>
                    <a:pt x="408252" y="3600428"/>
                  </a:lnTo>
                  <a:lnTo>
                    <a:pt x="364963" y="3587217"/>
                  </a:lnTo>
                  <a:lnTo>
                    <a:pt x="323278" y="3570598"/>
                  </a:lnTo>
                  <a:lnTo>
                    <a:pt x="283361" y="3550735"/>
                  </a:lnTo>
                  <a:lnTo>
                    <a:pt x="245378" y="3527792"/>
                  </a:lnTo>
                  <a:lnTo>
                    <a:pt x="209491" y="3501933"/>
                  </a:lnTo>
                  <a:lnTo>
                    <a:pt x="175865" y="3473322"/>
                  </a:lnTo>
                  <a:lnTo>
                    <a:pt x="144664" y="3442122"/>
                  </a:lnTo>
                  <a:lnTo>
                    <a:pt x="116051" y="3408497"/>
                  </a:lnTo>
                  <a:lnTo>
                    <a:pt x="90190" y="3372611"/>
                  </a:lnTo>
                  <a:lnTo>
                    <a:pt x="67245" y="3334629"/>
                  </a:lnTo>
                  <a:lnTo>
                    <a:pt x="47381" y="3294713"/>
                  </a:lnTo>
                  <a:lnTo>
                    <a:pt x="30761" y="3253029"/>
                  </a:lnTo>
                  <a:lnTo>
                    <a:pt x="17549" y="3209739"/>
                  </a:lnTo>
                  <a:lnTo>
                    <a:pt x="7908" y="3165007"/>
                  </a:lnTo>
                  <a:lnTo>
                    <a:pt x="2004" y="3118998"/>
                  </a:lnTo>
                  <a:lnTo>
                    <a:pt x="0" y="3071876"/>
                  </a:lnTo>
                  <a:lnTo>
                    <a:pt x="0" y="546100"/>
                  </a:lnTo>
                  <a:close/>
                </a:path>
                <a:path w="10686415" h="3618229">
                  <a:moveTo>
                    <a:pt x="3704843" y="546100"/>
                  </a:moveTo>
                  <a:lnTo>
                    <a:pt x="3706848" y="498977"/>
                  </a:lnTo>
                  <a:lnTo>
                    <a:pt x="3712752" y="452968"/>
                  </a:lnTo>
                  <a:lnTo>
                    <a:pt x="3722391" y="408236"/>
                  </a:lnTo>
                  <a:lnTo>
                    <a:pt x="3735602" y="364946"/>
                  </a:lnTo>
                  <a:lnTo>
                    <a:pt x="3752221" y="323262"/>
                  </a:lnTo>
                  <a:lnTo>
                    <a:pt x="3772084" y="283346"/>
                  </a:lnTo>
                  <a:lnTo>
                    <a:pt x="3795027" y="245364"/>
                  </a:lnTo>
                  <a:lnTo>
                    <a:pt x="3820886" y="209478"/>
                  </a:lnTo>
                  <a:lnTo>
                    <a:pt x="3849497" y="175853"/>
                  </a:lnTo>
                  <a:lnTo>
                    <a:pt x="3880697" y="144653"/>
                  </a:lnTo>
                  <a:lnTo>
                    <a:pt x="3914322" y="116042"/>
                  </a:lnTo>
                  <a:lnTo>
                    <a:pt x="3950208" y="90183"/>
                  </a:lnTo>
                  <a:lnTo>
                    <a:pt x="3988190" y="67240"/>
                  </a:lnTo>
                  <a:lnTo>
                    <a:pt x="4028106" y="47377"/>
                  </a:lnTo>
                  <a:lnTo>
                    <a:pt x="4069790" y="30758"/>
                  </a:lnTo>
                  <a:lnTo>
                    <a:pt x="4113080" y="17547"/>
                  </a:lnTo>
                  <a:lnTo>
                    <a:pt x="4157812" y="7908"/>
                  </a:lnTo>
                  <a:lnTo>
                    <a:pt x="4203821" y="2004"/>
                  </a:lnTo>
                  <a:lnTo>
                    <a:pt x="4250944" y="0"/>
                  </a:lnTo>
                  <a:lnTo>
                    <a:pt x="6435344" y="0"/>
                  </a:lnTo>
                  <a:lnTo>
                    <a:pt x="6482466" y="2004"/>
                  </a:lnTo>
                  <a:lnTo>
                    <a:pt x="6528475" y="7908"/>
                  </a:lnTo>
                  <a:lnTo>
                    <a:pt x="6573207" y="17547"/>
                  </a:lnTo>
                  <a:lnTo>
                    <a:pt x="6616497" y="30758"/>
                  </a:lnTo>
                  <a:lnTo>
                    <a:pt x="6658181" y="47377"/>
                  </a:lnTo>
                  <a:lnTo>
                    <a:pt x="6698097" y="67240"/>
                  </a:lnTo>
                  <a:lnTo>
                    <a:pt x="6736079" y="90183"/>
                  </a:lnTo>
                  <a:lnTo>
                    <a:pt x="6771965" y="116042"/>
                  </a:lnTo>
                  <a:lnTo>
                    <a:pt x="6805590" y="144653"/>
                  </a:lnTo>
                  <a:lnTo>
                    <a:pt x="6836790" y="175853"/>
                  </a:lnTo>
                  <a:lnTo>
                    <a:pt x="6865401" y="209478"/>
                  </a:lnTo>
                  <a:lnTo>
                    <a:pt x="6891260" y="245364"/>
                  </a:lnTo>
                  <a:lnTo>
                    <a:pt x="6914203" y="283346"/>
                  </a:lnTo>
                  <a:lnTo>
                    <a:pt x="6934066" y="323262"/>
                  </a:lnTo>
                  <a:lnTo>
                    <a:pt x="6950685" y="364946"/>
                  </a:lnTo>
                  <a:lnTo>
                    <a:pt x="6963896" y="408236"/>
                  </a:lnTo>
                  <a:lnTo>
                    <a:pt x="6973535" y="452968"/>
                  </a:lnTo>
                  <a:lnTo>
                    <a:pt x="6979439" y="498977"/>
                  </a:lnTo>
                  <a:lnTo>
                    <a:pt x="6981444" y="546100"/>
                  </a:lnTo>
                  <a:lnTo>
                    <a:pt x="6981444" y="3071876"/>
                  </a:lnTo>
                  <a:lnTo>
                    <a:pt x="6979439" y="3118998"/>
                  </a:lnTo>
                  <a:lnTo>
                    <a:pt x="6973535" y="3165007"/>
                  </a:lnTo>
                  <a:lnTo>
                    <a:pt x="6963896" y="3209739"/>
                  </a:lnTo>
                  <a:lnTo>
                    <a:pt x="6950685" y="3253029"/>
                  </a:lnTo>
                  <a:lnTo>
                    <a:pt x="6934066" y="3294713"/>
                  </a:lnTo>
                  <a:lnTo>
                    <a:pt x="6914203" y="3334629"/>
                  </a:lnTo>
                  <a:lnTo>
                    <a:pt x="6891260" y="3372611"/>
                  </a:lnTo>
                  <a:lnTo>
                    <a:pt x="6865401" y="3408497"/>
                  </a:lnTo>
                  <a:lnTo>
                    <a:pt x="6836790" y="3442122"/>
                  </a:lnTo>
                  <a:lnTo>
                    <a:pt x="6805590" y="3473322"/>
                  </a:lnTo>
                  <a:lnTo>
                    <a:pt x="6771965" y="3501933"/>
                  </a:lnTo>
                  <a:lnTo>
                    <a:pt x="6736079" y="3527792"/>
                  </a:lnTo>
                  <a:lnTo>
                    <a:pt x="6698097" y="3550735"/>
                  </a:lnTo>
                  <a:lnTo>
                    <a:pt x="6658181" y="3570598"/>
                  </a:lnTo>
                  <a:lnTo>
                    <a:pt x="6616497" y="3587217"/>
                  </a:lnTo>
                  <a:lnTo>
                    <a:pt x="6573207" y="3600428"/>
                  </a:lnTo>
                  <a:lnTo>
                    <a:pt x="6528475" y="3610067"/>
                  </a:lnTo>
                  <a:lnTo>
                    <a:pt x="6482466" y="3615971"/>
                  </a:lnTo>
                  <a:lnTo>
                    <a:pt x="6435344" y="3617976"/>
                  </a:lnTo>
                  <a:lnTo>
                    <a:pt x="4250944" y="3617976"/>
                  </a:lnTo>
                  <a:lnTo>
                    <a:pt x="4203821" y="3615971"/>
                  </a:lnTo>
                  <a:lnTo>
                    <a:pt x="4157812" y="3610067"/>
                  </a:lnTo>
                  <a:lnTo>
                    <a:pt x="4113080" y="3600428"/>
                  </a:lnTo>
                  <a:lnTo>
                    <a:pt x="4069790" y="3587217"/>
                  </a:lnTo>
                  <a:lnTo>
                    <a:pt x="4028106" y="3570598"/>
                  </a:lnTo>
                  <a:lnTo>
                    <a:pt x="3988190" y="3550735"/>
                  </a:lnTo>
                  <a:lnTo>
                    <a:pt x="3950208" y="3527792"/>
                  </a:lnTo>
                  <a:lnTo>
                    <a:pt x="3914322" y="3501933"/>
                  </a:lnTo>
                  <a:lnTo>
                    <a:pt x="3880697" y="3473322"/>
                  </a:lnTo>
                  <a:lnTo>
                    <a:pt x="3849497" y="3442122"/>
                  </a:lnTo>
                  <a:lnTo>
                    <a:pt x="3820886" y="3408497"/>
                  </a:lnTo>
                  <a:lnTo>
                    <a:pt x="3795027" y="3372611"/>
                  </a:lnTo>
                  <a:lnTo>
                    <a:pt x="3772084" y="3334629"/>
                  </a:lnTo>
                  <a:lnTo>
                    <a:pt x="3752221" y="3294713"/>
                  </a:lnTo>
                  <a:lnTo>
                    <a:pt x="3735602" y="3253029"/>
                  </a:lnTo>
                  <a:lnTo>
                    <a:pt x="3722391" y="3209739"/>
                  </a:lnTo>
                  <a:lnTo>
                    <a:pt x="3712752" y="3165007"/>
                  </a:lnTo>
                  <a:lnTo>
                    <a:pt x="3706848" y="3118998"/>
                  </a:lnTo>
                  <a:lnTo>
                    <a:pt x="3704843" y="3071876"/>
                  </a:lnTo>
                  <a:lnTo>
                    <a:pt x="3704843" y="546100"/>
                  </a:lnTo>
                  <a:close/>
                </a:path>
                <a:path w="10686415" h="3618229">
                  <a:moveTo>
                    <a:pt x="7409688" y="546100"/>
                  </a:moveTo>
                  <a:lnTo>
                    <a:pt x="7411692" y="498977"/>
                  </a:lnTo>
                  <a:lnTo>
                    <a:pt x="7417596" y="452968"/>
                  </a:lnTo>
                  <a:lnTo>
                    <a:pt x="7427235" y="408236"/>
                  </a:lnTo>
                  <a:lnTo>
                    <a:pt x="7440446" y="364946"/>
                  </a:lnTo>
                  <a:lnTo>
                    <a:pt x="7457065" y="323262"/>
                  </a:lnTo>
                  <a:lnTo>
                    <a:pt x="7476928" y="283346"/>
                  </a:lnTo>
                  <a:lnTo>
                    <a:pt x="7499871" y="245364"/>
                  </a:lnTo>
                  <a:lnTo>
                    <a:pt x="7525730" y="209478"/>
                  </a:lnTo>
                  <a:lnTo>
                    <a:pt x="7554341" y="175853"/>
                  </a:lnTo>
                  <a:lnTo>
                    <a:pt x="7585541" y="144653"/>
                  </a:lnTo>
                  <a:lnTo>
                    <a:pt x="7619166" y="116042"/>
                  </a:lnTo>
                  <a:lnTo>
                    <a:pt x="7655052" y="90183"/>
                  </a:lnTo>
                  <a:lnTo>
                    <a:pt x="7693034" y="67240"/>
                  </a:lnTo>
                  <a:lnTo>
                    <a:pt x="7732950" y="47377"/>
                  </a:lnTo>
                  <a:lnTo>
                    <a:pt x="7774634" y="30758"/>
                  </a:lnTo>
                  <a:lnTo>
                    <a:pt x="7817924" y="17547"/>
                  </a:lnTo>
                  <a:lnTo>
                    <a:pt x="7862656" y="7908"/>
                  </a:lnTo>
                  <a:lnTo>
                    <a:pt x="7908665" y="2004"/>
                  </a:lnTo>
                  <a:lnTo>
                    <a:pt x="7955788" y="0"/>
                  </a:lnTo>
                  <a:lnTo>
                    <a:pt x="10140188" y="0"/>
                  </a:lnTo>
                  <a:lnTo>
                    <a:pt x="10187310" y="2004"/>
                  </a:lnTo>
                  <a:lnTo>
                    <a:pt x="10233319" y="7908"/>
                  </a:lnTo>
                  <a:lnTo>
                    <a:pt x="10278051" y="17547"/>
                  </a:lnTo>
                  <a:lnTo>
                    <a:pt x="10321341" y="30758"/>
                  </a:lnTo>
                  <a:lnTo>
                    <a:pt x="10363025" y="47377"/>
                  </a:lnTo>
                  <a:lnTo>
                    <a:pt x="10402941" y="67240"/>
                  </a:lnTo>
                  <a:lnTo>
                    <a:pt x="10440923" y="90183"/>
                  </a:lnTo>
                  <a:lnTo>
                    <a:pt x="10476809" y="116042"/>
                  </a:lnTo>
                  <a:lnTo>
                    <a:pt x="10510434" y="144653"/>
                  </a:lnTo>
                  <a:lnTo>
                    <a:pt x="10541634" y="175853"/>
                  </a:lnTo>
                  <a:lnTo>
                    <a:pt x="10570245" y="209478"/>
                  </a:lnTo>
                  <a:lnTo>
                    <a:pt x="10596104" y="245364"/>
                  </a:lnTo>
                  <a:lnTo>
                    <a:pt x="10619047" y="283346"/>
                  </a:lnTo>
                  <a:lnTo>
                    <a:pt x="10638910" y="323262"/>
                  </a:lnTo>
                  <a:lnTo>
                    <a:pt x="10655529" y="364946"/>
                  </a:lnTo>
                  <a:lnTo>
                    <a:pt x="10668740" y="408236"/>
                  </a:lnTo>
                  <a:lnTo>
                    <a:pt x="10678379" y="452968"/>
                  </a:lnTo>
                  <a:lnTo>
                    <a:pt x="10684283" y="498977"/>
                  </a:lnTo>
                  <a:lnTo>
                    <a:pt x="10686288" y="546100"/>
                  </a:lnTo>
                  <a:lnTo>
                    <a:pt x="10686288" y="3071876"/>
                  </a:lnTo>
                  <a:lnTo>
                    <a:pt x="10684283" y="3118998"/>
                  </a:lnTo>
                  <a:lnTo>
                    <a:pt x="10678379" y="3165007"/>
                  </a:lnTo>
                  <a:lnTo>
                    <a:pt x="10668740" y="3209739"/>
                  </a:lnTo>
                  <a:lnTo>
                    <a:pt x="10655529" y="3253029"/>
                  </a:lnTo>
                  <a:lnTo>
                    <a:pt x="10638910" y="3294713"/>
                  </a:lnTo>
                  <a:lnTo>
                    <a:pt x="10619047" y="3334629"/>
                  </a:lnTo>
                  <a:lnTo>
                    <a:pt x="10596104" y="3372611"/>
                  </a:lnTo>
                  <a:lnTo>
                    <a:pt x="10570245" y="3408497"/>
                  </a:lnTo>
                  <a:lnTo>
                    <a:pt x="10541634" y="3442122"/>
                  </a:lnTo>
                  <a:lnTo>
                    <a:pt x="10510434" y="3473322"/>
                  </a:lnTo>
                  <a:lnTo>
                    <a:pt x="10476809" y="3501933"/>
                  </a:lnTo>
                  <a:lnTo>
                    <a:pt x="10440923" y="3527792"/>
                  </a:lnTo>
                  <a:lnTo>
                    <a:pt x="10402941" y="3550735"/>
                  </a:lnTo>
                  <a:lnTo>
                    <a:pt x="10363025" y="3570598"/>
                  </a:lnTo>
                  <a:lnTo>
                    <a:pt x="10321341" y="3587217"/>
                  </a:lnTo>
                  <a:lnTo>
                    <a:pt x="10278051" y="3600428"/>
                  </a:lnTo>
                  <a:lnTo>
                    <a:pt x="10233319" y="3610067"/>
                  </a:lnTo>
                  <a:lnTo>
                    <a:pt x="10187310" y="3615971"/>
                  </a:lnTo>
                  <a:lnTo>
                    <a:pt x="10140188" y="3617976"/>
                  </a:lnTo>
                  <a:lnTo>
                    <a:pt x="7955788" y="3617976"/>
                  </a:lnTo>
                  <a:lnTo>
                    <a:pt x="7908665" y="3615971"/>
                  </a:lnTo>
                  <a:lnTo>
                    <a:pt x="7862656" y="3610067"/>
                  </a:lnTo>
                  <a:lnTo>
                    <a:pt x="7817924" y="3600428"/>
                  </a:lnTo>
                  <a:lnTo>
                    <a:pt x="7774634" y="3587217"/>
                  </a:lnTo>
                  <a:lnTo>
                    <a:pt x="7732950" y="3570598"/>
                  </a:lnTo>
                  <a:lnTo>
                    <a:pt x="7693034" y="3550735"/>
                  </a:lnTo>
                  <a:lnTo>
                    <a:pt x="7655052" y="3527792"/>
                  </a:lnTo>
                  <a:lnTo>
                    <a:pt x="7619166" y="3501933"/>
                  </a:lnTo>
                  <a:lnTo>
                    <a:pt x="7585541" y="3473322"/>
                  </a:lnTo>
                  <a:lnTo>
                    <a:pt x="7554341" y="3442122"/>
                  </a:lnTo>
                  <a:lnTo>
                    <a:pt x="7525730" y="3408497"/>
                  </a:lnTo>
                  <a:lnTo>
                    <a:pt x="7499871" y="3372611"/>
                  </a:lnTo>
                  <a:lnTo>
                    <a:pt x="7476928" y="3334629"/>
                  </a:lnTo>
                  <a:lnTo>
                    <a:pt x="7457065" y="3294713"/>
                  </a:lnTo>
                  <a:lnTo>
                    <a:pt x="7440446" y="3253029"/>
                  </a:lnTo>
                  <a:lnTo>
                    <a:pt x="7427235" y="3209739"/>
                  </a:lnTo>
                  <a:lnTo>
                    <a:pt x="7417596" y="3165007"/>
                  </a:lnTo>
                  <a:lnTo>
                    <a:pt x="7411692" y="3118998"/>
                  </a:lnTo>
                  <a:lnTo>
                    <a:pt x="7409688" y="3071876"/>
                  </a:lnTo>
                  <a:lnTo>
                    <a:pt x="7409688" y="546100"/>
                  </a:lnTo>
                  <a:close/>
                </a:path>
              </a:pathLst>
            </a:custGeom>
            <a:ln w="76200">
              <a:solidFill>
                <a:srgbClr val="FFFFFF"/>
              </a:solidFill>
            </a:ln>
          </p:spPr>
          <p:txBody>
            <a:bodyPr wrap="square" lIns="0" tIns="0" rIns="0" bIns="0" rtlCol="0"/>
            <a:lstStyle/>
            <a:p>
              <a:endParaRPr/>
            </a:p>
          </p:txBody>
        </p:sp>
        <p:sp>
          <p:nvSpPr>
            <p:cNvPr id="11" name="object 5">
              <a:extLst>
                <a:ext uri="{FF2B5EF4-FFF2-40B4-BE49-F238E27FC236}">
                  <a16:creationId xmlns:a16="http://schemas.microsoft.com/office/drawing/2014/main" id="{49018F28-542E-88D6-853F-BAE572C3B228}"/>
                </a:ext>
              </a:extLst>
            </p:cNvPr>
            <p:cNvSpPr/>
            <p:nvPr/>
          </p:nvSpPr>
          <p:spPr>
            <a:xfrm>
              <a:off x="0" y="3200399"/>
              <a:ext cx="12192000" cy="3657600"/>
            </a:xfrm>
            <a:custGeom>
              <a:avLst/>
              <a:gdLst/>
              <a:ahLst/>
              <a:cxnLst/>
              <a:rect l="l" t="t" r="r" b="b"/>
              <a:pathLst>
                <a:path w="12192000" h="3657600">
                  <a:moveTo>
                    <a:pt x="12192000" y="0"/>
                  </a:moveTo>
                  <a:lnTo>
                    <a:pt x="0" y="0"/>
                  </a:lnTo>
                  <a:lnTo>
                    <a:pt x="0" y="3657600"/>
                  </a:lnTo>
                  <a:lnTo>
                    <a:pt x="12192000" y="3657600"/>
                  </a:lnTo>
                  <a:lnTo>
                    <a:pt x="12192000" y="0"/>
                  </a:lnTo>
                  <a:close/>
                </a:path>
              </a:pathLst>
            </a:custGeom>
            <a:solidFill>
              <a:srgbClr val="FFFFFF"/>
            </a:solidFill>
          </p:spPr>
          <p:txBody>
            <a:bodyPr wrap="square" lIns="0" tIns="0" rIns="0" bIns="0" rtlCol="0"/>
            <a:lstStyle/>
            <a:p>
              <a:endParaRPr/>
            </a:p>
          </p:txBody>
        </p:sp>
        <p:sp>
          <p:nvSpPr>
            <p:cNvPr id="12" name="object 6">
              <a:extLst>
                <a:ext uri="{FF2B5EF4-FFF2-40B4-BE49-F238E27FC236}">
                  <a16:creationId xmlns:a16="http://schemas.microsoft.com/office/drawing/2014/main" id="{C6321E34-F7BA-5D55-20E6-D220E2FE0560}"/>
                </a:ext>
              </a:extLst>
            </p:cNvPr>
            <p:cNvSpPr/>
            <p:nvPr/>
          </p:nvSpPr>
          <p:spPr>
            <a:xfrm>
              <a:off x="1415796" y="2253995"/>
              <a:ext cx="1737360" cy="1637030"/>
            </a:xfrm>
            <a:custGeom>
              <a:avLst/>
              <a:gdLst/>
              <a:ahLst/>
              <a:cxnLst/>
              <a:rect l="l" t="t" r="r" b="b"/>
              <a:pathLst>
                <a:path w="1737360" h="1637029">
                  <a:moveTo>
                    <a:pt x="1737360" y="0"/>
                  </a:moveTo>
                  <a:lnTo>
                    <a:pt x="0" y="0"/>
                  </a:lnTo>
                  <a:lnTo>
                    <a:pt x="0" y="1636776"/>
                  </a:lnTo>
                  <a:lnTo>
                    <a:pt x="1737360" y="1636776"/>
                  </a:lnTo>
                  <a:lnTo>
                    <a:pt x="1737360" y="0"/>
                  </a:lnTo>
                  <a:close/>
                </a:path>
              </a:pathLst>
            </a:custGeom>
            <a:solidFill>
              <a:srgbClr val="5B9BD4"/>
            </a:solidFill>
          </p:spPr>
          <p:txBody>
            <a:bodyPr wrap="square" lIns="0" tIns="0" rIns="0" bIns="0" rtlCol="0"/>
            <a:lstStyle/>
            <a:p>
              <a:endParaRPr/>
            </a:p>
          </p:txBody>
        </p:sp>
        <p:sp>
          <p:nvSpPr>
            <p:cNvPr id="13" name="object 7">
              <a:extLst>
                <a:ext uri="{FF2B5EF4-FFF2-40B4-BE49-F238E27FC236}">
                  <a16:creationId xmlns:a16="http://schemas.microsoft.com/office/drawing/2014/main" id="{B4CEF31F-15BF-163D-4BE8-C46E883F46A5}"/>
                </a:ext>
              </a:extLst>
            </p:cNvPr>
            <p:cNvSpPr/>
            <p:nvPr/>
          </p:nvSpPr>
          <p:spPr>
            <a:xfrm>
              <a:off x="1415796" y="2253995"/>
              <a:ext cx="1737360" cy="1637030"/>
            </a:xfrm>
            <a:custGeom>
              <a:avLst/>
              <a:gdLst/>
              <a:ahLst/>
              <a:cxnLst/>
              <a:rect l="l" t="t" r="r" b="b"/>
              <a:pathLst>
                <a:path w="1737360" h="1637029">
                  <a:moveTo>
                    <a:pt x="0" y="1636776"/>
                  </a:moveTo>
                  <a:lnTo>
                    <a:pt x="1737360" y="1636776"/>
                  </a:lnTo>
                  <a:lnTo>
                    <a:pt x="1737360" y="0"/>
                  </a:lnTo>
                  <a:lnTo>
                    <a:pt x="0" y="0"/>
                  </a:lnTo>
                  <a:lnTo>
                    <a:pt x="0" y="1636776"/>
                  </a:lnTo>
                  <a:close/>
                </a:path>
              </a:pathLst>
            </a:custGeom>
            <a:ln w="12192">
              <a:solidFill>
                <a:srgbClr val="41709C"/>
              </a:solidFill>
            </a:ln>
          </p:spPr>
          <p:txBody>
            <a:bodyPr wrap="square" lIns="0" tIns="0" rIns="0" bIns="0" rtlCol="0"/>
            <a:lstStyle/>
            <a:p>
              <a:endParaRPr/>
            </a:p>
          </p:txBody>
        </p:sp>
      </p:grpSp>
      <p:sp>
        <p:nvSpPr>
          <p:cNvPr id="14" name="object 8">
            <a:extLst>
              <a:ext uri="{FF2B5EF4-FFF2-40B4-BE49-F238E27FC236}">
                <a16:creationId xmlns:a16="http://schemas.microsoft.com/office/drawing/2014/main" id="{23EBC883-0282-6971-3523-EECE1D9821AF}"/>
              </a:ext>
            </a:extLst>
          </p:cNvPr>
          <p:cNvSpPr txBox="1"/>
          <p:nvPr userDrawn="1"/>
        </p:nvSpPr>
        <p:spPr>
          <a:xfrm>
            <a:off x="1119936" y="4057002"/>
            <a:ext cx="2276475" cy="1494790"/>
          </a:xfrm>
          <a:prstGeom prst="rect">
            <a:avLst/>
          </a:prstGeom>
        </p:spPr>
        <p:txBody>
          <a:bodyPr vert="horz" wrap="square" lIns="0" tIns="37465" rIns="0" bIns="0" rtlCol="0">
            <a:spAutoFit/>
          </a:bodyPr>
          <a:lstStyle/>
          <a:p>
            <a:pPr marR="27940" algn="ctr">
              <a:lnSpc>
                <a:spcPct val="100000"/>
              </a:lnSpc>
              <a:spcBef>
                <a:spcPts val="295"/>
              </a:spcBef>
            </a:pPr>
            <a:r>
              <a:rPr sz="2000" dirty="0">
                <a:latin typeface="Segoe UI Semilight"/>
                <a:cs typeface="Segoe UI Semilight"/>
              </a:rPr>
              <a:t>No</a:t>
            </a:r>
            <a:r>
              <a:rPr sz="2000" spc="-20" dirty="0">
                <a:latin typeface="Segoe UI Semilight"/>
                <a:cs typeface="Segoe UI Semilight"/>
              </a:rPr>
              <a:t> </a:t>
            </a:r>
            <a:r>
              <a:rPr sz="2000" spc="-5" dirty="0">
                <a:latin typeface="Segoe UI Semilight"/>
                <a:cs typeface="Segoe UI Semilight"/>
              </a:rPr>
              <a:t>mundo</a:t>
            </a:r>
            <a:r>
              <a:rPr sz="2000" spc="-25" dirty="0">
                <a:latin typeface="Segoe UI Semilight"/>
                <a:cs typeface="Segoe UI Semilight"/>
              </a:rPr>
              <a:t> </a:t>
            </a:r>
            <a:r>
              <a:rPr sz="2000" spc="-5" dirty="0">
                <a:latin typeface="Segoe UI Semilight"/>
                <a:cs typeface="Segoe UI Semilight"/>
              </a:rPr>
              <a:t>há</a:t>
            </a:r>
            <a:endParaRPr sz="2000">
              <a:latin typeface="Segoe UI Semilight"/>
              <a:cs typeface="Segoe UI Semilight"/>
            </a:endParaRPr>
          </a:p>
          <a:p>
            <a:pPr algn="ctr">
              <a:lnSpc>
                <a:spcPct val="100000"/>
              </a:lnSpc>
              <a:spcBef>
                <a:spcPts val="290"/>
              </a:spcBef>
            </a:pPr>
            <a:r>
              <a:rPr sz="3000" dirty="0">
                <a:latin typeface="Segoe UI Black"/>
                <a:cs typeface="Segoe UI Black"/>
              </a:rPr>
              <a:t>253</a:t>
            </a:r>
            <a:r>
              <a:rPr sz="3000" spc="-90" dirty="0">
                <a:latin typeface="Segoe UI Black"/>
                <a:cs typeface="Segoe UI Black"/>
              </a:rPr>
              <a:t> </a:t>
            </a:r>
            <a:r>
              <a:rPr sz="3000" spc="-15" dirty="0">
                <a:latin typeface="Segoe UI Black"/>
                <a:cs typeface="Segoe UI Black"/>
              </a:rPr>
              <a:t>milhões</a:t>
            </a:r>
            <a:endParaRPr sz="3000">
              <a:latin typeface="Segoe UI Black"/>
              <a:cs typeface="Segoe UI Black"/>
            </a:endParaRPr>
          </a:p>
          <a:p>
            <a:pPr marL="180340" marR="212090" algn="ctr">
              <a:lnSpc>
                <a:spcPct val="100000"/>
              </a:lnSpc>
              <a:spcBef>
                <a:spcPts val="280"/>
              </a:spcBef>
              <a:tabLst>
                <a:tab pos="591820" algn="l"/>
                <a:tab pos="1582420" algn="l"/>
              </a:tabLst>
            </a:pPr>
            <a:r>
              <a:rPr sz="2000" dirty="0">
                <a:latin typeface="Segoe UI Semilight"/>
                <a:cs typeface="Segoe UI Semilight"/>
              </a:rPr>
              <a:t>de	pes</a:t>
            </a:r>
            <a:r>
              <a:rPr sz="2000" spc="-5" dirty="0">
                <a:latin typeface="Segoe UI Semilight"/>
                <a:cs typeface="Segoe UI Semilight"/>
              </a:rPr>
              <a:t>s</a:t>
            </a:r>
            <a:r>
              <a:rPr sz="2000" spc="-20" dirty="0">
                <a:latin typeface="Segoe UI Semilight"/>
                <a:cs typeface="Segoe UI Semilight"/>
              </a:rPr>
              <a:t>o</a:t>
            </a:r>
            <a:r>
              <a:rPr sz="2000" spc="-10" dirty="0">
                <a:latin typeface="Segoe UI Semilight"/>
                <a:cs typeface="Segoe UI Semilight"/>
              </a:rPr>
              <a:t>a</a:t>
            </a:r>
            <a:r>
              <a:rPr sz="2000" dirty="0">
                <a:latin typeface="Segoe UI Semilight"/>
                <a:cs typeface="Segoe UI Semilight"/>
              </a:rPr>
              <a:t>s	</a:t>
            </a:r>
            <a:r>
              <a:rPr sz="2000" spc="-10" dirty="0">
                <a:latin typeface="Segoe UI Semilight"/>
                <a:cs typeface="Segoe UI Semilight"/>
              </a:rPr>
              <a:t>co</a:t>
            </a:r>
            <a:r>
              <a:rPr sz="2000" dirty="0">
                <a:latin typeface="Segoe UI Semilight"/>
                <a:cs typeface="Segoe UI Semilight"/>
              </a:rPr>
              <a:t>m  </a:t>
            </a:r>
            <a:r>
              <a:rPr sz="2000" spc="-15" dirty="0">
                <a:latin typeface="Segoe UI Semilight"/>
                <a:cs typeface="Segoe UI Semilight"/>
              </a:rPr>
              <a:t>deficiência</a:t>
            </a:r>
            <a:r>
              <a:rPr sz="2000" spc="-45" dirty="0">
                <a:latin typeface="Segoe UI Semilight"/>
                <a:cs typeface="Segoe UI Semilight"/>
              </a:rPr>
              <a:t> </a:t>
            </a:r>
            <a:r>
              <a:rPr sz="2000" dirty="0">
                <a:latin typeface="Segoe UI Semilight"/>
                <a:cs typeface="Segoe UI Semilight"/>
              </a:rPr>
              <a:t>visual</a:t>
            </a:r>
            <a:endParaRPr sz="2000">
              <a:latin typeface="Segoe UI Semilight"/>
              <a:cs typeface="Segoe UI Semilight"/>
            </a:endParaRPr>
          </a:p>
        </p:txBody>
      </p:sp>
      <p:sp>
        <p:nvSpPr>
          <p:cNvPr id="15" name="object 9">
            <a:extLst>
              <a:ext uri="{FF2B5EF4-FFF2-40B4-BE49-F238E27FC236}">
                <a16:creationId xmlns:a16="http://schemas.microsoft.com/office/drawing/2014/main" id="{22D7CE3C-F531-521E-3633-02B72325BD05}"/>
              </a:ext>
            </a:extLst>
          </p:cNvPr>
          <p:cNvSpPr txBox="1"/>
          <p:nvPr userDrawn="1"/>
        </p:nvSpPr>
        <p:spPr>
          <a:xfrm>
            <a:off x="4923282" y="4081398"/>
            <a:ext cx="2201545" cy="1723389"/>
          </a:xfrm>
          <a:prstGeom prst="rect">
            <a:avLst/>
          </a:prstGeom>
        </p:spPr>
        <p:txBody>
          <a:bodyPr vert="horz" wrap="square" lIns="0" tIns="12700" rIns="0" bIns="0" rtlCol="0">
            <a:spAutoFit/>
          </a:bodyPr>
          <a:lstStyle/>
          <a:p>
            <a:pPr marL="26670" algn="ctr">
              <a:lnSpc>
                <a:spcPct val="100000"/>
              </a:lnSpc>
              <a:spcBef>
                <a:spcPts val="100"/>
              </a:spcBef>
            </a:pPr>
            <a:r>
              <a:rPr sz="2000" spc="5" dirty="0">
                <a:latin typeface="Segoe UI Semilight"/>
                <a:cs typeface="Segoe UI Semilight"/>
              </a:rPr>
              <a:t>No</a:t>
            </a:r>
            <a:r>
              <a:rPr sz="2000" spc="-25" dirty="0">
                <a:latin typeface="Segoe UI Semilight"/>
                <a:cs typeface="Segoe UI Semilight"/>
              </a:rPr>
              <a:t> </a:t>
            </a:r>
            <a:r>
              <a:rPr sz="2000" dirty="0">
                <a:latin typeface="Segoe UI Semilight"/>
                <a:cs typeface="Segoe UI Semilight"/>
              </a:rPr>
              <a:t>Brasil</a:t>
            </a:r>
            <a:r>
              <a:rPr sz="2000" spc="-65" dirty="0">
                <a:latin typeface="Segoe UI Semilight"/>
                <a:cs typeface="Segoe UI Semilight"/>
              </a:rPr>
              <a:t> </a:t>
            </a:r>
            <a:r>
              <a:rPr sz="2000" dirty="0">
                <a:latin typeface="Segoe UI Semilight"/>
                <a:cs typeface="Segoe UI Semilight"/>
              </a:rPr>
              <a:t>são</a:t>
            </a:r>
            <a:endParaRPr sz="2000">
              <a:latin typeface="Segoe UI Semilight"/>
              <a:cs typeface="Segoe UI Semilight"/>
            </a:endParaRPr>
          </a:p>
          <a:p>
            <a:pPr marL="31750" algn="ctr">
              <a:lnSpc>
                <a:spcPct val="100000"/>
              </a:lnSpc>
              <a:spcBef>
                <a:spcPts val="40"/>
              </a:spcBef>
            </a:pPr>
            <a:r>
              <a:rPr sz="3000" spc="-5" dirty="0">
                <a:latin typeface="Segoe UI Black"/>
                <a:cs typeface="Segoe UI Black"/>
              </a:rPr>
              <a:t>6,5</a:t>
            </a:r>
            <a:r>
              <a:rPr sz="3000" spc="-85" dirty="0">
                <a:latin typeface="Segoe UI Black"/>
                <a:cs typeface="Segoe UI Black"/>
              </a:rPr>
              <a:t> </a:t>
            </a:r>
            <a:r>
              <a:rPr sz="3000" spc="-15" dirty="0">
                <a:latin typeface="Segoe UI Black"/>
                <a:cs typeface="Segoe UI Black"/>
              </a:rPr>
              <a:t>milhões</a:t>
            </a:r>
            <a:endParaRPr sz="3000">
              <a:latin typeface="Segoe UI Black"/>
              <a:cs typeface="Segoe UI Black"/>
            </a:endParaRPr>
          </a:p>
          <a:p>
            <a:pPr marR="2540" algn="ctr">
              <a:lnSpc>
                <a:spcPct val="100000"/>
              </a:lnSpc>
              <a:spcBef>
                <a:spcPts val="305"/>
              </a:spcBef>
            </a:pPr>
            <a:r>
              <a:rPr sz="1400" spc="-5" dirty="0">
                <a:latin typeface="Segoe UI Semilight"/>
                <a:cs typeface="Segoe UI Semilight"/>
              </a:rPr>
              <a:t>Sendo</a:t>
            </a:r>
            <a:r>
              <a:rPr sz="1400" spc="-35" dirty="0">
                <a:latin typeface="Segoe UI Semilight"/>
                <a:cs typeface="Segoe UI Semilight"/>
              </a:rPr>
              <a:t> </a:t>
            </a:r>
            <a:r>
              <a:rPr sz="1400" dirty="0">
                <a:latin typeface="Segoe UI Semilight"/>
                <a:cs typeface="Segoe UI Semilight"/>
              </a:rPr>
              <a:t>500</a:t>
            </a:r>
            <a:r>
              <a:rPr sz="1400" spc="-50" dirty="0">
                <a:latin typeface="Segoe UI Semilight"/>
                <a:cs typeface="Segoe UI Semilight"/>
              </a:rPr>
              <a:t> </a:t>
            </a:r>
            <a:r>
              <a:rPr sz="1400" dirty="0">
                <a:latin typeface="Segoe UI Semilight"/>
                <a:cs typeface="Segoe UI Semilight"/>
              </a:rPr>
              <a:t>mil</a:t>
            </a:r>
            <a:r>
              <a:rPr sz="1400" spc="-45" dirty="0">
                <a:latin typeface="Segoe UI Semilight"/>
                <a:cs typeface="Segoe UI Semilight"/>
              </a:rPr>
              <a:t> </a:t>
            </a:r>
            <a:r>
              <a:rPr sz="1400" dirty="0">
                <a:latin typeface="Segoe UI Semilight"/>
                <a:cs typeface="Segoe UI Semilight"/>
              </a:rPr>
              <a:t>cegos</a:t>
            </a:r>
            <a:endParaRPr sz="1400">
              <a:latin typeface="Segoe UI Semilight"/>
              <a:cs typeface="Segoe UI Semilight"/>
            </a:endParaRPr>
          </a:p>
          <a:p>
            <a:pPr marR="4445" algn="ctr">
              <a:lnSpc>
                <a:spcPct val="100000"/>
              </a:lnSpc>
              <a:spcBef>
                <a:spcPts val="95"/>
              </a:spcBef>
            </a:pPr>
            <a:r>
              <a:rPr sz="1400" dirty="0">
                <a:latin typeface="Segoe UI Semilight"/>
                <a:cs typeface="Segoe UI Semilight"/>
              </a:rPr>
              <a:t>e</a:t>
            </a:r>
            <a:r>
              <a:rPr sz="1400" spc="-5" dirty="0">
                <a:latin typeface="Segoe UI Semilight"/>
                <a:cs typeface="Segoe UI Semilight"/>
              </a:rPr>
              <a:t> </a:t>
            </a:r>
            <a:r>
              <a:rPr sz="1400" dirty="0">
                <a:latin typeface="Segoe UI Semilight"/>
                <a:cs typeface="Segoe UI Semilight"/>
              </a:rPr>
              <a:t>6</a:t>
            </a:r>
            <a:r>
              <a:rPr sz="1400" spc="-10" dirty="0">
                <a:latin typeface="Segoe UI Semilight"/>
                <a:cs typeface="Segoe UI Semilight"/>
              </a:rPr>
              <a:t> </a:t>
            </a:r>
            <a:r>
              <a:rPr sz="1400" spc="-5" dirty="0">
                <a:latin typeface="Segoe UI Semilight"/>
                <a:cs typeface="Segoe UI Semilight"/>
              </a:rPr>
              <a:t>milhões</a:t>
            </a:r>
            <a:r>
              <a:rPr sz="1400" spc="-40" dirty="0">
                <a:latin typeface="Segoe UI Semilight"/>
                <a:cs typeface="Segoe UI Semilight"/>
              </a:rPr>
              <a:t> </a:t>
            </a:r>
            <a:r>
              <a:rPr sz="1400" dirty="0">
                <a:latin typeface="Segoe UI Semilight"/>
                <a:cs typeface="Segoe UI Semilight"/>
              </a:rPr>
              <a:t>com</a:t>
            </a:r>
            <a:r>
              <a:rPr sz="1400" spc="-20" dirty="0">
                <a:latin typeface="Segoe UI Semilight"/>
                <a:cs typeface="Segoe UI Semilight"/>
              </a:rPr>
              <a:t> </a:t>
            </a:r>
            <a:r>
              <a:rPr sz="1400" spc="-10" dirty="0">
                <a:latin typeface="Segoe UI Semilight"/>
                <a:cs typeface="Segoe UI Semilight"/>
              </a:rPr>
              <a:t>baixa</a:t>
            </a:r>
            <a:r>
              <a:rPr sz="1400" spc="-50" dirty="0">
                <a:latin typeface="Segoe UI Semilight"/>
                <a:cs typeface="Segoe UI Semilight"/>
              </a:rPr>
              <a:t> </a:t>
            </a:r>
            <a:r>
              <a:rPr sz="1400" spc="-5" dirty="0">
                <a:latin typeface="Segoe UI Semilight"/>
                <a:cs typeface="Segoe UI Semilight"/>
              </a:rPr>
              <a:t>visão.</a:t>
            </a:r>
            <a:endParaRPr sz="1400">
              <a:latin typeface="Segoe UI Semilight"/>
              <a:cs typeface="Segoe UI Semilight"/>
            </a:endParaRPr>
          </a:p>
          <a:p>
            <a:pPr marR="1270" algn="ctr">
              <a:lnSpc>
                <a:spcPct val="100000"/>
              </a:lnSpc>
              <a:spcBef>
                <a:spcPts val="95"/>
              </a:spcBef>
            </a:pPr>
            <a:r>
              <a:rPr sz="1400" dirty="0">
                <a:latin typeface="Segoe UI Semilight"/>
                <a:cs typeface="Segoe UI Semilight"/>
              </a:rPr>
              <a:t>(30%</a:t>
            </a:r>
            <a:r>
              <a:rPr sz="1400" spc="-45" dirty="0">
                <a:latin typeface="Segoe UI Semilight"/>
                <a:cs typeface="Segoe UI Semilight"/>
              </a:rPr>
              <a:t> </a:t>
            </a:r>
            <a:r>
              <a:rPr sz="1400" dirty="0">
                <a:latin typeface="Segoe UI Semilight"/>
                <a:cs typeface="Segoe UI Semilight"/>
              </a:rPr>
              <a:t>ou</a:t>
            </a:r>
            <a:r>
              <a:rPr sz="1400" spc="-20" dirty="0">
                <a:latin typeface="Segoe UI Semilight"/>
                <a:cs typeface="Segoe UI Semilight"/>
              </a:rPr>
              <a:t> </a:t>
            </a:r>
            <a:r>
              <a:rPr sz="1400" spc="-5" dirty="0">
                <a:latin typeface="Segoe UI Semilight"/>
                <a:cs typeface="Segoe UI Semilight"/>
              </a:rPr>
              <a:t>menos</a:t>
            </a:r>
            <a:r>
              <a:rPr sz="1400" spc="-35" dirty="0">
                <a:latin typeface="Segoe UI Semilight"/>
                <a:cs typeface="Segoe UI Semilight"/>
              </a:rPr>
              <a:t> </a:t>
            </a:r>
            <a:r>
              <a:rPr sz="1400" dirty="0">
                <a:latin typeface="Segoe UI Semilight"/>
                <a:cs typeface="Segoe UI Semilight"/>
              </a:rPr>
              <a:t>de</a:t>
            </a:r>
            <a:r>
              <a:rPr sz="1400" spc="-30" dirty="0">
                <a:latin typeface="Segoe UI Semilight"/>
                <a:cs typeface="Segoe UI Semilight"/>
              </a:rPr>
              <a:t> </a:t>
            </a:r>
            <a:r>
              <a:rPr sz="1400" dirty="0">
                <a:latin typeface="Segoe UI Semilight"/>
                <a:cs typeface="Segoe UI Semilight"/>
              </a:rPr>
              <a:t>visão</a:t>
            </a:r>
            <a:endParaRPr sz="1400">
              <a:latin typeface="Segoe UI Semilight"/>
              <a:cs typeface="Segoe UI Semilight"/>
            </a:endParaRPr>
          </a:p>
          <a:p>
            <a:pPr marR="2540" algn="ctr">
              <a:lnSpc>
                <a:spcPct val="100000"/>
              </a:lnSpc>
              <a:spcBef>
                <a:spcPts val="110"/>
              </a:spcBef>
            </a:pPr>
            <a:r>
              <a:rPr sz="1400" spc="-5" dirty="0">
                <a:latin typeface="Segoe UI Semilight"/>
                <a:cs typeface="Segoe UI Semilight"/>
              </a:rPr>
              <a:t>no</a:t>
            </a:r>
            <a:r>
              <a:rPr sz="1400" spc="-40" dirty="0">
                <a:latin typeface="Segoe UI Semilight"/>
                <a:cs typeface="Segoe UI Semilight"/>
              </a:rPr>
              <a:t> </a:t>
            </a:r>
            <a:r>
              <a:rPr sz="1400" spc="-5" dirty="0">
                <a:latin typeface="Segoe UI Semilight"/>
                <a:cs typeface="Segoe UI Semilight"/>
              </a:rPr>
              <a:t>melhor</a:t>
            </a:r>
            <a:r>
              <a:rPr sz="1400" spc="-45" dirty="0">
                <a:latin typeface="Segoe UI Semilight"/>
                <a:cs typeface="Segoe UI Semilight"/>
              </a:rPr>
              <a:t> </a:t>
            </a:r>
            <a:r>
              <a:rPr sz="1400" spc="-5" dirty="0">
                <a:latin typeface="Segoe UI Semilight"/>
                <a:cs typeface="Segoe UI Semilight"/>
              </a:rPr>
              <a:t>olho)</a:t>
            </a:r>
            <a:endParaRPr sz="1400">
              <a:latin typeface="Segoe UI Semilight"/>
              <a:cs typeface="Segoe UI Semilight"/>
            </a:endParaRPr>
          </a:p>
        </p:txBody>
      </p:sp>
      <p:sp>
        <p:nvSpPr>
          <p:cNvPr id="16" name="object 10">
            <a:extLst>
              <a:ext uri="{FF2B5EF4-FFF2-40B4-BE49-F238E27FC236}">
                <a16:creationId xmlns:a16="http://schemas.microsoft.com/office/drawing/2014/main" id="{A079D366-F8B0-6C8E-B543-1EAA5BDFDCE7}"/>
              </a:ext>
            </a:extLst>
          </p:cNvPr>
          <p:cNvSpPr txBox="1"/>
          <p:nvPr userDrawn="1"/>
        </p:nvSpPr>
        <p:spPr>
          <a:xfrm>
            <a:off x="8461375" y="4081398"/>
            <a:ext cx="2679065" cy="1800225"/>
          </a:xfrm>
          <a:prstGeom prst="rect">
            <a:avLst/>
          </a:prstGeom>
        </p:spPr>
        <p:txBody>
          <a:bodyPr vert="horz" wrap="square" lIns="0" tIns="12700" rIns="0" bIns="0" rtlCol="0">
            <a:spAutoFit/>
          </a:bodyPr>
          <a:lstStyle/>
          <a:p>
            <a:pPr marL="12700" marR="5080" algn="ctr">
              <a:lnSpc>
                <a:spcPct val="100000"/>
              </a:lnSpc>
              <a:spcBef>
                <a:spcPts val="100"/>
              </a:spcBef>
            </a:pPr>
            <a:r>
              <a:rPr sz="2000" dirty="0">
                <a:latin typeface="Segoe UI Semilight"/>
                <a:cs typeface="Segoe UI Semilight"/>
              </a:rPr>
              <a:t>Estima-se</a:t>
            </a:r>
            <a:r>
              <a:rPr sz="2000" spc="-45" dirty="0">
                <a:latin typeface="Segoe UI Semilight"/>
                <a:cs typeface="Segoe UI Semilight"/>
              </a:rPr>
              <a:t> </a:t>
            </a:r>
            <a:r>
              <a:rPr sz="2000" spc="-5" dirty="0">
                <a:latin typeface="Segoe UI Semilight"/>
                <a:cs typeface="Segoe UI Semilight"/>
              </a:rPr>
              <a:t>que,</a:t>
            </a:r>
            <a:r>
              <a:rPr sz="2000" spc="-40" dirty="0">
                <a:latin typeface="Segoe UI Semilight"/>
                <a:cs typeface="Segoe UI Semilight"/>
              </a:rPr>
              <a:t> </a:t>
            </a:r>
            <a:r>
              <a:rPr sz="2000" spc="-5" dirty="0">
                <a:latin typeface="Segoe UI Semilight"/>
                <a:cs typeface="Segoe UI Semilight"/>
              </a:rPr>
              <a:t>até</a:t>
            </a:r>
            <a:r>
              <a:rPr sz="2000" spc="-30" dirty="0">
                <a:latin typeface="Segoe UI Semilight"/>
                <a:cs typeface="Segoe UI Semilight"/>
              </a:rPr>
              <a:t> </a:t>
            </a:r>
            <a:r>
              <a:rPr sz="2000" dirty="0">
                <a:latin typeface="Segoe UI Semilight"/>
                <a:cs typeface="Segoe UI Semilight"/>
              </a:rPr>
              <a:t>2050, </a:t>
            </a:r>
            <a:r>
              <a:rPr sz="2000" spc="-535" dirty="0">
                <a:latin typeface="Segoe UI Semilight"/>
                <a:cs typeface="Segoe UI Semilight"/>
              </a:rPr>
              <a:t> </a:t>
            </a:r>
            <a:r>
              <a:rPr sz="2000" dirty="0">
                <a:latin typeface="Segoe UI Semilight"/>
                <a:cs typeface="Segoe UI Semilight"/>
              </a:rPr>
              <a:t>os casos </a:t>
            </a:r>
            <a:r>
              <a:rPr sz="2000" spc="-5" dirty="0">
                <a:latin typeface="Segoe UI Semilight"/>
                <a:cs typeface="Segoe UI Semilight"/>
              </a:rPr>
              <a:t>de deficiência </a:t>
            </a:r>
            <a:r>
              <a:rPr sz="2000" dirty="0">
                <a:latin typeface="Segoe UI Semilight"/>
                <a:cs typeface="Segoe UI Semilight"/>
              </a:rPr>
              <a:t> visual no mundo </a:t>
            </a:r>
            <a:r>
              <a:rPr sz="2000" spc="5" dirty="0">
                <a:latin typeface="Segoe UI Semilight"/>
                <a:cs typeface="Segoe UI Semilight"/>
              </a:rPr>
              <a:t> </a:t>
            </a:r>
            <a:r>
              <a:rPr sz="2000" spc="-5" dirty="0" err="1">
                <a:latin typeface="Segoe UI Semilight"/>
                <a:cs typeface="Segoe UI Semilight"/>
              </a:rPr>
              <a:t>crescerão</a:t>
            </a:r>
            <a:r>
              <a:rPr sz="2000" spc="-35" dirty="0">
                <a:latin typeface="Segoe UI Semilight"/>
                <a:cs typeface="Segoe UI Semilight"/>
              </a:rPr>
              <a:t> </a:t>
            </a:r>
            <a:r>
              <a:rPr sz="2000" spc="10" dirty="0" err="1">
                <a:latin typeface="Segoe UI Semilight"/>
                <a:cs typeface="Segoe UI Semilight"/>
              </a:rPr>
              <a:t>cer</a:t>
            </a:r>
            <a:r>
              <a:rPr lang="pt-BR" sz="2000" spc="10" dirty="0">
                <a:latin typeface="Segoe UI Semilight"/>
                <a:cs typeface="Segoe UI Semilight"/>
              </a:rPr>
              <a:t>c</a:t>
            </a:r>
            <a:r>
              <a:rPr sz="2000" spc="10" dirty="0">
                <a:latin typeface="Segoe UI Semilight"/>
                <a:cs typeface="Segoe UI Semilight"/>
              </a:rPr>
              <a:t>a</a:t>
            </a:r>
            <a:r>
              <a:rPr sz="2000" spc="-35" dirty="0">
                <a:latin typeface="Segoe UI Semilight"/>
                <a:cs typeface="Segoe UI Semilight"/>
              </a:rPr>
              <a:t> </a:t>
            </a:r>
            <a:r>
              <a:rPr sz="2000" spc="-5" dirty="0">
                <a:latin typeface="Segoe UI Semilight"/>
                <a:cs typeface="Segoe UI Semilight"/>
              </a:rPr>
              <a:t>de</a:t>
            </a:r>
            <a:endParaRPr sz="2000" dirty="0">
              <a:latin typeface="Segoe UI Semilight"/>
              <a:cs typeface="Segoe UI Semilight"/>
            </a:endParaRPr>
          </a:p>
          <a:p>
            <a:pPr marL="1039494">
              <a:lnSpc>
                <a:spcPct val="100000"/>
              </a:lnSpc>
              <a:spcBef>
                <a:spcPts val="770"/>
              </a:spcBef>
            </a:pPr>
            <a:r>
              <a:rPr sz="3000" dirty="0">
                <a:latin typeface="Segoe UI Black"/>
                <a:cs typeface="Segoe UI Black"/>
              </a:rPr>
              <a:t>178%</a:t>
            </a:r>
          </a:p>
        </p:txBody>
      </p:sp>
      <p:sp>
        <p:nvSpPr>
          <p:cNvPr id="17" name="object 11">
            <a:extLst>
              <a:ext uri="{FF2B5EF4-FFF2-40B4-BE49-F238E27FC236}">
                <a16:creationId xmlns:a16="http://schemas.microsoft.com/office/drawing/2014/main" id="{68AD724E-6DF0-6783-2767-CDF69182752E}"/>
              </a:ext>
            </a:extLst>
          </p:cNvPr>
          <p:cNvSpPr txBox="1"/>
          <p:nvPr userDrawn="1"/>
        </p:nvSpPr>
        <p:spPr>
          <a:xfrm>
            <a:off x="4473321" y="6471005"/>
            <a:ext cx="3248025" cy="177800"/>
          </a:xfrm>
          <a:prstGeom prst="rect">
            <a:avLst/>
          </a:prstGeom>
        </p:spPr>
        <p:txBody>
          <a:bodyPr vert="horz" wrap="square" lIns="0" tIns="12065" rIns="0" bIns="0" rtlCol="0">
            <a:spAutoFit/>
          </a:bodyPr>
          <a:lstStyle/>
          <a:p>
            <a:pPr marL="12700">
              <a:lnSpc>
                <a:spcPct val="100000"/>
              </a:lnSpc>
              <a:spcBef>
                <a:spcPts val="95"/>
              </a:spcBef>
            </a:pPr>
            <a:r>
              <a:rPr sz="1000" i="1" spc="-5" dirty="0">
                <a:latin typeface="Calibri"/>
                <a:cs typeface="Calibri"/>
              </a:rPr>
              <a:t>Fonte:</a:t>
            </a:r>
            <a:r>
              <a:rPr sz="1000" i="1" spc="-60" dirty="0">
                <a:latin typeface="Calibri"/>
                <a:cs typeface="Calibri"/>
              </a:rPr>
              <a:t> </a:t>
            </a:r>
            <a:r>
              <a:rPr sz="1000" i="1" spc="-5" dirty="0">
                <a:latin typeface="Calibri"/>
                <a:cs typeface="Calibri"/>
              </a:rPr>
              <a:t>World</a:t>
            </a:r>
            <a:r>
              <a:rPr sz="1000" i="1" spc="-30" dirty="0">
                <a:latin typeface="Calibri"/>
                <a:cs typeface="Calibri"/>
              </a:rPr>
              <a:t> </a:t>
            </a:r>
            <a:r>
              <a:rPr sz="1000" i="1" spc="-5" dirty="0">
                <a:latin typeface="Calibri"/>
                <a:cs typeface="Calibri"/>
              </a:rPr>
              <a:t>Report</a:t>
            </a:r>
            <a:r>
              <a:rPr sz="1000" i="1" spc="-55" dirty="0">
                <a:latin typeface="Calibri"/>
                <a:cs typeface="Calibri"/>
              </a:rPr>
              <a:t> </a:t>
            </a:r>
            <a:r>
              <a:rPr sz="1000" i="1" spc="-5" dirty="0">
                <a:latin typeface="Calibri"/>
                <a:cs typeface="Calibri"/>
              </a:rPr>
              <a:t>on </a:t>
            </a:r>
            <a:r>
              <a:rPr sz="1000" i="1" spc="-10" dirty="0">
                <a:latin typeface="Calibri"/>
                <a:cs typeface="Calibri"/>
              </a:rPr>
              <a:t>Disability</a:t>
            </a:r>
            <a:r>
              <a:rPr sz="1000" i="1" spc="-15" dirty="0">
                <a:latin typeface="Calibri"/>
                <a:cs typeface="Calibri"/>
              </a:rPr>
              <a:t> </a:t>
            </a:r>
            <a:r>
              <a:rPr sz="1000" i="1" spc="-10" dirty="0">
                <a:latin typeface="Calibri"/>
                <a:cs typeface="Calibri"/>
              </a:rPr>
              <a:t>2010</a:t>
            </a:r>
            <a:r>
              <a:rPr sz="1000" i="1" spc="10" dirty="0">
                <a:latin typeface="Calibri"/>
                <a:cs typeface="Calibri"/>
              </a:rPr>
              <a:t> </a:t>
            </a:r>
            <a:r>
              <a:rPr sz="1000" i="1" spc="-5" dirty="0">
                <a:latin typeface="Calibri"/>
                <a:cs typeface="Calibri"/>
              </a:rPr>
              <a:t>e</a:t>
            </a:r>
            <a:r>
              <a:rPr sz="1000" i="1" spc="-15" dirty="0">
                <a:latin typeface="Calibri"/>
                <a:cs typeface="Calibri"/>
              </a:rPr>
              <a:t> </a:t>
            </a:r>
            <a:r>
              <a:rPr sz="1000" i="1" spc="-5" dirty="0">
                <a:latin typeface="Calibri"/>
                <a:cs typeface="Calibri"/>
              </a:rPr>
              <a:t>IAPB</a:t>
            </a:r>
            <a:r>
              <a:rPr sz="1000" i="1" spc="-20" dirty="0">
                <a:latin typeface="Calibri"/>
                <a:cs typeface="Calibri"/>
              </a:rPr>
              <a:t> </a:t>
            </a:r>
            <a:r>
              <a:rPr sz="1000" i="1" spc="-5" dirty="0">
                <a:latin typeface="Calibri"/>
                <a:cs typeface="Calibri"/>
              </a:rPr>
              <a:t>Vision</a:t>
            </a:r>
            <a:r>
              <a:rPr sz="1000" i="1" spc="-30" dirty="0">
                <a:latin typeface="Calibri"/>
                <a:cs typeface="Calibri"/>
              </a:rPr>
              <a:t> </a:t>
            </a:r>
            <a:r>
              <a:rPr sz="1000" i="1" spc="-5" dirty="0">
                <a:latin typeface="Calibri"/>
                <a:cs typeface="Calibri"/>
              </a:rPr>
              <a:t>Atlas</a:t>
            </a:r>
            <a:r>
              <a:rPr sz="1000" i="1" spc="-25" dirty="0">
                <a:latin typeface="Calibri"/>
                <a:cs typeface="Calibri"/>
              </a:rPr>
              <a:t> </a:t>
            </a:r>
            <a:r>
              <a:rPr sz="1000" i="1" spc="-10" dirty="0">
                <a:latin typeface="Calibri"/>
                <a:cs typeface="Calibri"/>
              </a:rPr>
              <a:t>2020</a:t>
            </a:r>
            <a:endParaRPr sz="1000">
              <a:latin typeface="Calibri"/>
              <a:cs typeface="Calibri"/>
            </a:endParaRPr>
          </a:p>
        </p:txBody>
      </p:sp>
      <p:grpSp>
        <p:nvGrpSpPr>
          <p:cNvPr id="18" name="object 12">
            <a:extLst>
              <a:ext uri="{FF2B5EF4-FFF2-40B4-BE49-F238E27FC236}">
                <a16:creationId xmlns:a16="http://schemas.microsoft.com/office/drawing/2014/main" id="{61E0F2CD-AAB6-306B-C8E2-6791418041E6}"/>
              </a:ext>
            </a:extLst>
          </p:cNvPr>
          <p:cNvGrpSpPr/>
          <p:nvPr userDrawn="1"/>
        </p:nvGrpSpPr>
        <p:grpSpPr>
          <a:xfrm>
            <a:off x="1286255" y="216566"/>
            <a:ext cx="10749280" cy="3848100"/>
            <a:chOff x="1286255" y="216566"/>
            <a:chExt cx="10749280" cy="3848100"/>
          </a:xfrm>
        </p:grpSpPr>
        <p:sp>
          <p:nvSpPr>
            <p:cNvPr id="19" name="object 13">
              <a:extLst>
                <a:ext uri="{FF2B5EF4-FFF2-40B4-BE49-F238E27FC236}">
                  <a16:creationId xmlns:a16="http://schemas.microsoft.com/office/drawing/2014/main" id="{CA6F273E-7221-7E9E-EBA2-F6F32550A438}"/>
                </a:ext>
              </a:extLst>
            </p:cNvPr>
            <p:cNvSpPr/>
            <p:nvPr/>
          </p:nvSpPr>
          <p:spPr>
            <a:xfrm>
              <a:off x="1286255" y="1690115"/>
              <a:ext cx="2037714" cy="2303145"/>
            </a:xfrm>
            <a:custGeom>
              <a:avLst/>
              <a:gdLst/>
              <a:ahLst/>
              <a:cxnLst/>
              <a:rect l="l" t="t" r="r" b="b"/>
              <a:pathLst>
                <a:path w="2037714" h="2303145">
                  <a:moveTo>
                    <a:pt x="1697989" y="0"/>
                  </a:moveTo>
                  <a:lnTo>
                    <a:pt x="339598" y="0"/>
                  </a:lnTo>
                  <a:lnTo>
                    <a:pt x="293511" y="3099"/>
                  </a:lnTo>
                  <a:lnTo>
                    <a:pt x="249310" y="12129"/>
                  </a:lnTo>
                  <a:lnTo>
                    <a:pt x="207400" y="26683"/>
                  </a:lnTo>
                  <a:lnTo>
                    <a:pt x="168185" y="46359"/>
                  </a:lnTo>
                  <a:lnTo>
                    <a:pt x="132069" y="70752"/>
                  </a:lnTo>
                  <a:lnTo>
                    <a:pt x="99456" y="99456"/>
                  </a:lnTo>
                  <a:lnTo>
                    <a:pt x="70752" y="132069"/>
                  </a:lnTo>
                  <a:lnTo>
                    <a:pt x="46359" y="168185"/>
                  </a:lnTo>
                  <a:lnTo>
                    <a:pt x="26683" y="207400"/>
                  </a:lnTo>
                  <a:lnTo>
                    <a:pt x="12129" y="249310"/>
                  </a:lnTo>
                  <a:lnTo>
                    <a:pt x="3099" y="293511"/>
                  </a:lnTo>
                  <a:lnTo>
                    <a:pt x="0" y="339598"/>
                  </a:lnTo>
                  <a:lnTo>
                    <a:pt x="0" y="1963166"/>
                  </a:lnTo>
                  <a:lnTo>
                    <a:pt x="3099" y="2009252"/>
                  </a:lnTo>
                  <a:lnTo>
                    <a:pt x="12129" y="2053453"/>
                  </a:lnTo>
                  <a:lnTo>
                    <a:pt x="26683" y="2095363"/>
                  </a:lnTo>
                  <a:lnTo>
                    <a:pt x="46359" y="2134578"/>
                  </a:lnTo>
                  <a:lnTo>
                    <a:pt x="70752" y="2170694"/>
                  </a:lnTo>
                  <a:lnTo>
                    <a:pt x="99456" y="2203307"/>
                  </a:lnTo>
                  <a:lnTo>
                    <a:pt x="132069" y="2232011"/>
                  </a:lnTo>
                  <a:lnTo>
                    <a:pt x="168185" y="2256404"/>
                  </a:lnTo>
                  <a:lnTo>
                    <a:pt x="207400" y="2276080"/>
                  </a:lnTo>
                  <a:lnTo>
                    <a:pt x="249310" y="2290634"/>
                  </a:lnTo>
                  <a:lnTo>
                    <a:pt x="293511" y="2299664"/>
                  </a:lnTo>
                  <a:lnTo>
                    <a:pt x="339598" y="2302764"/>
                  </a:lnTo>
                  <a:lnTo>
                    <a:pt x="1697989" y="2302764"/>
                  </a:lnTo>
                  <a:lnTo>
                    <a:pt x="1744076" y="2299664"/>
                  </a:lnTo>
                  <a:lnTo>
                    <a:pt x="1788277" y="2290634"/>
                  </a:lnTo>
                  <a:lnTo>
                    <a:pt x="1830187" y="2276080"/>
                  </a:lnTo>
                  <a:lnTo>
                    <a:pt x="1869402" y="2256404"/>
                  </a:lnTo>
                  <a:lnTo>
                    <a:pt x="1905518" y="2232011"/>
                  </a:lnTo>
                  <a:lnTo>
                    <a:pt x="1938131" y="2203307"/>
                  </a:lnTo>
                  <a:lnTo>
                    <a:pt x="1966835" y="2170694"/>
                  </a:lnTo>
                  <a:lnTo>
                    <a:pt x="1991228" y="2134578"/>
                  </a:lnTo>
                  <a:lnTo>
                    <a:pt x="2010904" y="2095363"/>
                  </a:lnTo>
                  <a:lnTo>
                    <a:pt x="2025458" y="2053453"/>
                  </a:lnTo>
                  <a:lnTo>
                    <a:pt x="2034488" y="2009252"/>
                  </a:lnTo>
                  <a:lnTo>
                    <a:pt x="2037588" y="1963166"/>
                  </a:lnTo>
                  <a:lnTo>
                    <a:pt x="2037588" y="339598"/>
                  </a:lnTo>
                  <a:lnTo>
                    <a:pt x="2034488" y="293511"/>
                  </a:lnTo>
                  <a:lnTo>
                    <a:pt x="2025458" y="249310"/>
                  </a:lnTo>
                  <a:lnTo>
                    <a:pt x="2010904" y="207400"/>
                  </a:lnTo>
                  <a:lnTo>
                    <a:pt x="1991228" y="168185"/>
                  </a:lnTo>
                  <a:lnTo>
                    <a:pt x="1966835" y="132069"/>
                  </a:lnTo>
                  <a:lnTo>
                    <a:pt x="1938131" y="99456"/>
                  </a:lnTo>
                  <a:lnTo>
                    <a:pt x="1905518" y="70752"/>
                  </a:lnTo>
                  <a:lnTo>
                    <a:pt x="1869402" y="46359"/>
                  </a:lnTo>
                  <a:lnTo>
                    <a:pt x="1830187" y="26683"/>
                  </a:lnTo>
                  <a:lnTo>
                    <a:pt x="1788277" y="12129"/>
                  </a:lnTo>
                  <a:lnTo>
                    <a:pt x="1744076" y="3099"/>
                  </a:lnTo>
                  <a:lnTo>
                    <a:pt x="1697989" y="0"/>
                  </a:lnTo>
                  <a:close/>
                </a:path>
              </a:pathLst>
            </a:custGeom>
            <a:solidFill>
              <a:srgbClr val="FFFFFF"/>
            </a:solidFill>
          </p:spPr>
          <p:txBody>
            <a:bodyPr wrap="square" lIns="0" tIns="0" rIns="0" bIns="0" rtlCol="0"/>
            <a:lstStyle/>
            <a:p>
              <a:endParaRPr/>
            </a:p>
          </p:txBody>
        </p:sp>
        <p:pic>
          <p:nvPicPr>
            <p:cNvPr id="20" name="object 14">
              <a:extLst>
                <a:ext uri="{FF2B5EF4-FFF2-40B4-BE49-F238E27FC236}">
                  <a16:creationId xmlns:a16="http://schemas.microsoft.com/office/drawing/2014/main" id="{5812D10A-9517-42C6-7836-F1DDE5460398}"/>
                </a:ext>
              </a:extLst>
            </p:cNvPr>
            <p:cNvPicPr/>
            <p:nvPr/>
          </p:nvPicPr>
          <p:blipFill>
            <a:blip r:embed="rId2" cstate="print"/>
            <a:stretch>
              <a:fillRect/>
            </a:stretch>
          </p:blipFill>
          <p:spPr>
            <a:xfrm>
              <a:off x="1397507" y="1930907"/>
              <a:ext cx="1802891" cy="1985772"/>
            </a:xfrm>
            <a:prstGeom prst="rect">
              <a:avLst/>
            </a:prstGeom>
          </p:spPr>
        </p:pic>
        <p:sp>
          <p:nvSpPr>
            <p:cNvPr id="21" name="object 15">
              <a:extLst>
                <a:ext uri="{FF2B5EF4-FFF2-40B4-BE49-F238E27FC236}">
                  <a16:creationId xmlns:a16="http://schemas.microsoft.com/office/drawing/2014/main" id="{93780836-62BE-525A-16F0-2FF9CB587A88}"/>
                </a:ext>
              </a:extLst>
            </p:cNvPr>
            <p:cNvSpPr/>
            <p:nvPr/>
          </p:nvSpPr>
          <p:spPr>
            <a:xfrm>
              <a:off x="4991100" y="1761743"/>
              <a:ext cx="2037714" cy="2303145"/>
            </a:xfrm>
            <a:custGeom>
              <a:avLst/>
              <a:gdLst/>
              <a:ahLst/>
              <a:cxnLst/>
              <a:rect l="l" t="t" r="r" b="b"/>
              <a:pathLst>
                <a:path w="2037715" h="2303145">
                  <a:moveTo>
                    <a:pt x="1697990" y="0"/>
                  </a:moveTo>
                  <a:lnTo>
                    <a:pt x="339598" y="0"/>
                  </a:lnTo>
                  <a:lnTo>
                    <a:pt x="293511" y="3099"/>
                  </a:lnTo>
                  <a:lnTo>
                    <a:pt x="249310" y="12129"/>
                  </a:lnTo>
                  <a:lnTo>
                    <a:pt x="207400" y="26683"/>
                  </a:lnTo>
                  <a:lnTo>
                    <a:pt x="168185" y="46359"/>
                  </a:lnTo>
                  <a:lnTo>
                    <a:pt x="132069" y="70752"/>
                  </a:lnTo>
                  <a:lnTo>
                    <a:pt x="99456" y="99456"/>
                  </a:lnTo>
                  <a:lnTo>
                    <a:pt x="70752" y="132069"/>
                  </a:lnTo>
                  <a:lnTo>
                    <a:pt x="46359" y="168185"/>
                  </a:lnTo>
                  <a:lnTo>
                    <a:pt x="26683" y="207400"/>
                  </a:lnTo>
                  <a:lnTo>
                    <a:pt x="12129" y="249310"/>
                  </a:lnTo>
                  <a:lnTo>
                    <a:pt x="3099" y="293511"/>
                  </a:lnTo>
                  <a:lnTo>
                    <a:pt x="0" y="339597"/>
                  </a:lnTo>
                  <a:lnTo>
                    <a:pt x="0" y="1963165"/>
                  </a:lnTo>
                  <a:lnTo>
                    <a:pt x="3099" y="2009252"/>
                  </a:lnTo>
                  <a:lnTo>
                    <a:pt x="12129" y="2053453"/>
                  </a:lnTo>
                  <a:lnTo>
                    <a:pt x="26683" y="2095363"/>
                  </a:lnTo>
                  <a:lnTo>
                    <a:pt x="46359" y="2134578"/>
                  </a:lnTo>
                  <a:lnTo>
                    <a:pt x="70752" y="2170694"/>
                  </a:lnTo>
                  <a:lnTo>
                    <a:pt x="99456" y="2203307"/>
                  </a:lnTo>
                  <a:lnTo>
                    <a:pt x="132069" y="2232011"/>
                  </a:lnTo>
                  <a:lnTo>
                    <a:pt x="168185" y="2256404"/>
                  </a:lnTo>
                  <a:lnTo>
                    <a:pt x="207400" y="2276080"/>
                  </a:lnTo>
                  <a:lnTo>
                    <a:pt x="249310" y="2290634"/>
                  </a:lnTo>
                  <a:lnTo>
                    <a:pt x="293511" y="2299664"/>
                  </a:lnTo>
                  <a:lnTo>
                    <a:pt x="339598" y="2302763"/>
                  </a:lnTo>
                  <a:lnTo>
                    <a:pt x="1697990" y="2302763"/>
                  </a:lnTo>
                  <a:lnTo>
                    <a:pt x="1744076" y="2299664"/>
                  </a:lnTo>
                  <a:lnTo>
                    <a:pt x="1788277" y="2290634"/>
                  </a:lnTo>
                  <a:lnTo>
                    <a:pt x="1830187" y="2276080"/>
                  </a:lnTo>
                  <a:lnTo>
                    <a:pt x="1869402" y="2256404"/>
                  </a:lnTo>
                  <a:lnTo>
                    <a:pt x="1905518" y="2232011"/>
                  </a:lnTo>
                  <a:lnTo>
                    <a:pt x="1938131" y="2203307"/>
                  </a:lnTo>
                  <a:lnTo>
                    <a:pt x="1966835" y="2170694"/>
                  </a:lnTo>
                  <a:lnTo>
                    <a:pt x="1991228" y="2134578"/>
                  </a:lnTo>
                  <a:lnTo>
                    <a:pt x="2010904" y="2095363"/>
                  </a:lnTo>
                  <a:lnTo>
                    <a:pt x="2025458" y="2053453"/>
                  </a:lnTo>
                  <a:lnTo>
                    <a:pt x="2034488" y="2009252"/>
                  </a:lnTo>
                  <a:lnTo>
                    <a:pt x="2037588" y="1963165"/>
                  </a:lnTo>
                  <a:lnTo>
                    <a:pt x="2037588" y="339597"/>
                  </a:lnTo>
                  <a:lnTo>
                    <a:pt x="2034488" y="293511"/>
                  </a:lnTo>
                  <a:lnTo>
                    <a:pt x="2025458" y="249310"/>
                  </a:lnTo>
                  <a:lnTo>
                    <a:pt x="2010904" y="207400"/>
                  </a:lnTo>
                  <a:lnTo>
                    <a:pt x="1991228" y="168185"/>
                  </a:lnTo>
                  <a:lnTo>
                    <a:pt x="1966835" y="132069"/>
                  </a:lnTo>
                  <a:lnTo>
                    <a:pt x="1938131" y="99456"/>
                  </a:lnTo>
                  <a:lnTo>
                    <a:pt x="1905518" y="70752"/>
                  </a:lnTo>
                  <a:lnTo>
                    <a:pt x="1869402" y="46359"/>
                  </a:lnTo>
                  <a:lnTo>
                    <a:pt x="1830187" y="26683"/>
                  </a:lnTo>
                  <a:lnTo>
                    <a:pt x="1788277" y="12129"/>
                  </a:lnTo>
                  <a:lnTo>
                    <a:pt x="1744076" y="3099"/>
                  </a:lnTo>
                  <a:lnTo>
                    <a:pt x="1697990" y="0"/>
                  </a:lnTo>
                  <a:close/>
                </a:path>
              </a:pathLst>
            </a:custGeom>
            <a:solidFill>
              <a:srgbClr val="FFFFFF"/>
            </a:solidFill>
          </p:spPr>
          <p:txBody>
            <a:bodyPr wrap="square" lIns="0" tIns="0" rIns="0" bIns="0" rtlCol="0"/>
            <a:lstStyle/>
            <a:p>
              <a:endParaRPr/>
            </a:p>
          </p:txBody>
        </p:sp>
        <p:pic>
          <p:nvPicPr>
            <p:cNvPr id="22" name="object 16">
              <a:extLst>
                <a:ext uri="{FF2B5EF4-FFF2-40B4-BE49-F238E27FC236}">
                  <a16:creationId xmlns:a16="http://schemas.microsoft.com/office/drawing/2014/main" id="{4EEAEAA4-74A4-BA81-EF45-D9F5BD30E42C}"/>
                </a:ext>
              </a:extLst>
            </p:cNvPr>
            <p:cNvPicPr/>
            <p:nvPr/>
          </p:nvPicPr>
          <p:blipFill>
            <a:blip r:embed="rId3" cstate="print"/>
            <a:stretch>
              <a:fillRect/>
            </a:stretch>
          </p:blipFill>
          <p:spPr>
            <a:xfrm>
              <a:off x="5035296" y="1930907"/>
              <a:ext cx="1949196" cy="1972056"/>
            </a:xfrm>
            <a:prstGeom prst="rect">
              <a:avLst/>
            </a:prstGeom>
          </p:spPr>
        </p:pic>
        <p:sp>
          <p:nvSpPr>
            <p:cNvPr id="23" name="object 17">
              <a:extLst>
                <a:ext uri="{FF2B5EF4-FFF2-40B4-BE49-F238E27FC236}">
                  <a16:creationId xmlns:a16="http://schemas.microsoft.com/office/drawing/2014/main" id="{7FDBD5A3-AF5D-41E9-0C22-BE7C6B6BDD87}"/>
                </a:ext>
              </a:extLst>
            </p:cNvPr>
            <p:cNvSpPr/>
            <p:nvPr/>
          </p:nvSpPr>
          <p:spPr>
            <a:xfrm>
              <a:off x="8695944" y="1652015"/>
              <a:ext cx="2039620" cy="2303145"/>
            </a:xfrm>
            <a:custGeom>
              <a:avLst/>
              <a:gdLst/>
              <a:ahLst/>
              <a:cxnLst/>
              <a:rect l="l" t="t" r="r" b="b"/>
              <a:pathLst>
                <a:path w="2039620" h="2303145">
                  <a:moveTo>
                    <a:pt x="1699259" y="0"/>
                  </a:moveTo>
                  <a:lnTo>
                    <a:pt x="339851" y="0"/>
                  </a:lnTo>
                  <a:lnTo>
                    <a:pt x="293733" y="3102"/>
                  </a:lnTo>
                  <a:lnTo>
                    <a:pt x="249502" y="12139"/>
                  </a:lnTo>
                  <a:lnTo>
                    <a:pt x="207561" y="26705"/>
                  </a:lnTo>
                  <a:lnTo>
                    <a:pt x="168317" y="46397"/>
                  </a:lnTo>
                  <a:lnTo>
                    <a:pt x="132173" y="70809"/>
                  </a:lnTo>
                  <a:lnTo>
                    <a:pt x="99536" y="99536"/>
                  </a:lnTo>
                  <a:lnTo>
                    <a:pt x="70809" y="132173"/>
                  </a:lnTo>
                  <a:lnTo>
                    <a:pt x="46397" y="168317"/>
                  </a:lnTo>
                  <a:lnTo>
                    <a:pt x="26705" y="207561"/>
                  </a:lnTo>
                  <a:lnTo>
                    <a:pt x="12139" y="249502"/>
                  </a:lnTo>
                  <a:lnTo>
                    <a:pt x="3102" y="293733"/>
                  </a:lnTo>
                  <a:lnTo>
                    <a:pt x="0" y="339851"/>
                  </a:lnTo>
                  <a:lnTo>
                    <a:pt x="0" y="1962912"/>
                  </a:lnTo>
                  <a:lnTo>
                    <a:pt x="3102" y="2009030"/>
                  </a:lnTo>
                  <a:lnTo>
                    <a:pt x="12139" y="2053261"/>
                  </a:lnTo>
                  <a:lnTo>
                    <a:pt x="26705" y="2095202"/>
                  </a:lnTo>
                  <a:lnTo>
                    <a:pt x="46397" y="2134446"/>
                  </a:lnTo>
                  <a:lnTo>
                    <a:pt x="70809" y="2170590"/>
                  </a:lnTo>
                  <a:lnTo>
                    <a:pt x="99536" y="2203227"/>
                  </a:lnTo>
                  <a:lnTo>
                    <a:pt x="132173" y="2231954"/>
                  </a:lnTo>
                  <a:lnTo>
                    <a:pt x="168317" y="2256366"/>
                  </a:lnTo>
                  <a:lnTo>
                    <a:pt x="207561" y="2276058"/>
                  </a:lnTo>
                  <a:lnTo>
                    <a:pt x="249502" y="2290624"/>
                  </a:lnTo>
                  <a:lnTo>
                    <a:pt x="293733" y="2299661"/>
                  </a:lnTo>
                  <a:lnTo>
                    <a:pt x="339851" y="2302764"/>
                  </a:lnTo>
                  <a:lnTo>
                    <a:pt x="1699259" y="2302764"/>
                  </a:lnTo>
                  <a:lnTo>
                    <a:pt x="1745378" y="2299661"/>
                  </a:lnTo>
                  <a:lnTo>
                    <a:pt x="1789609" y="2290624"/>
                  </a:lnTo>
                  <a:lnTo>
                    <a:pt x="1831550" y="2276058"/>
                  </a:lnTo>
                  <a:lnTo>
                    <a:pt x="1870794" y="2256366"/>
                  </a:lnTo>
                  <a:lnTo>
                    <a:pt x="1906938" y="2231954"/>
                  </a:lnTo>
                  <a:lnTo>
                    <a:pt x="1939575" y="2203227"/>
                  </a:lnTo>
                  <a:lnTo>
                    <a:pt x="1968302" y="2170590"/>
                  </a:lnTo>
                  <a:lnTo>
                    <a:pt x="1992714" y="2134446"/>
                  </a:lnTo>
                  <a:lnTo>
                    <a:pt x="2012406" y="2095202"/>
                  </a:lnTo>
                  <a:lnTo>
                    <a:pt x="2026972" y="2053261"/>
                  </a:lnTo>
                  <a:lnTo>
                    <a:pt x="2036009" y="2009030"/>
                  </a:lnTo>
                  <a:lnTo>
                    <a:pt x="2039111" y="1962912"/>
                  </a:lnTo>
                  <a:lnTo>
                    <a:pt x="2039111" y="339851"/>
                  </a:lnTo>
                  <a:lnTo>
                    <a:pt x="2036009" y="293733"/>
                  </a:lnTo>
                  <a:lnTo>
                    <a:pt x="2026972" y="249502"/>
                  </a:lnTo>
                  <a:lnTo>
                    <a:pt x="2012406" y="207561"/>
                  </a:lnTo>
                  <a:lnTo>
                    <a:pt x="1992714" y="168317"/>
                  </a:lnTo>
                  <a:lnTo>
                    <a:pt x="1968302" y="132173"/>
                  </a:lnTo>
                  <a:lnTo>
                    <a:pt x="1939575" y="99536"/>
                  </a:lnTo>
                  <a:lnTo>
                    <a:pt x="1906938" y="70809"/>
                  </a:lnTo>
                  <a:lnTo>
                    <a:pt x="1870794" y="46397"/>
                  </a:lnTo>
                  <a:lnTo>
                    <a:pt x="1831550" y="26705"/>
                  </a:lnTo>
                  <a:lnTo>
                    <a:pt x="1789609" y="12139"/>
                  </a:lnTo>
                  <a:lnTo>
                    <a:pt x="1745378" y="3102"/>
                  </a:lnTo>
                  <a:lnTo>
                    <a:pt x="1699259" y="0"/>
                  </a:lnTo>
                  <a:close/>
                </a:path>
              </a:pathLst>
            </a:custGeom>
            <a:solidFill>
              <a:srgbClr val="FFFFFF"/>
            </a:solidFill>
          </p:spPr>
          <p:txBody>
            <a:bodyPr wrap="square" lIns="0" tIns="0" rIns="0" bIns="0" rtlCol="0"/>
            <a:lstStyle/>
            <a:p>
              <a:endParaRPr/>
            </a:p>
          </p:txBody>
        </p:sp>
        <p:pic>
          <p:nvPicPr>
            <p:cNvPr id="24" name="object 18">
              <a:extLst>
                <a:ext uri="{FF2B5EF4-FFF2-40B4-BE49-F238E27FC236}">
                  <a16:creationId xmlns:a16="http://schemas.microsoft.com/office/drawing/2014/main" id="{D468B763-FFDD-E945-D9CF-1DB83015C5AA}"/>
                </a:ext>
              </a:extLst>
            </p:cNvPr>
            <p:cNvPicPr/>
            <p:nvPr/>
          </p:nvPicPr>
          <p:blipFill>
            <a:blip r:embed="rId4" cstate="print"/>
            <a:stretch>
              <a:fillRect/>
            </a:stretch>
          </p:blipFill>
          <p:spPr>
            <a:xfrm>
              <a:off x="8912351" y="1930907"/>
              <a:ext cx="1606296" cy="1972056"/>
            </a:xfrm>
            <a:prstGeom prst="rect">
              <a:avLst/>
            </a:prstGeom>
          </p:spPr>
        </p:pic>
        <p:sp>
          <p:nvSpPr>
            <p:cNvPr id="25" name="object 19">
              <a:extLst>
                <a:ext uri="{FF2B5EF4-FFF2-40B4-BE49-F238E27FC236}">
                  <a16:creationId xmlns:a16="http://schemas.microsoft.com/office/drawing/2014/main" id="{DCE7C731-304F-245E-3B0F-3299E9208D44}"/>
                </a:ext>
              </a:extLst>
            </p:cNvPr>
            <p:cNvSpPr/>
            <p:nvPr/>
          </p:nvSpPr>
          <p:spPr>
            <a:xfrm>
              <a:off x="11545811" y="216572"/>
              <a:ext cx="489584" cy="487680"/>
            </a:xfrm>
            <a:custGeom>
              <a:avLst/>
              <a:gdLst/>
              <a:ahLst/>
              <a:cxnLst/>
              <a:rect l="l" t="t" r="r" b="b"/>
              <a:pathLst>
                <a:path w="489584" h="487680">
                  <a:moveTo>
                    <a:pt x="429628" y="273926"/>
                  </a:moveTo>
                  <a:lnTo>
                    <a:pt x="423456" y="265379"/>
                  </a:lnTo>
                  <a:lnTo>
                    <a:pt x="413867" y="260883"/>
                  </a:lnTo>
                  <a:lnTo>
                    <a:pt x="404444" y="263740"/>
                  </a:lnTo>
                  <a:lnTo>
                    <a:pt x="410451" y="268566"/>
                  </a:lnTo>
                  <a:lnTo>
                    <a:pt x="398094" y="310134"/>
                  </a:lnTo>
                  <a:lnTo>
                    <a:pt x="379031" y="344703"/>
                  </a:lnTo>
                  <a:lnTo>
                    <a:pt x="325691" y="392925"/>
                  </a:lnTo>
                  <a:lnTo>
                    <a:pt x="260184" y="413397"/>
                  </a:lnTo>
                  <a:lnTo>
                    <a:pt x="225920" y="413283"/>
                  </a:lnTo>
                  <a:lnTo>
                    <a:pt x="160464" y="392480"/>
                  </a:lnTo>
                  <a:lnTo>
                    <a:pt x="107226" y="344373"/>
                  </a:lnTo>
                  <a:lnTo>
                    <a:pt x="88226" y="310134"/>
                  </a:lnTo>
                  <a:lnTo>
                    <a:pt x="75946" y="269138"/>
                  </a:lnTo>
                  <a:lnTo>
                    <a:pt x="84061" y="263740"/>
                  </a:lnTo>
                  <a:lnTo>
                    <a:pt x="73926" y="261099"/>
                  </a:lnTo>
                  <a:lnTo>
                    <a:pt x="64858" y="265671"/>
                  </a:lnTo>
                  <a:lnTo>
                    <a:pt x="59309" y="274142"/>
                  </a:lnTo>
                  <a:lnTo>
                    <a:pt x="59715" y="283197"/>
                  </a:lnTo>
                  <a:lnTo>
                    <a:pt x="65125" y="277609"/>
                  </a:lnTo>
                  <a:lnTo>
                    <a:pt x="78943" y="319697"/>
                  </a:lnTo>
                  <a:lnTo>
                    <a:pt x="99491" y="354876"/>
                  </a:lnTo>
                  <a:lnTo>
                    <a:pt x="125577" y="383108"/>
                  </a:lnTo>
                  <a:lnTo>
                    <a:pt x="189407" y="418617"/>
                  </a:lnTo>
                  <a:lnTo>
                    <a:pt x="260642" y="425983"/>
                  </a:lnTo>
                  <a:lnTo>
                    <a:pt x="295998" y="419023"/>
                  </a:lnTo>
                  <a:lnTo>
                    <a:pt x="360032" y="383641"/>
                  </a:lnTo>
                  <a:lnTo>
                    <a:pt x="386270" y="355168"/>
                  </a:lnTo>
                  <a:lnTo>
                    <a:pt x="407035" y="319443"/>
                  </a:lnTo>
                  <a:lnTo>
                    <a:pt x="421093" y="276453"/>
                  </a:lnTo>
                  <a:lnTo>
                    <a:pt x="428815" y="283197"/>
                  </a:lnTo>
                  <a:lnTo>
                    <a:pt x="429628" y="273926"/>
                  </a:lnTo>
                  <a:close/>
                </a:path>
                <a:path w="489584" h="487680">
                  <a:moveTo>
                    <a:pt x="489115" y="243903"/>
                  </a:moveTo>
                  <a:lnTo>
                    <a:pt x="484136" y="194691"/>
                  </a:lnTo>
                  <a:lnTo>
                    <a:pt x="479247" y="179031"/>
                  </a:lnTo>
                  <a:lnTo>
                    <a:pt x="479247" y="243903"/>
                  </a:lnTo>
                  <a:lnTo>
                    <a:pt x="474484" y="291020"/>
                  </a:lnTo>
                  <a:lnTo>
                    <a:pt x="460794" y="334924"/>
                  </a:lnTo>
                  <a:lnTo>
                    <a:pt x="439140" y="374637"/>
                  </a:lnTo>
                  <a:lnTo>
                    <a:pt x="410451" y="409194"/>
                  </a:lnTo>
                  <a:lnTo>
                    <a:pt x="375716" y="437781"/>
                  </a:lnTo>
                  <a:lnTo>
                    <a:pt x="335864" y="459371"/>
                  </a:lnTo>
                  <a:lnTo>
                    <a:pt x="291807" y="473011"/>
                  </a:lnTo>
                  <a:lnTo>
                    <a:pt x="244462" y="477774"/>
                  </a:lnTo>
                  <a:lnTo>
                    <a:pt x="197104" y="473011"/>
                  </a:lnTo>
                  <a:lnTo>
                    <a:pt x="153060" y="459371"/>
                  </a:lnTo>
                  <a:lnTo>
                    <a:pt x="113207" y="437781"/>
                  </a:lnTo>
                  <a:lnTo>
                    <a:pt x="78460" y="409194"/>
                  </a:lnTo>
                  <a:lnTo>
                    <a:pt x="49784" y="374637"/>
                  </a:lnTo>
                  <a:lnTo>
                    <a:pt x="28117" y="334924"/>
                  </a:lnTo>
                  <a:lnTo>
                    <a:pt x="14439" y="291020"/>
                  </a:lnTo>
                  <a:lnTo>
                    <a:pt x="9664" y="243903"/>
                  </a:lnTo>
                  <a:lnTo>
                    <a:pt x="14439" y="196672"/>
                  </a:lnTo>
                  <a:lnTo>
                    <a:pt x="28117" y="152679"/>
                  </a:lnTo>
                  <a:lnTo>
                    <a:pt x="29768" y="149644"/>
                  </a:lnTo>
                  <a:lnTo>
                    <a:pt x="36372" y="152577"/>
                  </a:lnTo>
                  <a:lnTo>
                    <a:pt x="50203" y="160032"/>
                  </a:lnTo>
                  <a:lnTo>
                    <a:pt x="61925" y="166789"/>
                  </a:lnTo>
                  <a:lnTo>
                    <a:pt x="66865" y="169735"/>
                  </a:lnTo>
                  <a:lnTo>
                    <a:pt x="67449" y="169938"/>
                  </a:lnTo>
                  <a:lnTo>
                    <a:pt x="67449" y="171094"/>
                  </a:lnTo>
                  <a:lnTo>
                    <a:pt x="67259" y="171475"/>
                  </a:lnTo>
                  <a:lnTo>
                    <a:pt x="66776" y="176479"/>
                  </a:lnTo>
                  <a:lnTo>
                    <a:pt x="76885" y="216420"/>
                  </a:lnTo>
                  <a:lnTo>
                    <a:pt x="118186" y="252183"/>
                  </a:lnTo>
                  <a:lnTo>
                    <a:pt x="146481" y="257390"/>
                  </a:lnTo>
                  <a:lnTo>
                    <a:pt x="174472" y="252349"/>
                  </a:lnTo>
                  <a:lnTo>
                    <a:pt x="215531" y="217639"/>
                  </a:lnTo>
                  <a:lnTo>
                    <a:pt x="226098" y="182651"/>
                  </a:lnTo>
                  <a:lnTo>
                    <a:pt x="230924" y="180136"/>
                  </a:lnTo>
                  <a:lnTo>
                    <a:pt x="243293" y="179184"/>
                  </a:lnTo>
                  <a:lnTo>
                    <a:pt x="244462" y="179184"/>
                  </a:lnTo>
                  <a:lnTo>
                    <a:pt x="254508" y="179565"/>
                  </a:lnTo>
                  <a:lnTo>
                    <a:pt x="262623" y="182829"/>
                  </a:lnTo>
                  <a:lnTo>
                    <a:pt x="262623" y="182651"/>
                  </a:lnTo>
                  <a:lnTo>
                    <a:pt x="262813" y="182651"/>
                  </a:lnTo>
                  <a:lnTo>
                    <a:pt x="263017" y="187655"/>
                  </a:lnTo>
                  <a:lnTo>
                    <a:pt x="263969" y="192659"/>
                  </a:lnTo>
                  <a:lnTo>
                    <a:pt x="293154" y="240360"/>
                  </a:lnTo>
                  <a:lnTo>
                    <a:pt x="342430" y="257390"/>
                  </a:lnTo>
                  <a:lnTo>
                    <a:pt x="373341" y="251167"/>
                  </a:lnTo>
                  <a:lnTo>
                    <a:pt x="415620" y="209029"/>
                  </a:lnTo>
                  <a:lnTo>
                    <a:pt x="421855" y="175323"/>
                  </a:lnTo>
                  <a:lnTo>
                    <a:pt x="421474" y="169938"/>
                  </a:lnTo>
                  <a:lnTo>
                    <a:pt x="427202" y="166306"/>
                  </a:lnTo>
                  <a:lnTo>
                    <a:pt x="431990" y="163360"/>
                  </a:lnTo>
                  <a:lnTo>
                    <a:pt x="438645" y="159283"/>
                  </a:lnTo>
                  <a:lnTo>
                    <a:pt x="451929" y="151612"/>
                  </a:lnTo>
                  <a:lnTo>
                    <a:pt x="458444" y="148386"/>
                  </a:lnTo>
                  <a:lnTo>
                    <a:pt x="460794" y="152692"/>
                  </a:lnTo>
                  <a:lnTo>
                    <a:pt x="474484" y="196672"/>
                  </a:lnTo>
                  <a:lnTo>
                    <a:pt x="479247" y="243903"/>
                  </a:lnTo>
                  <a:lnTo>
                    <a:pt x="479247" y="179031"/>
                  </a:lnTo>
                  <a:lnTo>
                    <a:pt x="477786" y="174345"/>
                  </a:lnTo>
                  <a:lnTo>
                    <a:pt x="479425" y="171856"/>
                  </a:lnTo>
                  <a:lnTo>
                    <a:pt x="481698" y="163360"/>
                  </a:lnTo>
                  <a:lnTo>
                    <a:pt x="473036" y="125641"/>
                  </a:lnTo>
                  <a:lnTo>
                    <a:pt x="467448" y="123304"/>
                  </a:lnTo>
                  <a:lnTo>
                    <a:pt x="457149" y="125526"/>
                  </a:lnTo>
                  <a:lnTo>
                    <a:pt x="448056" y="108813"/>
                  </a:lnTo>
                  <a:lnTo>
                    <a:pt x="448056" y="129298"/>
                  </a:lnTo>
                  <a:lnTo>
                    <a:pt x="440944" y="132816"/>
                  </a:lnTo>
                  <a:lnTo>
                    <a:pt x="427736" y="140944"/>
                  </a:lnTo>
                  <a:lnTo>
                    <a:pt x="415861" y="147955"/>
                  </a:lnTo>
                  <a:lnTo>
                    <a:pt x="404088" y="128092"/>
                  </a:lnTo>
                  <a:lnTo>
                    <a:pt x="387184" y="112560"/>
                  </a:lnTo>
                  <a:lnTo>
                    <a:pt x="366255" y="102438"/>
                  </a:lnTo>
                  <a:lnTo>
                    <a:pt x="342430" y="98831"/>
                  </a:lnTo>
                  <a:lnTo>
                    <a:pt x="318693" y="102438"/>
                  </a:lnTo>
                  <a:lnTo>
                    <a:pt x="280873" y="128016"/>
                  </a:lnTo>
                  <a:lnTo>
                    <a:pt x="263969" y="163360"/>
                  </a:lnTo>
                  <a:lnTo>
                    <a:pt x="261645" y="162598"/>
                  </a:lnTo>
                  <a:lnTo>
                    <a:pt x="255257" y="161048"/>
                  </a:lnTo>
                  <a:lnTo>
                    <a:pt x="254508" y="160870"/>
                  </a:lnTo>
                  <a:lnTo>
                    <a:pt x="244652" y="161048"/>
                  </a:lnTo>
                  <a:lnTo>
                    <a:pt x="234607" y="160667"/>
                  </a:lnTo>
                  <a:lnTo>
                    <a:pt x="227253" y="162598"/>
                  </a:lnTo>
                  <a:lnTo>
                    <a:pt x="224942" y="163360"/>
                  </a:lnTo>
                  <a:lnTo>
                    <a:pt x="224167" y="159715"/>
                  </a:lnTo>
                  <a:lnTo>
                    <a:pt x="193294" y="114033"/>
                  </a:lnTo>
                  <a:lnTo>
                    <a:pt x="146481" y="98831"/>
                  </a:lnTo>
                  <a:lnTo>
                    <a:pt x="122643" y="102476"/>
                  </a:lnTo>
                  <a:lnTo>
                    <a:pt x="101701" y="112649"/>
                  </a:lnTo>
                  <a:lnTo>
                    <a:pt x="84747" y="128257"/>
                  </a:lnTo>
                  <a:lnTo>
                    <a:pt x="72859" y="148158"/>
                  </a:lnTo>
                  <a:lnTo>
                    <a:pt x="71691" y="147574"/>
                  </a:lnTo>
                  <a:lnTo>
                    <a:pt x="70929" y="147180"/>
                  </a:lnTo>
                  <a:lnTo>
                    <a:pt x="59994" y="140042"/>
                  </a:lnTo>
                  <a:lnTo>
                    <a:pt x="47053" y="132207"/>
                  </a:lnTo>
                  <a:lnTo>
                    <a:pt x="78460" y="78219"/>
                  </a:lnTo>
                  <a:lnTo>
                    <a:pt x="113207" y="49631"/>
                  </a:lnTo>
                  <a:lnTo>
                    <a:pt x="153047" y="28041"/>
                  </a:lnTo>
                  <a:lnTo>
                    <a:pt x="197104" y="14414"/>
                  </a:lnTo>
                  <a:lnTo>
                    <a:pt x="244462" y="9652"/>
                  </a:lnTo>
                  <a:lnTo>
                    <a:pt x="291833" y="14414"/>
                  </a:lnTo>
                  <a:lnTo>
                    <a:pt x="335927" y="28041"/>
                  </a:lnTo>
                  <a:lnTo>
                    <a:pt x="375793" y="49631"/>
                  </a:lnTo>
                  <a:lnTo>
                    <a:pt x="410451" y="78219"/>
                  </a:lnTo>
                  <a:lnTo>
                    <a:pt x="439140" y="112890"/>
                  </a:lnTo>
                  <a:lnTo>
                    <a:pt x="448056" y="129298"/>
                  </a:lnTo>
                  <a:lnTo>
                    <a:pt x="448056" y="108813"/>
                  </a:lnTo>
                  <a:lnTo>
                    <a:pt x="417410" y="71285"/>
                  </a:lnTo>
                  <a:lnTo>
                    <a:pt x="381228" y="41529"/>
                  </a:lnTo>
                  <a:lnTo>
                    <a:pt x="339699" y="19100"/>
                  </a:lnTo>
                  <a:lnTo>
                    <a:pt x="309092" y="9652"/>
                  </a:lnTo>
                  <a:lnTo>
                    <a:pt x="293789" y="4927"/>
                  </a:lnTo>
                  <a:lnTo>
                    <a:pt x="244462" y="0"/>
                  </a:lnTo>
                  <a:lnTo>
                    <a:pt x="195122" y="4927"/>
                  </a:lnTo>
                  <a:lnTo>
                    <a:pt x="149212" y="19100"/>
                  </a:lnTo>
                  <a:lnTo>
                    <a:pt x="107683" y="41529"/>
                  </a:lnTo>
                  <a:lnTo>
                    <a:pt x="71501" y="71285"/>
                  </a:lnTo>
                  <a:lnTo>
                    <a:pt x="41668" y="107378"/>
                  </a:lnTo>
                  <a:lnTo>
                    <a:pt x="31826" y="125514"/>
                  </a:lnTo>
                  <a:lnTo>
                    <a:pt x="21450" y="123304"/>
                  </a:lnTo>
                  <a:lnTo>
                    <a:pt x="7429" y="154584"/>
                  </a:lnTo>
                  <a:lnTo>
                    <a:pt x="7747" y="160032"/>
                  </a:lnTo>
                  <a:lnTo>
                    <a:pt x="7861" y="161048"/>
                  </a:lnTo>
                  <a:lnTo>
                    <a:pt x="8991" y="167297"/>
                  </a:lnTo>
                  <a:lnTo>
                    <a:pt x="10934" y="173126"/>
                  </a:lnTo>
                  <a:lnTo>
                    <a:pt x="11379" y="173951"/>
                  </a:lnTo>
                  <a:lnTo>
                    <a:pt x="4953" y="194691"/>
                  </a:lnTo>
                  <a:lnTo>
                    <a:pt x="0" y="243903"/>
                  </a:lnTo>
                  <a:lnTo>
                    <a:pt x="4953" y="292976"/>
                  </a:lnTo>
                  <a:lnTo>
                    <a:pt x="19164" y="338683"/>
                  </a:lnTo>
                  <a:lnTo>
                    <a:pt x="41668" y="380060"/>
                  </a:lnTo>
                  <a:lnTo>
                    <a:pt x="71501" y="416128"/>
                  </a:lnTo>
                  <a:lnTo>
                    <a:pt x="107683" y="445871"/>
                  </a:lnTo>
                  <a:lnTo>
                    <a:pt x="149212" y="468312"/>
                  </a:lnTo>
                  <a:lnTo>
                    <a:pt x="195122" y="482473"/>
                  </a:lnTo>
                  <a:lnTo>
                    <a:pt x="244462" y="487400"/>
                  </a:lnTo>
                  <a:lnTo>
                    <a:pt x="293789" y="482473"/>
                  </a:lnTo>
                  <a:lnTo>
                    <a:pt x="309016" y="477774"/>
                  </a:lnTo>
                  <a:lnTo>
                    <a:pt x="339699" y="468312"/>
                  </a:lnTo>
                  <a:lnTo>
                    <a:pt x="381228" y="445871"/>
                  </a:lnTo>
                  <a:lnTo>
                    <a:pt x="417410" y="416128"/>
                  </a:lnTo>
                  <a:lnTo>
                    <a:pt x="447281" y="380060"/>
                  </a:lnTo>
                  <a:lnTo>
                    <a:pt x="469849" y="338683"/>
                  </a:lnTo>
                  <a:lnTo>
                    <a:pt x="484136" y="292976"/>
                  </a:lnTo>
                  <a:lnTo>
                    <a:pt x="489115" y="243903"/>
                  </a:lnTo>
                  <a:close/>
                </a:path>
              </a:pathLst>
            </a:custGeom>
            <a:solidFill>
              <a:srgbClr val="000000"/>
            </a:solidFill>
          </p:spPr>
          <p:txBody>
            <a:bodyPr wrap="square" lIns="0" tIns="0" rIns="0" bIns="0" rtlCol="0"/>
            <a:lstStyle/>
            <a:p>
              <a:endParaRPr/>
            </a:p>
          </p:txBody>
        </p:sp>
      </p:grpSp>
    </p:spTree>
    <p:extLst>
      <p:ext uri="{BB962C8B-B14F-4D97-AF65-F5344CB8AC3E}">
        <p14:creationId xmlns:p14="http://schemas.microsoft.com/office/powerpoint/2010/main" val="135480888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ítulo e Texto Vertical">
    <p:spTree>
      <p:nvGrpSpPr>
        <p:cNvPr id="1" name=""/>
        <p:cNvGrpSpPr/>
        <p:nvPr/>
      </p:nvGrpSpPr>
      <p:grpSpPr>
        <a:xfrm>
          <a:off x="0" y="0"/>
          <a:ext cx="0" cy="0"/>
          <a:chOff x="0" y="0"/>
          <a:chExt cx="0" cy="0"/>
        </a:xfrm>
      </p:grpSpPr>
      <p:grpSp>
        <p:nvGrpSpPr>
          <p:cNvPr id="7" name="object 2">
            <a:extLst>
              <a:ext uri="{FF2B5EF4-FFF2-40B4-BE49-F238E27FC236}">
                <a16:creationId xmlns:a16="http://schemas.microsoft.com/office/drawing/2014/main" id="{FCE10222-E650-F136-6B52-3C827BC49BBC}"/>
              </a:ext>
            </a:extLst>
          </p:cNvPr>
          <p:cNvGrpSpPr/>
          <p:nvPr userDrawn="1"/>
        </p:nvGrpSpPr>
        <p:grpSpPr>
          <a:xfrm>
            <a:off x="326009" y="0"/>
            <a:ext cx="11866245" cy="6845934"/>
            <a:chOff x="326009" y="0"/>
            <a:chExt cx="11866245" cy="6845934"/>
          </a:xfrm>
        </p:grpSpPr>
        <p:sp>
          <p:nvSpPr>
            <p:cNvPr id="8" name="object 3">
              <a:extLst>
                <a:ext uri="{FF2B5EF4-FFF2-40B4-BE49-F238E27FC236}">
                  <a16:creationId xmlns:a16="http://schemas.microsoft.com/office/drawing/2014/main" id="{898E8851-15CC-55E2-BF0D-3CA8F64D31C8}"/>
                </a:ext>
              </a:extLst>
            </p:cNvPr>
            <p:cNvSpPr/>
            <p:nvPr/>
          </p:nvSpPr>
          <p:spPr>
            <a:xfrm>
              <a:off x="340614" y="1613153"/>
              <a:ext cx="6918959" cy="2371725"/>
            </a:xfrm>
            <a:custGeom>
              <a:avLst/>
              <a:gdLst/>
              <a:ahLst/>
              <a:cxnLst/>
              <a:rect l="l" t="t" r="r" b="b"/>
              <a:pathLst>
                <a:path w="6918959" h="2371725">
                  <a:moveTo>
                    <a:pt x="0" y="2371344"/>
                  </a:moveTo>
                  <a:lnTo>
                    <a:pt x="6918959" y="2371344"/>
                  </a:lnTo>
                  <a:lnTo>
                    <a:pt x="6918959" y="0"/>
                  </a:lnTo>
                  <a:lnTo>
                    <a:pt x="0" y="0"/>
                  </a:lnTo>
                  <a:lnTo>
                    <a:pt x="0" y="2371344"/>
                  </a:lnTo>
                  <a:close/>
                </a:path>
              </a:pathLst>
            </a:custGeom>
            <a:ln w="28955">
              <a:solidFill>
                <a:srgbClr val="A6A6A6"/>
              </a:solidFill>
            </a:ln>
          </p:spPr>
          <p:txBody>
            <a:bodyPr wrap="square" lIns="0" tIns="0" rIns="0" bIns="0" rtlCol="0"/>
            <a:lstStyle/>
            <a:p>
              <a:endParaRPr/>
            </a:p>
          </p:txBody>
        </p:sp>
        <p:sp>
          <p:nvSpPr>
            <p:cNvPr id="9" name="object 4">
              <a:extLst>
                <a:ext uri="{FF2B5EF4-FFF2-40B4-BE49-F238E27FC236}">
                  <a16:creationId xmlns:a16="http://schemas.microsoft.com/office/drawing/2014/main" id="{04C1935C-8EE0-DDA5-75CC-6E4E182D924D}"/>
                </a:ext>
              </a:extLst>
            </p:cNvPr>
            <p:cNvSpPr/>
            <p:nvPr/>
          </p:nvSpPr>
          <p:spPr>
            <a:xfrm>
              <a:off x="6783324" y="0"/>
              <a:ext cx="5408930" cy="6845934"/>
            </a:xfrm>
            <a:custGeom>
              <a:avLst/>
              <a:gdLst/>
              <a:ahLst/>
              <a:cxnLst/>
              <a:rect l="l" t="t" r="r" b="b"/>
              <a:pathLst>
                <a:path w="5408930" h="6845934">
                  <a:moveTo>
                    <a:pt x="0" y="6845806"/>
                  </a:moveTo>
                  <a:lnTo>
                    <a:pt x="5408675" y="6845806"/>
                  </a:lnTo>
                  <a:lnTo>
                    <a:pt x="5408675" y="0"/>
                  </a:lnTo>
                  <a:lnTo>
                    <a:pt x="0" y="0"/>
                  </a:lnTo>
                  <a:lnTo>
                    <a:pt x="0" y="6845806"/>
                  </a:lnTo>
                  <a:close/>
                </a:path>
              </a:pathLst>
            </a:custGeom>
            <a:solidFill>
              <a:srgbClr val="FDDC00"/>
            </a:solidFill>
          </p:spPr>
          <p:txBody>
            <a:bodyPr wrap="square" lIns="0" tIns="0" rIns="0" bIns="0" rtlCol="0"/>
            <a:lstStyle/>
            <a:p>
              <a:endParaRPr/>
            </a:p>
          </p:txBody>
        </p:sp>
      </p:grpSp>
      <p:sp>
        <p:nvSpPr>
          <p:cNvPr id="10" name="object 5">
            <a:extLst>
              <a:ext uri="{FF2B5EF4-FFF2-40B4-BE49-F238E27FC236}">
                <a16:creationId xmlns:a16="http://schemas.microsoft.com/office/drawing/2014/main" id="{889BF8C0-4348-A419-9617-56E55F557E3B}"/>
              </a:ext>
            </a:extLst>
          </p:cNvPr>
          <p:cNvSpPr txBox="1"/>
          <p:nvPr userDrawn="1"/>
        </p:nvSpPr>
        <p:spPr>
          <a:xfrm>
            <a:off x="554532" y="1737105"/>
            <a:ext cx="5080000" cy="2011680"/>
          </a:xfrm>
          <a:prstGeom prst="rect">
            <a:avLst/>
          </a:prstGeom>
        </p:spPr>
        <p:txBody>
          <a:bodyPr vert="horz" wrap="square" lIns="0" tIns="13335" rIns="0" bIns="0" rtlCol="0">
            <a:spAutoFit/>
          </a:bodyPr>
          <a:lstStyle/>
          <a:p>
            <a:pPr marL="12700" marR="746125">
              <a:lnSpc>
                <a:spcPct val="104700"/>
              </a:lnSpc>
              <a:spcBef>
                <a:spcPts val="105"/>
              </a:spcBef>
            </a:pPr>
            <a:r>
              <a:rPr sz="1800" spc="-5" dirty="0">
                <a:latin typeface="Calibri"/>
                <a:cs typeface="Calibri"/>
              </a:rPr>
              <a:t>Em</a:t>
            </a:r>
            <a:r>
              <a:rPr sz="1800" spc="-15" dirty="0">
                <a:latin typeface="Calibri"/>
                <a:cs typeface="Calibri"/>
              </a:rPr>
              <a:t> </a:t>
            </a:r>
            <a:r>
              <a:rPr sz="1800" spc="-5" dirty="0">
                <a:latin typeface="Calibri"/>
                <a:cs typeface="Calibri"/>
              </a:rPr>
              <a:t>nossa</a:t>
            </a:r>
            <a:r>
              <a:rPr sz="1800" spc="-30" dirty="0">
                <a:latin typeface="Calibri"/>
                <a:cs typeface="Calibri"/>
              </a:rPr>
              <a:t> </a:t>
            </a:r>
            <a:r>
              <a:rPr sz="1800" spc="-5" dirty="0">
                <a:latin typeface="Calibri"/>
                <a:cs typeface="Calibri"/>
              </a:rPr>
              <a:t>sede,</a:t>
            </a:r>
            <a:r>
              <a:rPr sz="1800" spc="-30" dirty="0">
                <a:latin typeface="Calibri"/>
                <a:cs typeface="Calibri"/>
              </a:rPr>
              <a:t> </a:t>
            </a:r>
            <a:r>
              <a:rPr sz="1800" spc="-20" dirty="0">
                <a:latin typeface="Calibri"/>
                <a:cs typeface="Calibri"/>
              </a:rPr>
              <a:t>oferecemos</a:t>
            </a:r>
            <a:r>
              <a:rPr sz="1800" spc="10" dirty="0">
                <a:latin typeface="Calibri"/>
                <a:cs typeface="Calibri"/>
              </a:rPr>
              <a:t> </a:t>
            </a:r>
            <a:r>
              <a:rPr sz="1800" spc="-25" dirty="0">
                <a:latin typeface="Calibri"/>
                <a:cs typeface="Calibri"/>
              </a:rPr>
              <a:t>gratuitamente</a:t>
            </a:r>
            <a:r>
              <a:rPr sz="1800" spc="40" dirty="0">
                <a:latin typeface="Calibri"/>
                <a:cs typeface="Calibri"/>
              </a:rPr>
              <a:t> </a:t>
            </a:r>
            <a:r>
              <a:rPr sz="1800" dirty="0">
                <a:latin typeface="Calibri"/>
                <a:cs typeface="Calibri"/>
              </a:rPr>
              <a:t>às </a:t>
            </a:r>
            <a:r>
              <a:rPr sz="1800" spc="5" dirty="0">
                <a:latin typeface="Calibri"/>
                <a:cs typeface="Calibri"/>
              </a:rPr>
              <a:t> </a:t>
            </a:r>
            <a:r>
              <a:rPr sz="1800" b="1" spc="-5" dirty="0">
                <a:latin typeface="Calibri"/>
                <a:cs typeface="Calibri"/>
              </a:rPr>
              <a:t>pessoas </a:t>
            </a:r>
            <a:r>
              <a:rPr sz="1800" b="1" spc="-10" dirty="0">
                <a:latin typeface="Calibri"/>
                <a:cs typeface="Calibri"/>
              </a:rPr>
              <a:t>com deficiência </a:t>
            </a:r>
            <a:r>
              <a:rPr sz="1800" b="1" dirty="0">
                <a:latin typeface="Calibri"/>
                <a:cs typeface="Calibri"/>
              </a:rPr>
              <a:t>visual e suas </a:t>
            </a:r>
            <a:r>
              <a:rPr sz="1800" b="1" spc="-10" dirty="0">
                <a:latin typeface="Calibri"/>
                <a:cs typeface="Calibri"/>
              </a:rPr>
              <a:t>famílias </a:t>
            </a:r>
            <a:r>
              <a:rPr sz="1800" b="1" spc="-395" dirty="0">
                <a:latin typeface="Calibri"/>
                <a:cs typeface="Calibri"/>
              </a:rPr>
              <a:t> </a:t>
            </a:r>
            <a:r>
              <a:rPr sz="1800" spc="-5" dirty="0">
                <a:latin typeface="Calibri"/>
                <a:cs typeface="Calibri"/>
              </a:rPr>
              <a:t>acesso</a:t>
            </a:r>
            <a:r>
              <a:rPr sz="1800" spc="-20" dirty="0">
                <a:latin typeface="Calibri"/>
                <a:cs typeface="Calibri"/>
              </a:rPr>
              <a:t> </a:t>
            </a:r>
            <a:r>
              <a:rPr sz="1800" dirty="0">
                <a:latin typeface="Calibri"/>
                <a:cs typeface="Calibri"/>
              </a:rPr>
              <a:t>à</a:t>
            </a:r>
            <a:r>
              <a:rPr sz="1800" spc="-20" dirty="0">
                <a:latin typeface="Calibri"/>
                <a:cs typeface="Calibri"/>
              </a:rPr>
              <a:t> </a:t>
            </a:r>
            <a:r>
              <a:rPr sz="1800" spc="-5" dirty="0">
                <a:latin typeface="Calibri"/>
                <a:cs typeface="Calibri"/>
              </a:rPr>
              <a:t>autonomia,</a:t>
            </a:r>
            <a:r>
              <a:rPr sz="1800" spc="-55" dirty="0">
                <a:latin typeface="Calibri"/>
                <a:cs typeface="Calibri"/>
              </a:rPr>
              <a:t> </a:t>
            </a:r>
            <a:r>
              <a:rPr sz="1800" spc="-5" dirty="0">
                <a:latin typeface="Calibri"/>
                <a:cs typeface="Calibri"/>
              </a:rPr>
              <a:t>trabalho</a:t>
            </a:r>
            <a:r>
              <a:rPr sz="1800" spc="-40" dirty="0">
                <a:latin typeface="Calibri"/>
                <a:cs typeface="Calibri"/>
              </a:rPr>
              <a:t> </a:t>
            </a:r>
            <a:r>
              <a:rPr sz="1800" dirty="0">
                <a:latin typeface="Calibri"/>
                <a:cs typeface="Calibri"/>
              </a:rPr>
              <a:t>e</a:t>
            </a:r>
            <a:r>
              <a:rPr sz="1800" spc="-20" dirty="0">
                <a:latin typeface="Calibri"/>
                <a:cs typeface="Calibri"/>
              </a:rPr>
              <a:t> </a:t>
            </a:r>
            <a:r>
              <a:rPr sz="1800" spc="-5" dirty="0">
                <a:latin typeface="Calibri"/>
                <a:cs typeface="Calibri"/>
              </a:rPr>
              <a:t>independência</a:t>
            </a:r>
            <a:endParaRPr sz="1800">
              <a:latin typeface="Calibri"/>
              <a:cs typeface="Calibri"/>
            </a:endParaRPr>
          </a:p>
          <a:p>
            <a:pPr marL="12700" marR="5080">
              <a:lnSpc>
                <a:spcPct val="100000"/>
              </a:lnSpc>
              <a:spcBef>
                <a:spcPts val="100"/>
              </a:spcBef>
            </a:pPr>
            <a:r>
              <a:rPr sz="1800" spc="-5" dirty="0">
                <a:latin typeface="Calibri"/>
                <a:cs typeface="Calibri"/>
              </a:rPr>
              <a:t>por</a:t>
            </a:r>
            <a:r>
              <a:rPr sz="1800" spc="85" dirty="0">
                <a:latin typeface="Calibri"/>
                <a:cs typeface="Calibri"/>
              </a:rPr>
              <a:t> </a:t>
            </a:r>
            <a:r>
              <a:rPr sz="1800" dirty="0">
                <a:latin typeface="Calibri"/>
                <a:cs typeface="Calibri"/>
              </a:rPr>
              <a:t>meio</a:t>
            </a:r>
            <a:r>
              <a:rPr sz="1800" spc="-5" dirty="0">
                <a:latin typeface="Calibri"/>
                <a:cs typeface="Calibri"/>
              </a:rPr>
              <a:t> </a:t>
            </a:r>
            <a:r>
              <a:rPr sz="1800" dirty="0">
                <a:latin typeface="Calibri"/>
                <a:cs typeface="Calibri"/>
              </a:rPr>
              <a:t>de</a:t>
            </a:r>
            <a:r>
              <a:rPr sz="1800" spc="-15" dirty="0">
                <a:latin typeface="Calibri"/>
                <a:cs typeface="Calibri"/>
              </a:rPr>
              <a:t> </a:t>
            </a:r>
            <a:r>
              <a:rPr sz="1800" spc="-20" dirty="0">
                <a:latin typeface="Calibri"/>
                <a:cs typeface="Calibri"/>
              </a:rPr>
              <a:t>programa</a:t>
            </a:r>
            <a:r>
              <a:rPr sz="1800" spc="-5" dirty="0">
                <a:latin typeface="Calibri"/>
                <a:cs typeface="Calibri"/>
              </a:rPr>
              <a:t> </a:t>
            </a:r>
            <a:r>
              <a:rPr sz="1800" dirty="0">
                <a:latin typeface="Calibri"/>
                <a:cs typeface="Calibri"/>
              </a:rPr>
              <a:t>de </a:t>
            </a:r>
            <a:r>
              <a:rPr sz="1800" spc="-5" dirty="0">
                <a:latin typeface="Calibri"/>
                <a:cs typeface="Calibri"/>
              </a:rPr>
              <a:t>habilitação</a:t>
            </a:r>
            <a:r>
              <a:rPr sz="1800" spc="-35" dirty="0">
                <a:latin typeface="Calibri"/>
                <a:cs typeface="Calibri"/>
              </a:rPr>
              <a:t> </a:t>
            </a:r>
            <a:r>
              <a:rPr sz="1800" dirty="0">
                <a:latin typeface="Calibri"/>
                <a:cs typeface="Calibri"/>
              </a:rPr>
              <a:t>e </a:t>
            </a:r>
            <a:r>
              <a:rPr sz="1800" spc="-25" dirty="0">
                <a:latin typeface="Calibri"/>
                <a:cs typeface="Calibri"/>
              </a:rPr>
              <a:t>reabilitação, </a:t>
            </a:r>
            <a:r>
              <a:rPr sz="1800" spc="-20" dirty="0">
                <a:latin typeface="Calibri"/>
                <a:cs typeface="Calibri"/>
              </a:rPr>
              <a:t> </a:t>
            </a:r>
            <a:r>
              <a:rPr sz="1800" spc="-15" dirty="0">
                <a:latin typeface="Calibri"/>
                <a:cs typeface="Calibri"/>
              </a:rPr>
              <a:t>educação</a:t>
            </a:r>
            <a:r>
              <a:rPr sz="1800" spc="10" dirty="0">
                <a:latin typeface="Calibri"/>
                <a:cs typeface="Calibri"/>
              </a:rPr>
              <a:t> </a:t>
            </a:r>
            <a:r>
              <a:rPr sz="1800" spc="-5" dirty="0">
                <a:latin typeface="Calibri"/>
                <a:cs typeface="Calibri"/>
              </a:rPr>
              <a:t>especial</a:t>
            </a:r>
            <a:r>
              <a:rPr sz="1800" spc="-10" dirty="0">
                <a:latin typeface="Calibri"/>
                <a:cs typeface="Calibri"/>
              </a:rPr>
              <a:t> </a:t>
            </a:r>
            <a:r>
              <a:rPr sz="1800" dirty="0">
                <a:latin typeface="Calibri"/>
                <a:cs typeface="Calibri"/>
              </a:rPr>
              <a:t>e</a:t>
            </a:r>
            <a:r>
              <a:rPr sz="1800" spc="-20" dirty="0">
                <a:latin typeface="Calibri"/>
                <a:cs typeface="Calibri"/>
              </a:rPr>
              <a:t> cursos</a:t>
            </a:r>
            <a:r>
              <a:rPr sz="1800" dirty="0">
                <a:latin typeface="Calibri"/>
                <a:cs typeface="Calibri"/>
              </a:rPr>
              <a:t> de</a:t>
            </a:r>
            <a:r>
              <a:rPr sz="1800" spc="-5" dirty="0">
                <a:latin typeface="Calibri"/>
                <a:cs typeface="Calibri"/>
              </a:rPr>
              <a:t> </a:t>
            </a:r>
            <a:r>
              <a:rPr sz="1800" spc="-20" dirty="0">
                <a:latin typeface="Calibri"/>
                <a:cs typeface="Calibri"/>
              </a:rPr>
              <a:t>capacitação</a:t>
            </a:r>
            <a:r>
              <a:rPr sz="1800" dirty="0">
                <a:latin typeface="Calibri"/>
                <a:cs typeface="Calibri"/>
              </a:rPr>
              <a:t> </a:t>
            </a:r>
            <a:r>
              <a:rPr sz="1800" spc="-15" dirty="0">
                <a:latin typeface="Calibri"/>
                <a:cs typeface="Calibri"/>
              </a:rPr>
              <a:t>profissional, </a:t>
            </a:r>
            <a:r>
              <a:rPr sz="1800" spc="-390" dirty="0">
                <a:latin typeface="Calibri"/>
                <a:cs typeface="Calibri"/>
              </a:rPr>
              <a:t> </a:t>
            </a:r>
            <a:r>
              <a:rPr sz="1800" spc="-10" dirty="0">
                <a:latin typeface="Calibri"/>
                <a:cs typeface="Calibri"/>
              </a:rPr>
              <a:t>fortalecendo</a:t>
            </a:r>
            <a:r>
              <a:rPr sz="1800" spc="-50" dirty="0">
                <a:latin typeface="Calibri"/>
                <a:cs typeface="Calibri"/>
              </a:rPr>
              <a:t> </a:t>
            </a:r>
            <a:r>
              <a:rPr sz="1800" spc="-5" dirty="0">
                <a:latin typeface="Calibri"/>
                <a:cs typeface="Calibri"/>
              </a:rPr>
              <a:t>seus</a:t>
            </a:r>
            <a:r>
              <a:rPr sz="1800" spc="-30" dirty="0">
                <a:latin typeface="Calibri"/>
                <a:cs typeface="Calibri"/>
              </a:rPr>
              <a:t> </a:t>
            </a:r>
            <a:r>
              <a:rPr sz="1800" spc="-5" dirty="0">
                <a:latin typeface="Calibri"/>
                <a:cs typeface="Calibri"/>
              </a:rPr>
              <a:t>vínculos</a:t>
            </a:r>
            <a:r>
              <a:rPr sz="1800" spc="-25" dirty="0">
                <a:latin typeface="Calibri"/>
                <a:cs typeface="Calibri"/>
              </a:rPr>
              <a:t> </a:t>
            </a:r>
            <a:r>
              <a:rPr sz="1800" spc="-10" dirty="0">
                <a:latin typeface="Calibri"/>
                <a:cs typeface="Calibri"/>
              </a:rPr>
              <a:t>familiares</a:t>
            </a:r>
            <a:r>
              <a:rPr sz="1800" spc="-30" dirty="0">
                <a:latin typeface="Calibri"/>
                <a:cs typeface="Calibri"/>
              </a:rPr>
              <a:t> </a:t>
            </a:r>
            <a:r>
              <a:rPr sz="1800" dirty="0">
                <a:latin typeface="Calibri"/>
                <a:cs typeface="Calibri"/>
              </a:rPr>
              <a:t>e</a:t>
            </a:r>
            <a:r>
              <a:rPr sz="1800" spc="5" dirty="0">
                <a:latin typeface="Calibri"/>
                <a:cs typeface="Calibri"/>
              </a:rPr>
              <a:t> </a:t>
            </a:r>
            <a:r>
              <a:rPr sz="1800" dirty="0">
                <a:latin typeface="Calibri"/>
                <a:cs typeface="Calibri"/>
              </a:rPr>
              <a:t>apoiando</a:t>
            </a:r>
            <a:endParaRPr sz="1800">
              <a:latin typeface="Calibri"/>
              <a:cs typeface="Calibri"/>
            </a:endParaRPr>
          </a:p>
          <a:p>
            <a:pPr marL="12700">
              <a:lnSpc>
                <a:spcPct val="100000"/>
              </a:lnSpc>
              <a:spcBef>
                <a:spcPts val="105"/>
              </a:spcBef>
            </a:pPr>
            <a:r>
              <a:rPr sz="1800" dirty="0">
                <a:latin typeface="Calibri"/>
                <a:cs typeface="Calibri"/>
              </a:rPr>
              <a:t>o</a:t>
            </a:r>
            <a:r>
              <a:rPr sz="1800" spc="90" dirty="0">
                <a:latin typeface="Calibri"/>
                <a:cs typeface="Calibri"/>
              </a:rPr>
              <a:t> </a:t>
            </a:r>
            <a:r>
              <a:rPr sz="1800" spc="-25" dirty="0">
                <a:latin typeface="Calibri"/>
                <a:cs typeface="Calibri"/>
              </a:rPr>
              <a:t>exercício </a:t>
            </a:r>
            <a:r>
              <a:rPr sz="1800" dirty="0">
                <a:latin typeface="Calibri"/>
                <a:cs typeface="Calibri"/>
              </a:rPr>
              <a:t>de seu</a:t>
            </a:r>
            <a:r>
              <a:rPr sz="1800" spc="-35" dirty="0">
                <a:latin typeface="Calibri"/>
                <a:cs typeface="Calibri"/>
              </a:rPr>
              <a:t> </a:t>
            </a:r>
            <a:r>
              <a:rPr sz="1800" spc="-5" dirty="0">
                <a:latin typeface="Calibri"/>
                <a:cs typeface="Calibri"/>
              </a:rPr>
              <a:t>papel como</a:t>
            </a:r>
            <a:r>
              <a:rPr sz="1800" spc="-50" dirty="0">
                <a:latin typeface="Calibri"/>
                <a:cs typeface="Calibri"/>
              </a:rPr>
              <a:t> </a:t>
            </a:r>
            <a:r>
              <a:rPr sz="1800" spc="-5" dirty="0">
                <a:latin typeface="Calibri"/>
                <a:cs typeface="Calibri"/>
              </a:rPr>
              <a:t>cidadão.</a:t>
            </a:r>
            <a:endParaRPr sz="1800">
              <a:latin typeface="Calibri"/>
              <a:cs typeface="Calibri"/>
            </a:endParaRPr>
          </a:p>
        </p:txBody>
      </p:sp>
      <p:sp>
        <p:nvSpPr>
          <p:cNvPr id="11" name="object 6">
            <a:extLst>
              <a:ext uri="{FF2B5EF4-FFF2-40B4-BE49-F238E27FC236}">
                <a16:creationId xmlns:a16="http://schemas.microsoft.com/office/drawing/2014/main" id="{CC0AD68F-FEBC-F25A-ECD6-D0A8B0605151}"/>
              </a:ext>
            </a:extLst>
          </p:cNvPr>
          <p:cNvSpPr txBox="1"/>
          <p:nvPr userDrawn="1"/>
        </p:nvSpPr>
        <p:spPr>
          <a:xfrm>
            <a:off x="554532" y="4332478"/>
            <a:ext cx="5299710" cy="1423670"/>
          </a:xfrm>
          <a:prstGeom prst="rect">
            <a:avLst/>
          </a:prstGeom>
        </p:spPr>
        <p:txBody>
          <a:bodyPr vert="horz" wrap="square" lIns="0" tIns="5715" rIns="0" bIns="0" rtlCol="0">
            <a:spAutoFit/>
          </a:bodyPr>
          <a:lstStyle/>
          <a:p>
            <a:pPr marL="12700" marR="5080" algn="just">
              <a:lnSpc>
                <a:spcPct val="102499"/>
              </a:lnSpc>
              <a:spcBef>
                <a:spcPts val="45"/>
              </a:spcBef>
            </a:pPr>
            <a:r>
              <a:rPr sz="1800" spc="-5" dirty="0">
                <a:latin typeface="Calibri"/>
                <a:cs typeface="Calibri"/>
              </a:rPr>
              <a:t>Em </a:t>
            </a:r>
            <a:r>
              <a:rPr sz="1800" b="1" spc="-5" dirty="0">
                <a:latin typeface="Calibri"/>
                <a:cs typeface="Calibri"/>
              </a:rPr>
              <a:t>âmbito nacional</a:t>
            </a:r>
            <a:r>
              <a:rPr sz="1800" spc="-5" dirty="0">
                <a:latin typeface="Calibri"/>
                <a:cs typeface="Calibri"/>
              </a:rPr>
              <a:t>, beneficiamos escolas,</a:t>
            </a:r>
            <a:r>
              <a:rPr sz="1800" dirty="0">
                <a:latin typeface="Calibri"/>
                <a:cs typeface="Calibri"/>
              </a:rPr>
              <a:t> </a:t>
            </a:r>
            <a:r>
              <a:rPr sz="1800" spc="-25" dirty="0">
                <a:latin typeface="Calibri"/>
                <a:cs typeface="Calibri"/>
              </a:rPr>
              <a:t>organizações </a:t>
            </a:r>
            <a:r>
              <a:rPr sz="1800" spc="-395" dirty="0">
                <a:latin typeface="Calibri"/>
                <a:cs typeface="Calibri"/>
              </a:rPr>
              <a:t> </a:t>
            </a:r>
            <a:r>
              <a:rPr sz="1800" spc="-5" dirty="0">
                <a:latin typeface="Calibri"/>
                <a:cs typeface="Calibri"/>
              </a:rPr>
              <a:t>sociais </a:t>
            </a:r>
            <a:r>
              <a:rPr sz="1800" dirty="0">
                <a:latin typeface="Calibri"/>
                <a:cs typeface="Calibri"/>
              </a:rPr>
              <a:t>e </a:t>
            </a:r>
            <a:r>
              <a:rPr sz="1800" spc="-10" dirty="0">
                <a:latin typeface="Calibri"/>
                <a:cs typeface="Calibri"/>
              </a:rPr>
              <a:t>bibliotecas </a:t>
            </a:r>
            <a:r>
              <a:rPr sz="1800" spc="-5" dirty="0">
                <a:latin typeface="Calibri"/>
                <a:cs typeface="Calibri"/>
              </a:rPr>
              <a:t>por </a:t>
            </a:r>
            <a:r>
              <a:rPr sz="1800" dirty="0">
                <a:latin typeface="Calibri"/>
                <a:cs typeface="Calibri"/>
              </a:rPr>
              <a:t>meio de</a:t>
            </a:r>
            <a:r>
              <a:rPr sz="1800" spc="5" dirty="0">
                <a:latin typeface="Calibri"/>
                <a:cs typeface="Calibri"/>
              </a:rPr>
              <a:t> </a:t>
            </a:r>
            <a:r>
              <a:rPr sz="1800" spc="-20" dirty="0">
                <a:latin typeface="Calibri"/>
                <a:cs typeface="Calibri"/>
              </a:rPr>
              <a:t>produção </a:t>
            </a:r>
            <a:r>
              <a:rPr sz="1800" dirty="0">
                <a:latin typeface="Calibri"/>
                <a:cs typeface="Calibri"/>
              </a:rPr>
              <a:t>e </a:t>
            </a:r>
            <a:r>
              <a:rPr sz="1800" spc="-10" dirty="0">
                <a:latin typeface="Calibri"/>
                <a:cs typeface="Calibri"/>
              </a:rPr>
              <a:t>distribuição </a:t>
            </a:r>
            <a:r>
              <a:rPr sz="1800" spc="-395" dirty="0">
                <a:latin typeface="Calibri"/>
                <a:cs typeface="Calibri"/>
              </a:rPr>
              <a:t> </a:t>
            </a:r>
            <a:r>
              <a:rPr sz="1800" dirty="0">
                <a:latin typeface="Calibri"/>
                <a:cs typeface="Calibri"/>
              </a:rPr>
              <a:t>de</a:t>
            </a:r>
            <a:r>
              <a:rPr sz="1800" spc="-5" dirty="0">
                <a:latin typeface="Calibri"/>
                <a:cs typeface="Calibri"/>
              </a:rPr>
              <a:t> </a:t>
            </a:r>
            <a:r>
              <a:rPr sz="1800" spc="-10" dirty="0">
                <a:latin typeface="Calibri"/>
                <a:cs typeface="Calibri"/>
              </a:rPr>
              <a:t>livros</a:t>
            </a:r>
            <a:r>
              <a:rPr sz="1800" spc="-50" dirty="0">
                <a:latin typeface="Calibri"/>
                <a:cs typeface="Calibri"/>
              </a:rPr>
              <a:t> </a:t>
            </a:r>
            <a:r>
              <a:rPr sz="1800" dirty="0">
                <a:latin typeface="Calibri"/>
                <a:cs typeface="Calibri"/>
              </a:rPr>
              <a:t>em</a:t>
            </a:r>
            <a:r>
              <a:rPr sz="1800" spc="-5" dirty="0">
                <a:latin typeface="Calibri"/>
                <a:cs typeface="Calibri"/>
              </a:rPr>
              <a:t> </a:t>
            </a:r>
            <a:r>
              <a:rPr sz="1800" spc="-10" dirty="0">
                <a:latin typeface="Calibri"/>
                <a:cs typeface="Calibri"/>
              </a:rPr>
              <a:t>braille,</a:t>
            </a:r>
            <a:r>
              <a:rPr sz="1800" spc="-15" dirty="0">
                <a:latin typeface="Calibri"/>
                <a:cs typeface="Calibri"/>
              </a:rPr>
              <a:t> </a:t>
            </a:r>
            <a:r>
              <a:rPr sz="1800" dirty="0">
                <a:latin typeface="Calibri"/>
                <a:cs typeface="Calibri"/>
              </a:rPr>
              <a:t>áudio</a:t>
            </a:r>
            <a:r>
              <a:rPr sz="1800" spc="85" dirty="0">
                <a:latin typeface="Calibri"/>
                <a:cs typeface="Calibri"/>
              </a:rPr>
              <a:t> </a:t>
            </a:r>
            <a:r>
              <a:rPr sz="1800" dirty="0">
                <a:latin typeface="Calibri"/>
                <a:cs typeface="Calibri"/>
              </a:rPr>
              <a:t>e</a:t>
            </a:r>
            <a:r>
              <a:rPr sz="1800" spc="-10" dirty="0">
                <a:latin typeface="Calibri"/>
                <a:cs typeface="Calibri"/>
              </a:rPr>
              <a:t> digital</a:t>
            </a:r>
            <a:r>
              <a:rPr sz="1800" spc="-5" dirty="0">
                <a:latin typeface="Calibri"/>
                <a:cs typeface="Calibri"/>
              </a:rPr>
              <a:t> acessível</a:t>
            </a:r>
            <a:r>
              <a:rPr sz="1800" spc="-40" dirty="0">
                <a:latin typeface="Calibri"/>
                <a:cs typeface="Calibri"/>
              </a:rPr>
              <a:t> </a:t>
            </a:r>
            <a:r>
              <a:rPr sz="1800" spc="-20" dirty="0">
                <a:latin typeface="Calibri"/>
                <a:cs typeface="Calibri"/>
              </a:rPr>
              <a:t>Daisy</a:t>
            </a:r>
            <a:r>
              <a:rPr sz="1800" spc="5" dirty="0">
                <a:latin typeface="Calibri"/>
                <a:cs typeface="Calibri"/>
              </a:rPr>
              <a:t> </a:t>
            </a:r>
            <a:r>
              <a:rPr sz="1800" dirty="0">
                <a:latin typeface="Calibri"/>
                <a:cs typeface="Calibri"/>
              </a:rPr>
              <a:t>e</a:t>
            </a:r>
            <a:endParaRPr sz="1800">
              <a:latin typeface="Calibri"/>
              <a:cs typeface="Calibri"/>
            </a:endParaRPr>
          </a:p>
          <a:p>
            <a:pPr marL="12700" marR="247015" algn="just">
              <a:lnSpc>
                <a:spcPct val="100000"/>
              </a:lnSpc>
              <a:spcBef>
                <a:spcPts val="100"/>
              </a:spcBef>
            </a:pPr>
            <a:r>
              <a:rPr sz="1800" spc="-5" dirty="0">
                <a:latin typeface="Calibri"/>
                <a:cs typeface="Calibri"/>
              </a:rPr>
              <a:t>E-Pub 3, </a:t>
            </a:r>
            <a:r>
              <a:rPr sz="1800" dirty="0">
                <a:latin typeface="Calibri"/>
                <a:cs typeface="Calibri"/>
              </a:rPr>
              <a:t>bem </a:t>
            </a:r>
            <a:r>
              <a:rPr sz="1800" spc="-15" dirty="0">
                <a:latin typeface="Calibri"/>
                <a:cs typeface="Calibri"/>
              </a:rPr>
              <a:t>como</a:t>
            </a:r>
            <a:r>
              <a:rPr sz="1800" spc="-10" dirty="0">
                <a:latin typeface="Calibri"/>
                <a:cs typeface="Calibri"/>
              </a:rPr>
              <a:t> </a:t>
            </a:r>
            <a:r>
              <a:rPr sz="1800" spc="-20" dirty="0">
                <a:latin typeface="Calibri"/>
                <a:cs typeface="Calibri"/>
              </a:rPr>
              <a:t>promovemos </a:t>
            </a:r>
            <a:r>
              <a:rPr sz="1800" spc="-10" dirty="0">
                <a:latin typeface="Calibri"/>
                <a:cs typeface="Calibri"/>
              </a:rPr>
              <a:t>ações </a:t>
            </a:r>
            <a:r>
              <a:rPr sz="1800" dirty="0">
                <a:latin typeface="Calibri"/>
                <a:cs typeface="Calibri"/>
              </a:rPr>
              <a:t>de </a:t>
            </a:r>
            <a:r>
              <a:rPr sz="1800" spc="-10" dirty="0">
                <a:latin typeface="Calibri"/>
                <a:cs typeface="Calibri"/>
              </a:rPr>
              <a:t>incentivo </a:t>
            </a:r>
            <a:r>
              <a:rPr sz="1800" dirty="0">
                <a:latin typeface="Calibri"/>
                <a:cs typeface="Calibri"/>
              </a:rPr>
              <a:t>à </a:t>
            </a:r>
            <a:r>
              <a:rPr sz="1800" spc="-395" dirty="0">
                <a:latin typeface="Calibri"/>
                <a:cs typeface="Calibri"/>
              </a:rPr>
              <a:t> </a:t>
            </a:r>
            <a:r>
              <a:rPr sz="1800" spc="-10" dirty="0">
                <a:latin typeface="Calibri"/>
                <a:cs typeface="Calibri"/>
              </a:rPr>
              <a:t>leitura</a:t>
            </a:r>
            <a:r>
              <a:rPr sz="1800" spc="-15" dirty="0">
                <a:latin typeface="Calibri"/>
                <a:cs typeface="Calibri"/>
              </a:rPr>
              <a:t> </a:t>
            </a:r>
            <a:r>
              <a:rPr sz="1800" spc="-10" dirty="0">
                <a:latin typeface="Calibri"/>
                <a:cs typeface="Calibri"/>
              </a:rPr>
              <a:t>inclusiva</a:t>
            </a:r>
            <a:r>
              <a:rPr sz="1800" spc="75" dirty="0">
                <a:latin typeface="Calibri"/>
                <a:cs typeface="Calibri"/>
              </a:rPr>
              <a:t> </a:t>
            </a:r>
            <a:r>
              <a:rPr sz="1800" dirty="0">
                <a:latin typeface="Calibri"/>
                <a:cs typeface="Calibri"/>
              </a:rPr>
              <a:t>aos</a:t>
            </a:r>
            <a:r>
              <a:rPr sz="1800" spc="-10" dirty="0">
                <a:latin typeface="Calibri"/>
                <a:cs typeface="Calibri"/>
              </a:rPr>
              <a:t> </a:t>
            </a:r>
            <a:r>
              <a:rPr sz="1800" dirty="0">
                <a:latin typeface="Calibri"/>
                <a:cs typeface="Calibri"/>
              </a:rPr>
              <a:t>mais</a:t>
            </a:r>
            <a:r>
              <a:rPr sz="1800" spc="-35" dirty="0">
                <a:latin typeface="Calibri"/>
                <a:cs typeface="Calibri"/>
              </a:rPr>
              <a:t> </a:t>
            </a:r>
            <a:r>
              <a:rPr sz="1800" spc="-10" dirty="0">
                <a:latin typeface="Calibri"/>
                <a:cs typeface="Calibri"/>
              </a:rPr>
              <a:t>diversos</a:t>
            </a:r>
            <a:r>
              <a:rPr sz="1800" spc="-50" dirty="0">
                <a:latin typeface="Calibri"/>
                <a:cs typeface="Calibri"/>
              </a:rPr>
              <a:t> </a:t>
            </a:r>
            <a:r>
              <a:rPr sz="1800" spc="-10" dirty="0">
                <a:latin typeface="Calibri"/>
                <a:cs typeface="Calibri"/>
              </a:rPr>
              <a:t>públicos.</a:t>
            </a:r>
            <a:endParaRPr sz="1800">
              <a:latin typeface="Calibri"/>
              <a:cs typeface="Calibri"/>
            </a:endParaRPr>
          </a:p>
        </p:txBody>
      </p:sp>
      <p:sp>
        <p:nvSpPr>
          <p:cNvPr id="12" name="object 7">
            <a:extLst>
              <a:ext uri="{FF2B5EF4-FFF2-40B4-BE49-F238E27FC236}">
                <a16:creationId xmlns:a16="http://schemas.microsoft.com/office/drawing/2014/main" id="{720E9815-961C-6098-39E8-056E5537B0AC}"/>
              </a:ext>
            </a:extLst>
          </p:cNvPr>
          <p:cNvSpPr txBox="1">
            <a:spLocks/>
          </p:cNvSpPr>
          <p:nvPr userDrawn="1"/>
        </p:nvSpPr>
        <p:spPr>
          <a:xfrm>
            <a:off x="1223873" y="507238"/>
            <a:ext cx="1555750" cy="727710"/>
          </a:xfrm>
          <a:prstGeom prst="rect">
            <a:avLst/>
          </a:prstGeom>
        </p:spPr>
        <p:txBody>
          <a:bodyPr vert="horz" wrap="square" lIns="0" tIns="13335"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lnSpc>
                <a:spcPct val="100000"/>
              </a:lnSpc>
              <a:spcBef>
                <a:spcPts val="105"/>
              </a:spcBef>
            </a:pPr>
            <a:r>
              <a:rPr lang="pt-BR" sz="2300"/>
              <a:t>O</a:t>
            </a:r>
            <a:r>
              <a:rPr lang="pt-BR" sz="2300" spc="-45"/>
              <a:t> </a:t>
            </a:r>
            <a:r>
              <a:rPr lang="pt-BR" sz="2300" spc="-5"/>
              <a:t>QUE</a:t>
            </a:r>
            <a:endParaRPr lang="pt-BR" sz="2300"/>
          </a:p>
          <a:p>
            <a:pPr marL="12700">
              <a:lnSpc>
                <a:spcPct val="100000"/>
              </a:lnSpc>
            </a:pPr>
            <a:r>
              <a:rPr lang="pt-BR" sz="2300"/>
              <a:t>FAZE</a:t>
            </a:r>
            <a:r>
              <a:rPr lang="pt-BR" sz="2300" spc="-10"/>
              <a:t>M</a:t>
            </a:r>
            <a:r>
              <a:rPr lang="pt-BR" sz="2300" spc="-5"/>
              <a:t>OS?</a:t>
            </a:r>
            <a:endParaRPr lang="pt-BR" sz="2300"/>
          </a:p>
        </p:txBody>
      </p:sp>
      <p:sp>
        <p:nvSpPr>
          <p:cNvPr id="13" name="object 8">
            <a:extLst>
              <a:ext uri="{FF2B5EF4-FFF2-40B4-BE49-F238E27FC236}">
                <a16:creationId xmlns:a16="http://schemas.microsoft.com/office/drawing/2014/main" id="{4F300199-6E7D-2B28-8B7A-C14A8D4A0999}"/>
              </a:ext>
            </a:extLst>
          </p:cNvPr>
          <p:cNvSpPr txBox="1"/>
          <p:nvPr userDrawn="1"/>
        </p:nvSpPr>
        <p:spPr>
          <a:xfrm>
            <a:off x="7944993" y="804799"/>
            <a:ext cx="1438275" cy="376555"/>
          </a:xfrm>
          <a:prstGeom prst="rect">
            <a:avLst/>
          </a:prstGeom>
        </p:spPr>
        <p:txBody>
          <a:bodyPr vert="horz" wrap="square" lIns="0" tIns="13335" rIns="0" bIns="0" rtlCol="0">
            <a:spAutoFit/>
          </a:bodyPr>
          <a:lstStyle/>
          <a:p>
            <a:pPr marL="12700">
              <a:lnSpc>
                <a:spcPct val="100000"/>
              </a:lnSpc>
              <a:spcBef>
                <a:spcPts val="105"/>
              </a:spcBef>
            </a:pPr>
            <a:r>
              <a:rPr sz="2300" dirty="0">
                <a:latin typeface="Segoe UI Black"/>
                <a:cs typeface="Segoe UI Black"/>
              </a:rPr>
              <a:t>SERVIÇ</a:t>
            </a:r>
            <a:r>
              <a:rPr sz="2300" spc="5" dirty="0">
                <a:latin typeface="Segoe UI Black"/>
                <a:cs typeface="Segoe UI Black"/>
              </a:rPr>
              <a:t>O</a:t>
            </a:r>
            <a:r>
              <a:rPr sz="2300" dirty="0">
                <a:latin typeface="Segoe UI Black"/>
                <a:cs typeface="Segoe UI Black"/>
              </a:rPr>
              <a:t>S</a:t>
            </a:r>
            <a:endParaRPr sz="2300">
              <a:latin typeface="Segoe UI Black"/>
              <a:cs typeface="Segoe UI Black"/>
            </a:endParaRPr>
          </a:p>
        </p:txBody>
      </p:sp>
      <p:sp>
        <p:nvSpPr>
          <p:cNvPr id="14" name="object 9">
            <a:extLst>
              <a:ext uri="{FF2B5EF4-FFF2-40B4-BE49-F238E27FC236}">
                <a16:creationId xmlns:a16="http://schemas.microsoft.com/office/drawing/2014/main" id="{3831AD76-A6E9-32C4-CFA7-8C68B2C5F80F}"/>
              </a:ext>
            </a:extLst>
          </p:cNvPr>
          <p:cNvSpPr txBox="1"/>
          <p:nvPr userDrawn="1"/>
        </p:nvSpPr>
        <p:spPr>
          <a:xfrm>
            <a:off x="7368031" y="1574800"/>
            <a:ext cx="3266441" cy="3354765"/>
          </a:xfrm>
          <a:prstGeom prst="rect">
            <a:avLst/>
          </a:prstGeom>
        </p:spPr>
        <p:txBody>
          <a:bodyPr vert="horz" wrap="square" lIns="0" tIns="149860" rIns="0" bIns="0" rtlCol="0">
            <a:spAutoFit/>
          </a:bodyPr>
          <a:lstStyle/>
          <a:p>
            <a:pPr marL="299085" indent="-287020">
              <a:lnSpc>
                <a:spcPct val="100000"/>
              </a:lnSpc>
              <a:spcBef>
                <a:spcPts val="1180"/>
              </a:spcBef>
              <a:buFont typeface="Wingdings"/>
              <a:buChar char=""/>
              <a:tabLst>
                <a:tab pos="299085" algn="l"/>
                <a:tab pos="299720" algn="l"/>
              </a:tabLst>
            </a:pPr>
            <a:r>
              <a:rPr sz="1800" b="1" spc="-10" dirty="0">
                <a:latin typeface="Calibri"/>
                <a:cs typeface="Calibri"/>
              </a:rPr>
              <a:t>Psicologia</a:t>
            </a:r>
            <a:endParaRPr sz="1800" dirty="0">
              <a:latin typeface="Calibri"/>
              <a:cs typeface="Calibri"/>
            </a:endParaRPr>
          </a:p>
          <a:p>
            <a:pPr marL="299085" indent="-287020">
              <a:lnSpc>
                <a:spcPct val="100000"/>
              </a:lnSpc>
              <a:spcBef>
                <a:spcPts val="1080"/>
              </a:spcBef>
              <a:buFont typeface="Wingdings"/>
              <a:buChar char=""/>
              <a:tabLst>
                <a:tab pos="299085" algn="l"/>
                <a:tab pos="299720" algn="l"/>
              </a:tabLst>
            </a:pPr>
            <a:r>
              <a:rPr sz="1800" b="1" spc="-15" dirty="0">
                <a:latin typeface="Calibri"/>
                <a:cs typeface="Calibri"/>
              </a:rPr>
              <a:t>Pedagogia</a:t>
            </a:r>
            <a:endParaRPr sz="1800" dirty="0">
              <a:latin typeface="Calibri"/>
              <a:cs typeface="Calibri"/>
            </a:endParaRPr>
          </a:p>
          <a:p>
            <a:pPr marL="299085" indent="-287020">
              <a:lnSpc>
                <a:spcPct val="100000"/>
              </a:lnSpc>
              <a:spcBef>
                <a:spcPts val="1080"/>
              </a:spcBef>
              <a:buFont typeface="Wingdings"/>
              <a:buChar char=""/>
              <a:tabLst>
                <a:tab pos="299085" algn="l"/>
                <a:tab pos="299720" algn="l"/>
              </a:tabLst>
            </a:pPr>
            <a:r>
              <a:rPr sz="1800" b="1" spc="-10" dirty="0">
                <a:latin typeface="Calibri"/>
                <a:cs typeface="Calibri"/>
              </a:rPr>
              <a:t>Oftalmologia</a:t>
            </a:r>
            <a:endParaRPr sz="1800" dirty="0">
              <a:latin typeface="Calibri"/>
              <a:cs typeface="Calibri"/>
            </a:endParaRPr>
          </a:p>
          <a:p>
            <a:pPr marL="299085" indent="-287020">
              <a:lnSpc>
                <a:spcPct val="100000"/>
              </a:lnSpc>
              <a:spcBef>
                <a:spcPts val="1080"/>
              </a:spcBef>
              <a:buFont typeface="Wingdings"/>
              <a:buChar char=""/>
              <a:tabLst>
                <a:tab pos="299085" algn="l"/>
                <a:tab pos="299720" algn="l"/>
              </a:tabLst>
            </a:pPr>
            <a:r>
              <a:rPr sz="1800" b="1" spc="-20" dirty="0">
                <a:latin typeface="Calibri"/>
                <a:cs typeface="Calibri"/>
              </a:rPr>
              <a:t>Fisioterapia</a:t>
            </a:r>
            <a:endParaRPr sz="1800" dirty="0">
              <a:latin typeface="Calibri"/>
              <a:cs typeface="Calibri"/>
            </a:endParaRPr>
          </a:p>
          <a:p>
            <a:pPr marL="299085" indent="-287020">
              <a:lnSpc>
                <a:spcPct val="100000"/>
              </a:lnSpc>
              <a:spcBef>
                <a:spcPts val="1080"/>
              </a:spcBef>
              <a:buFont typeface="Wingdings"/>
              <a:buChar char=""/>
              <a:tabLst>
                <a:tab pos="299085" algn="l"/>
                <a:tab pos="299720" algn="l"/>
              </a:tabLst>
            </a:pPr>
            <a:r>
              <a:rPr sz="1800" b="1" dirty="0" err="1">
                <a:latin typeface="Calibri"/>
                <a:cs typeface="Calibri"/>
              </a:rPr>
              <a:t>Se</a:t>
            </a:r>
            <a:r>
              <a:rPr sz="1800" b="1" spc="10" dirty="0" err="1">
                <a:latin typeface="Calibri"/>
                <a:cs typeface="Calibri"/>
              </a:rPr>
              <a:t>r</a:t>
            </a:r>
            <a:r>
              <a:rPr sz="1800" b="1" spc="-5" dirty="0" err="1">
                <a:latin typeface="Calibri"/>
                <a:cs typeface="Calibri"/>
              </a:rPr>
              <a:t>v</a:t>
            </a:r>
            <a:r>
              <a:rPr sz="1800" b="1" spc="-15" dirty="0" err="1">
                <a:latin typeface="Calibri"/>
                <a:cs typeface="Calibri"/>
              </a:rPr>
              <a:t>i</a:t>
            </a:r>
            <a:r>
              <a:rPr sz="1800" b="1" spc="-10" dirty="0" err="1">
                <a:latin typeface="Calibri"/>
                <a:cs typeface="Calibri"/>
              </a:rPr>
              <a:t>ç</a:t>
            </a:r>
            <a:r>
              <a:rPr sz="1800" b="1" dirty="0" err="1">
                <a:latin typeface="Calibri"/>
                <a:cs typeface="Calibri"/>
              </a:rPr>
              <a:t>o</a:t>
            </a:r>
            <a:r>
              <a:rPr sz="1800" b="1" spc="-105" dirty="0">
                <a:latin typeface="Calibri"/>
                <a:cs typeface="Calibri"/>
              </a:rPr>
              <a:t> </a:t>
            </a:r>
            <a:r>
              <a:rPr lang="pt-BR" b="1" dirty="0">
                <a:latin typeface="Calibri"/>
                <a:cs typeface="Calibri"/>
              </a:rPr>
              <a:t>S</a:t>
            </a:r>
            <a:r>
              <a:rPr sz="1800" b="1" dirty="0" err="1">
                <a:latin typeface="Calibri"/>
                <a:cs typeface="Calibri"/>
              </a:rPr>
              <a:t>ocial</a:t>
            </a:r>
            <a:endParaRPr sz="1800" dirty="0">
              <a:latin typeface="Calibri"/>
              <a:cs typeface="Calibri"/>
            </a:endParaRPr>
          </a:p>
          <a:p>
            <a:pPr marL="299085" indent="-287020">
              <a:lnSpc>
                <a:spcPct val="100000"/>
              </a:lnSpc>
              <a:spcBef>
                <a:spcPts val="1085"/>
              </a:spcBef>
              <a:buFont typeface="Wingdings"/>
              <a:buChar char=""/>
              <a:tabLst>
                <a:tab pos="299085" algn="l"/>
                <a:tab pos="299720" algn="l"/>
              </a:tabLst>
            </a:pPr>
            <a:r>
              <a:rPr lang="pt-BR" b="1" spc="-20" dirty="0">
                <a:cs typeface="Calibri"/>
              </a:rPr>
              <a:t>Orientação e </a:t>
            </a:r>
            <a:r>
              <a:rPr sz="1800" b="1" spc="-5" dirty="0" err="1">
                <a:latin typeface="Calibri"/>
                <a:cs typeface="Calibri"/>
              </a:rPr>
              <a:t>Mobilidade</a:t>
            </a:r>
            <a:endParaRPr sz="1800" dirty="0">
              <a:latin typeface="Calibri"/>
              <a:cs typeface="Calibri"/>
            </a:endParaRPr>
          </a:p>
          <a:p>
            <a:pPr marL="299085" indent="-287020">
              <a:lnSpc>
                <a:spcPct val="100000"/>
              </a:lnSpc>
              <a:spcBef>
                <a:spcPts val="1080"/>
              </a:spcBef>
              <a:buFont typeface="Wingdings"/>
              <a:buChar char=""/>
              <a:tabLst>
                <a:tab pos="299085" algn="l"/>
                <a:tab pos="299720" algn="l"/>
              </a:tabLst>
            </a:pPr>
            <a:r>
              <a:rPr sz="1800" b="1" spc="-10" dirty="0">
                <a:latin typeface="Calibri"/>
                <a:cs typeface="Calibri"/>
              </a:rPr>
              <a:t>Ortóptica</a:t>
            </a:r>
            <a:endParaRPr sz="1800" dirty="0">
              <a:latin typeface="Calibri"/>
              <a:cs typeface="Calibri"/>
            </a:endParaRPr>
          </a:p>
          <a:p>
            <a:pPr marL="299085" indent="-287020">
              <a:lnSpc>
                <a:spcPct val="100000"/>
              </a:lnSpc>
              <a:spcBef>
                <a:spcPts val="1080"/>
              </a:spcBef>
              <a:buFont typeface="Wingdings"/>
              <a:buChar char=""/>
              <a:tabLst>
                <a:tab pos="299085" algn="l"/>
                <a:tab pos="299720" algn="l"/>
              </a:tabLst>
            </a:pPr>
            <a:r>
              <a:rPr sz="1800" b="1" spc="-175" dirty="0" err="1">
                <a:latin typeface="Calibri"/>
                <a:cs typeface="Calibri"/>
              </a:rPr>
              <a:t>T</a:t>
            </a:r>
            <a:r>
              <a:rPr sz="1800" b="1" spc="-10" dirty="0" err="1">
                <a:latin typeface="Calibri"/>
                <a:cs typeface="Calibri"/>
              </a:rPr>
              <a:t>e</a:t>
            </a:r>
            <a:r>
              <a:rPr sz="1800" b="1" spc="-55" dirty="0" err="1">
                <a:latin typeface="Calibri"/>
                <a:cs typeface="Calibri"/>
              </a:rPr>
              <a:t>r</a:t>
            </a:r>
            <a:r>
              <a:rPr sz="1800" b="1" spc="-15" dirty="0" err="1">
                <a:latin typeface="Calibri"/>
                <a:cs typeface="Calibri"/>
              </a:rPr>
              <a:t>a</a:t>
            </a:r>
            <a:r>
              <a:rPr sz="1800" b="1" spc="-10" dirty="0" err="1">
                <a:latin typeface="Calibri"/>
                <a:cs typeface="Calibri"/>
              </a:rPr>
              <a:t>p</a:t>
            </a:r>
            <a:r>
              <a:rPr sz="1800" b="1" spc="-25" dirty="0" err="1">
                <a:latin typeface="Calibri"/>
                <a:cs typeface="Calibri"/>
              </a:rPr>
              <a:t>i</a:t>
            </a:r>
            <a:r>
              <a:rPr sz="1800" b="1" dirty="0" err="1">
                <a:latin typeface="Calibri"/>
                <a:cs typeface="Calibri"/>
              </a:rPr>
              <a:t>a</a:t>
            </a:r>
            <a:r>
              <a:rPr sz="1800" b="1" spc="-120" dirty="0">
                <a:latin typeface="Calibri"/>
                <a:cs typeface="Calibri"/>
              </a:rPr>
              <a:t> </a:t>
            </a:r>
            <a:r>
              <a:rPr lang="pt-BR" b="1" dirty="0">
                <a:latin typeface="Calibri"/>
                <a:cs typeface="Calibri"/>
              </a:rPr>
              <a:t>O</a:t>
            </a:r>
            <a:r>
              <a:rPr sz="1800" b="1" spc="5" dirty="0" err="1">
                <a:latin typeface="Calibri"/>
                <a:cs typeface="Calibri"/>
              </a:rPr>
              <a:t>c</a:t>
            </a:r>
            <a:r>
              <a:rPr sz="1800" b="1" dirty="0" err="1">
                <a:latin typeface="Calibri"/>
                <a:cs typeface="Calibri"/>
              </a:rPr>
              <a:t>upa</a:t>
            </a:r>
            <a:r>
              <a:rPr sz="1800" b="1" spc="-10" dirty="0" err="1">
                <a:latin typeface="Calibri"/>
                <a:cs typeface="Calibri"/>
              </a:rPr>
              <a:t>c</a:t>
            </a:r>
            <a:r>
              <a:rPr sz="1800" b="1" dirty="0" err="1">
                <a:latin typeface="Calibri"/>
                <a:cs typeface="Calibri"/>
              </a:rPr>
              <a:t>i</a:t>
            </a:r>
            <a:r>
              <a:rPr sz="1800" b="1" spc="-10" dirty="0" err="1">
                <a:latin typeface="Calibri"/>
                <a:cs typeface="Calibri"/>
              </a:rPr>
              <a:t>on</a:t>
            </a:r>
            <a:r>
              <a:rPr sz="1800" b="1" dirty="0" err="1">
                <a:latin typeface="Calibri"/>
                <a:cs typeface="Calibri"/>
              </a:rPr>
              <a:t>al</a:t>
            </a:r>
            <a:endParaRPr sz="1800" dirty="0">
              <a:latin typeface="Calibri"/>
              <a:cs typeface="Calibri"/>
            </a:endParaRPr>
          </a:p>
        </p:txBody>
      </p:sp>
      <p:grpSp>
        <p:nvGrpSpPr>
          <p:cNvPr id="15" name="object 10">
            <a:extLst>
              <a:ext uri="{FF2B5EF4-FFF2-40B4-BE49-F238E27FC236}">
                <a16:creationId xmlns:a16="http://schemas.microsoft.com/office/drawing/2014/main" id="{345EBDC9-89BF-6FB2-D66C-D59AA9AB3F8C}"/>
              </a:ext>
            </a:extLst>
          </p:cNvPr>
          <p:cNvGrpSpPr/>
          <p:nvPr userDrawn="1"/>
        </p:nvGrpSpPr>
        <p:grpSpPr>
          <a:xfrm>
            <a:off x="342093" y="0"/>
            <a:ext cx="11850370" cy="6701155"/>
            <a:chOff x="342093" y="0"/>
            <a:chExt cx="11850370" cy="6701155"/>
          </a:xfrm>
        </p:grpSpPr>
        <p:pic>
          <p:nvPicPr>
            <p:cNvPr id="16" name="object 11">
              <a:extLst>
                <a:ext uri="{FF2B5EF4-FFF2-40B4-BE49-F238E27FC236}">
                  <a16:creationId xmlns:a16="http://schemas.microsoft.com/office/drawing/2014/main" id="{2FAEC1C0-41D6-1EED-F728-5948ADA18632}"/>
                </a:ext>
              </a:extLst>
            </p:cNvPr>
            <p:cNvPicPr/>
            <p:nvPr/>
          </p:nvPicPr>
          <p:blipFill>
            <a:blip r:embed="rId2" cstate="print"/>
            <a:stretch>
              <a:fillRect/>
            </a:stretch>
          </p:blipFill>
          <p:spPr>
            <a:xfrm>
              <a:off x="11158728" y="0"/>
              <a:ext cx="1033272" cy="6701028"/>
            </a:xfrm>
            <a:prstGeom prst="rect">
              <a:avLst/>
            </a:prstGeom>
          </p:spPr>
        </p:pic>
        <p:sp>
          <p:nvSpPr>
            <p:cNvPr id="17" name="object 12">
              <a:extLst>
                <a:ext uri="{FF2B5EF4-FFF2-40B4-BE49-F238E27FC236}">
                  <a16:creationId xmlns:a16="http://schemas.microsoft.com/office/drawing/2014/main" id="{2D564B52-C963-8ACE-3332-209A08B7FEDE}"/>
                </a:ext>
              </a:extLst>
            </p:cNvPr>
            <p:cNvSpPr/>
            <p:nvPr/>
          </p:nvSpPr>
          <p:spPr>
            <a:xfrm>
              <a:off x="342087" y="518172"/>
              <a:ext cx="727075" cy="727075"/>
            </a:xfrm>
            <a:custGeom>
              <a:avLst/>
              <a:gdLst/>
              <a:ahLst/>
              <a:cxnLst/>
              <a:rect l="l" t="t" r="r" b="b"/>
              <a:pathLst>
                <a:path w="727075" h="727075">
                  <a:moveTo>
                    <a:pt x="726452" y="719670"/>
                  </a:moveTo>
                  <a:lnTo>
                    <a:pt x="679246" y="718134"/>
                  </a:lnTo>
                  <a:lnTo>
                    <a:pt x="632828" y="713600"/>
                  </a:lnTo>
                  <a:lnTo>
                    <a:pt x="587324" y="706145"/>
                  </a:lnTo>
                  <a:lnTo>
                    <a:pt x="542810" y="695883"/>
                  </a:lnTo>
                  <a:lnTo>
                    <a:pt x="499376" y="682904"/>
                  </a:lnTo>
                  <a:lnTo>
                    <a:pt x="457136" y="667308"/>
                  </a:lnTo>
                  <a:lnTo>
                    <a:pt x="416166" y="649185"/>
                  </a:lnTo>
                  <a:lnTo>
                    <a:pt x="376580" y="628624"/>
                  </a:lnTo>
                  <a:lnTo>
                    <a:pt x="338467" y="605726"/>
                  </a:lnTo>
                  <a:lnTo>
                    <a:pt x="301917" y="580605"/>
                  </a:lnTo>
                  <a:lnTo>
                    <a:pt x="267042" y="553326"/>
                  </a:lnTo>
                  <a:lnTo>
                    <a:pt x="233921" y="524002"/>
                  </a:lnTo>
                  <a:lnTo>
                    <a:pt x="202653" y="492734"/>
                  </a:lnTo>
                  <a:lnTo>
                    <a:pt x="173329" y="459600"/>
                  </a:lnTo>
                  <a:lnTo>
                    <a:pt x="146062" y="424700"/>
                  </a:lnTo>
                  <a:lnTo>
                    <a:pt x="120929" y="388150"/>
                  </a:lnTo>
                  <a:lnTo>
                    <a:pt x="98044" y="350024"/>
                  </a:lnTo>
                  <a:lnTo>
                    <a:pt x="77495" y="310426"/>
                  </a:lnTo>
                  <a:lnTo>
                    <a:pt x="59359" y="269443"/>
                  </a:lnTo>
                  <a:lnTo>
                    <a:pt x="43764" y="227177"/>
                  </a:lnTo>
                  <a:lnTo>
                    <a:pt x="30784" y="183730"/>
                  </a:lnTo>
                  <a:lnTo>
                    <a:pt x="20523" y="139192"/>
                  </a:lnTo>
                  <a:lnTo>
                    <a:pt x="13081" y="93662"/>
                  </a:lnTo>
                  <a:lnTo>
                    <a:pt x="8547" y="47231"/>
                  </a:lnTo>
                  <a:lnTo>
                    <a:pt x="7010" y="0"/>
                  </a:lnTo>
                  <a:lnTo>
                    <a:pt x="0" y="0"/>
                  </a:lnTo>
                  <a:lnTo>
                    <a:pt x="1549" y="47701"/>
                  </a:lnTo>
                  <a:lnTo>
                    <a:pt x="6134" y="94589"/>
                  </a:lnTo>
                  <a:lnTo>
                    <a:pt x="13652" y="140576"/>
                  </a:lnTo>
                  <a:lnTo>
                    <a:pt x="24003" y="185547"/>
                  </a:lnTo>
                  <a:lnTo>
                    <a:pt x="37109" y="229425"/>
                  </a:lnTo>
                  <a:lnTo>
                    <a:pt x="52857" y="272097"/>
                  </a:lnTo>
                  <a:lnTo>
                    <a:pt x="71158" y="313474"/>
                  </a:lnTo>
                  <a:lnTo>
                    <a:pt x="91909" y="353466"/>
                  </a:lnTo>
                  <a:lnTo>
                    <a:pt x="115023" y="391960"/>
                  </a:lnTo>
                  <a:lnTo>
                    <a:pt x="140385" y="428879"/>
                  </a:lnTo>
                  <a:lnTo>
                    <a:pt x="167919" y="464108"/>
                  </a:lnTo>
                  <a:lnTo>
                    <a:pt x="197523" y="497560"/>
                  </a:lnTo>
                  <a:lnTo>
                    <a:pt x="229095" y="529132"/>
                  </a:lnTo>
                  <a:lnTo>
                    <a:pt x="262534" y="558736"/>
                  </a:lnTo>
                  <a:lnTo>
                    <a:pt x="297751" y="586270"/>
                  </a:lnTo>
                  <a:lnTo>
                    <a:pt x="334657" y="611644"/>
                  </a:lnTo>
                  <a:lnTo>
                    <a:pt x="373138" y="634758"/>
                  </a:lnTo>
                  <a:lnTo>
                    <a:pt x="413118" y="655510"/>
                  </a:lnTo>
                  <a:lnTo>
                    <a:pt x="454482" y="673811"/>
                  </a:lnTo>
                  <a:lnTo>
                    <a:pt x="497128" y="689559"/>
                  </a:lnTo>
                  <a:lnTo>
                    <a:pt x="540994" y="702665"/>
                  </a:lnTo>
                  <a:lnTo>
                    <a:pt x="585939" y="713028"/>
                  </a:lnTo>
                  <a:lnTo>
                    <a:pt x="631901" y="720547"/>
                  </a:lnTo>
                  <a:lnTo>
                    <a:pt x="678776" y="725119"/>
                  </a:lnTo>
                  <a:lnTo>
                    <a:pt x="726452" y="726668"/>
                  </a:lnTo>
                  <a:lnTo>
                    <a:pt x="726452" y="719670"/>
                  </a:lnTo>
                  <a:close/>
                </a:path>
                <a:path w="727075" h="727075">
                  <a:moveTo>
                    <a:pt x="726452" y="681583"/>
                  </a:moveTo>
                  <a:lnTo>
                    <a:pt x="677887" y="679869"/>
                  </a:lnTo>
                  <a:lnTo>
                    <a:pt x="630237" y="674801"/>
                  </a:lnTo>
                  <a:lnTo>
                    <a:pt x="583603" y="666496"/>
                  </a:lnTo>
                  <a:lnTo>
                    <a:pt x="538111" y="655066"/>
                  </a:lnTo>
                  <a:lnTo>
                    <a:pt x="493864" y="640638"/>
                  </a:lnTo>
                  <a:lnTo>
                    <a:pt x="451002" y="623328"/>
                  </a:lnTo>
                  <a:lnTo>
                    <a:pt x="409625" y="603237"/>
                  </a:lnTo>
                  <a:lnTo>
                    <a:pt x="369849" y="580504"/>
                  </a:lnTo>
                  <a:lnTo>
                    <a:pt x="331800" y="555218"/>
                  </a:lnTo>
                  <a:lnTo>
                    <a:pt x="295592" y="527519"/>
                  </a:lnTo>
                  <a:lnTo>
                    <a:pt x="261327" y="497509"/>
                  </a:lnTo>
                  <a:lnTo>
                    <a:pt x="229146" y="465315"/>
                  </a:lnTo>
                  <a:lnTo>
                    <a:pt x="199148" y="431050"/>
                  </a:lnTo>
                  <a:lnTo>
                    <a:pt x="171450" y="394830"/>
                  </a:lnTo>
                  <a:lnTo>
                    <a:pt x="146177" y="356768"/>
                  </a:lnTo>
                  <a:lnTo>
                    <a:pt x="123444" y="316979"/>
                  </a:lnTo>
                  <a:lnTo>
                    <a:pt x="103352" y="275577"/>
                  </a:lnTo>
                  <a:lnTo>
                    <a:pt x="86042" y="232702"/>
                  </a:lnTo>
                  <a:lnTo>
                    <a:pt x="71615" y="188442"/>
                  </a:lnTo>
                  <a:lnTo>
                    <a:pt x="60185" y="142925"/>
                  </a:lnTo>
                  <a:lnTo>
                    <a:pt x="51892" y="96266"/>
                  </a:lnTo>
                  <a:lnTo>
                    <a:pt x="46824" y="48590"/>
                  </a:lnTo>
                  <a:lnTo>
                    <a:pt x="45097" y="0"/>
                  </a:lnTo>
                  <a:lnTo>
                    <a:pt x="37871" y="0"/>
                  </a:lnTo>
                  <a:lnTo>
                    <a:pt x="39471" y="47066"/>
                  </a:lnTo>
                  <a:lnTo>
                    <a:pt x="44183" y="93294"/>
                  </a:lnTo>
                  <a:lnTo>
                    <a:pt x="51904" y="138595"/>
                  </a:lnTo>
                  <a:lnTo>
                    <a:pt x="62534" y="182841"/>
                  </a:lnTo>
                  <a:lnTo>
                    <a:pt x="75971" y="225933"/>
                  </a:lnTo>
                  <a:lnTo>
                    <a:pt x="92113" y="267779"/>
                  </a:lnTo>
                  <a:lnTo>
                    <a:pt x="110845" y="308279"/>
                  </a:lnTo>
                  <a:lnTo>
                    <a:pt x="132080" y="347306"/>
                  </a:lnTo>
                  <a:lnTo>
                    <a:pt x="155702" y="384771"/>
                  </a:lnTo>
                  <a:lnTo>
                    <a:pt x="181610" y="420573"/>
                  </a:lnTo>
                  <a:lnTo>
                    <a:pt x="209702" y="454609"/>
                  </a:lnTo>
                  <a:lnTo>
                    <a:pt x="239877" y="486765"/>
                  </a:lnTo>
                  <a:lnTo>
                    <a:pt x="272034" y="516940"/>
                  </a:lnTo>
                  <a:lnTo>
                    <a:pt x="306057" y="545045"/>
                  </a:lnTo>
                  <a:lnTo>
                    <a:pt x="341845" y="570953"/>
                  </a:lnTo>
                  <a:lnTo>
                    <a:pt x="379298" y="594588"/>
                  </a:lnTo>
                  <a:lnTo>
                    <a:pt x="418325" y="615823"/>
                  </a:lnTo>
                  <a:lnTo>
                    <a:pt x="458800" y="634555"/>
                  </a:lnTo>
                  <a:lnTo>
                    <a:pt x="500621" y="650697"/>
                  </a:lnTo>
                  <a:lnTo>
                    <a:pt x="543699" y="664133"/>
                  </a:lnTo>
                  <a:lnTo>
                    <a:pt x="587933" y="674763"/>
                  </a:lnTo>
                  <a:lnTo>
                    <a:pt x="633196" y="682485"/>
                  </a:lnTo>
                  <a:lnTo>
                    <a:pt x="679411" y="687197"/>
                  </a:lnTo>
                  <a:lnTo>
                    <a:pt x="726452" y="688797"/>
                  </a:lnTo>
                  <a:lnTo>
                    <a:pt x="726452" y="681583"/>
                  </a:lnTo>
                  <a:close/>
                </a:path>
                <a:path w="727075" h="727075">
                  <a:moveTo>
                    <a:pt x="726452" y="643699"/>
                  </a:moveTo>
                  <a:lnTo>
                    <a:pt x="678522" y="641934"/>
                  </a:lnTo>
                  <a:lnTo>
                    <a:pt x="631520" y="636714"/>
                  </a:lnTo>
                  <a:lnTo>
                    <a:pt x="585597" y="628154"/>
                  </a:lnTo>
                  <a:lnTo>
                    <a:pt x="540867" y="616407"/>
                  </a:lnTo>
                  <a:lnTo>
                    <a:pt x="497459" y="601560"/>
                  </a:lnTo>
                  <a:lnTo>
                    <a:pt x="455485" y="583780"/>
                  </a:lnTo>
                  <a:lnTo>
                    <a:pt x="415086" y="563168"/>
                  </a:lnTo>
                  <a:lnTo>
                    <a:pt x="376389" y="539851"/>
                  </a:lnTo>
                  <a:lnTo>
                    <a:pt x="339509" y="513956"/>
                  </a:lnTo>
                  <a:lnTo>
                    <a:pt x="304571" y="485609"/>
                  </a:lnTo>
                  <a:lnTo>
                    <a:pt x="271716" y="454939"/>
                  </a:lnTo>
                  <a:lnTo>
                    <a:pt x="241058" y="422071"/>
                  </a:lnTo>
                  <a:lnTo>
                    <a:pt x="212712" y="387121"/>
                  </a:lnTo>
                  <a:lnTo>
                    <a:pt x="186829" y="350227"/>
                  </a:lnTo>
                  <a:lnTo>
                    <a:pt x="163512" y="311518"/>
                  </a:lnTo>
                  <a:lnTo>
                    <a:pt x="142900" y="271106"/>
                  </a:lnTo>
                  <a:lnTo>
                    <a:pt x="125120" y="229120"/>
                  </a:lnTo>
                  <a:lnTo>
                    <a:pt x="110286" y="185686"/>
                  </a:lnTo>
                  <a:lnTo>
                    <a:pt x="98526" y="140931"/>
                  </a:lnTo>
                  <a:lnTo>
                    <a:pt x="89979" y="94983"/>
                  </a:lnTo>
                  <a:lnTo>
                    <a:pt x="84747" y="47955"/>
                  </a:lnTo>
                  <a:lnTo>
                    <a:pt x="82981" y="0"/>
                  </a:lnTo>
                  <a:lnTo>
                    <a:pt x="75971" y="0"/>
                  </a:lnTo>
                  <a:lnTo>
                    <a:pt x="77762" y="48488"/>
                  </a:lnTo>
                  <a:lnTo>
                    <a:pt x="83045" y="96037"/>
                  </a:lnTo>
                  <a:lnTo>
                    <a:pt x="91681" y="142481"/>
                  </a:lnTo>
                  <a:lnTo>
                    <a:pt x="103568" y="187731"/>
                  </a:lnTo>
                  <a:lnTo>
                    <a:pt x="118554" y="231648"/>
                  </a:lnTo>
                  <a:lnTo>
                    <a:pt x="136537" y="274091"/>
                  </a:lnTo>
                  <a:lnTo>
                    <a:pt x="157365" y="314947"/>
                  </a:lnTo>
                  <a:lnTo>
                    <a:pt x="180936" y="354076"/>
                  </a:lnTo>
                  <a:lnTo>
                    <a:pt x="207098" y="391375"/>
                  </a:lnTo>
                  <a:lnTo>
                    <a:pt x="235737" y="426694"/>
                  </a:lnTo>
                  <a:lnTo>
                    <a:pt x="266738" y="459917"/>
                  </a:lnTo>
                  <a:lnTo>
                    <a:pt x="299948" y="490918"/>
                  </a:lnTo>
                  <a:lnTo>
                    <a:pt x="335254" y="519569"/>
                  </a:lnTo>
                  <a:lnTo>
                    <a:pt x="372541" y="545744"/>
                  </a:lnTo>
                  <a:lnTo>
                    <a:pt x="411670" y="569302"/>
                  </a:lnTo>
                  <a:lnTo>
                    <a:pt x="452501" y="590143"/>
                  </a:lnTo>
                  <a:lnTo>
                    <a:pt x="494931" y="608126"/>
                  </a:lnTo>
                  <a:lnTo>
                    <a:pt x="538822" y="623112"/>
                  </a:lnTo>
                  <a:lnTo>
                    <a:pt x="584047" y="635000"/>
                  </a:lnTo>
                  <a:lnTo>
                    <a:pt x="630478" y="643636"/>
                  </a:lnTo>
                  <a:lnTo>
                    <a:pt x="677989" y="648919"/>
                  </a:lnTo>
                  <a:lnTo>
                    <a:pt x="726452" y="650709"/>
                  </a:lnTo>
                  <a:lnTo>
                    <a:pt x="726452" y="643699"/>
                  </a:lnTo>
                  <a:close/>
                </a:path>
                <a:path w="727075" h="727075">
                  <a:moveTo>
                    <a:pt x="726452" y="605586"/>
                  </a:moveTo>
                  <a:lnTo>
                    <a:pt x="679234" y="603770"/>
                  </a:lnTo>
                  <a:lnTo>
                    <a:pt x="632993" y="598373"/>
                  </a:lnTo>
                  <a:lnTo>
                    <a:pt x="587857" y="589572"/>
                  </a:lnTo>
                  <a:lnTo>
                    <a:pt x="543979" y="577469"/>
                  </a:lnTo>
                  <a:lnTo>
                    <a:pt x="501484" y="562203"/>
                  </a:lnTo>
                  <a:lnTo>
                    <a:pt x="460514" y="543941"/>
                  </a:lnTo>
                  <a:lnTo>
                    <a:pt x="421208" y="522782"/>
                  </a:lnTo>
                  <a:lnTo>
                    <a:pt x="383692" y="498881"/>
                  </a:lnTo>
                  <a:lnTo>
                    <a:pt x="348107" y="472363"/>
                  </a:lnTo>
                  <a:lnTo>
                    <a:pt x="314591" y="443382"/>
                  </a:lnTo>
                  <a:lnTo>
                    <a:pt x="283260" y="412051"/>
                  </a:lnTo>
                  <a:lnTo>
                    <a:pt x="254279" y="378523"/>
                  </a:lnTo>
                  <a:lnTo>
                    <a:pt x="227774" y="342925"/>
                  </a:lnTo>
                  <a:lnTo>
                    <a:pt x="203885" y="305396"/>
                  </a:lnTo>
                  <a:lnTo>
                    <a:pt x="182727" y="266065"/>
                  </a:lnTo>
                  <a:lnTo>
                    <a:pt x="164452" y="225082"/>
                  </a:lnTo>
                  <a:lnTo>
                    <a:pt x="149199" y="182575"/>
                  </a:lnTo>
                  <a:lnTo>
                    <a:pt x="137096" y="138671"/>
                  </a:lnTo>
                  <a:lnTo>
                    <a:pt x="128295" y="93522"/>
                  </a:lnTo>
                  <a:lnTo>
                    <a:pt x="122897" y="47244"/>
                  </a:lnTo>
                  <a:lnTo>
                    <a:pt x="121081" y="0"/>
                  </a:lnTo>
                  <a:lnTo>
                    <a:pt x="114071" y="0"/>
                  </a:lnTo>
                  <a:lnTo>
                    <a:pt x="115912" y="47802"/>
                  </a:lnTo>
                  <a:lnTo>
                    <a:pt x="121361" y="94615"/>
                  </a:lnTo>
                  <a:lnTo>
                    <a:pt x="130276" y="140296"/>
                  </a:lnTo>
                  <a:lnTo>
                    <a:pt x="142519" y="184708"/>
                  </a:lnTo>
                  <a:lnTo>
                    <a:pt x="157937" y="227723"/>
                  </a:lnTo>
                  <a:lnTo>
                    <a:pt x="176415" y="269176"/>
                  </a:lnTo>
                  <a:lnTo>
                    <a:pt x="197815" y="308965"/>
                  </a:lnTo>
                  <a:lnTo>
                    <a:pt x="221983" y="346925"/>
                  </a:lnTo>
                  <a:lnTo>
                    <a:pt x="248793" y="382930"/>
                  </a:lnTo>
                  <a:lnTo>
                    <a:pt x="278104" y="416852"/>
                  </a:lnTo>
                  <a:lnTo>
                    <a:pt x="309791" y="448538"/>
                  </a:lnTo>
                  <a:lnTo>
                    <a:pt x="343700" y="477850"/>
                  </a:lnTo>
                  <a:lnTo>
                    <a:pt x="379691" y="504672"/>
                  </a:lnTo>
                  <a:lnTo>
                    <a:pt x="417639" y="528840"/>
                  </a:lnTo>
                  <a:lnTo>
                    <a:pt x="457403" y="550240"/>
                  </a:lnTo>
                  <a:lnTo>
                    <a:pt x="498856" y="568718"/>
                  </a:lnTo>
                  <a:lnTo>
                    <a:pt x="541845" y="584149"/>
                  </a:lnTo>
                  <a:lnTo>
                    <a:pt x="586232" y="596392"/>
                  </a:lnTo>
                  <a:lnTo>
                    <a:pt x="631888" y="605294"/>
                  </a:lnTo>
                  <a:lnTo>
                    <a:pt x="678675" y="610743"/>
                  </a:lnTo>
                  <a:lnTo>
                    <a:pt x="726452" y="612597"/>
                  </a:lnTo>
                  <a:lnTo>
                    <a:pt x="726452" y="605586"/>
                  </a:lnTo>
                  <a:close/>
                </a:path>
                <a:path w="727075" h="727075">
                  <a:moveTo>
                    <a:pt x="726452" y="567499"/>
                  </a:moveTo>
                  <a:lnTo>
                    <a:pt x="677595" y="565416"/>
                  </a:lnTo>
                  <a:lnTo>
                    <a:pt x="629881" y="559269"/>
                  </a:lnTo>
                  <a:lnTo>
                    <a:pt x="583463" y="549236"/>
                  </a:lnTo>
                  <a:lnTo>
                    <a:pt x="538543" y="535482"/>
                  </a:lnTo>
                  <a:lnTo>
                    <a:pt x="495261" y="518185"/>
                  </a:lnTo>
                  <a:lnTo>
                    <a:pt x="453809" y="497509"/>
                  </a:lnTo>
                  <a:lnTo>
                    <a:pt x="414350" y="473633"/>
                  </a:lnTo>
                  <a:lnTo>
                    <a:pt x="377063" y="446735"/>
                  </a:lnTo>
                  <a:lnTo>
                    <a:pt x="342112" y="416979"/>
                  </a:lnTo>
                  <a:lnTo>
                    <a:pt x="309676" y="384530"/>
                  </a:lnTo>
                  <a:lnTo>
                    <a:pt x="279920" y="349567"/>
                  </a:lnTo>
                  <a:lnTo>
                    <a:pt x="253034" y="312267"/>
                  </a:lnTo>
                  <a:lnTo>
                    <a:pt x="229158" y="272796"/>
                  </a:lnTo>
                  <a:lnTo>
                    <a:pt x="208495" y="231330"/>
                  </a:lnTo>
                  <a:lnTo>
                    <a:pt x="191198" y="188023"/>
                  </a:lnTo>
                  <a:lnTo>
                    <a:pt x="177444" y="143065"/>
                  </a:lnTo>
                  <a:lnTo>
                    <a:pt x="167411" y="96634"/>
                  </a:lnTo>
                  <a:lnTo>
                    <a:pt x="161264" y="48882"/>
                  </a:lnTo>
                  <a:lnTo>
                    <a:pt x="159169" y="0"/>
                  </a:lnTo>
                  <a:lnTo>
                    <a:pt x="151942" y="0"/>
                  </a:lnTo>
                  <a:lnTo>
                    <a:pt x="153860" y="47053"/>
                  </a:lnTo>
                  <a:lnTo>
                    <a:pt x="159486" y="93078"/>
                  </a:lnTo>
                  <a:lnTo>
                    <a:pt x="168681" y="137909"/>
                  </a:lnTo>
                  <a:lnTo>
                    <a:pt x="181305" y="181419"/>
                  </a:lnTo>
                  <a:lnTo>
                    <a:pt x="197192" y="223456"/>
                  </a:lnTo>
                  <a:lnTo>
                    <a:pt x="216204" y="263855"/>
                  </a:lnTo>
                  <a:lnTo>
                    <a:pt x="238188" y="302475"/>
                  </a:lnTo>
                  <a:lnTo>
                    <a:pt x="262991" y="339166"/>
                  </a:lnTo>
                  <a:lnTo>
                    <a:pt x="290474" y="373773"/>
                  </a:lnTo>
                  <a:lnTo>
                    <a:pt x="320484" y="406158"/>
                  </a:lnTo>
                  <a:lnTo>
                    <a:pt x="352856" y="436168"/>
                  </a:lnTo>
                  <a:lnTo>
                    <a:pt x="387464" y="463651"/>
                  </a:lnTo>
                  <a:lnTo>
                    <a:pt x="424141" y="488467"/>
                  </a:lnTo>
                  <a:lnTo>
                    <a:pt x="462749" y="510451"/>
                  </a:lnTo>
                  <a:lnTo>
                    <a:pt x="503123" y="529463"/>
                  </a:lnTo>
                  <a:lnTo>
                    <a:pt x="545134" y="545363"/>
                  </a:lnTo>
                  <a:lnTo>
                    <a:pt x="588619" y="557974"/>
                  </a:lnTo>
                  <a:lnTo>
                    <a:pt x="633437" y="567169"/>
                  </a:lnTo>
                  <a:lnTo>
                    <a:pt x="679424" y="572808"/>
                  </a:lnTo>
                  <a:lnTo>
                    <a:pt x="726452" y="574713"/>
                  </a:lnTo>
                  <a:lnTo>
                    <a:pt x="726452" y="567499"/>
                  </a:lnTo>
                  <a:close/>
                </a:path>
                <a:path w="727075" h="727075">
                  <a:moveTo>
                    <a:pt x="726452" y="529386"/>
                  </a:moveTo>
                  <a:lnTo>
                    <a:pt x="678383" y="527227"/>
                  </a:lnTo>
                  <a:lnTo>
                    <a:pt x="631494" y="520839"/>
                  </a:lnTo>
                  <a:lnTo>
                    <a:pt x="585990" y="510451"/>
                  </a:lnTo>
                  <a:lnTo>
                    <a:pt x="542061" y="496214"/>
                  </a:lnTo>
                  <a:lnTo>
                    <a:pt x="499872" y="478332"/>
                  </a:lnTo>
                  <a:lnTo>
                    <a:pt x="459638" y="456996"/>
                  </a:lnTo>
                  <a:lnTo>
                    <a:pt x="421538" y="432396"/>
                  </a:lnTo>
                  <a:lnTo>
                    <a:pt x="385762" y="404710"/>
                  </a:lnTo>
                  <a:lnTo>
                    <a:pt x="352501" y="374142"/>
                  </a:lnTo>
                  <a:lnTo>
                    <a:pt x="321932" y="340868"/>
                  </a:lnTo>
                  <a:lnTo>
                    <a:pt x="294259" y="305079"/>
                  </a:lnTo>
                  <a:lnTo>
                    <a:pt x="269659" y="266966"/>
                  </a:lnTo>
                  <a:lnTo>
                    <a:pt x="248323" y="226707"/>
                  </a:lnTo>
                  <a:lnTo>
                    <a:pt x="230454" y="184518"/>
                  </a:lnTo>
                  <a:lnTo>
                    <a:pt x="216217" y="140550"/>
                  </a:lnTo>
                  <a:lnTo>
                    <a:pt x="205816" y="95021"/>
                  </a:lnTo>
                  <a:lnTo>
                    <a:pt x="199440" y="48107"/>
                  </a:lnTo>
                  <a:lnTo>
                    <a:pt x="197269" y="0"/>
                  </a:lnTo>
                  <a:lnTo>
                    <a:pt x="190042" y="0"/>
                  </a:lnTo>
                  <a:lnTo>
                    <a:pt x="192239" y="48755"/>
                  </a:lnTo>
                  <a:lnTo>
                    <a:pt x="198704" y="96304"/>
                  </a:lnTo>
                  <a:lnTo>
                    <a:pt x="209257" y="142455"/>
                  </a:lnTo>
                  <a:lnTo>
                    <a:pt x="223685" y="187020"/>
                  </a:lnTo>
                  <a:lnTo>
                    <a:pt x="241808" y="229793"/>
                  </a:lnTo>
                  <a:lnTo>
                    <a:pt x="263436" y="270586"/>
                  </a:lnTo>
                  <a:lnTo>
                    <a:pt x="288366" y="309232"/>
                  </a:lnTo>
                  <a:lnTo>
                    <a:pt x="316420" y="345503"/>
                  </a:lnTo>
                  <a:lnTo>
                    <a:pt x="347408" y="379234"/>
                  </a:lnTo>
                  <a:lnTo>
                    <a:pt x="381127" y="410235"/>
                  </a:lnTo>
                  <a:lnTo>
                    <a:pt x="417398" y="438289"/>
                  </a:lnTo>
                  <a:lnTo>
                    <a:pt x="456018" y="463232"/>
                  </a:lnTo>
                  <a:lnTo>
                    <a:pt x="496798" y="484860"/>
                  </a:lnTo>
                  <a:lnTo>
                    <a:pt x="539559" y="502996"/>
                  </a:lnTo>
                  <a:lnTo>
                    <a:pt x="584085" y="517423"/>
                  </a:lnTo>
                  <a:lnTo>
                    <a:pt x="630212" y="527964"/>
                  </a:lnTo>
                  <a:lnTo>
                    <a:pt x="677722" y="534428"/>
                  </a:lnTo>
                  <a:lnTo>
                    <a:pt x="726452" y="536625"/>
                  </a:lnTo>
                  <a:lnTo>
                    <a:pt x="726452" y="529386"/>
                  </a:lnTo>
                  <a:close/>
                </a:path>
                <a:path w="727075" h="727075">
                  <a:moveTo>
                    <a:pt x="726452" y="491540"/>
                  </a:moveTo>
                  <a:lnTo>
                    <a:pt x="679221" y="489280"/>
                  </a:lnTo>
                  <a:lnTo>
                    <a:pt x="633234" y="482650"/>
                  </a:lnTo>
                  <a:lnTo>
                    <a:pt x="588708" y="471855"/>
                  </a:lnTo>
                  <a:lnTo>
                    <a:pt x="545858" y="457098"/>
                  </a:lnTo>
                  <a:lnTo>
                    <a:pt x="504888" y="438607"/>
                  </a:lnTo>
                  <a:lnTo>
                    <a:pt x="465988" y="416560"/>
                  </a:lnTo>
                  <a:lnTo>
                    <a:pt x="429387" y="391185"/>
                  </a:lnTo>
                  <a:lnTo>
                    <a:pt x="395287" y="362686"/>
                  </a:lnTo>
                  <a:lnTo>
                    <a:pt x="363893" y="331266"/>
                  </a:lnTo>
                  <a:lnTo>
                    <a:pt x="335419" y="297154"/>
                  </a:lnTo>
                  <a:lnTo>
                    <a:pt x="310057" y="260527"/>
                  </a:lnTo>
                  <a:lnTo>
                    <a:pt x="288036" y="221615"/>
                  </a:lnTo>
                  <a:lnTo>
                    <a:pt x="269557" y="180619"/>
                  </a:lnTo>
                  <a:lnTo>
                    <a:pt x="254812" y="137756"/>
                  </a:lnTo>
                  <a:lnTo>
                    <a:pt x="244030" y="93218"/>
                  </a:lnTo>
                  <a:lnTo>
                    <a:pt x="237401" y="47231"/>
                  </a:lnTo>
                  <a:lnTo>
                    <a:pt x="235153" y="0"/>
                  </a:lnTo>
                  <a:lnTo>
                    <a:pt x="228142" y="0"/>
                  </a:lnTo>
                  <a:lnTo>
                    <a:pt x="230428" y="47917"/>
                  </a:lnTo>
                  <a:lnTo>
                    <a:pt x="237147" y="94576"/>
                  </a:lnTo>
                  <a:lnTo>
                    <a:pt x="248094" y="139750"/>
                  </a:lnTo>
                  <a:lnTo>
                    <a:pt x="263055" y="183235"/>
                  </a:lnTo>
                  <a:lnTo>
                    <a:pt x="281813" y="224815"/>
                  </a:lnTo>
                  <a:lnTo>
                    <a:pt x="304152" y="264274"/>
                  </a:lnTo>
                  <a:lnTo>
                    <a:pt x="329882" y="301421"/>
                  </a:lnTo>
                  <a:lnTo>
                    <a:pt x="358775" y="336029"/>
                  </a:lnTo>
                  <a:lnTo>
                    <a:pt x="390613" y="367880"/>
                  </a:lnTo>
                  <a:lnTo>
                    <a:pt x="425208" y="396786"/>
                  </a:lnTo>
                  <a:lnTo>
                    <a:pt x="462330" y="422516"/>
                  </a:lnTo>
                  <a:lnTo>
                    <a:pt x="501777" y="444868"/>
                  </a:lnTo>
                  <a:lnTo>
                    <a:pt x="543331" y="463626"/>
                  </a:lnTo>
                  <a:lnTo>
                    <a:pt x="586790" y="478586"/>
                  </a:lnTo>
                  <a:lnTo>
                    <a:pt x="631939" y="489534"/>
                  </a:lnTo>
                  <a:lnTo>
                    <a:pt x="678561" y="496252"/>
                  </a:lnTo>
                  <a:lnTo>
                    <a:pt x="726452" y="498538"/>
                  </a:lnTo>
                  <a:lnTo>
                    <a:pt x="726452" y="491540"/>
                  </a:lnTo>
                  <a:close/>
                </a:path>
                <a:path w="727075" h="727075">
                  <a:moveTo>
                    <a:pt x="726452" y="453428"/>
                  </a:moveTo>
                  <a:lnTo>
                    <a:pt x="680199" y="451078"/>
                  </a:lnTo>
                  <a:lnTo>
                    <a:pt x="635254" y="444195"/>
                  </a:lnTo>
                  <a:lnTo>
                    <a:pt x="591858" y="433006"/>
                  </a:lnTo>
                  <a:lnTo>
                    <a:pt x="550252" y="417741"/>
                  </a:lnTo>
                  <a:lnTo>
                    <a:pt x="510641" y="398614"/>
                  </a:lnTo>
                  <a:lnTo>
                    <a:pt x="473278" y="375881"/>
                  </a:lnTo>
                  <a:lnTo>
                    <a:pt x="438365" y="349758"/>
                  </a:lnTo>
                  <a:lnTo>
                    <a:pt x="406171" y="320471"/>
                  </a:lnTo>
                  <a:lnTo>
                    <a:pt x="376885" y="288251"/>
                  </a:lnTo>
                  <a:lnTo>
                    <a:pt x="350774" y="253339"/>
                  </a:lnTo>
                  <a:lnTo>
                    <a:pt x="328041" y="215950"/>
                  </a:lnTo>
                  <a:lnTo>
                    <a:pt x="308927" y="176326"/>
                  </a:lnTo>
                  <a:lnTo>
                    <a:pt x="293662" y="134683"/>
                  </a:lnTo>
                  <a:lnTo>
                    <a:pt x="282473" y="91262"/>
                  </a:lnTo>
                  <a:lnTo>
                    <a:pt x="275590" y="46291"/>
                  </a:lnTo>
                  <a:lnTo>
                    <a:pt x="273240" y="0"/>
                  </a:lnTo>
                  <a:lnTo>
                    <a:pt x="266242" y="0"/>
                  </a:lnTo>
                  <a:lnTo>
                    <a:pt x="268617" y="47015"/>
                  </a:lnTo>
                  <a:lnTo>
                    <a:pt x="275602" y="92697"/>
                  </a:lnTo>
                  <a:lnTo>
                    <a:pt x="286969" y="136791"/>
                  </a:lnTo>
                  <a:lnTo>
                    <a:pt x="302463" y="179082"/>
                  </a:lnTo>
                  <a:lnTo>
                    <a:pt x="321868" y="219329"/>
                  </a:lnTo>
                  <a:lnTo>
                    <a:pt x="344944" y="257289"/>
                  </a:lnTo>
                  <a:lnTo>
                    <a:pt x="371462" y="292747"/>
                  </a:lnTo>
                  <a:lnTo>
                    <a:pt x="401193" y="325450"/>
                  </a:lnTo>
                  <a:lnTo>
                    <a:pt x="433882" y="355180"/>
                  </a:lnTo>
                  <a:lnTo>
                    <a:pt x="469328" y="381711"/>
                  </a:lnTo>
                  <a:lnTo>
                    <a:pt x="507276" y="404799"/>
                  </a:lnTo>
                  <a:lnTo>
                    <a:pt x="547497" y="424205"/>
                  </a:lnTo>
                  <a:lnTo>
                    <a:pt x="589749" y="439699"/>
                  </a:lnTo>
                  <a:lnTo>
                    <a:pt x="633818" y="451065"/>
                  </a:lnTo>
                  <a:lnTo>
                    <a:pt x="679462" y="458050"/>
                  </a:lnTo>
                  <a:lnTo>
                    <a:pt x="726452" y="460425"/>
                  </a:lnTo>
                  <a:lnTo>
                    <a:pt x="726452" y="453428"/>
                  </a:lnTo>
                  <a:close/>
                </a:path>
                <a:path w="727075" h="727075">
                  <a:moveTo>
                    <a:pt x="726452" y="415340"/>
                  </a:moveTo>
                  <a:lnTo>
                    <a:pt x="678129" y="412534"/>
                  </a:lnTo>
                  <a:lnTo>
                    <a:pt x="631418" y="404355"/>
                  </a:lnTo>
                  <a:lnTo>
                    <a:pt x="586638" y="391083"/>
                  </a:lnTo>
                  <a:lnTo>
                    <a:pt x="544093" y="373062"/>
                  </a:lnTo>
                  <a:lnTo>
                    <a:pt x="504113" y="350583"/>
                  </a:lnTo>
                  <a:lnTo>
                    <a:pt x="467017" y="323977"/>
                  </a:lnTo>
                  <a:lnTo>
                    <a:pt x="433095" y="293547"/>
                  </a:lnTo>
                  <a:lnTo>
                    <a:pt x="402678" y="259613"/>
                  </a:lnTo>
                  <a:lnTo>
                    <a:pt x="376085" y="222491"/>
                  </a:lnTo>
                  <a:lnTo>
                    <a:pt x="353606" y="182486"/>
                  </a:lnTo>
                  <a:lnTo>
                    <a:pt x="335584" y="139928"/>
                  </a:lnTo>
                  <a:lnTo>
                    <a:pt x="322326" y="95110"/>
                  </a:lnTo>
                  <a:lnTo>
                    <a:pt x="314134" y="48361"/>
                  </a:lnTo>
                  <a:lnTo>
                    <a:pt x="311340" y="0"/>
                  </a:lnTo>
                  <a:lnTo>
                    <a:pt x="304101" y="0"/>
                  </a:lnTo>
                  <a:lnTo>
                    <a:pt x="306946" y="49199"/>
                  </a:lnTo>
                  <a:lnTo>
                    <a:pt x="315277" y="96748"/>
                  </a:lnTo>
                  <a:lnTo>
                    <a:pt x="328777" y="142341"/>
                  </a:lnTo>
                  <a:lnTo>
                    <a:pt x="347116" y="185648"/>
                  </a:lnTo>
                  <a:lnTo>
                    <a:pt x="369989" y="226339"/>
                  </a:lnTo>
                  <a:lnTo>
                    <a:pt x="397052" y="264109"/>
                  </a:lnTo>
                  <a:lnTo>
                    <a:pt x="428002" y="298627"/>
                  </a:lnTo>
                  <a:lnTo>
                    <a:pt x="462508" y="329590"/>
                  </a:lnTo>
                  <a:lnTo>
                    <a:pt x="500265" y="356654"/>
                  </a:lnTo>
                  <a:lnTo>
                    <a:pt x="540943" y="379526"/>
                  </a:lnTo>
                  <a:lnTo>
                    <a:pt x="584212" y="397865"/>
                  </a:lnTo>
                  <a:lnTo>
                    <a:pt x="629767" y="411365"/>
                  </a:lnTo>
                  <a:lnTo>
                    <a:pt x="677291" y="419696"/>
                  </a:lnTo>
                  <a:lnTo>
                    <a:pt x="726452" y="422554"/>
                  </a:lnTo>
                  <a:lnTo>
                    <a:pt x="726452" y="415340"/>
                  </a:lnTo>
                  <a:close/>
                </a:path>
                <a:path w="727075" h="727075">
                  <a:moveTo>
                    <a:pt x="726452" y="377456"/>
                  </a:moveTo>
                  <a:lnTo>
                    <a:pt x="679246" y="374510"/>
                  </a:lnTo>
                  <a:lnTo>
                    <a:pt x="633755" y="365899"/>
                  </a:lnTo>
                  <a:lnTo>
                    <a:pt x="590346" y="351993"/>
                  </a:lnTo>
                  <a:lnTo>
                    <a:pt x="549363" y="333146"/>
                  </a:lnTo>
                  <a:lnTo>
                    <a:pt x="511187" y="309702"/>
                  </a:lnTo>
                  <a:lnTo>
                    <a:pt x="476148" y="282028"/>
                  </a:lnTo>
                  <a:lnTo>
                    <a:pt x="444627" y="250494"/>
                  </a:lnTo>
                  <a:lnTo>
                    <a:pt x="416966" y="215442"/>
                  </a:lnTo>
                  <a:lnTo>
                    <a:pt x="393534" y="177241"/>
                  </a:lnTo>
                  <a:lnTo>
                    <a:pt x="374688" y="136232"/>
                  </a:lnTo>
                  <a:lnTo>
                    <a:pt x="360781" y="92786"/>
                  </a:lnTo>
                  <a:lnTo>
                    <a:pt x="352171" y="47244"/>
                  </a:lnTo>
                  <a:lnTo>
                    <a:pt x="349224" y="0"/>
                  </a:lnTo>
                  <a:lnTo>
                    <a:pt x="342214" y="0"/>
                  </a:lnTo>
                  <a:lnTo>
                    <a:pt x="345224" y="48145"/>
                  </a:lnTo>
                  <a:lnTo>
                    <a:pt x="353987" y="94526"/>
                  </a:lnTo>
                  <a:lnTo>
                    <a:pt x="368147" y="138785"/>
                  </a:lnTo>
                  <a:lnTo>
                    <a:pt x="387337" y="180555"/>
                  </a:lnTo>
                  <a:lnTo>
                    <a:pt x="411200" y="219481"/>
                  </a:lnTo>
                  <a:lnTo>
                    <a:pt x="439369" y="255181"/>
                  </a:lnTo>
                  <a:lnTo>
                    <a:pt x="471474" y="287299"/>
                  </a:lnTo>
                  <a:lnTo>
                    <a:pt x="507149" y="315468"/>
                  </a:lnTo>
                  <a:lnTo>
                    <a:pt x="546049" y="339344"/>
                  </a:lnTo>
                  <a:lnTo>
                    <a:pt x="587781" y="358533"/>
                  </a:lnTo>
                  <a:lnTo>
                    <a:pt x="632015" y="372694"/>
                  </a:lnTo>
                  <a:lnTo>
                    <a:pt x="678357" y="381457"/>
                  </a:lnTo>
                  <a:lnTo>
                    <a:pt x="726452" y="384467"/>
                  </a:lnTo>
                  <a:lnTo>
                    <a:pt x="726452" y="377456"/>
                  </a:lnTo>
                  <a:close/>
                </a:path>
                <a:path w="727075" h="727075">
                  <a:moveTo>
                    <a:pt x="726452" y="339369"/>
                  </a:moveTo>
                  <a:lnTo>
                    <a:pt x="680554" y="336270"/>
                  </a:lnTo>
                  <a:lnTo>
                    <a:pt x="636485" y="327215"/>
                  </a:lnTo>
                  <a:lnTo>
                    <a:pt x="594677" y="312635"/>
                  </a:lnTo>
                  <a:lnTo>
                    <a:pt x="555523" y="292938"/>
                  </a:lnTo>
                  <a:lnTo>
                    <a:pt x="519442" y="268516"/>
                  </a:lnTo>
                  <a:lnTo>
                    <a:pt x="486854" y="239801"/>
                  </a:lnTo>
                  <a:lnTo>
                    <a:pt x="458139" y="207187"/>
                  </a:lnTo>
                  <a:lnTo>
                    <a:pt x="433730" y="171081"/>
                  </a:lnTo>
                  <a:lnTo>
                    <a:pt x="414032" y="131902"/>
                  </a:lnTo>
                  <a:lnTo>
                    <a:pt x="399453" y="90055"/>
                  </a:lnTo>
                  <a:lnTo>
                    <a:pt x="390410" y="45948"/>
                  </a:lnTo>
                  <a:lnTo>
                    <a:pt x="387311" y="0"/>
                  </a:lnTo>
                  <a:lnTo>
                    <a:pt x="380301" y="0"/>
                  </a:lnTo>
                  <a:lnTo>
                    <a:pt x="383476" y="46913"/>
                  </a:lnTo>
                  <a:lnTo>
                    <a:pt x="392696" y="91948"/>
                  </a:lnTo>
                  <a:lnTo>
                    <a:pt x="407568" y="134658"/>
                  </a:lnTo>
                  <a:lnTo>
                    <a:pt x="427672" y="174650"/>
                  </a:lnTo>
                  <a:lnTo>
                    <a:pt x="452577" y="211493"/>
                  </a:lnTo>
                  <a:lnTo>
                    <a:pt x="481863" y="244779"/>
                  </a:lnTo>
                  <a:lnTo>
                    <a:pt x="515137" y="274091"/>
                  </a:lnTo>
                  <a:lnTo>
                    <a:pt x="551954" y="298996"/>
                  </a:lnTo>
                  <a:lnTo>
                    <a:pt x="591921" y="319100"/>
                  </a:lnTo>
                  <a:lnTo>
                    <a:pt x="634606" y="333984"/>
                  </a:lnTo>
                  <a:lnTo>
                    <a:pt x="679589" y="343204"/>
                  </a:lnTo>
                  <a:lnTo>
                    <a:pt x="726452" y="346379"/>
                  </a:lnTo>
                  <a:lnTo>
                    <a:pt x="726452" y="339369"/>
                  </a:lnTo>
                  <a:close/>
                </a:path>
                <a:path w="727075" h="727075">
                  <a:moveTo>
                    <a:pt x="726452" y="301256"/>
                  </a:moveTo>
                  <a:lnTo>
                    <a:pt x="677697" y="297307"/>
                  </a:lnTo>
                  <a:lnTo>
                    <a:pt x="631418" y="285877"/>
                  </a:lnTo>
                  <a:lnTo>
                    <a:pt x="588251" y="267589"/>
                  </a:lnTo>
                  <a:lnTo>
                    <a:pt x="548805" y="243078"/>
                  </a:lnTo>
                  <a:lnTo>
                    <a:pt x="513702" y="212940"/>
                  </a:lnTo>
                  <a:lnTo>
                    <a:pt x="483590" y="177825"/>
                  </a:lnTo>
                  <a:lnTo>
                    <a:pt x="459079" y="138353"/>
                  </a:lnTo>
                  <a:lnTo>
                    <a:pt x="440791" y="95135"/>
                  </a:lnTo>
                  <a:lnTo>
                    <a:pt x="429374" y="48806"/>
                  </a:lnTo>
                  <a:lnTo>
                    <a:pt x="425424" y="0"/>
                  </a:lnTo>
                  <a:lnTo>
                    <a:pt x="418185" y="0"/>
                  </a:lnTo>
                  <a:lnTo>
                    <a:pt x="421538" y="45478"/>
                  </a:lnTo>
                  <a:lnTo>
                    <a:pt x="431279" y="88925"/>
                  </a:lnTo>
                  <a:lnTo>
                    <a:pt x="446925" y="129844"/>
                  </a:lnTo>
                  <a:lnTo>
                    <a:pt x="467995" y="167767"/>
                  </a:lnTo>
                  <a:lnTo>
                    <a:pt x="493991" y="202196"/>
                  </a:lnTo>
                  <a:lnTo>
                    <a:pt x="524433" y="232664"/>
                  </a:lnTo>
                  <a:lnTo>
                    <a:pt x="558850" y="258673"/>
                  </a:lnTo>
                  <a:lnTo>
                    <a:pt x="596747" y="279742"/>
                  </a:lnTo>
                  <a:lnTo>
                    <a:pt x="637628" y="295402"/>
                  </a:lnTo>
                  <a:lnTo>
                    <a:pt x="681024" y="305142"/>
                  </a:lnTo>
                  <a:lnTo>
                    <a:pt x="726452" y="308495"/>
                  </a:lnTo>
                  <a:lnTo>
                    <a:pt x="726452" y="301256"/>
                  </a:lnTo>
                  <a:close/>
                </a:path>
                <a:path w="727075" h="727075">
                  <a:moveTo>
                    <a:pt x="726452" y="263169"/>
                  </a:moveTo>
                  <a:lnTo>
                    <a:pt x="679259" y="258914"/>
                  </a:lnTo>
                  <a:lnTo>
                    <a:pt x="634822" y="246684"/>
                  </a:lnTo>
                  <a:lnTo>
                    <a:pt x="593864" y="227190"/>
                  </a:lnTo>
                  <a:lnTo>
                    <a:pt x="557161" y="201206"/>
                  </a:lnTo>
                  <a:lnTo>
                    <a:pt x="525449" y="169481"/>
                  </a:lnTo>
                  <a:lnTo>
                    <a:pt x="499465" y="132740"/>
                  </a:lnTo>
                  <a:lnTo>
                    <a:pt x="479983" y="91744"/>
                  </a:lnTo>
                  <a:lnTo>
                    <a:pt x="467753" y="47256"/>
                  </a:lnTo>
                  <a:lnTo>
                    <a:pt x="463499" y="0"/>
                  </a:lnTo>
                  <a:lnTo>
                    <a:pt x="456298" y="0"/>
                  </a:lnTo>
                  <a:lnTo>
                    <a:pt x="460654" y="48539"/>
                  </a:lnTo>
                  <a:lnTo>
                    <a:pt x="473240" y="94246"/>
                  </a:lnTo>
                  <a:lnTo>
                    <a:pt x="493255" y="136359"/>
                  </a:lnTo>
                  <a:lnTo>
                    <a:pt x="519938" y="174117"/>
                  </a:lnTo>
                  <a:lnTo>
                    <a:pt x="552526" y="206717"/>
                  </a:lnTo>
                  <a:lnTo>
                    <a:pt x="590245" y="233426"/>
                  </a:lnTo>
                  <a:lnTo>
                    <a:pt x="632320" y="253453"/>
                  </a:lnTo>
                  <a:lnTo>
                    <a:pt x="677976" y="266026"/>
                  </a:lnTo>
                  <a:lnTo>
                    <a:pt x="726452" y="270395"/>
                  </a:lnTo>
                  <a:lnTo>
                    <a:pt x="726452" y="263169"/>
                  </a:lnTo>
                  <a:close/>
                </a:path>
              </a:pathLst>
            </a:custGeom>
            <a:solidFill>
              <a:srgbClr val="FBDC04"/>
            </a:solidFill>
          </p:spPr>
          <p:txBody>
            <a:bodyPr wrap="square" lIns="0" tIns="0" rIns="0" bIns="0" rtlCol="0"/>
            <a:lstStyle/>
            <a:p>
              <a:endParaRPr/>
            </a:p>
          </p:txBody>
        </p:sp>
        <p:pic>
          <p:nvPicPr>
            <p:cNvPr id="18" name="object 13">
              <a:extLst>
                <a:ext uri="{FF2B5EF4-FFF2-40B4-BE49-F238E27FC236}">
                  <a16:creationId xmlns:a16="http://schemas.microsoft.com/office/drawing/2014/main" id="{FB960747-E109-989E-1CCB-C1041B06690C}"/>
                </a:ext>
              </a:extLst>
            </p:cNvPr>
            <p:cNvPicPr/>
            <p:nvPr/>
          </p:nvPicPr>
          <p:blipFill>
            <a:blip r:embed="rId3" cstate="print"/>
            <a:stretch>
              <a:fillRect/>
            </a:stretch>
          </p:blipFill>
          <p:spPr>
            <a:xfrm>
              <a:off x="836475" y="518160"/>
              <a:ext cx="232070" cy="232301"/>
            </a:xfrm>
            <a:prstGeom prst="rect">
              <a:avLst/>
            </a:prstGeom>
          </p:spPr>
        </p:pic>
        <p:sp>
          <p:nvSpPr>
            <p:cNvPr id="19" name="object 14">
              <a:extLst>
                <a:ext uri="{FF2B5EF4-FFF2-40B4-BE49-F238E27FC236}">
                  <a16:creationId xmlns:a16="http://schemas.microsoft.com/office/drawing/2014/main" id="{28F84D22-CEEB-23F9-A9E0-AABC58F937B8}"/>
                </a:ext>
              </a:extLst>
            </p:cNvPr>
            <p:cNvSpPr/>
            <p:nvPr/>
          </p:nvSpPr>
          <p:spPr>
            <a:xfrm>
              <a:off x="7248131" y="705408"/>
              <a:ext cx="619125" cy="619125"/>
            </a:xfrm>
            <a:custGeom>
              <a:avLst/>
              <a:gdLst/>
              <a:ahLst/>
              <a:cxnLst/>
              <a:rect l="l" t="t" r="r" b="b"/>
              <a:pathLst>
                <a:path w="619125" h="619125">
                  <a:moveTo>
                    <a:pt x="543750" y="347776"/>
                  </a:moveTo>
                  <a:lnTo>
                    <a:pt x="535940" y="336931"/>
                  </a:lnTo>
                  <a:lnTo>
                    <a:pt x="523798" y="331216"/>
                  </a:lnTo>
                  <a:lnTo>
                    <a:pt x="511886" y="334848"/>
                  </a:lnTo>
                  <a:lnTo>
                    <a:pt x="519480" y="340969"/>
                  </a:lnTo>
                  <a:lnTo>
                    <a:pt x="507453" y="384517"/>
                  </a:lnTo>
                  <a:lnTo>
                    <a:pt x="489648" y="422211"/>
                  </a:lnTo>
                  <a:lnTo>
                    <a:pt x="466890" y="454037"/>
                  </a:lnTo>
                  <a:lnTo>
                    <a:pt x="409778" y="500189"/>
                  </a:lnTo>
                  <a:lnTo>
                    <a:pt x="342773" y="523100"/>
                  </a:lnTo>
                  <a:lnTo>
                    <a:pt x="307619" y="525868"/>
                  </a:lnTo>
                  <a:lnTo>
                    <a:pt x="272465" y="522871"/>
                  </a:lnTo>
                  <a:lnTo>
                    <a:pt x="205511" y="499643"/>
                  </a:lnTo>
                  <a:lnTo>
                    <a:pt x="148488" y="453517"/>
                  </a:lnTo>
                  <a:lnTo>
                    <a:pt x="125793" y="421919"/>
                  </a:lnTo>
                  <a:lnTo>
                    <a:pt x="108051" y="384644"/>
                  </a:lnTo>
                  <a:lnTo>
                    <a:pt x="96126" y="341693"/>
                  </a:lnTo>
                  <a:lnTo>
                    <a:pt x="106400" y="334848"/>
                  </a:lnTo>
                  <a:lnTo>
                    <a:pt x="93560" y="331482"/>
                  </a:lnTo>
                  <a:lnTo>
                    <a:pt x="82092" y="337299"/>
                  </a:lnTo>
                  <a:lnTo>
                    <a:pt x="75069" y="348056"/>
                  </a:lnTo>
                  <a:lnTo>
                    <a:pt x="75577" y="359549"/>
                  </a:lnTo>
                  <a:lnTo>
                    <a:pt x="82423" y="352463"/>
                  </a:lnTo>
                  <a:lnTo>
                    <a:pt x="94970" y="394106"/>
                  </a:lnTo>
                  <a:lnTo>
                    <a:pt x="112712" y="430618"/>
                  </a:lnTo>
                  <a:lnTo>
                    <a:pt x="134975" y="462000"/>
                  </a:lnTo>
                  <a:lnTo>
                    <a:pt x="190258" y="509257"/>
                  </a:lnTo>
                  <a:lnTo>
                    <a:pt x="255295" y="535736"/>
                  </a:lnTo>
                  <a:lnTo>
                    <a:pt x="324535" y="541261"/>
                  </a:lnTo>
                  <a:lnTo>
                    <a:pt x="359016" y="536130"/>
                  </a:lnTo>
                  <a:lnTo>
                    <a:pt x="424192" y="509981"/>
                  </a:lnTo>
                  <a:lnTo>
                    <a:pt x="479755" y="462495"/>
                  </a:lnTo>
                  <a:lnTo>
                    <a:pt x="502196" y="430720"/>
                  </a:lnTo>
                  <a:lnTo>
                    <a:pt x="520153" y="393560"/>
                  </a:lnTo>
                  <a:lnTo>
                    <a:pt x="532942" y="350989"/>
                  </a:lnTo>
                  <a:lnTo>
                    <a:pt x="542721" y="359549"/>
                  </a:lnTo>
                  <a:lnTo>
                    <a:pt x="543750" y="347776"/>
                  </a:lnTo>
                  <a:close/>
                </a:path>
                <a:path w="619125" h="619125">
                  <a:moveTo>
                    <a:pt x="619036" y="309664"/>
                  </a:moveTo>
                  <a:lnTo>
                    <a:pt x="614972" y="259372"/>
                  </a:lnTo>
                  <a:lnTo>
                    <a:pt x="606552" y="225247"/>
                  </a:lnTo>
                  <a:lnTo>
                    <a:pt x="606552" y="309664"/>
                  </a:lnTo>
                  <a:lnTo>
                    <a:pt x="602665" y="357797"/>
                  </a:lnTo>
                  <a:lnTo>
                    <a:pt x="591400" y="403491"/>
                  </a:lnTo>
                  <a:lnTo>
                    <a:pt x="573379" y="446100"/>
                  </a:lnTo>
                  <a:lnTo>
                    <a:pt x="549198" y="484974"/>
                  </a:lnTo>
                  <a:lnTo>
                    <a:pt x="519480" y="519506"/>
                  </a:lnTo>
                  <a:lnTo>
                    <a:pt x="484860" y="549224"/>
                  </a:lnTo>
                  <a:lnTo>
                    <a:pt x="445960" y="573405"/>
                  </a:lnTo>
                  <a:lnTo>
                    <a:pt x="403352" y="591426"/>
                  </a:lnTo>
                  <a:lnTo>
                    <a:pt x="357632" y="602691"/>
                  </a:lnTo>
                  <a:lnTo>
                    <a:pt x="309397" y="606577"/>
                  </a:lnTo>
                  <a:lnTo>
                    <a:pt x="261150" y="602691"/>
                  </a:lnTo>
                  <a:lnTo>
                    <a:pt x="215442" y="591426"/>
                  </a:lnTo>
                  <a:lnTo>
                    <a:pt x="172834" y="573405"/>
                  </a:lnTo>
                  <a:lnTo>
                    <a:pt x="133921" y="549224"/>
                  </a:lnTo>
                  <a:lnTo>
                    <a:pt x="99301" y="519506"/>
                  </a:lnTo>
                  <a:lnTo>
                    <a:pt x="69583" y="484974"/>
                  </a:lnTo>
                  <a:lnTo>
                    <a:pt x="45415" y="446100"/>
                  </a:lnTo>
                  <a:lnTo>
                    <a:pt x="27381" y="403491"/>
                  </a:lnTo>
                  <a:lnTo>
                    <a:pt x="16129" y="357797"/>
                  </a:lnTo>
                  <a:lnTo>
                    <a:pt x="12230" y="309651"/>
                  </a:lnTo>
                  <a:lnTo>
                    <a:pt x="16129" y="261391"/>
                  </a:lnTo>
                  <a:lnTo>
                    <a:pt x="27381" y="215620"/>
                  </a:lnTo>
                  <a:lnTo>
                    <a:pt x="38125" y="190195"/>
                  </a:lnTo>
                  <a:lnTo>
                    <a:pt x="46037" y="193725"/>
                  </a:lnTo>
                  <a:lnTo>
                    <a:pt x="63538" y="203174"/>
                  </a:lnTo>
                  <a:lnTo>
                    <a:pt x="78371" y="211747"/>
                  </a:lnTo>
                  <a:lnTo>
                    <a:pt x="84632" y="215493"/>
                  </a:lnTo>
                  <a:lnTo>
                    <a:pt x="85356" y="215747"/>
                  </a:lnTo>
                  <a:lnTo>
                    <a:pt x="85356" y="217220"/>
                  </a:lnTo>
                  <a:lnTo>
                    <a:pt x="85115" y="217703"/>
                  </a:lnTo>
                  <a:lnTo>
                    <a:pt x="84518" y="224066"/>
                  </a:lnTo>
                  <a:lnTo>
                    <a:pt x="97307" y="274777"/>
                  </a:lnTo>
                  <a:lnTo>
                    <a:pt x="149580" y="320179"/>
                  </a:lnTo>
                  <a:lnTo>
                    <a:pt x="185394" y="326783"/>
                  </a:lnTo>
                  <a:lnTo>
                    <a:pt x="220827" y="320382"/>
                  </a:lnTo>
                  <a:lnTo>
                    <a:pt x="272783" y="276313"/>
                  </a:lnTo>
                  <a:lnTo>
                    <a:pt x="285419" y="239458"/>
                  </a:lnTo>
                  <a:lnTo>
                    <a:pt x="286156" y="231889"/>
                  </a:lnTo>
                  <a:lnTo>
                    <a:pt x="292265" y="228688"/>
                  </a:lnTo>
                  <a:lnTo>
                    <a:pt x="307924" y="227482"/>
                  </a:lnTo>
                  <a:lnTo>
                    <a:pt x="309397" y="227482"/>
                  </a:lnTo>
                  <a:lnTo>
                    <a:pt x="322110" y="227977"/>
                  </a:lnTo>
                  <a:lnTo>
                    <a:pt x="332384" y="232117"/>
                  </a:lnTo>
                  <a:lnTo>
                    <a:pt x="332384" y="231889"/>
                  </a:lnTo>
                  <a:lnTo>
                    <a:pt x="332613" y="231889"/>
                  </a:lnTo>
                  <a:lnTo>
                    <a:pt x="332879" y="238252"/>
                  </a:lnTo>
                  <a:lnTo>
                    <a:pt x="334086" y="244602"/>
                  </a:lnTo>
                  <a:lnTo>
                    <a:pt x="349059" y="281063"/>
                  </a:lnTo>
                  <a:lnTo>
                    <a:pt x="399770" y="321056"/>
                  </a:lnTo>
                  <a:lnTo>
                    <a:pt x="433387" y="326783"/>
                  </a:lnTo>
                  <a:lnTo>
                    <a:pt x="472516" y="318884"/>
                  </a:lnTo>
                  <a:lnTo>
                    <a:pt x="504469" y="297332"/>
                  </a:lnTo>
                  <a:lnTo>
                    <a:pt x="526021" y="265379"/>
                  </a:lnTo>
                  <a:lnTo>
                    <a:pt x="532777" y="231889"/>
                  </a:lnTo>
                  <a:lnTo>
                    <a:pt x="533666" y="227482"/>
                  </a:lnTo>
                  <a:lnTo>
                    <a:pt x="533869" y="226504"/>
                  </a:lnTo>
                  <a:lnTo>
                    <a:pt x="533920" y="222592"/>
                  </a:lnTo>
                  <a:lnTo>
                    <a:pt x="533425" y="215747"/>
                  </a:lnTo>
                  <a:lnTo>
                    <a:pt x="540677" y="211137"/>
                  </a:lnTo>
                  <a:lnTo>
                    <a:pt x="546747" y="207403"/>
                  </a:lnTo>
                  <a:lnTo>
                    <a:pt x="555155" y="202222"/>
                  </a:lnTo>
                  <a:lnTo>
                    <a:pt x="571969" y="192481"/>
                  </a:lnTo>
                  <a:lnTo>
                    <a:pt x="579958" y="188531"/>
                  </a:lnTo>
                  <a:lnTo>
                    <a:pt x="591400" y="215620"/>
                  </a:lnTo>
                  <a:lnTo>
                    <a:pt x="602665" y="261391"/>
                  </a:lnTo>
                  <a:lnTo>
                    <a:pt x="606552" y="309664"/>
                  </a:lnTo>
                  <a:lnTo>
                    <a:pt x="606552" y="225247"/>
                  </a:lnTo>
                  <a:lnTo>
                    <a:pt x="605142" y="219519"/>
                  </a:lnTo>
                  <a:lnTo>
                    <a:pt x="605282" y="219265"/>
                  </a:lnTo>
                  <a:lnTo>
                    <a:pt x="607669" y="211988"/>
                  </a:lnTo>
                  <a:lnTo>
                    <a:pt x="609142" y="203847"/>
                  </a:lnTo>
                  <a:lnTo>
                    <a:pt x="609269" y="202222"/>
                  </a:lnTo>
                  <a:lnTo>
                    <a:pt x="609612" y="196253"/>
                  </a:lnTo>
                  <a:lnTo>
                    <a:pt x="609523" y="192481"/>
                  </a:lnTo>
                  <a:lnTo>
                    <a:pt x="608850" y="185407"/>
                  </a:lnTo>
                  <a:lnTo>
                    <a:pt x="608304" y="179666"/>
                  </a:lnTo>
                  <a:lnTo>
                    <a:pt x="604431" y="167627"/>
                  </a:lnTo>
                  <a:lnTo>
                    <a:pt x="598690" y="159512"/>
                  </a:lnTo>
                  <a:lnTo>
                    <a:pt x="591616" y="156552"/>
                  </a:lnTo>
                  <a:lnTo>
                    <a:pt x="579437" y="159194"/>
                  </a:lnTo>
                  <a:lnTo>
                    <a:pt x="567728" y="140296"/>
                  </a:lnTo>
                  <a:lnTo>
                    <a:pt x="567728" y="163830"/>
                  </a:lnTo>
                  <a:lnTo>
                    <a:pt x="558063" y="168630"/>
                  </a:lnTo>
                  <a:lnTo>
                    <a:pt x="541350" y="178943"/>
                  </a:lnTo>
                  <a:lnTo>
                    <a:pt x="526326" y="187845"/>
                  </a:lnTo>
                  <a:lnTo>
                    <a:pt x="511416" y="162623"/>
                  </a:lnTo>
                  <a:lnTo>
                    <a:pt x="490042" y="142913"/>
                  </a:lnTo>
                  <a:lnTo>
                    <a:pt x="463537" y="130060"/>
                  </a:lnTo>
                  <a:lnTo>
                    <a:pt x="433387" y="125476"/>
                  </a:lnTo>
                  <a:lnTo>
                    <a:pt x="403352" y="130060"/>
                  </a:lnTo>
                  <a:lnTo>
                    <a:pt x="355473" y="162534"/>
                  </a:lnTo>
                  <a:lnTo>
                    <a:pt x="335318" y="200558"/>
                  </a:lnTo>
                  <a:lnTo>
                    <a:pt x="334086" y="207403"/>
                  </a:lnTo>
                  <a:lnTo>
                    <a:pt x="331152" y="206425"/>
                  </a:lnTo>
                  <a:lnTo>
                    <a:pt x="323049" y="204470"/>
                  </a:lnTo>
                  <a:lnTo>
                    <a:pt x="322110" y="204241"/>
                  </a:lnTo>
                  <a:lnTo>
                    <a:pt x="309638" y="204470"/>
                  </a:lnTo>
                  <a:lnTo>
                    <a:pt x="296913" y="203987"/>
                  </a:lnTo>
                  <a:lnTo>
                    <a:pt x="287629" y="206425"/>
                  </a:lnTo>
                  <a:lnTo>
                    <a:pt x="284695" y="207403"/>
                  </a:lnTo>
                  <a:lnTo>
                    <a:pt x="283718" y="202780"/>
                  </a:lnTo>
                  <a:lnTo>
                    <a:pt x="282486" y="198374"/>
                  </a:lnTo>
                  <a:lnTo>
                    <a:pt x="280771" y="193979"/>
                  </a:lnTo>
                  <a:lnTo>
                    <a:pt x="277710" y="188112"/>
                  </a:lnTo>
                  <a:lnTo>
                    <a:pt x="266420" y="166458"/>
                  </a:lnTo>
                  <a:lnTo>
                    <a:pt x="244640" y="144780"/>
                  </a:lnTo>
                  <a:lnTo>
                    <a:pt x="217081" y="130581"/>
                  </a:lnTo>
                  <a:lnTo>
                    <a:pt x="185394" y="125476"/>
                  </a:lnTo>
                  <a:lnTo>
                    <a:pt x="155219" y="130098"/>
                  </a:lnTo>
                  <a:lnTo>
                    <a:pt x="128714" y="143027"/>
                  </a:lnTo>
                  <a:lnTo>
                    <a:pt x="107251" y="162839"/>
                  </a:lnTo>
                  <a:lnTo>
                    <a:pt x="92214" y="188112"/>
                  </a:lnTo>
                  <a:lnTo>
                    <a:pt x="90728" y="187363"/>
                  </a:lnTo>
                  <a:lnTo>
                    <a:pt x="89763" y="186867"/>
                  </a:lnTo>
                  <a:lnTo>
                    <a:pt x="75920" y="177800"/>
                  </a:lnTo>
                  <a:lnTo>
                    <a:pt x="59563" y="167855"/>
                  </a:lnTo>
                  <a:lnTo>
                    <a:pt x="99301" y="99301"/>
                  </a:lnTo>
                  <a:lnTo>
                    <a:pt x="133921" y="69596"/>
                  </a:lnTo>
                  <a:lnTo>
                    <a:pt x="172834" y="45427"/>
                  </a:lnTo>
                  <a:lnTo>
                    <a:pt x="215430" y="27406"/>
                  </a:lnTo>
                  <a:lnTo>
                    <a:pt x="261150" y="16154"/>
                  </a:lnTo>
                  <a:lnTo>
                    <a:pt x="309397" y="12255"/>
                  </a:lnTo>
                  <a:lnTo>
                    <a:pt x="357644" y="16154"/>
                  </a:lnTo>
                  <a:lnTo>
                    <a:pt x="403415" y="27406"/>
                  </a:lnTo>
                  <a:lnTo>
                    <a:pt x="446049" y="45427"/>
                  </a:lnTo>
                  <a:lnTo>
                    <a:pt x="484949" y="69596"/>
                  </a:lnTo>
                  <a:lnTo>
                    <a:pt x="519480" y="99301"/>
                  </a:lnTo>
                  <a:lnTo>
                    <a:pt x="549198" y="133959"/>
                  </a:lnTo>
                  <a:lnTo>
                    <a:pt x="567728" y="163830"/>
                  </a:lnTo>
                  <a:lnTo>
                    <a:pt x="567728" y="140296"/>
                  </a:lnTo>
                  <a:lnTo>
                    <a:pt x="528281" y="90500"/>
                  </a:lnTo>
                  <a:lnTo>
                    <a:pt x="492226" y="59588"/>
                  </a:lnTo>
                  <a:lnTo>
                    <a:pt x="451688" y="34455"/>
                  </a:lnTo>
                  <a:lnTo>
                    <a:pt x="407289" y="15722"/>
                  </a:lnTo>
                  <a:lnTo>
                    <a:pt x="359651" y="4038"/>
                  </a:lnTo>
                  <a:lnTo>
                    <a:pt x="309397" y="0"/>
                  </a:lnTo>
                  <a:lnTo>
                    <a:pt x="259130" y="4038"/>
                  </a:lnTo>
                  <a:lnTo>
                    <a:pt x="211493" y="15722"/>
                  </a:lnTo>
                  <a:lnTo>
                    <a:pt x="167093" y="34455"/>
                  </a:lnTo>
                  <a:lnTo>
                    <a:pt x="126555" y="59588"/>
                  </a:lnTo>
                  <a:lnTo>
                    <a:pt x="90500" y="90500"/>
                  </a:lnTo>
                  <a:lnTo>
                    <a:pt x="59575" y="126580"/>
                  </a:lnTo>
                  <a:lnTo>
                    <a:pt x="39420" y="159169"/>
                  </a:lnTo>
                  <a:lnTo>
                    <a:pt x="27152" y="156552"/>
                  </a:lnTo>
                  <a:lnTo>
                    <a:pt x="9486" y="192481"/>
                  </a:lnTo>
                  <a:lnTo>
                    <a:pt x="9398" y="196253"/>
                  </a:lnTo>
                  <a:lnTo>
                    <a:pt x="9817" y="203644"/>
                  </a:lnTo>
                  <a:lnTo>
                    <a:pt x="9944" y="204470"/>
                  </a:lnTo>
                  <a:lnTo>
                    <a:pt x="11379" y="212394"/>
                  </a:lnTo>
                  <a:lnTo>
                    <a:pt x="13766" y="219608"/>
                  </a:lnTo>
                  <a:lnTo>
                    <a:pt x="4038" y="259372"/>
                  </a:lnTo>
                  <a:lnTo>
                    <a:pt x="0" y="309651"/>
                  </a:lnTo>
                  <a:lnTo>
                    <a:pt x="4038" y="359803"/>
                  </a:lnTo>
                  <a:lnTo>
                    <a:pt x="15735" y="407365"/>
                  </a:lnTo>
                  <a:lnTo>
                    <a:pt x="34455" y="451739"/>
                  </a:lnTo>
                  <a:lnTo>
                    <a:pt x="59575" y="492264"/>
                  </a:lnTo>
                  <a:lnTo>
                    <a:pt x="90500" y="528307"/>
                  </a:lnTo>
                  <a:lnTo>
                    <a:pt x="126555" y="559231"/>
                  </a:lnTo>
                  <a:lnTo>
                    <a:pt x="167093" y="584365"/>
                  </a:lnTo>
                  <a:lnTo>
                    <a:pt x="211493" y="603084"/>
                  </a:lnTo>
                  <a:lnTo>
                    <a:pt x="259130" y="614768"/>
                  </a:lnTo>
                  <a:lnTo>
                    <a:pt x="309397" y="618807"/>
                  </a:lnTo>
                  <a:lnTo>
                    <a:pt x="359651" y="614768"/>
                  </a:lnTo>
                  <a:lnTo>
                    <a:pt x="393039" y="606577"/>
                  </a:lnTo>
                  <a:lnTo>
                    <a:pt x="407289" y="603084"/>
                  </a:lnTo>
                  <a:lnTo>
                    <a:pt x="451688" y="584365"/>
                  </a:lnTo>
                  <a:lnTo>
                    <a:pt x="492226" y="559231"/>
                  </a:lnTo>
                  <a:lnTo>
                    <a:pt x="528281" y="528307"/>
                  </a:lnTo>
                  <a:lnTo>
                    <a:pt x="559231" y="492264"/>
                  </a:lnTo>
                  <a:lnTo>
                    <a:pt x="584415" y="451739"/>
                  </a:lnTo>
                  <a:lnTo>
                    <a:pt x="603224" y="407365"/>
                  </a:lnTo>
                  <a:lnTo>
                    <a:pt x="614972" y="359803"/>
                  </a:lnTo>
                  <a:lnTo>
                    <a:pt x="619036" y="309664"/>
                  </a:lnTo>
                  <a:close/>
                </a:path>
              </a:pathLst>
            </a:custGeom>
            <a:solidFill>
              <a:srgbClr val="000000"/>
            </a:solidFill>
          </p:spPr>
          <p:txBody>
            <a:bodyPr wrap="square" lIns="0" tIns="0" rIns="0" bIns="0" rtlCol="0"/>
            <a:lstStyle/>
            <a:p>
              <a:endParaRPr/>
            </a:p>
          </p:txBody>
        </p:sp>
      </p:grpSp>
    </p:spTree>
    <p:extLst>
      <p:ext uri="{BB962C8B-B14F-4D97-AF65-F5344CB8AC3E}">
        <p14:creationId xmlns:p14="http://schemas.microsoft.com/office/powerpoint/2010/main" val="376455448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exto e Título Vertical">
    <p:spTree>
      <p:nvGrpSpPr>
        <p:cNvPr id="1" name=""/>
        <p:cNvGrpSpPr/>
        <p:nvPr/>
      </p:nvGrpSpPr>
      <p:grpSpPr>
        <a:xfrm>
          <a:off x="0" y="0"/>
          <a:ext cx="0" cy="0"/>
          <a:chOff x="0" y="0"/>
          <a:chExt cx="0" cy="0"/>
        </a:xfrm>
      </p:grpSpPr>
      <p:sp>
        <p:nvSpPr>
          <p:cNvPr id="7" name="object 2">
            <a:extLst>
              <a:ext uri="{FF2B5EF4-FFF2-40B4-BE49-F238E27FC236}">
                <a16:creationId xmlns:a16="http://schemas.microsoft.com/office/drawing/2014/main" id="{D480B7EB-8A9C-A2C2-D4BF-9575F60ECBFE}"/>
              </a:ext>
            </a:extLst>
          </p:cNvPr>
          <p:cNvSpPr/>
          <p:nvPr userDrawn="1"/>
        </p:nvSpPr>
        <p:spPr>
          <a:xfrm>
            <a:off x="0" y="0"/>
            <a:ext cx="12186285" cy="6858000"/>
          </a:xfrm>
          <a:custGeom>
            <a:avLst/>
            <a:gdLst/>
            <a:ahLst/>
            <a:cxnLst/>
            <a:rect l="l" t="t" r="r" b="b"/>
            <a:pathLst>
              <a:path w="12186285" h="6858000">
                <a:moveTo>
                  <a:pt x="12185904" y="6857998"/>
                </a:moveTo>
                <a:lnTo>
                  <a:pt x="12185904" y="0"/>
                </a:lnTo>
                <a:lnTo>
                  <a:pt x="0" y="0"/>
                </a:lnTo>
                <a:lnTo>
                  <a:pt x="0" y="6857998"/>
                </a:lnTo>
                <a:lnTo>
                  <a:pt x="12185904" y="6857998"/>
                </a:lnTo>
                <a:close/>
              </a:path>
            </a:pathLst>
          </a:custGeom>
          <a:solidFill>
            <a:srgbClr val="ECECEC"/>
          </a:solidFill>
        </p:spPr>
        <p:txBody>
          <a:bodyPr wrap="square" lIns="0" tIns="0" rIns="0" bIns="0" rtlCol="0"/>
          <a:lstStyle/>
          <a:p>
            <a:endParaRPr/>
          </a:p>
        </p:txBody>
      </p:sp>
      <p:sp>
        <p:nvSpPr>
          <p:cNvPr id="8" name="object 3">
            <a:extLst>
              <a:ext uri="{FF2B5EF4-FFF2-40B4-BE49-F238E27FC236}">
                <a16:creationId xmlns:a16="http://schemas.microsoft.com/office/drawing/2014/main" id="{D3375C7E-E4B3-E40C-0408-F13C2F500BE0}"/>
              </a:ext>
            </a:extLst>
          </p:cNvPr>
          <p:cNvSpPr/>
          <p:nvPr userDrawn="1"/>
        </p:nvSpPr>
        <p:spPr>
          <a:xfrm>
            <a:off x="923655" y="1340993"/>
            <a:ext cx="3775047" cy="5171028"/>
          </a:xfrm>
          <a:custGeom>
            <a:avLst/>
            <a:gdLst/>
            <a:ahLst/>
            <a:cxnLst/>
            <a:rect l="l" t="t" r="r" b="b"/>
            <a:pathLst>
              <a:path w="4023360" h="5511165">
                <a:moveTo>
                  <a:pt x="4023360" y="0"/>
                </a:moveTo>
                <a:lnTo>
                  <a:pt x="0" y="0"/>
                </a:lnTo>
                <a:lnTo>
                  <a:pt x="0" y="5510784"/>
                </a:lnTo>
                <a:lnTo>
                  <a:pt x="4023360" y="5510784"/>
                </a:lnTo>
                <a:lnTo>
                  <a:pt x="4023360" y="0"/>
                </a:lnTo>
                <a:close/>
              </a:path>
            </a:pathLst>
          </a:custGeom>
          <a:solidFill>
            <a:srgbClr val="FDDC00"/>
          </a:solidFill>
        </p:spPr>
        <p:txBody>
          <a:bodyPr wrap="square" lIns="0" tIns="0" rIns="0" bIns="0" rtlCol="0"/>
          <a:lstStyle/>
          <a:p>
            <a:endParaRPr/>
          </a:p>
        </p:txBody>
      </p:sp>
      <p:sp>
        <p:nvSpPr>
          <p:cNvPr id="9" name="object 5">
            <a:extLst>
              <a:ext uri="{FF2B5EF4-FFF2-40B4-BE49-F238E27FC236}">
                <a16:creationId xmlns:a16="http://schemas.microsoft.com/office/drawing/2014/main" id="{6706E7FE-E4F4-CF6F-71D8-0F09C8044357}"/>
              </a:ext>
            </a:extLst>
          </p:cNvPr>
          <p:cNvSpPr/>
          <p:nvPr userDrawn="1"/>
        </p:nvSpPr>
        <p:spPr>
          <a:xfrm>
            <a:off x="5610012" y="1651763"/>
            <a:ext cx="1480185" cy="269875"/>
          </a:xfrm>
          <a:custGeom>
            <a:avLst/>
            <a:gdLst/>
            <a:ahLst/>
            <a:cxnLst/>
            <a:rect l="l" t="t" r="r" b="b"/>
            <a:pathLst>
              <a:path w="1480184" h="269875">
                <a:moveTo>
                  <a:pt x="1479804" y="0"/>
                </a:moveTo>
                <a:lnTo>
                  <a:pt x="0" y="0"/>
                </a:lnTo>
                <a:lnTo>
                  <a:pt x="0" y="269748"/>
                </a:lnTo>
                <a:lnTo>
                  <a:pt x="1479804" y="269748"/>
                </a:lnTo>
                <a:lnTo>
                  <a:pt x="1479804" y="0"/>
                </a:lnTo>
                <a:close/>
              </a:path>
            </a:pathLst>
          </a:custGeom>
          <a:solidFill>
            <a:srgbClr val="FFDD04"/>
          </a:solidFill>
        </p:spPr>
        <p:txBody>
          <a:bodyPr wrap="square" lIns="0" tIns="0" rIns="0" bIns="0" rtlCol="0"/>
          <a:lstStyle/>
          <a:p>
            <a:endParaRPr/>
          </a:p>
        </p:txBody>
      </p:sp>
      <p:sp>
        <p:nvSpPr>
          <p:cNvPr id="10" name="object 6">
            <a:extLst>
              <a:ext uri="{FF2B5EF4-FFF2-40B4-BE49-F238E27FC236}">
                <a16:creationId xmlns:a16="http://schemas.microsoft.com/office/drawing/2014/main" id="{C6052A5F-0EEC-DA40-16C9-66B9882A1061}"/>
              </a:ext>
            </a:extLst>
          </p:cNvPr>
          <p:cNvSpPr txBox="1"/>
          <p:nvPr userDrawn="1"/>
        </p:nvSpPr>
        <p:spPr>
          <a:xfrm>
            <a:off x="5787559" y="1457961"/>
            <a:ext cx="1142365" cy="391160"/>
          </a:xfrm>
          <a:prstGeom prst="rect">
            <a:avLst/>
          </a:prstGeom>
        </p:spPr>
        <p:txBody>
          <a:bodyPr vert="horz" wrap="square" lIns="0" tIns="12700" rIns="0" bIns="0" rtlCol="0">
            <a:spAutoFit/>
          </a:bodyPr>
          <a:lstStyle/>
          <a:p>
            <a:pPr marL="12700">
              <a:lnSpc>
                <a:spcPct val="100000"/>
              </a:lnSpc>
              <a:spcBef>
                <a:spcPts val="100"/>
              </a:spcBef>
            </a:pPr>
            <a:r>
              <a:rPr lang="pt-BR" sz="2400" dirty="0">
                <a:latin typeface="Arial Black"/>
                <a:cs typeface="Arial Black"/>
              </a:rPr>
              <a:t>17.294</a:t>
            </a:r>
            <a:endParaRPr sz="2400" dirty="0">
              <a:latin typeface="Arial Black"/>
              <a:cs typeface="Arial Black"/>
            </a:endParaRPr>
          </a:p>
        </p:txBody>
      </p:sp>
      <p:sp>
        <p:nvSpPr>
          <p:cNvPr id="11" name="object 7">
            <a:extLst>
              <a:ext uri="{FF2B5EF4-FFF2-40B4-BE49-F238E27FC236}">
                <a16:creationId xmlns:a16="http://schemas.microsoft.com/office/drawing/2014/main" id="{79F34D5B-01C4-F235-0AFF-6B29DF479B89}"/>
              </a:ext>
            </a:extLst>
          </p:cNvPr>
          <p:cNvSpPr txBox="1"/>
          <p:nvPr userDrawn="1"/>
        </p:nvSpPr>
        <p:spPr>
          <a:xfrm>
            <a:off x="5614966" y="1951229"/>
            <a:ext cx="1487170" cy="299720"/>
          </a:xfrm>
          <a:prstGeom prst="rect">
            <a:avLst/>
          </a:prstGeom>
        </p:spPr>
        <p:txBody>
          <a:bodyPr vert="horz" wrap="square" lIns="0" tIns="12700" rIns="0" bIns="0" rtlCol="0">
            <a:spAutoFit/>
          </a:bodyPr>
          <a:lstStyle/>
          <a:p>
            <a:pPr marL="12700">
              <a:lnSpc>
                <a:spcPct val="100000"/>
              </a:lnSpc>
              <a:spcBef>
                <a:spcPts val="100"/>
              </a:spcBef>
            </a:pPr>
            <a:r>
              <a:rPr sz="1800" spc="-5" dirty="0">
                <a:latin typeface="Segoe UI Semibold"/>
                <a:cs typeface="Segoe UI Semibold"/>
              </a:rPr>
              <a:t>Atendimentos</a:t>
            </a:r>
            <a:endParaRPr sz="1800" dirty="0">
              <a:latin typeface="Segoe UI Semibold"/>
              <a:cs typeface="Segoe UI Semibold"/>
            </a:endParaRPr>
          </a:p>
        </p:txBody>
      </p:sp>
      <p:sp>
        <p:nvSpPr>
          <p:cNvPr id="12" name="object 8">
            <a:extLst>
              <a:ext uri="{FF2B5EF4-FFF2-40B4-BE49-F238E27FC236}">
                <a16:creationId xmlns:a16="http://schemas.microsoft.com/office/drawing/2014/main" id="{24162DEC-1B46-4C6D-C0C8-C4D5BFDCDEF9}"/>
              </a:ext>
            </a:extLst>
          </p:cNvPr>
          <p:cNvSpPr txBox="1"/>
          <p:nvPr userDrawn="1"/>
        </p:nvSpPr>
        <p:spPr>
          <a:xfrm>
            <a:off x="1491683" y="521605"/>
            <a:ext cx="2905506" cy="367408"/>
          </a:xfrm>
          <a:prstGeom prst="rect">
            <a:avLst/>
          </a:prstGeom>
        </p:spPr>
        <p:txBody>
          <a:bodyPr vert="horz" wrap="square" lIns="0" tIns="13335" rIns="0" bIns="0" rtlCol="0">
            <a:spAutoFit/>
          </a:bodyPr>
          <a:lstStyle/>
          <a:p>
            <a:pPr marL="12700">
              <a:lnSpc>
                <a:spcPct val="100000"/>
              </a:lnSpc>
              <a:spcBef>
                <a:spcPts val="105"/>
              </a:spcBef>
            </a:pPr>
            <a:r>
              <a:rPr sz="2300" spc="-5" dirty="0">
                <a:latin typeface="Segoe UI Black"/>
                <a:cs typeface="Segoe UI Black"/>
              </a:rPr>
              <a:t>RESULTADOS</a:t>
            </a:r>
            <a:r>
              <a:rPr sz="2300" spc="-60" dirty="0">
                <a:latin typeface="Segoe UI Black"/>
                <a:cs typeface="Segoe UI Black"/>
              </a:rPr>
              <a:t> </a:t>
            </a:r>
            <a:r>
              <a:rPr sz="2300" spc="-5" dirty="0">
                <a:latin typeface="Segoe UI Black"/>
                <a:cs typeface="Segoe UI Black"/>
              </a:rPr>
              <a:t>202</a:t>
            </a:r>
            <a:r>
              <a:rPr lang="pt-BR" sz="2300" spc="-5" dirty="0">
                <a:latin typeface="Segoe UI Black"/>
                <a:cs typeface="Segoe UI Black"/>
              </a:rPr>
              <a:t>2</a:t>
            </a:r>
            <a:endParaRPr sz="2300" dirty="0">
              <a:latin typeface="Segoe UI Black"/>
              <a:cs typeface="Segoe UI Black"/>
            </a:endParaRPr>
          </a:p>
        </p:txBody>
      </p:sp>
      <p:grpSp>
        <p:nvGrpSpPr>
          <p:cNvPr id="13" name="object 9">
            <a:extLst>
              <a:ext uri="{FF2B5EF4-FFF2-40B4-BE49-F238E27FC236}">
                <a16:creationId xmlns:a16="http://schemas.microsoft.com/office/drawing/2014/main" id="{8CCD6E7C-35C1-C10D-EE07-E34395A395E1}"/>
              </a:ext>
            </a:extLst>
          </p:cNvPr>
          <p:cNvGrpSpPr/>
          <p:nvPr userDrawn="1"/>
        </p:nvGrpSpPr>
        <p:grpSpPr>
          <a:xfrm>
            <a:off x="563181" y="341760"/>
            <a:ext cx="727075" cy="727075"/>
            <a:chOff x="788625" y="333756"/>
            <a:chExt cx="727075" cy="727075"/>
          </a:xfrm>
        </p:grpSpPr>
        <p:sp>
          <p:nvSpPr>
            <p:cNvPr id="14" name="object 10">
              <a:extLst>
                <a:ext uri="{FF2B5EF4-FFF2-40B4-BE49-F238E27FC236}">
                  <a16:creationId xmlns:a16="http://schemas.microsoft.com/office/drawing/2014/main" id="{FB805E47-4561-80A2-F443-5A29C674CADE}"/>
                </a:ext>
              </a:extLst>
            </p:cNvPr>
            <p:cNvSpPr/>
            <p:nvPr/>
          </p:nvSpPr>
          <p:spPr>
            <a:xfrm>
              <a:off x="788619" y="333768"/>
              <a:ext cx="727075" cy="727075"/>
            </a:xfrm>
            <a:custGeom>
              <a:avLst/>
              <a:gdLst/>
              <a:ahLst/>
              <a:cxnLst/>
              <a:rect l="l" t="t" r="r" b="b"/>
              <a:pathLst>
                <a:path w="727075" h="727075">
                  <a:moveTo>
                    <a:pt x="726452" y="719670"/>
                  </a:moveTo>
                  <a:lnTo>
                    <a:pt x="679246" y="718134"/>
                  </a:lnTo>
                  <a:lnTo>
                    <a:pt x="632828" y="713600"/>
                  </a:lnTo>
                  <a:lnTo>
                    <a:pt x="587324" y="706145"/>
                  </a:lnTo>
                  <a:lnTo>
                    <a:pt x="542810" y="695883"/>
                  </a:lnTo>
                  <a:lnTo>
                    <a:pt x="499376" y="682904"/>
                  </a:lnTo>
                  <a:lnTo>
                    <a:pt x="457136" y="667308"/>
                  </a:lnTo>
                  <a:lnTo>
                    <a:pt x="416166" y="649185"/>
                  </a:lnTo>
                  <a:lnTo>
                    <a:pt x="376580" y="628624"/>
                  </a:lnTo>
                  <a:lnTo>
                    <a:pt x="338467" y="605726"/>
                  </a:lnTo>
                  <a:lnTo>
                    <a:pt x="301917" y="580605"/>
                  </a:lnTo>
                  <a:lnTo>
                    <a:pt x="267042" y="553326"/>
                  </a:lnTo>
                  <a:lnTo>
                    <a:pt x="233921" y="524002"/>
                  </a:lnTo>
                  <a:lnTo>
                    <a:pt x="202653" y="492734"/>
                  </a:lnTo>
                  <a:lnTo>
                    <a:pt x="173329" y="459600"/>
                  </a:lnTo>
                  <a:lnTo>
                    <a:pt x="146062" y="424700"/>
                  </a:lnTo>
                  <a:lnTo>
                    <a:pt x="120929" y="388150"/>
                  </a:lnTo>
                  <a:lnTo>
                    <a:pt x="98044" y="350024"/>
                  </a:lnTo>
                  <a:lnTo>
                    <a:pt x="77495" y="310426"/>
                  </a:lnTo>
                  <a:lnTo>
                    <a:pt x="59359" y="269443"/>
                  </a:lnTo>
                  <a:lnTo>
                    <a:pt x="43764" y="227177"/>
                  </a:lnTo>
                  <a:lnTo>
                    <a:pt x="30784" y="183730"/>
                  </a:lnTo>
                  <a:lnTo>
                    <a:pt x="20523" y="139192"/>
                  </a:lnTo>
                  <a:lnTo>
                    <a:pt x="13081" y="93662"/>
                  </a:lnTo>
                  <a:lnTo>
                    <a:pt x="8547" y="47231"/>
                  </a:lnTo>
                  <a:lnTo>
                    <a:pt x="7010" y="0"/>
                  </a:lnTo>
                  <a:lnTo>
                    <a:pt x="0" y="0"/>
                  </a:lnTo>
                  <a:lnTo>
                    <a:pt x="1549" y="47701"/>
                  </a:lnTo>
                  <a:lnTo>
                    <a:pt x="6134" y="94589"/>
                  </a:lnTo>
                  <a:lnTo>
                    <a:pt x="13652" y="140576"/>
                  </a:lnTo>
                  <a:lnTo>
                    <a:pt x="24003" y="185547"/>
                  </a:lnTo>
                  <a:lnTo>
                    <a:pt x="37109" y="229425"/>
                  </a:lnTo>
                  <a:lnTo>
                    <a:pt x="52857" y="272097"/>
                  </a:lnTo>
                  <a:lnTo>
                    <a:pt x="71158" y="313474"/>
                  </a:lnTo>
                  <a:lnTo>
                    <a:pt x="91909" y="353466"/>
                  </a:lnTo>
                  <a:lnTo>
                    <a:pt x="115023" y="391960"/>
                  </a:lnTo>
                  <a:lnTo>
                    <a:pt x="140385" y="428879"/>
                  </a:lnTo>
                  <a:lnTo>
                    <a:pt x="167919" y="464108"/>
                  </a:lnTo>
                  <a:lnTo>
                    <a:pt x="197523" y="497560"/>
                  </a:lnTo>
                  <a:lnTo>
                    <a:pt x="229095" y="529132"/>
                  </a:lnTo>
                  <a:lnTo>
                    <a:pt x="262534" y="558736"/>
                  </a:lnTo>
                  <a:lnTo>
                    <a:pt x="297751" y="586270"/>
                  </a:lnTo>
                  <a:lnTo>
                    <a:pt x="334657" y="611644"/>
                  </a:lnTo>
                  <a:lnTo>
                    <a:pt x="373138" y="634758"/>
                  </a:lnTo>
                  <a:lnTo>
                    <a:pt x="413118" y="655510"/>
                  </a:lnTo>
                  <a:lnTo>
                    <a:pt x="454482" y="673811"/>
                  </a:lnTo>
                  <a:lnTo>
                    <a:pt x="497128" y="689559"/>
                  </a:lnTo>
                  <a:lnTo>
                    <a:pt x="540994" y="702665"/>
                  </a:lnTo>
                  <a:lnTo>
                    <a:pt x="585939" y="713028"/>
                  </a:lnTo>
                  <a:lnTo>
                    <a:pt x="631901" y="720547"/>
                  </a:lnTo>
                  <a:lnTo>
                    <a:pt x="678776" y="725119"/>
                  </a:lnTo>
                  <a:lnTo>
                    <a:pt x="726452" y="726668"/>
                  </a:lnTo>
                  <a:lnTo>
                    <a:pt x="726452" y="719670"/>
                  </a:lnTo>
                  <a:close/>
                </a:path>
                <a:path w="727075" h="727075">
                  <a:moveTo>
                    <a:pt x="726452" y="681583"/>
                  </a:moveTo>
                  <a:lnTo>
                    <a:pt x="677887" y="679869"/>
                  </a:lnTo>
                  <a:lnTo>
                    <a:pt x="630237" y="674801"/>
                  </a:lnTo>
                  <a:lnTo>
                    <a:pt x="583603" y="666496"/>
                  </a:lnTo>
                  <a:lnTo>
                    <a:pt x="538111" y="655066"/>
                  </a:lnTo>
                  <a:lnTo>
                    <a:pt x="493864" y="640638"/>
                  </a:lnTo>
                  <a:lnTo>
                    <a:pt x="451002" y="623328"/>
                  </a:lnTo>
                  <a:lnTo>
                    <a:pt x="409625" y="603237"/>
                  </a:lnTo>
                  <a:lnTo>
                    <a:pt x="369849" y="580504"/>
                  </a:lnTo>
                  <a:lnTo>
                    <a:pt x="331800" y="555218"/>
                  </a:lnTo>
                  <a:lnTo>
                    <a:pt x="295592" y="527519"/>
                  </a:lnTo>
                  <a:lnTo>
                    <a:pt x="261327" y="497509"/>
                  </a:lnTo>
                  <a:lnTo>
                    <a:pt x="229146" y="465315"/>
                  </a:lnTo>
                  <a:lnTo>
                    <a:pt x="199148" y="431050"/>
                  </a:lnTo>
                  <a:lnTo>
                    <a:pt x="171450" y="394830"/>
                  </a:lnTo>
                  <a:lnTo>
                    <a:pt x="146177" y="356768"/>
                  </a:lnTo>
                  <a:lnTo>
                    <a:pt x="123444" y="316979"/>
                  </a:lnTo>
                  <a:lnTo>
                    <a:pt x="103352" y="275577"/>
                  </a:lnTo>
                  <a:lnTo>
                    <a:pt x="86042" y="232702"/>
                  </a:lnTo>
                  <a:lnTo>
                    <a:pt x="71615" y="188442"/>
                  </a:lnTo>
                  <a:lnTo>
                    <a:pt x="60185" y="142925"/>
                  </a:lnTo>
                  <a:lnTo>
                    <a:pt x="51892" y="96266"/>
                  </a:lnTo>
                  <a:lnTo>
                    <a:pt x="46824" y="48590"/>
                  </a:lnTo>
                  <a:lnTo>
                    <a:pt x="45097" y="0"/>
                  </a:lnTo>
                  <a:lnTo>
                    <a:pt x="37871" y="0"/>
                  </a:lnTo>
                  <a:lnTo>
                    <a:pt x="39471" y="47066"/>
                  </a:lnTo>
                  <a:lnTo>
                    <a:pt x="44183" y="93294"/>
                  </a:lnTo>
                  <a:lnTo>
                    <a:pt x="51904" y="138595"/>
                  </a:lnTo>
                  <a:lnTo>
                    <a:pt x="62534" y="182841"/>
                  </a:lnTo>
                  <a:lnTo>
                    <a:pt x="75971" y="225933"/>
                  </a:lnTo>
                  <a:lnTo>
                    <a:pt x="92113" y="267779"/>
                  </a:lnTo>
                  <a:lnTo>
                    <a:pt x="110845" y="308279"/>
                  </a:lnTo>
                  <a:lnTo>
                    <a:pt x="132080" y="347306"/>
                  </a:lnTo>
                  <a:lnTo>
                    <a:pt x="155702" y="384771"/>
                  </a:lnTo>
                  <a:lnTo>
                    <a:pt x="181610" y="420573"/>
                  </a:lnTo>
                  <a:lnTo>
                    <a:pt x="209702" y="454609"/>
                  </a:lnTo>
                  <a:lnTo>
                    <a:pt x="239877" y="486765"/>
                  </a:lnTo>
                  <a:lnTo>
                    <a:pt x="272034" y="516940"/>
                  </a:lnTo>
                  <a:lnTo>
                    <a:pt x="306057" y="545045"/>
                  </a:lnTo>
                  <a:lnTo>
                    <a:pt x="341845" y="570953"/>
                  </a:lnTo>
                  <a:lnTo>
                    <a:pt x="379298" y="594588"/>
                  </a:lnTo>
                  <a:lnTo>
                    <a:pt x="418325" y="615823"/>
                  </a:lnTo>
                  <a:lnTo>
                    <a:pt x="458800" y="634555"/>
                  </a:lnTo>
                  <a:lnTo>
                    <a:pt x="500621" y="650697"/>
                  </a:lnTo>
                  <a:lnTo>
                    <a:pt x="543699" y="664133"/>
                  </a:lnTo>
                  <a:lnTo>
                    <a:pt x="587933" y="674763"/>
                  </a:lnTo>
                  <a:lnTo>
                    <a:pt x="633196" y="682485"/>
                  </a:lnTo>
                  <a:lnTo>
                    <a:pt x="679411" y="687197"/>
                  </a:lnTo>
                  <a:lnTo>
                    <a:pt x="726452" y="688797"/>
                  </a:lnTo>
                  <a:lnTo>
                    <a:pt x="726452" y="681583"/>
                  </a:lnTo>
                  <a:close/>
                </a:path>
                <a:path w="727075" h="727075">
                  <a:moveTo>
                    <a:pt x="726452" y="643699"/>
                  </a:moveTo>
                  <a:lnTo>
                    <a:pt x="678522" y="641934"/>
                  </a:lnTo>
                  <a:lnTo>
                    <a:pt x="631520" y="636714"/>
                  </a:lnTo>
                  <a:lnTo>
                    <a:pt x="585597" y="628154"/>
                  </a:lnTo>
                  <a:lnTo>
                    <a:pt x="540867" y="616407"/>
                  </a:lnTo>
                  <a:lnTo>
                    <a:pt x="497459" y="601560"/>
                  </a:lnTo>
                  <a:lnTo>
                    <a:pt x="455485" y="583780"/>
                  </a:lnTo>
                  <a:lnTo>
                    <a:pt x="415086" y="563168"/>
                  </a:lnTo>
                  <a:lnTo>
                    <a:pt x="376389" y="539851"/>
                  </a:lnTo>
                  <a:lnTo>
                    <a:pt x="339509" y="513956"/>
                  </a:lnTo>
                  <a:lnTo>
                    <a:pt x="304571" y="485609"/>
                  </a:lnTo>
                  <a:lnTo>
                    <a:pt x="271716" y="454939"/>
                  </a:lnTo>
                  <a:lnTo>
                    <a:pt x="241058" y="422071"/>
                  </a:lnTo>
                  <a:lnTo>
                    <a:pt x="212712" y="387121"/>
                  </a:lnTo>
                  <a:lnTo>
                    <a:pt x="186829" y="350227"/>
                  </a:lnTo>
                  <a:lnTo>
                    <a:pt x="163512" y="311518"/>
                  </a:lnTo>
                  <a:lnTo>
                    <a:pt x="142900" y="271106"/>
                  </a:lnTo>
                  <a:lnTo>
                    <a:pt x="125120" y="229120"/>
                  </a:lnTo>
                  <a:lnTo>
                    <a:pt x="110286" y="185686"/>
                  </a:lnTo>
                  <a:lnTo>
                    <a:pt x="98526" y="140931"/>
                  </a:lnTo>
                  <a:lnTo>
                    <a:pt x="89979" y="94983"/>
                  </a:lnTo>
                  <a:lnTo>
                    <a:pt x="84747" y="47955"/>
                  </a:lnTo>
                  <a:lnTo>
                    <a:pt x="82981" y="0"/>
                  </a:lnTo>
                  <a:lnTo>
                    <a:pt x="75971" y="0"/>
                  </a:lnTo>
                  <a:lnTo>
                    <a:pt x="77762" y="48488"/>
                  </a:lnTo>
                  <a:lnTo>
                    <a:pt x="83045" y="96037"/>
                  </a:lnTo>
                  <a:lnTo>
                    <a:pt x="91681" y="142481"/>
                  </a:lnTo>
                  <a:lnTo>
                    <a:pt x="103568" y="187731"/>
                  </a:lnTo>
                  <a:lnTo>
                    <a:pt x="118554" y="231648"/>
                  </a:lnTo>
                  <a:lnTo>
                    <a:pt x="136537" y="274091"/>
                  </a:lnTo>
                  <a:lnTo>
                    <a:pt x="157365" y="314947"/>
                  </a:lnTo>
                  <a:lnTo>
                    <a:pt x="180936" y="354076"/>
                  </a:lnTo>
                  <a:lnTo>
                    <a:pt x="207098" y="391375"/>
                  </a:lnTo>
                  <a:lnTo>
                    <a:pt x="235737" y="426694"/>
                  </a:lnTo>
                  <a:lnTo>
                    <a:pt x="266738" y="459917"/>
                  </a:lnTo>
                  <a:lnTo>
                    <a:pt x="299948" y="490918"/>
                  </a:lnTo>
                  <a:lnTo>
                    <a:pt x="335254" y="519569"/>
                  </a:lnTo>
                  <a:lnTo>
                    <a:pt x="372541" y="545744"/>
                  </a:lnTo>
                  <a:lnTo>
                    <a:pt x="411670" y="569302"/>
                  </a:lnTo>
                  <a:lnTo>
                    <a:pt x="452501" y="590143"/>
                  </a:lnTo>
                  <a:lnTo>
                    <a:pt x="494931" y="608126"/>
                  </a:lnTo>
                  <a:lnTo>
                    <a:pt x="538822" y="623112"/>
                  </a:lnTo>
                  <a:lnTo>
                    <a:pt x="584047" y="635000"/>
                  </a:lnTo>
                  <a:lnTo>
                    <a:pt x="630478" y="643636"/>
                  </a:lnTo>
                  <a:lnTo>
                    <a:pt x="677989" y="648919"/>
                  </a:lnTo>
                  <a:lnTo>
                    <a:pt x="726452" y="650709"/>
                  </a:lnTo>
                  <a:lnTo>
                    <a:pt x="726452" y="643699"/>
                  </a:lnTo>
                  <a:close/>
                </a:path>
                <a:path w="727075" h="727075">
                  <a:moveTo>
                    <a:pt x="726452" y="605586"/>
                  </a:moveTo>
                  <a:lnTo>
                    <a:pt x="679234" y="603770"/>
                  </a:lnTo>
                  <a:lnTo>
                    <a:pt x="632993" y="598373"/>
                  </a:lnTo>
                  <a:lnTo>
                    <a:pt x="587857" y="589572"/>
                  </a:lnTo>
                  <a:lnTo>
                    <a:pt x="543979" y="577469"/>
                  </a:lnTo>
                  <a:lnTo>
                    <a:pt x="501484" y="562203"/>
                  </a:lnTo>
                  <a:lnTo>
                    <a:pt x="460514" y="543941"/>
                  </a:lnTo>
                  <a:lnTo>
                    <a:pt x="421208" y="522782"/>
                  </a:lnTo>
                  <a:lnTo>
                    <a:pt x="383692" y="498881"/>
                  </a:lnTo>
                  <a:lnTo>
                    <a:pt x="348107" y="472363"/>
                  </a:lnTo>
                  <a:lnTo>
                    <a:pt x="314591" y="443382"/>
                  </a:lnTo>
                  <a:lnTo>
                    <a:pt x="283260" y="412051"/>
                  </a:lnTo>
                  <a:lnTo>
                    <a:pt x="254279" y="378523"/>
                  </a:lnTo>
                  <a:lnTo>
                    <a:pt x="227774" y="342925"/>
                  </a:lnTo>
                  <a:lnTo>
                    <a:pt x="203885" y="305396"/>
                  </a:lnTo>
                  <a:lnTo>
                    <a:pt x="182727" y="266065"/>
                  </a:lnTo>
                  <a:lnTo>
                    <a:pt x="164452" y="225082"/>
                  </a:lnTo>
                  <a:lnTo>
                    <a:pt x="149199" y="182575"/>
                  </a:lnTo>
                  <a:lnTo>
                    <a:pt x="137096" y="138671"/>
                  </a:lnTo>
                  <a:lnTo>
                    <a:pt x="128295" y="93522"/>
                  </a:lnTo>
                  <a:lnTo>
                    <a:pt x="122897" y="47244"/>
                  </a:lnTo>
                  <a:lnTo>
                    <a:pt x="121081" y="0"/>
                  </a:lnTo>
                  <a:lnTo>
                    <a:pt x="114071" y="0"/>
                  </a:lnTo>
                  <a:lnTo>
                    <a:pt x="115912" y="47802"/>
                  </a:lnTo>
                  <a:lnTo>
                    <a:pt x="121361" y="94615"/>
                  </a:lnTo>
                  <a:lnTo>
                    <a:pt x="130276" y="140296"/>
                  </a:lnTo>
                  <a:lnTo>
                    <a:pt x="142519" y="184708"/>
                  </a:lnTo>
                  <a:lnTo>
                    <a:pt x="157937" y="227723"/>
                  </a:lnTo>
                  <a:lnTo>
                    <a:pt x="176415" y="269176"/>
                  </a:lnTo>
                  <a:lnTo>
                    <a:pt x="197815" y="308965"/>
                  </a:lnTo>
                  <a:lnTo>
                    <a:pt x="221983" y="346925"/>
                  </a:lnTo>
                  <a:lnTo>
                    <a:pt x="248793" y="382930"/>
                  </a:lnTo>
                  <a:lnTo>
                    <a:pt x="278104" y="416852"/>
                  </a:lnTo>
                  <a:lnTo>
                    <a:pt x="309791" y="448538"/>
                  </a:lnTo>
                  <a:lnTo>
                    <a:pt x="343700" y="477850"/>
                  </a:lnTo>
                  <a:lnTo>
                    <a:pt x="379691" y="504672"/>
                  </a:lnTo>
                  <a:lnTo>
                    <a:pt x="417639" y="528840"/>
                  </a:lnTo>
                  <a:lnTo>
                    <a:pt x="457403" y="550240"/>
                  </a:lnTo>
                  <a:lnTo>
                    <a:pt x="498856" y="568718"/>
                  </a:lnTo>
                  <a:lnTo>
                    <a:pt x="541845" y="584149"/>
                  </a:lnTo>
                  <a:lnTo>
                    <a:pt x="586232" y="596392"/>
                  </a:lnTo>
                  <a:lnTo>
                    <a:pt x="631888" y="605294"/>
                  </a:lnTo>
                  <a:lnTo>
                    <a:pt x="678675" y="610743"/>
                  </a:lnTo>
                  <a:lnTo>
                    <a:pt x="726452" y="612597"/>
                  </a:lnTo>
                  <a:lnTo>
                    <a:pt x="726452" y="605586"/>
                  </a:lnTo>
                  <a:close/>
                </a:path>
                <a:path w="727075" h="727075">
                  <a:moveTo>
                    <a:pt x="726452" y="567499"/>
                  </a:moveTo>
                  <a:lnTo>
                    <a:pt x="677595" y="565416"/>
                  </a:lnTo>
                  <a:lnTo>
                    <a:pt x="629881" y="559269"/>
                  </a:lnTo>
                  <a:lnTo>
                    <a:pt x="583463" y="549236"/>
                  </a:lnTo>
                  <a:lnTo>
                    <a:pt x="538543" y="535482"/>
                  </a:lnTo>
                  <a:lnTo>
                    <a:pt x="495261" y="518185"/>
                  </a:lnTo>
                  <a:lnTo>
                    <a:pt x="453809" y="497509"/>
                  </a:lnTo>
                  <a:lnTo>
                    <a:pt x="414350" y="473633"/>
                  </a:lnTo>
                  <a:lnTo>
                    <a:pt x="377063" y="446735"/>
                  </a:lnTo>
                  <a:lnTo>
                    <a:pt x="342112" y="416979"/>
                  </a:lnTo>
                  <a:lnTo>
                    <a:pt x="309676" y="384530"/>
                  </a:lnTo>
                  <a:lnTo>
                    <a:pt x="279920" y="349567"/>
                  </a:lnTo>
                  <a:lnTo>
                    <a:pt x="253034" y="312267"/>
                  </a:lnTo>
                  <a:lnTo>
                    <a:pt x="229158" y="272796"/>
                  </a:lnTo>
                  <a:lnTo>
                    <a:pt x="208495" y="231330"/>
                  </a:lnTo>
                  <a:lnTo>
                    <a:pt x="191198" y="188023"/>
                  </a:lnTo>
                  <a:lnTo>
                    <a:pt x="177444" y="143065"/>
                  </a:lnTo>
                  <a:lnTo>
                    <a:pt x="167411" y="96634"/>
                  </a:lnTo>
                  <a:lnTo>
                    <a:pt x="161264" y="48882"/>
                  </a:lnTo>
                  <a:lnTo>
                    <a:pt x="159169" y="0"/>
                  </a:lnTo>
                  <a:lnTo>
                    <a:pt x="151942" y="0"/>
                  </a:lnTo>
                  <a:lnTo>
                    <a:pt x="153860" y="47053"/>
                  </a:lnTo>
                  <a:lnTo>
                    <a:pt x="159486" y="93078"/>
                  </a:lnTo>
                  <a:lnTo>
                    <a:pt x="168681" y="137909"/>
                  </a:lnTo>
                  <a:lnTo>
                    <a:pt x="181305" y="181419"/>
                  </a:lnTo>
                  <a:lnTo>
                    <a:pt x="197192" y="223456"/>
                  </a:lnTo>
                  <a:lnTo>
                    <a:pt x="216204" y="263855"/>
                  </a:lnTo>
                  <a:lnTo>
                    <a:pt x="238188" y="302475"/>
                  </a:lnTo>
                  <a:lnTo>
                    <a:pt x="262991" y="339166"/>
                  </a:lnTo>
                  <a:lnTo>
                    <a:pt x="290474" y="373773"/>
                  </a:lnTo>
                  <a:lnTo>
                    <a:pt x="320484" y="406158"/>
                  </a:lnTo>
                  <a:lnTo>
                    <a:pt x="352856" y="436168"/>
                  </a:lnTo>
                  <a:lnTo>
                    <a:pt x="387464" y="463651"/>
                  </a:lnTo>
                  <a:lnTo>
                    <a:pt x="424141" y="488467"/>
                  </a:lnTo>
                  <a:lnTo>
                    <a:pt x="462749" y="510451"/>
                  </a:lnTo>
                  <a:lnTo>
                    <a:pt x="503123" y="529463"/>
                  </a:lnTo>
                  <a:lnTo>
                    <a:pt x="545134" y="545363"/>
                  </a:lnTo>
                  <a:lnTo>
                    <a:pt x="588619" y="557974"/>
                  </a:lnTo>
                  <a:lnTo>
                    <a:pt x="633437" y="567169"/>
                  </a:lnTo>
                  <a:lnTo>
                    <a:pt x="679424" y="572808"/>
                  </a:lnTo>
                  <a:lnTo>
                    <a:pt x="726452" y="574713"/>
                  </a:lnTo>
                  <a:lnTo>
                    <a:pt x="726452" y="567499"/>
                  </a:lnTo>
                  <a:close/>
                </a:path>
                <a:path w="727075" h="727075">
                  <a:moveTo>
                    <a:pt x="726452" y="529386"/>
                  </a:moveTo>
                  <a:lnTo>
                    <a:pt x="678383" y="527227"/>
                  </a:lnTo>
                  <a:lnTo>
                    <a:pt x="631494" y="520839"/>
                  </a:lnTo>
                  <a:lnTo>
                    <a:pt x="585990" y="510451"/>
                  </a:lnTo>
                  <a:lnTo>
                    <a:pt x="542061" y="496214"/>
                  </a:lnTo>
                  <a:lnTo>
                    <a:pt x="499872" y="478332"/>
                  </a:lnTo>
                  <a:lnTo>
                    <a:pt x="459638" y="456996"/>
                  </a:lnTo>
                  <a:lnTo>
                    <a:pt x="421538" y="432396"/>
                  </a:lnTo>
                  <a:lnTo>
                    <a:pt x="385762" y="404710"/>
                  </a:lnTo>
                  <a:lnTo>
                    <a:pt x="352501" y="374142"/>
                  </a:lnTo>
                  <a:lnTo>
                    <a:pt x="321932" y="340868"/>
                  </a:lnTo>
                  <a:lnTo>
                    <a:pt x="294259" y="305079"/>
                  </a:lnTo>
                  <a:lnTo>
                    <a:pt x="269659" y="266966"/>
                  </a:lnTo>
                  <a:lnTo>
                    <a:pt x="248323" y="226707"/>
                  </a:lnTo>
                  <a:lnTo>
                    <a:pt x="230454" y="184518"/>
                  </a:lnTo>
                  <a:lnTo>
                    <a:pt x="216217" y="140550"/>
                  </a:lnTo>
                  <a:lnTo>
                    <a:pt x="205816" y="95021"/>
                  </a:lnTo>
                  <a:lnTo>
                    <a:pt x="199440" y="48107"/>
                  </a:lnTo>
                  <a:lnTo>
                    <a:pt x="197269" y="0"/>
                  </a:lnTo>
                  <a:lnTo>
                    <a:pt x="190042" y="0"/>
                  </a:lnTo>
                  <a:lnTo>
                    <a:pt x="192239" y="48755"/>
                  </a:lnTo>
                  <a:lnTo>
                    <a:pt x="198704" y="96304"/>
                  </a:lnTo>
                  <a:lnTo>
                    <a:pt x="209257" y="142455"/>
                  </a:lnTo>
                  <a:lnTo>
                    <a:pt x="223685" y="187020"/>
                  </a:lnTo>
                  <a:lnTo>
                    <a:pt x="241808" y="229793"/>
                  </a:lnTo>
                  <a:lnTo>
                    <a:pt x="263436" y="270586"/>
                  </a:lnTo>
                  <a:lnTo>
                    <a:pt x="288366" y="309232"/>
                  </a:lnTo>
                  <a:lnTo>
                    <a:pt x="316420" y="345503"/>
                  </a:lnTo>
                  <a:lnTo>
                    <a:pt x="347408" y="379234"/>
                  </a:lnTo>
                  <a:lnTo>
                    <a:pt x="381127" y="410235"/>
                  </a:lnTo>
                  <a:lnTo>
                    <a:pt x="417398" y="438289"/>
                  </a:lnTo>
                  <a:lnTo>
                    <a:pt x="456018" y="463232"/>
                  </a:lnTo>
                  <a:lnTo>
                    <a:pt x="496798" y="484860"/>
                  </a:lnTo>
                  <a:lnTo>
                    <a:pt x="539559" y="502996"/>
                  </a:lnTo>
                  <a:lnTo>
                    <a:pt x="584085" y="517423"/>
                  </a:lnTo>
                  <a:lnTo>
                    <a:pt x="630212" y="527964"/>
                  </a:lnTo>
                  <a:lnTo>
                    <a:pt x="677722" y="534428"/>
                  </a:lnTo>
                  <a:lnTo>
                    <a:pt x="726452" y="536625"/>
                  </a:lnTo>
                  <a:lnTo>
                    <a:pt x="726452" y="529386"/>
                  </a:lnTo>
                  <a:close/>
                </a:path>
                <a:path w="727075" h="727075">
                  <a:moveTo>
                    <a:pt x="726452" y="491540"/>
                  </a:moveTo>
                  <a:lnTo>
                    <a:pt x="679221" y="489280"/>
                  </a:lnTo>
                  <a:lnTo>
                    <a:pt x="633234" y="482650"/>
                  </a:lnTo>
                  <a:lnTo>
                    <a:pt x="588708" y="471855"/>
                  </a:lnTo>
                  <a:lnTo>
                    <a:pt x="545858" y="457098"/>
                  </a:lnTo>
                  <a:lnTo>
                    <a:pt x="504888" y="438607"/>
                  </a:lnTo>
                  <a:lnTo>
                    <a:pt x="465988" y="416560"/>
                  </a:lnTo>
                  <a:lnTo>
                    <a:pt x="429387" y="391185"/>
                  </a:lnTo>
                  <a:lnTo>
                    <a:pt x="395287" y="362686"/>
                  </a:lnTo>
                  <a:lnTo>
                    <a:pt x="363893" y="331266"/>
                  </a:lnTo>
                  <a:lnTo>
                    <a:pt x="335419" y="297154"/>
                  </a:lnTo>
                  <a:lnTo>
                    <a:pt x="310057" y="260527"/>
                  </a:lnTo>
                  <a:lnTo>
                    <a:pt x="288036" y="221615"/>
                  </a:lnTo>
                  <a:lnTo>
                    <a:pt x="269557" y="180619"/>
                  </a:lnTo>
                  <a:lnTo>
                    <a:pt x="254812" y="137756"/>
                  </a:lnTo>
                  <a:lnTo>
                    <a:pt x="244030" y="93218"/>
                  </a:lnTo>
                  <a:lnTo>
                    <a:pt x="237401" y="47231"/>
                  </a:lnTo>
                  <a:lnTo>
                    <a:pt x="235153" y="0"/>
                  </a:lnTo>
                  <a:lnTo>
                    <a:pt x="228142" y="0"/>
                  </a:lnTo>
                  <a:lnTo>
                    <a:pt x="230428" y="47917"/>
                  </a:lnTo>
                  <a:lnTo>
                    <a:pt x="237147" y="94576"/>
                  </a:lnTo>
                  <a:lnTo>
                    <a:pt x="248094" y="139750"/>
                  </a:lnTo>
                  <a:lnTo>
                    <a:pt x="263055" y="183235"/>
                  </a:lnTo>
                  <a:lnTo>
                    <a:pt x="281813" y="224815"/>
                  </a:lnTo>
                  <a:lnTo>
                    <a:pt x="304152" y="264274"/>
                  </a:lnTo>
                  <a:lnTo>
                    <a:pt x="329882" y="301421"/>
                  </a:lnTo>
                  <a:lnTo>
                    <a:pt x="358775" y="336029"/>
                  </a:lnTo>
                  <a:lnTo>
                    <a:pt x="390613" y="367880"/>
                  </a:lnTo>
                  <a:lnTo>
                    <a:pt x="425208" y="396786"/>
                  </a:lnTo>
                  <a:lnTo>
                    <a:pt x="462330" y="422516"/>
                  </a:lnTo>
                  <a:lnTo>
                    <a:pt x="501777" y="444868"/>
                  </a:lnTo>
                  <a:lnTo>
                    <a:pt x="543331" y="463626"/>
                  </a:lnTo>
                  <a:lnTo>
                    <a:pt x="586790" y="478586"/>
                  </a:lnTo>
                  <a:lnTo>
                    <a:pt x="631939" y="489534"/>
                  </a:lnTo>
                  <a:lnTo>
                    <a:pt x="678561" y="496252"/>
                  </a:lnTo>
                  <a:lnTo>
                    <a:pt x="726452" y="498538"/>
                  </a:lnTo>
                  <a:lnTo>
                    <a:pt x="726452" y="491540"/>
                  </a:lnTo>
                  <a:close/>
                </a:path>
                <a:path w="727075" h="727075">
                  <a:moveTo>
                    <a:pt x="726452" y="453428"/>
                  </a:moveTo>
                  <a:lnTo>
                    <a:pt x="680199" y="451078"/>
                  </a:lnTo>
                  <a:lnTo>
                    <a:pt x="635254" y="444195"/>
                  </a:lnTo>
                  <a:lnTo>
                    <a:pt x="591858" y="433006"/>
                  </a:lnTo>
                  <a:lnTo>
                    <a:pt x="550252" y="417741"/>
                  </a:lnTo>
                  <a:lnTo>
                    <a:pt x="510641" y="398614"/>
                  </a:lnTo>
                  <a:lnTo>
                    <a:pt x="473278" y="375881"/>
                  </a:lnTo>
                  <a:lnTo>
                    <a:pt x="438365" y="349758"/>
                  </a:lnTo>
                  <a:lnTo>
                    <a:pt x="406171" y="320471"/>
                  </a:lnTo>
                  <a:lnTo>
                    <a:pt x="376885" y="288251"/>
                  </a:lnTo>
                  <a:lnTo>
                    <a:pt x="350774" y="253339"/>
                  </a:lnTo>
                  <a:lnTo>
                    <a:pt x="328041" y="215950"/>
                  </a:lnTo>
                  <a:lnTo>
                    <a:pt x="308927" y="176326"/>
                  </a:lnTo>
                  <a:lnTo>
                    <a:pt x="293662" y="134683"/>
                  </a:lnTo>
                  <a:lnTo>
                    <a:pt x="282473" y="91262"/>
                  </a:lnTo>
                  <a:lnTo>
                    <a:pt x="275590" y="46291"/>
                  </a:lnTo>
                  <a:lnTo>
                    <a:pt x="273240" y="0"/>
                  </a:lnTo>
                  <a:lnTo>
                    <a:pt x="266242" y="0"/>
                  </a:lnTo>
                  <a:lnTo>
                    <a:pt x="268617" y="47015"/>
                  </a:lnTo>
                  <a:lnTo>
                    <a:pt x="275602" y="92697"/>
                  </a:lnTo>
                  <a:lnTo>
                    <a:pt x="286969" y="136791"/>
                  </a:lnTo>
                  <a:lnTo>
                    <a:pt x="302463" y="179082"/>
                  </a:lnTo>
                  <a:lnTo>
                    <a:pt x="321868" y="219329"/>
                  </a:lnTo>
                  <a:lnTo>
                    <a:pt x="344944" y="257289"/>
                  </a:lnTo>
                  <a:lnTo>
                    <a:pt x="371462" y="292747"/>
                  </a:lnTo>
                  <a:lnTo>
                    <a:pt x="401193" y="325450"/>
                  </a:lnTo>
                  <a:lnTo>
                    <a:pt x="433882" y="355180"/>
                  </a:lnTo>
                  <a:lnTo>
                    <a:pt x="469328" y="381711"/>
                  </a:lnTo>
                  <a:lnTo>
                    <a:pt x="507276" y="404799"/>
                  </a:lnTo>
                  <a:lnTo>
                    <a:pt x="547497" y="424205"/>
                  </a:lnTo>
                  <a:lnTo>
                    <a:pt x="589749" y="439699"/>
                  </a:lnTo>
                  <a:lnTo>
                    <a:pt x="633818" y="451065"/>
                  </a:lnTo>
                  <a:lnTo>
                    <a:pt x="679462" y="458050"/>
                  </a:lnTo>
                  <a:lnTo>
                    <a:pt x="726452" y="460425"/>
                  </a:lnTo>
                  <a:lnTo>
                    <a:pt x="726452" y="453428"/>
                  </a:lnTo>
                  <a:close/>
                </a:path>
                <a:path w="727075" h="727075">
                  <a:moveTo>
                    <a:pt x="726452" y="415340"/>
                  </a:moveTo>
                  <a:lnTo>
                    <a:pt x="678129" y="412534"/>
                  </a:lnTo>
                  <a:lnTo>
                    <a:pt x="631418" y="404355"/>
                  </a:lnTo>
                  <a:lnTo>
                    <a:pt x="586638" y="391083"/>
                  </a:lnTo>
                  <a:lnTo>
                    <a:pt x="544093" y="373062"/>
                  </a:lnTo>
                  <a:lnTo>
                    <a:pt x="504113" y="350583"/>
                  </a:lnTo>
                  <a:lnTo>
                    <a:pt x="467017" y="323977"/>
                  </a:lnTo>
                  <a:lnTo>
                    <a:pt x="433095" y="293547"/>
                  </a:lnTo>
                  <a:lnTo>
                    <a:pt x="402678" y="259613"/>
                  </a:lnTo>
                  <a:lnTo>
                    <a:pt x="376085" y="222491"/>
                  </a:lnTo>
                  <a:lnTo>
                    <a:pt x="353606" y="182486"/>
                  </a:lnTo>
                  <a:lnTo>
                    <a:pt x="335584" y="139928"/>
                  </a:lnTo>
                  <a:lnTo>
                    <a:pt x="322326" y="95110"/>
                  </a:lnTo>
                  <a:lnTo>
                    <a:pt x="314134" y="48361"/>
                  </a:lnTo>
                  <a:lnTo>
                    <a:pt x="311340" y="0"/>
                  </a:lnTo>
                  <a:lnTo>
                    <a:pt x="304101" y="0"/>
                  </a:lnTo>
                  <a:lnTo>
                    <a:pt x="306946" y="49199"/>
                  </a:lnTo>
                  <a:lnTo>
                    <a:pt x="315277" y="96748"/>
                  </a:lnTo>
                  <a:lnTo>
                    <a:pt x="328777" y="142341"/>
                  </a:lnTo>
                  <a:lnTo>
                    <a:pt x="347116" y="185648"/>
                  </a:lnTo>
                  <a:lnTo>
                    <a:pt x="369989" y="226339"/>
                  </a:lnTo>
                  <a:lnTo>
                    <a:pt x="397052" y="264109"/>
                  </a:lnTo>
                  <a:lnTo>
                    <a:pt x="428002" y="298627"/>
                  </a:lnTo>
                  <a:lnTo>
                    <a:pt x="462508" y="329590"/>
                  </a:lnTo>
                  <a:lnTo>
                    <a:pt x="500265" y="356654"/>
                  </a:lnTo>
                  <a:lnTo>
                    <a:pt x="540943" y="379526"/>
                  </a:lnTo>
                  <a:lnTo>
                    <a:pt x="584212" y="397865"/>
                  </a:lnTo>
                  <a:lnTo>
                    <a:pt x="629767" y="411365"/>
                  </a:lnTo>
                  <a:lnTo>
                    <a:pt x="677291" y="419696"/>
                  </a:lnTo>
                  <a:lnTo>
                    <a:pt x="726452" y="422554"/>
                  </a:lnTo>
                  <a:lnTo>
                    <a:pt x="726452" y="415340"/>
                  </a:lnTo>
                  <a:close/>
                </a:path>
                <a:path w="727075" h="727075">
                  <a:moveTo>
                    <a:pt x="726452" y="377456"/>
                  </a:moveTo>
                  <a:lnTo>
                    <a:pt x="679246" y="374510"/>
                  </a:lnTo>
                  <a:lnTo>
                    <a:pt x="633755" y="365899"/>
                  </a:lnTo>
                  <a:lnTo>
                    <a:pt x="590346" y="351993"/>
                  </a:lnTo>
                  <a:lnTo>
                    <a:pt x="549363" y="333146"/>
                  </a:lnTo>
                  <a:lnTo>
                    <a:pt x="511187" y="309702"/>
                  </a:lnTo>
                  <a:lnTo>
                    <a:pt x="476148" y="282028"/>
                  </a:lnTo>
                  <a:lnTo>
                    <a:pt x="444627" y="250494"/>
                  </a:lnTo>
                  <a:lnTo>
                    <a:pt x="416966" y="215442"/>
                  </a:lnTo>
                  <a:lnTo>
                    <a:pt x="393534" y="177241"/>
                  </a:lnTo>
                  <a:lnTo>
                    <a:pt x="374688" y="136232"/>
                  </a:lnTo>
                  <a:lnTo>
                    <a:pt x="360781" y="92786"/>
                  </a:lnTo>
                  <a:lnTo>
                    <a:pt x="352171" y="47244"/>
                  </a:lnTo>
                  <a:lnTo>
                    <a:pt x="349224" y="0"/>
                  </a:lnTo>
                  <a:lnTo>
                    <a:pt x="342214" y="0"/>
                  </a:lnTo>
                  <a:lnTo>
                    <a:pt x="345224" y="48145"/>
                  </a:lnTo>
                  <a:lnTo>
                    <a:pt x="353987" y="94526"/>
                  </a:lnTo>
                  <a:lnTo>
                    <a:pt x="368147" y="138785"/>
                  </a:lnTo>
                  <a:lnTo>
                    <a:pt x="387337" y="180555"/>
                  </a:lnTo>
                  <a:lnTo>
                    <a:pt x="411200" y="219481"/>
                  </a:lnTo>
                  <a:lnTo>
                    <a:pt x="439369" y="255181"/>
                  </a:lnTo>
                  <a:lnTo>
                    <a:pt x="471474" y="287299"/>
                  </a:lnTo>
                  <a:lnTo>
                    <a:pt x="507149" y="315468"/>
                  </a:lnTo>
                  <a:lnTo>
                    <a:pt x="546049" y="339344"/>
                  </a:lnTo>
                  <a:lnTo>
                    <a:pt x="587781" y="358533"/>
                  </a:lnTo>
                  <a:lnTo>
                    <a:pt x="632015" y="372694"/>
                  </a:lnTo>
                  <a:lnTo>
                    <a:pt x="678357" y="381457"/>
                  </a:lnTo>
                  <a:lnTo>
                    <a:pt x="726452" y="384467"/>
                  </a:lnTo>
                  <a:lnTo>
                    <a:pt x="726452" y="377456"/>
                  </a:lnTo>
                  <a:close/>
                </a:path>
                <a:path w="727075" h="727075">
                  <a:moveTo>
                    <a:pt x="726452" y="339369"/>
                  </a:moveTo>
                  <a:lnTo>
                    <a:pt x="680554" y="336270"/>
                  </a:lnTo>
                  <a:lnTo>
                    <a:pt x="636485" y="327215"/>
                  </a:lnTo>
                  <a:lnTo>
                    <a:pt x="594677" y="312635"/>
                  </a:lnTo>
                  <a:lnTo>
                    <a:pt x="555523" y="292938"/>
                  </a:lnTo>
                  <a:lnTo>
                    <a:pt x="519442" y="268516"/>
                  </a:lnTo>
                  <a:lnTo>
                    <a:pt x="486854" y="239801"/>
                  </a:lnTo>
                  <a:lnTo>
                    <a:pt x="458139" y="207187"/>
                  </a:lnTo>
                  <a:lnTo>
                    <a:pt x="433730" y="171081"/>
                  </a:lnTo>
                  <a:lnTo>
                    <a:pt x="414032" y="131902"/>
                  </a:lnTo>
                  <a:lnTo>
                    <a:pt x="399453" y="90055"/>
                  </a:lnTo>
                  <a:lnTo>
                    <a:pt x="390410" y="45948"/>
                  </a:lnTo>
                  <a:lnTo>
                    <a:pt x="387311" y="0"/>
                  </a:lnTo>
                  <a:lnTo>
                    <a:pt x="380301" y="0"/>
                  </a:lnTo>
                  <a:lnTo>
                    <a:pt x="383476" y="46913"/>
                  </a:lnTo>
                  <a:lnTo>
                    <a:pt x="392696" y="91948"/>
                  </a:lnTo>
                  <a:lnTo>
                    <a:pt x="407568" y="134658"/>
                  </a:lnTo>
                  <a:lnTo>
                    <a:pt x="427672" y="174650"/>
                  </a:lnTo>
                  <a:lnTo>
                    <a:pt x="452577" y="211493"/>
                  </a:lnTo>
                  <a:lnTo>
                    <a:pt x="481863" y="244779"/>
                  </a:lnTo>
                  <a:lnTo>
                    <a:pt x="515137" y="274091"/>
                  </a:lnTo>
                  <a:lnTo>
                    <a:pt x="551954" y="298996"/>
                  </a:lnTo>
                  <a:lnTo>
                    <a:pt x="591921" y="319100"/>
                  </a:lnTo>
                  <a:lnTo>
                    <a:pt x="634606" y="333984"/>
                  </a:lnTo>
                  <a:lnTo>
                    <a:pt x="679589" y="343204"/>
                  </a:lnTo>
                  <a:lnTo>
                    <a:pt x="726452" y="346379"/>
                  </a:lnTo>
                  <a:lnTo>
                    <a:pt x="726452" y="339369"/>
                  </a:lnTo>
                  <a:close/>
                </a:path>
                <a:path w="727075" h="727075">
                  <a:moveTo>
                    <a:pt x="726452" y="301256"/>
                  </a:moveTo>
                  <a:lnTo>
                    <a:pt x="677697" y="297307"/>
                  </a:lnTo>
                  <a:lnTo>
                    <a:pt x="631418" y="285877"/>
                  </a:lnTo>
                  <a:lnTo>
                    <a:pt x="588251" y="267589"/>
                  </a:lnTo>
                  <a:lnTo>
                    <a:pt x="548805" y="243078"/>
                  </a:lnTo>
                  <a:lnTo>
                    <a:pt x="513702" y="212940"/>
                  </a:lnTo>
                  <a:lnTo>
                    <a:pt x="483590" y="177825"/>
                  </a:lnTo>
                  <a:lnTo>
                    <a:pt x="459079" y="138353"/>
                  </a:lnTo>
                  <a:lnTo>
                    <a:pt x="440791" y="95135"/>
                  </a:lnTo>
                  <a:lnTo>
                    <a:pt x="429374" y="48806"/>
                  </a:lnTo>
                  <a:lnTo>
                    <a:pt x="425424" y="0"/>
                  </a:lnTo>
                  <a:lnTo>
                    <a:pt x="418185" y="0"/>
                  </a:lnTo>
                  <a:lnTo>
                    <a:pt x="421538" y="45478"/>
                  </a:lnTo>
                  <a:lnTo>
                    <a:pt x="431279" y="88925"/>
                  </a:lnTo>
                  <a:lnTo>
                    <a:pt x="446925" y="129844"/>
                  </a:lnTo>
                  <a:lnTo>
                    <a:pt x="467995" y="167767"/>
                  </a:lnTo>
                  <a:lnTo>
                    <a:pt x="493991" y="202196"/>
                  </a:lnTo>
                  <a:lnTo>
                    <a:pt x="524433" y="232664"/>
                  </a:lnTo>
                  <a:lnTo>
                    <a:pt x="558850" y="258673"/>
                  </a:lnTo>
                  <a:lnTo>
                    <a:pt x="596747" y="279742"/>
                  </a:lnTo>
                  <a:lnTo>
                    <a:pt x="637628" y="295402"/>
                  </a:lnTo>
                  <a:lnTo>
                    <a:pt x="681024" y="305142"/>
                  </a:lnTo>
                  <a:lnTo>
                    <a:pt x="726452" y="308495"/>
                  </a:lnTo>
                  <a:lnTo>
                    <a:pt x="726452" y="301256"/>
                  </a:lnTo>
                  <a:close/>
                </a:path>
                <a:path w="727075" h="727075">
                  <a:moveTo>
                    <a:pt x="726452" y="263169"/>
                  </a:moveTo>
                  <a:lnTo>
                    <a:pt x="679259" y="258914"/>
                  </a:lnTo>
                  <a:lnTo>
                    <a:pt x="634822" y="246684"/>
                  </a:lnTo>
                  <a:lnTo>
                    <a:pt x="593864" y="227190"/>
                  </a:lnTo>
                  <a:lnTo>
                    <a:pt x="557161" y="201206"/>
                  </a:lnTo>
                  <a:lnTo>
                    <a:pt x="525449" y="169481"/>
                  </a:lnTo>
                  <a:lnTo>
                    <a:pt x="499465" y="132740"/>
                  </a:lnTo>
                  <a:lnTo>
                    <a:pt x="479983" y="91744"/>
                  </a:lnTo>
                  <a:lnTo>
                    <a:pt x="467753" y="47256"/>
                  </a:lnTo>
                  <a:lnTo>
                    <a:pt x="463499" y="0"/>
                  </a:lnTo>
                  <a:lnTo>
                    <a:pt x="456298" y="0"/>
                  </a:lnTo>
                  <a:lnTo>
                    <a:pt x="460654" y="48539"/>
                  </a:lnTo>
                  <a:lnTo>
                    <a:pt x="473240" y="94246"/>
                  </a:lnTo>
                  <a:lnTo>
                    <a:pt x="493255" y="136359"/>
                  </a:lnTo>
                  <a:lnTo>
                    <a:pt x="519938" y="174117"/>
                  </a:lnTo>
                  <a:lnTo>
                    <a:pt x="552526" y="206717"/>
                  </a:lnTo>
                  <a:lnTo>
                    <a:pt x="590245" y="233426"/>
                  </a:lnTo>
                  <a:lnTo>
                    <a:pt x="632320" y="253453"/>
                  </a:lnTo>
                  <a:lnTo>
                    <a:pt x="677976" y="266026"/>
                  </a:lnTo>
                  <a:lnTo>
                    <a:pt x="726452" y="270395"/>
                  </a:lnTo>
                  <a:lnTo>
                    <a:pt x="726452" y="263169"/>
                  </a:lnTo>
                  <a:close/>
                </a:path>
              </a:pathLst>
            </a:custGeom>
            <a:solidFill>
              <a:srgbClr val="FBDC04"/>
            </a:solidFill>
          </p:spPr>
          <p:txBody>
            <a:bodyPr wrap="square" lIns="0" tIns="0" rIns="0" bIns="0" rtlCol="0"/>
            <a:lstStyle/>
            <a:p>
              <a:endParaRPr/>
            </a:p>
          </p:txBody>
        </p:sp>
        <p:pic>
          <p:nvPicPr>
            <p:cNvPr id="15" name="object 11">
              <a:extLst>
                <a:ext uri="{FF2B5EF4-FFF2-40B4-BE49-F238E27FC236}">
                  <a16:creationId xmlns:a16="http://schemas.microsoft.com/office/drawing/2014/main" id="{231596BC-1416-14E0-F00C-68886A45CE1C}"/>
                </a:ext>
              </a:extLst>
            </p:cNvPr>
            <p:cNvPicPr/>
            <p:nvPr/>
          </p:nvPicPr>
          <p:blipFill>
            <a:blip r:embed="rId2" cstate="print"/>
            <a:stretch>
              <a:fillRect/>
            </a:stretch>
          </p:blipFill>
          <p:spPr>
            <a:xfrm>
              <a:off x="1283007" y="333756"/>
              <a:ext cx="232070" cy="232301"/>
            </a:xfrm>
            <a:prstGeom prst="rect">
              <a:avLst/>
            </a:prstGeom>
          </p:spPr>
        </p:pic>
      </p:grpSp>
      <p:sp>
        <p:nvSpPr>
          <p:cNvPr id="16" name="object 12">
            <a:extLst>
              <a:ext uri="{FF2B5EF4-FFF2-40B4-BE49-F238E27FC236}">
                <a16:creationId xmlns:a16="http://schemas.microsoft.com/office/drawing/2014/main" id="{B6E93ABB-553F-0319-B1A4-14D934BD8C70}"/>
              </a:ext>
            </a:extLst>
          </p:cNvPr>
          <p:cNvSpPr txBox="1"/>
          <p:nvPr userDrawn="1"/>
        </p:nvSpPr>
        <p:spPr>
          <a:xfrm>
            <a:off x="8384708" y="5500243"/>
            <a:ext cx="1858645" cy="848994"/>
          </a:xfrm>
          <a:prstGeom prst="rect">
            <a:avLst/>
          </a:prstGeom>
        </p:spPr>
        <p:txBody>
          <a:bodyPr vert="horz" wrap="square" lIns="0" tIns="12700" rIns="0" bIns="0" rtlCol="0">
            <a:spAutoFit/>
          </a:bodyPr>
          <a:lstStyle/>
          <a:p>
            <a:pPr marL="12700" marR="5080" algn="ctr">
              <a:lnSpc>
                <a:spcPct val="100000"/>
              </a:lnSpc>
              <a:spcBef>
                <a:spcPts val="100"/>
              </a:spcBef>
            </a:pPr>
            <a:r>
              <a:rPr sz="1800" spc="-15" dirty="0">
                <a:latin typeface="Segoe UI Semibold"/>
                <a:cs typeface="Segoe UI Semibold"/>
              </a:rPr>
              <a:t>Pessoas</a:t>
            </a:r>
            <a:r>
              <a:rPr sz="1800" spc="-10" dirty="0">
                <a:latin typeface="Segoe UI Semibold"/>
                <a:cs typeface="Segoe UI Semibold"/>
              </a:rPr>
              <a:t> </a:t>
            </a:r>
            <a:r>
              <a:rPr sz="1800" spc="-5" dirty="0">
                <a:latin typeface="Segoe UI Semibold"/>
                <a:cs typeface="Segoe UI Semibold"/>
              </a:rPr>
              <a:t>incluídas </a:t>
            </a:r>
            <a:r>
              <a:rPr sz="1800" spc="-480" dirty="0">
                <a:latin typeface="Segoe UI Semibold"/>
                <a:cs typeface="Segoe UI Semibold"/>
              </a:rPr>
              <a:t> </a:t>
            </a:r>
            <a:r>
              <a:rPr sz="1800" spc="-5" dirty="0">
                <a:latin typeface="Segoe UI Semibold"/>
                <a:cs typeface="Segoe UI Semibold"/>
              </a:rPr>
              <a:t>no</a:t>
            </a:r>
            <a:r>
              <a:rPr sz="1800" dirty="0">
                <a:latin typeface="Segoe UI Semibold"/>
                <a:cs typeface="Segoe UI Semibold"/>
              </a:rPr>
              <a:t> </a:t>
            </a:r>
            <a:r>
              <a:rPr sz="1800" spc="-5" dirty="0">
                <a:latin typeface="Segoe UI Semibold"/>
                <a:cs typeface="Segoe UI Semibold"/>
              </a:rPr>
              <a:t>mercado de </a:t>
            </a:r>
            <a:r>
              <a:rPr sz="1800" dirty="0">
                <a:latin typeface="Segoe UI Semibold"/>
                <a:cs typeface="Segoe UI Semibold"/>
              </a:rPr>
              <a:t> </a:t>
            </a:r>
            <a:r>
              <a:rPr sz="1800" spc="-10" dirty="0">
                <a:latin typeface="Segoe UI Semibold"/>
                <a:cs typeface="Segoe UI Semibold"/>
              </a:rPr>
              <a:t>trabalho</a:t>
            </a:r>
            <a:endParaRPr sz="1800" dirty="0">
              <a:latin typeface="Segoe UI Semibold"/>
              <a:cs typeface="Segoe UI Semibold"/>
            </a:endParaRPr>
          </a:p>
        </p:txBody>
      </p:sp>
      <p:sp>
        <p:nvSpPr>
          <p:cNvPr id="17" name="object 13">
            <a:extLst>
              <a:ext uri="{FF2B5EF4-FFF2-40B4-BE49-F238E27FC236}">
                <a16:creationId xmlns:a16="http://schemas.microsoft.com/office/drawing/2014/main" id="{E130EAA5-1F0C-1AEB-9682-FCD39A6C0A4E}"/>
              </a:ext>
            </a:extLst>
          </p:cNvPr>
          <p:cNvSpPr/>
          <p:nvPr userDrawn="1"/>
        </p:nvSpPr>
        <p:spPr>
          <a:xfrm>
            <a:off x="5610012" y="3082799"/>
            <a:ext cx="1480185" cy="269875"/>
          </a:xfrm>
          <a:custGeom>
            <a:avLst/>
            <a:gdLst/>
            <a:ahLst/>
            <a:cxnLst/>
            <a:rect l="l" t="t" r="r" b="b"/>
            <a:pathLst>
              <a:path w="1480184" h="269875">
                <a:moveTo>
                  <a:pt x="1479804" y="0"/>
                </a:moveTo>
                <a:lnTo>
                  <a:pt x="0" y="0"/>
                </a:lnTo>
                <a:lnTo>
                  <a:pt x="0" y="269748"/>
                </a:lnTo>
                <a:lnTo>
                  <a:pt x="1479804" y="269748"/>
                </a:lnTo>
                <a:lnTo>
                  <a:pt x="1479804" y="0"/>
                </a:lnTo>
                <a:close/>
              </a:path>
            </a:pathLst>
          </a:custGeom>
          <a:solidFill>
            <a:srgbClr val="FFDD04"/>
          </a:solidFill>
        </p:spPr>
        <p:txBody>
          <a:bodyPr wrap="square" lIns="0" tIns="0" rIns="0" bIns="0" rtlCol="0"/>
          <a:lstStyle/>
          <a:p>
            <a:endParaRPr/>
          </a:p>
        </p:txBody>
      </p:sp>
      <p:sp>
        <p:nvSpPr>
          <p:cNvPr id="18" name="object 14">
            <a:extLst>
              <a:ext uri="{FF2B5EF4-FFF2-40B4-BE49-F238E27FC236}">
                <a16:creationId xmlns:a16="http://schemas.microsoft.com/office/drawing/2014/main" id="{7B90D827-F264-7873-E0C7-97970177BFBE}"/>
              </a:ext>
            </a:extLst>
          </p:cNvPr>
          <p:cNvSpPr/>
          <p:nvPr userDrawn="1"/>
        </p:nvSpPr>
        <p:spPr>
          <a:xfrm>
            <a:off x="5610012" y="5170679"/>
            <a:ext cx="1480185" cy="269875"/>
          </a:xfrm>
          <a:custGeom>
            <a:avLst/>
            <a:gdLst/>
            <a:ahLst/>
            <a:cxnLst/>
            <a:rect l="l" t="t" r="r" b="b"/>
            <a:pathLst>
              <a:path w="1480184" h="269875">
                <a:moveTo>
                  <a:pt x="1479804" y="0"/>
                </a:moveTo>
                <a:lnTo>
                  <a:pt x="0" y="0"/>
                </a:lnTo>
                <a:lnTo>
                  <a:pt x="0" y="269748"/>
                </a:lnTo>
                <a:lnTo>
                  <a:pt x="1479804" y="269748"/>
                </a:lnTo>
                <a:lnTo>
                  <a:pt x="1479804" y="0"/>
                </a:lnTo>
                <a:close/>
              </a:path>
            </a:pathLst>
          </a:custGeom>
          <a:solidFill>
            <a:srgbClr val="FFDD04"/>
          </a:solidFill>
        </p:spPr>
        <p:txBody>
          <a:bodyPr wrap="square" lIns="0" tIns="0" rIns="0" bIns="0" rtlCol="0"/>
          <a:lstStyle/>
          <a:p>
            <a:endParaRPr/>
          </a:p>
        </p:txBody>
      </p:sp>
      <p:sp>
        <p:nvSpPr>
          <p:cNvPr id="19" name="object 15">
            <a:extLst>
              <a:ext uri="{FF2B5EF4-FFF2-40B4-BE49-F238E27FC236}">
                <a16:creationId xmlns:a16="http://schemas.microsoft.com/office/drawing/2014/main" id="{FD592940-D567-0CBD-EE9E-4E63B6CF6C1F}"/>
              </a:ext>
            </a:extLst>
          </p:cNvPr>
          <p:cNvSpPr txBox="1"/>
          <p:nvPr userDrawn="1"/>
        </p:nvSpPr>
        <p:spPr>
          <a:xfrm>
            <a:off x="5431451" y="5524704"/>
            <a:ext cx="2003425" cy="574675"/>
          </a:xfrm>
          <a:prstGeom prst="rect">
            <a:avLst/>
          </a:prstGeom>
        </p:spPr>
        <p:txBody>
          <a:bodyPr vert="horz" wrap="square" lIns="0" tIns="12700" rIns="0" bIns="0" rtlCol="0">
            <a:spAutoFit/>
          </a:bodyPr>
          <a:lstStyle/>
          <a:p>
            <a:pPr algn="ctr">
              <a:lnSpc>
                <a:spcPct val="100000"/>
              </a:lnSpc>
              <a:spcBef>
                <a:spcPts val="100"/>
              </a:spcBef>
            </a:pPr>
            <a:r>
              <a:rPr sz="1800" spc="-15" dirty="0">
                <a:latin typeface="Segoe UI Semibold"/>
                <a:cs typeface="Segoe UI Semibold"/>
              </a:rPr>
              <a:t>Pessoas</a:t>
            </a:r>
            <a:r>
              <a:rPr sz="1800" spc="-55" dirty="0">
                <a:latin typeface="Segoe UI Semibold"/>
                <a:cs typeface="Segoe UI Semibold"/>
              </a:rPr>
              <a:t> </a:t>
            </a:r>
            <a:r>
              <a:rPr sz="1800" spc="-10" dirty="0">
                <a:latin typeface="Segoe UI Semibold"/>
                <a:cs typeface="Segoe UI Semibold"/>
              </a:rPr>
              <a:t>habilitadas</a:t>
            </a:r>
            <a:endParaRPr sz="1800">
              <a:latin typeface="Segoe UI Semibold"/>
              <a:cs typeface="Segoe UI Semibold"/>
            </a:endParaRPr>
          </a:p>
          <a:p>
            <a:pPr algn="ctr">
              <a:lnSpc>
                <a:spcPct val="100000"/>
              </a:lnSpc>
              <a:spcBef>
                <a:spcPts val="5"/>
              </a:spcBef>
            </a:pPr>
            <a:r>
              <a:rPr sz="1800" dirty="0">
                <a:latin typeface="Segoe UI Semibold"/>
                <a:cs typeface="Segoe UI Semibold"/>
              </a:rPr>
              <a:t>e</a:t>
            </a:r>
            <a:r>
              <a:rPr sz="1800" spc="-45" dirty="0">
                <a:latin typeface="Segoe UI Semibold"/>
                <a:cs typeface="Segoe UI Semibold"/>
              </a:rPr>
              <a:t> </a:t>
            </a:r>
            <a:r>
              <a:rPr sz="1800" spc="-10" dirty="0">
                <a:latin typeface="Segoe UI Semibold"/>
                <a:cs typeface="Segoe UI Semibold"/>
              </a:rPr>
              <a:t>reabilitadas</a:t>
            </a:r>
            <a:endParaRPr sz="1800">
              <a:latin typeface="Segoe UI Semibold"/>
              <a:cs typeface="Segoe UI Semibold"/>
            </a:endParaRPr>
          </a:p>
        </p:txBody>
      </p:sp>
      <p:sp>
        <p:nvSpPr>
          <p:cNvPr id="20" name="object 16">
            <a:extLst>
              <a:ext uri="{FF2B5EF4-FFF2-40B4-BE49-F238E27FC236}">
                <a16:creationId xmlns:a16="http://schemas.microsoft.com/office/drawing/2014/main" id="{55DB11E1-16F1-97F4-7435-AEC4A1CEE572}"/>
              </a:ext>
            </a:extLst>
          </p:cNvPr>
          <p:cNvSpPr txBox="1"/>
          <p:nvPr userDrawn="1"/>
        </p:nvSpPr>
        <p:spPr>
          <a:xfrm>
            <a:off x="5889666" y="2868930"/>
            <a:ext cx="939165" cy="391160"/>
          </a:xfrm>
          <a:prstGeom prst="rect">
            <a:avLst/>
          </a:prstGeom>
        </p:spPr>
        <p:txBody>
          <a:bodyPr vert="horz" wrap="square" lIns="0" tIns="12700" rIns="0" bIns="0" rtlCol="0">
            <a:spAutoFit/>
          </a:bodyPr>
          <a:lstStyle/>
          <a:p>
            <a:pPr marL="12700">
              <a:lnSpc>
                <a:spcPct val="100000"/>
              </a:lnSpc>
              <a:spcBef>
                <a:spcPts val="100"/>
              </a:spcBef>
            </a:pPr>
            <a:r>
              <a:rPr lang="pt-BR" sz="2400" dirty="0">
                <a:latin typeface="Arial Black"/>
                <a:cs typeface="Arial Black"/>
              </a:rPr>
              <a:t>7.257 </a:t>
            </a:r>
            <a:endParaRPr sz="2400" dirty="0">
              <a:latin typeface="Arial Black"/>
              <a:cs typeface="Arial Black"/>
            </a:endParaRPr>
          </a:p>
        </p:txBody>
      </p:sp>
      <p:sp>
        <p:nvSpPr>
          <p:cNvPr id="21" name="object 17">
            <a:extLst>
              <a:ext uri="{FF2B5EF4-FFF2-40B4-BE49-F238E27FC236}">
                <a16:creationId xmlns:a16="http://schemas.microsoft.com/office/drawing/2014/main" id="{C794A502-48A4-4B73-11D6-97B2526E9C67}"/>
              </a:ext>
            </a:extLst>
          </p:cNvPr>
          <p:cNvSpPr txBox="1"/>
          <p:nvPr userDrawn="1"/>
        </p:nvSpPr>
        <p:spPr>
          <a:xfrm>
            <a:off x="5889666" y="4939742"/>
            <a:ext cx="939800" cy="391795"/>
          </a:xfrm>
          <a:prstGeom prst="rect">
            <a:avLst/>
          </a:prstGeom>
        </p:spPr>
        <p:txBody>
          <a:bodyPr vert="horz" wrap="square" lIns="0" tIns="12700" rIns="0" bIns="0" rtlCol="0">
            <a:spAutoFit/>
          </a:bodyPr>
          <a:lstStyle/>
          <a:p>
            <a:pPr marL="12700">
              <a:lnSpc>
                <a:spcPct val="100000"/>
              </a:lnSpc>
              <a:spcBef>
                <a:spcPts val="100"/>
              </a:spcBef>
            </a:pPr>
            <a:r>
              <a:rPr lang="pt-BR" sz="2400" dirty="0">
                <a:latin typeface="Arial Black"/>
                <a:cs typeface="Arial Black"/>
              </a:rPr>
              <a:t>1.342</a:t>
            </a:r>
            <a:endParaRPr sz="2400" dirty="0">
              <a:latin typeface="Arial Black"/>
              <a:cs typeface="Arial Black"/>
            </a:endParaRPr>
          </a:p>
        </p:txBody>
      </p:sp>
      <p:sp>
        <p:nvSpPr>
          <p:cNvPr id="22" name="object 18">
            <a:extLst>
              <a:ext uri="{FF2B5EF4-FFF2-40B4-BE49-F238E27FC236}">
                <a16:creationId xmlns:a16="http://schemas.microsoft.com/office/drawing/2014/main" id="{76BF828E-DD5D-48BA-3F9A-C79072492594}"/>
              </a:ext>
            </a:extLst>
          </p:cNvPr>
          <p:cNvSpPr/>
          <p:nvPr userDrawn="1"/>
        </p:nvSpPr>
        <p:spPr>
          <a:xfrm>
            <a:off x="8511708" y="1630427"/>
            <a:ext cx="1480185" cy="269875"/>
          </a:xfrm>
          <a:custGeom>
            <a:avLst/>
            <a:gdLst/>
            <a:ahLst/>
            <a:cxnLst/>
            <a:rect l="l" t="t" r="r" b="b"/>
            <a:pathLst>
              <a:path w="1480184" h="269875">
                <a:moveTo>
                  <a:pt x="1479803" y="0"/>
                </a:moveTo>
                <a:lnTo>
                  <a:pt x="0" y="0"/>
                </a:lnTo>
                <a:lnTo>
                  <a:pt x="0" y="269748"/>
                </a:lnTo>
                <a:lnTo>
                  <a:pt x="1479803" y="269748"/>
                </a:lnTo>
                <a:lnTo>
                  <a:pt x="1479803" y="0"/>
                </a:lnTo>
                <a:close/>
              </a:path>
            </a:pathLst>
          </a:custGeom>
          <a:solidFill>
            <a:srgbClr val="FFDD04"/>
          </a:solidFill>
        </p:spPr>
        <p:txBody>
          <a:bodyPr wrap="square" lIns="0" tIns="0" rIns="0" bIns="0" rtlCol="0"/>
          <a:lstStyle/>
          <a:p>
            <a:endParaRPr/>
          </a:p>
        </p:txBody>
      </p:sp>
      <p:sp>
        <p:nvSpPr>
          <p:cNvPr id="23" name="object 19">
            <a:extLst>
              <a:ext uri="{FF2B5EF4-FFF2-40B4-BE49-F238E27FC236}">
                <a16:creationId xmlns:a16="http://schemas.microsoft.com/office/drawing/2014/main" id="{78383D39-7119-AAE7-D36A-B46697E638B8}"/>
              </a:ext>
            </a:extLst>
          </p:cNvPr>
          <p:cNvSpPr txBox="1">
            <a:spLocks/>
          </p:cNvSpPr>
          <p:nvPr userDrawn="1"/>
        </p:nvSpPr>
        <p:spPr>
          <a:xfrm>
            <a:off x="8689508" y="1437005"/>
            <a:ext cx="1142365" cy="391160"/>
          </a:xfrm>
          <a:prstGeom prst="rect">
            <a:avLst/>
          </a:prstGeom>
        </p:spPr>
        <p:txBody>
          <a:bodyPr vert="horz" wrap="square" lIns="0" tIns="12700"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lgn="ctr">
              <a:lnSpc>
                <a:spcPct val="100000"/>
              </a:lnSpc>
              <a:spcBef>
                <a:spcPts val="100"/>
              </a:spcBef>
            </a:pPr>
            <a:r>
              <a:rPr lang="pt-BR" sz="2400">
                <a:latin typeface="Arial Black"/>
                <a:cs typeface="Arial Black"/>
              </a:rPr>
              <a:t>4.750</a:t>
            </a:r>
            <a:endParaRPr lang="pt-BR" sz="2400" dirty="0">
              <a:latin typeface="Arial Black"/>
              <a:cs typeface="Arial Black"/>
            </a:endParaRPr>
          </a:p>
        </p:txBody>
      </p:sp>
      <p:sp>
        <p:nvSpPr>
          <p:cNvPr id="24" name="object 20">
            <a:extLst>
              <a:ext uri="{FF2B5EF4-FFF2-40B4-BE49-F238E27FC236}">
                <a16:creationId xmlns:a16="http://schemas.microsoft.com/office/drawing/2014/main" id="{49468EA4-EF0A-8D3D-110A-FEB5E4CE6208}"/>
              </a:ext>
            </a:extLst>
          </p:cNvPr>
          <p:cNvSpPr txBox="1"/>
          <p:nvPr userDrawn="1"/>
        </p:nvSpPr>
        <p:spPr>
          <a:xfrm>
            <a:off x="7990501" y="1941449"/>
            <a:ext cx="2435478" cy="843821"/>
          </a:xfrm>
          <a:prstGeom prst="rect">
            <a:avLst/>
          </a:prstGeom>
        </p:spPr>
        <p:txBody>
          <a:bodyPr vert="horz" wrap="square" lIns="0" tIns="12700" rIns="0" bIns="0" rtlCol="0">
            <a:spAutoFit/>
          </a:bodyPr>
          <a:lstStyle/>
          <a:p>
            <a:pPr marL="12700" algn="ctr">
              <a:lnSpc>
                <a:spcPct val="100000"/>
              </a:lnSpc>
              <a:spcBef>
                <a:spcPts val="100"/>
              </a:spcBef>
            </a:pPr>
            <a:r>
              <a:rPr sz="1800" dirty="0">
                <a:latin typeface="Segoe UI Semibold"/>
                <a:cs typeface="Segoe UI Semibold"/>
              </a:rPr>
              <a:t>P</a:t>
            </a:r>
            <a:r>
              <a:rPr sz="1800" spc="-10" dirty="0">
                <a:latin typeface="Segoe UI Semibold"/>
                <a:cs typeface="Segoe UI Semibold"/>
              </a:rPr>
              <a:t>r</a:t>
            </a:r>
            <a:r>
              <a:rPr sz="1800" spc="-20" dirty="0">
                <a:latin typeface="Segoe UI Semibold"/>
                <a:cs typeface="Segoe UI Semibold"/>
              </a:rPr>
              <a:t>o</a:t>
            </a:r>
            <a:r>
              <a:rPr sz="1800" spc="15" dirty="0">
                <a:latin typeface="Segoe UI Semibold"/>
                <a:cs typeface="Segoe UI Semibold"/>
              </a:rPr>
              <a:t>f</a:t>
            </a:r>
            <a:r>
              <a:rPr sz="1800" spc="-15" dirty="0">
                <a:latin typeface="Segoe UI Semibold"/>
                <a:cs typeface="Segoe UI Semibold"/>
              </a:rPr>
              <a:t>i</a:t>
            </a:r>
            <a:r>
              <a:rPr sz="1800" dirty="0">
                <a:latin typeface="Segoe UI Semibold"/>
                <a:cs typeface="Segoe UI Semibold"/>
              </a:rPr>
              <a:t>ss</a:t>
            </a:r>
            <a:r>
              <a:rPr sz="1800" spc="-15" dirty="0">
                <a:latin typeface="Segoe UI Semibold"/>
                <a:cs typeface="Segoe UI Semibold"/>
              </a:rPr>
              <a:t>i</a:t>
            </a:r>
            <a:r>
              <a:rPr sz="1800" spc="5" dirty="0">
                <a:latin typeface="Segoe UI Semibold"/>
                <a:cs typeface="Segoe UI Semibold"/>
              </a:rPr>
              <a:t>o</a:t>
            </a:r>
            <a:r>
              <a:rPr sz="1800" spc="-5" dirty="0">
                <a:latin typeface="Segoe UI Semibold"/>
                <a:cs typeface="Segoe UI Semibold"/>
              </a:rPr>
              <a:t>na</a:t>
            </a:r>
            <a:r>
              <a:rPr sz="1800" spc="-15" dirty="0">
                <a:latin typeface="Segoe UI Semibold"/>
                <a:cs typeface="Segoe UI Semibold"/>
              </a:rPr>
              <a:t>i</a:t>
            </a:r>
            <a:r>
              <a:rPr sz="1800" dirty="0">
                <a:latin typeface="Segoe UI Semibold"/>
                <a:cs typeface="Segoe UI Semibold"/>
              </a:rPr>
              <a:t>s</a:t>
            </a:r>
          </a:p>
          <a:p>
            <a:pPr marL="59690" algn="ctr">
              <a:lnSpc>
                <a:spcPct val="100000"/>
              </a:lnSpc>
            </a:pPr>
            <a:r>
              <a:rPr lang="pt-BR" spc="-10" dirty="0">
                <a:latin typeface="Segoe UI Semibold"/>
                <a:cs typeface="Segoe UI Semibold"/>
              </a:rPr>
              <a:t>i</a:t>
            </a:r>
            <a:r>
              <a:rPr sz="1800" spc="-10" dirty="0" err="1">
                <a:latin typeface="Segoe UI Semibold"/>
                <a:cs typeface="Segoe UI Semibold"/>
              </a:rPr>
              <a:t>mpactados</a:t>
            </a:r>
            <a:r>
              <a:rPr lang="pt-BR" sz="1800" spc="-10" dirty="0">
                <a:latin typeface="Segoe UI Semibold"/>
                <a:cs typeface="Segoe UI Semibold"/>
              </a:rPr>
              <a:t> nas ações da  Rede de Leitura</a:t>
            </a:r>
            <a:endParaRPr sz="1800" dirty="0">
              <a:latin typeface="Segoe UI Semibold"/>
              <a:cs typeface="Segoe UI Semibold"/>
            </a:endParaRPr>
          </a:p>
        </p:txBody>
      </p:sp>
      <p:sp>
        <p:nvSpPr>
          <p:cNvPr id="25" name="object 21">
            <a:extLst>
              <a:ext uri="{FF2B5EF4-FFF2-40B4-BE49-F238E27FC236}">
                <a16:creationId xmlns:a16="http://schemas.microsoft.com/office/drawing/2014/main" id="{7B38C20C-063E-03DE-54D0-E9C88E1F3782}"/>
              </a:ext>
            </a:extLst>
          </p:cNvPr>
          <p:cNvSpPr txBox="1"/>
          <p:nvPr userDrawn="1"/>
        </p:nvSpPr>
        <p:spPr>
          <a:xfrm>
            <a:off x="8602894" y="3443224"/>
            <a:ext cx="1251585" cy="848360"/>
          </a:xfrm>
          <a:prstGeom prst="rect">
            <a:avLst/>
          </a:prstGeom>
        </p:spPr>
        <p:txBody>
          <a:bodyPr vert="horz" wrap="square" lIns="0" tIns="12700" rIns="0" bIns="0" rtlCol="0">
            <a:spAutoFit/>
          </a:bodyPr>
          <a:lstStyle/>
          <a:p>
            <a:pPr marL="12700" marR="5080" indent="-1270" algn="ctr">
              <a:lnSpc>
                <a:spcPct val="100000"/>
              </a:lnSpc>
              <a:spcBef>
                <a:spcPts val="100"/>
              </a:spcBef>
            </a:pPr>
            <a:r>
              <a:rPr sz="1800" spc="-15" dirty="0">
                <a:latin typeface="Segoe UI Semibold"/>
                <a:cs typeface="Segoe UI Semibold"/>
              </a:rPr>
              <a:t>Pessoas </a:t>
            </a:r>
            <a:r>
              <a:rPr sz="1800" spc="-10" dirty="0">
                <a:latin typeface="Segoe UI Semibold"/>
                <a:cs typeface="Segoe UI Semibold"/>
              </a:rPr>
              <a:t> </a:t>
            </a:r>
            <a:r>
              <a:rPr sz="1800" spc="-5" dirty="0">
                <a:latin typeface="Segoe UI Semibold"/>
                <a:cs typeface="Segoe UI Semibold"/>
              </a:rPr>
              <a:t>q</a:t>
            </a:r>
            <a:r>
              <a:rPr sz="1800" spc="5" dirty="0">
                <a:latin typeface="Segoe UI Semibold"/>
                <a:cs typeface="Segoe UI Semibold"/>
              </a:rPr>
              <a:t>u</a:t>
            </a:r>
            <a:r>
              <a:rPr sz="1800" spc="-5" dirty="0">
                <a:latin typeface="Segoe UI Semibold"/>
                <a:cs typeface="Segoe UI Semibold"/>
              </a:rPr>
              <a:t>a</a:t>
            </a:r>
            <a:r>
              <a:rPr sz="1800" spc="-15" dirty="0">
                <a:latin typeface="Segoe UI Semibold"/>
                <a:cs typeface="Segoe UI Semibold"/>
              </a:rPr>
              <a:t>li</a:t>
            </a:r>
            <a:r>
              <a:rPr sz="1800" spc="15" dirty="0">
                <a:latin typeface="Segoe UI Semibold"/>
                <a:cs typeface="Segoe UI Semibold"/>
              </a:rPr>
              <a:t>f</a:t>
            </a:r>
            <a:r>
              <a:rPr sz="1800" spc="-15" dirty="0">
                <a:latin typeface="Segoe UI Semibold"/>
                <a:cs typeface="Segoe UI Semibold"/>
              </a:rPr>
              <a:t>i</a:t>
            </a:r>
            <a:r>
              <a:rPr sz="1800" spc="5" dirty="0">
                <a:latin typeface="Segoe UI Semibold"/>
                <a:cs typeface="Segoe UI Semibold"/>
              </a:rPr>
              <a:t>c</a:t>
            </a:r>
            <a:r>
              <a:rPr sz="1800" spc="-5" dirty="0">
                <a:latin typeface="Segoe UI Semibold"/>
                <a:cs typeface="Segoe UI Semibold"/>
              </a:rPr>
              <a:t>adas  </a:t>
            </a:r>
            <a:r>
              <a:rPr sz="1800" dirty="0">
                <a:latin typeface="Segoe UI Semibold"/>
                <a:cs typeface="Segoe UI Semibold"/>
              </a:rPr>
              <a:t>(cursos)</a:t>
            </a:r>
          </a:p>
        </p:txBody>
      </p:sp>
      <p:sp>
        <p:nvSpPr>
          <p:cNvPr id="26" name="object 22">
            <a:extLst>
              <a:ext uri="{FF2B5EF4-FFF2-40B4-BE49-F238E27FC236}">
                <a16:creationId xmlns:a16="http://schemas.microsoft.com/office/drawing/2014/main" id="{D59931FF-F20B-D3A4-425D-1493CC8A0F36}"/>
              </a:ext>
            </a:extLst>
          </p:cNvPr>
          <p:cNvSpPr/>
          <p:nvPr userDrawn="1"/>
        </p:nvSpPr>
        <p:spPr>
          <a:xfrm>
            <a:off x="8470560" y="3058415"/>
            <a:ext cx="1480185" cy="269875"/>
          </a:xfrm>
          <a:custGeom>
            <a:avLst/>
            <a:gdLst/>
            <a:ahLst/>
            <a:cxnLst/>
            <a:rect l="l" t="t" r="r" b="b"/>
            <a:pathLst>
              <a:path w="1480184" h="269875">
                <a:moveTo>
                  <a:pt x="1479803" y="0"/>
                </a:moveTo>
                <a:lnTo>
                  <a:pt x="0" y="0"/>
                </a:lnTo>
                <a:lnTo>
                  <a:pt x="0" y="269748"/>
                </a:lnTo>
                <a:lnTo>
                  <a:pt x="1479803" y="269748"/>
                </a:lnTo>
                <a:lnTo>
                  <a:pt x="1479803" y="0"/>
                </a:lnTo>
                <a:close/>
              </a:path>
            </a:pathLst>
          </a:custGeom>
          <a:solidFill>
            <a:srgbClr val="FFDD04"/>
          </a:solidFill>
        </p:spPr>
        <p:txBody>
          <a:bodyPr wrap="square" lIns="0" tIns="0" rIns="0" bIns="0" rtlCol="0"/>
          <a:lstStyle/>
          <a:p>
            <a:endParaRPr/>
          </a:p>
        </p:txBody>
      </p:sp>
      <p:sp>
        <p:nvSpPr>
          <p:cNvPr id="27" name="object 23">
            <a:extLst>
              <a:ext uri="{FF2B5EF4-FFF2-40B4-BE49-F238E27FC236}">
                <a16:creationId xmlns:a16="http://schemas.microsoft.com/office/drawing/2014/main" id="{3FDBE1A0-777D-9818-112D-FC2163CA43CE}"/>
              </a:ext>
            </a:extLst>
          </p:cNvPr>
          <p:cNvSpPr/>
          <p:nvPr userDrawn="1"/>
        </p:nvSpPr>
        <p:spPr>
          <a:xfrm>
            <a:off x="8478181" y="5170679"/>
            <a:ext cx="1480185" cy="269875"/>
          </a:xfrm>
          <a:custGeom>
            <a:avLst/>
            <a:gdLst/>
            <a:ahLst/>
            <a:cxnLst/>
            <a:rect l="l" t="t" r="r" b="b"/>
            <a:pathLst>
              <a:path w="1480184" h="269875">
                <a:moveTo>
                  <a:pt x="1479803" y="0"/>
                </a:moveTo>
                <a:lnTo>
                  <a:pt x="0" y="0"/>
                </a:lnTo>
                <a:lnTo>
                  <a:pt x="0" y="269748"/>
                </a:lnTo>
                <a:lnTo>
                  <a:pt x="1479803" y="269748"/>
                </a:lnTo>
                <a:lnTo>
                  <a:pt x="1479803" y="0"/>
                </a:lnTo>
                <a:close/>
              </a:path>
            </a:pathLst>
          </a:custGeom>
          <a:solidFill>
            <a:srgbClr val="FFDD04"/>
          </a:solidFill>
        </p:spPr>
        <p:txBody>
          <a:bodyPr wrap="square" lIns="0" tIns="0" rIns="0" bIns="0" rtlCol="0"/>
          <a:lstStyle/>
          <a:p>
            <a:endParaRPr/>
          </a:p>
        </p:txBody>
      </p:sp>
      <p:sp>
        <p:nvSpPr>
          <p:cNvPr id="28" name="object 24">
            <a:extLst>
              <a:ext uri="{FF2B5EF4-FFF2-40B4-BE49-F238E27FC236}">
                <a16:creationId xmlns:a16="http://schemas.microsoft.com/office/drawing/2014/main" id="{E20C5145-DC36-6169-562C-8CCD84E58684}"/>
              </a:ext>
            </a:extLst>
          </p:cNvPr>
          <p:cNvSpPr txBox="1"/>
          <p:nvPr userDrawn="1"/>
        </p:nvSpPr>
        <p:spPr>
          <a:xfrm>
            <a:off x="8902615" y="2844547"/>
            <a:ext cx="635000" cy="391160"/>
          </a:xfrm>
          <a:prstGeom prst="rect">
            <a:avLst/>
          </a:prstGeom>
        </p:spPr>
        <p:txBody>
          <a:bodyPr vert="horz" wrap="square" lIns="0" tIns="12700" rIns="0" bIns="0" rtlCol="0">
            <a:spAutoFit/>
          </a:bodyPr>
          <a:lstStyle/>
          <a:p>
            <a:pPr marL="12700">
              <a:lnSpc>
                <a:spcPct val="100000"/>
              </a:lnSpc>
              <a:spcBef>
                <a:spcPts val="100"/>
              </a:spcBef>
            </a:pPr>
            <a:r>
              <a:rPr lang="pt-BR" sz="2400" spc="-5" dirty="0">
                <a:latin typeface="Arial Black"/>
                <a:cs typeface="Arial Black"/>
              </a:rPr>
              <a:t>144</a:t>
            </a:r>
            <a:endParaRPr sz="2400" dirty="0">
              <a:latin typeface="Arial Black"/>
              <a:cs typeface="Arial Black"/>
            </a:endParaRPr>
          </a:p>
        </p:txBody>
      </p:sp>
      <p:sp>
        <p:nvSpPr>
          <p:cNvPr id="29" name="object 25">
            <a:extLst>
              <a:ext uri="{FF2B5EF4-FFF2-40B4-BE49-F238E27FC236}">
                <a16:creationId xmlns:a16="http://schemas.microsoft.com/office/drawing/2014/main" id="{3424E687-B092-D2C0-DDFD-BC67FBC3A926}"/>
              </a:ext>
            </a:extLst>
          </p:cNvPr>
          <p:cNvSpPr txBox="1"/>
          <p:nvPr userDrawn="1"/>
        </p:nvSpPr>
        <p:spPr>
          <a:xfrm>
            <a:off x="9011072" y="4939742"/>
            <a:ext cx="431165" cy="391795"/>
          </a:xfrm>
          <a:prstGeom prst="rect">
            <a:avLst/>
          </a:prstGeom>
        </p:spPr>
        <p:txBody>
          <a:bodyPr vert="horz" wrap="square" lIns="0" tIns="12700" rIns="0" bIns="0" rtlCol="0">
            <a:spAutoFit/>
          </a:bodyPr>
          <a:lstStyle/>
          <a:p>
            <a:pPr marL="12700">
              <a:lnSpc>
                <a:spcPct val="100000"/>
              </a:lnSpc>
              <a:spcBef>
                <a:spcPts val="100"/>
              </a:spcBef>
            </a:pPr>
            <a:r>
              <a:rPr sz="2400" spc="-10" dirty="0">
                <a:latin typeface="Arial Black"/>
                <a:cs typeface="Arial Black"/>
              </a:rPr>
              <a:t>5</a:t>
            </a:r>
            <a:r>
              <a:rPr lang="pt-BR" sz="2400" spc="-10" dirty="0">
                <a:latin typeface="Arial Black"/>
                <a:cs typeface="Arial Black"/>
              </a:rPr>
              <a:t>7</a:t>
            </a:r>
            <a:endParaRPr sz="2400" dirty="0">
              <a:latin typeface="Arial Black"/>
              <a:cs typeface="Arial Black"/>
            </a:endParaRPr>
          </a:p>
        </p:txBody>
      </p:sp>
      <p:sp>
        <p:nvSpPr>
          <p:cNvPr id="30" name="object 26">
            <a:extLst>
              <a:ext uri="{FF2B5EF4-FFF2-40B4-BE49-F238E27FC236}">
                <a16:creationId xmlns:a16="http://schemas.microsoft.com/office/drawing/2014/main" id="{7658E51D-E2F3-AFA0-304B-02F767C7CF7B}"/>
              </a:ext>
            </a:extLst>
          </p:cNvPr>
          <p:cNvSpPr txBox="1"/>
          <p:nvPr userDrawn="1"/>
        </p:nvSpPr>
        <p:spPr>
          <a:xfrm>
            <a:off x="5752506" y="3658998"/>
            <a:ext cx="1254760" cy="574040"/>
          </a:xfrm>
          <a:prstGeom prst="rect">
            <a:avLst/>
          </a:prstGeom>
        </p:spPr>
        <p:txBody>
          <a:bodyPr vert="horz" wrap="square" lIns="0" tIns="12700" rIns="0" bIns="0" rtlCol="0">
            <a:spAutoFit/>
          </a:bodyPr>
          <a:lstStyle/>
          <a:p>
            <a:pPr marL="44450" marR="5080" indent="-32384">
              <a:lnSpc>
                <a:spcPct val="100000"/>
              </a:lnSpc>
              <a:spcBef>
                <a:spcPts val="100"/>
              </a:spcBef>
            </a:pPr>
            <a:r>
              <a:rPr sz="1800" spc="-5" dirty="0">
                <a:latin typeface="Segoe UI Semibold"/>
                <a:cs typeface="Segoe UI Semibold"/>
              </a:rPr>
              <a:t>Educadores </a:t>
            </a:r>
            <a:r>
              <a:rPr sz="1800" spc="-480" dirty="0">
                <a:latin typeface="Segoe UI Semibold"/>
                <a:cs typeface="Segoe UI Semibold"/>
              </a:rPr>
              <a:t> </a:t>
            </a:r>
            <a:r>
              <a:rPr sz="1800" spc="-15" dirty="0">
                <a:latin typeface="Segoe UI Semibold"/>
                <a:cs typeface="Segoe UI Semibold"/>
              </a:rPr>
              <a:t>i</a:t>
            </a:r>
            <a:r>
              <a:rPr sz="1800" dirty="0">
                <a:latin typeface="Segoe UI Semibold"/>
                <a:cs typeface="Segoe UI Semibold"/>
              </a:rPr>
              <a:t>m</a:t>
            </a:r>
            <a:r>
              <a:rPr sz="1800" spc="-30" dirty="0">
                <a:latin typeface="Segoe UI Semibold"/>
                <a:cs typeface="Segoe UI Semibold"/>
              </a:rPr>
              <a:t>p</a:t>
            </a:r>
            <a:r>
              <a:rPr sz="1800" spc="-5" dirty="0">
                <a:latin typeface="Segoe UI Semibold"/>
                <a:cs typeface="Segoe UI Semibold"/>
              </a:rPr>
              <a:t>a</a:t>
            </a:r>
            <a:r>
              <a:rPr sz="1800" dirty="0">
                <a:latin typeface="Segoe UI Semibold"/>
                <a:cs typeface="Segoe UI Semibold"/>
              </a:rPr>
              <a:t>c</a:t>
            </a:r>
            <a:r>
              <a:rPr sz="1800" spc="-5" dirty="0">
                <a:latin typeface="Segoe UI Semibold"/>
                <a:cs typeface="Segoe UI Semibold"/>
              </a:rPr>
              <a:t>tad</a:t>
            </a:r>
            <a:r>
              <a:rPr sz="1800" spc="5" dirty="0">
                <a:latin typeface="Segoe UI Semibold"/>
                <a:cs typeface="Segoe UI Semibold"/>
              </a:rPr>
              <a:t>os</a:t>
            </a:r>
            <a:endParaRPr sz="1800" dirty="0">
              <a:latin typeface="Segoe UI Semibold"/>
              <a:cs typeface="Segoe UI Semibold"/>
            </a:endParaRPr>
          </a:p>
        </p:txBody>
      </p:sp>
      <p:pic>
        <p:nvPicPr>
          <p:cNvPr id="31" name="object 27">
            <a:extLst>
              <a:ext uri="{FF2B5EF4-FFF2-40B4-BE49-F238E27FC236}">
                <a16:creationId xmlns:a16="http://schemas.microsoft.com/office/drawing/2014/main" id="{966C302B-6184-1418-92E9-A81695B5AA9A}"/>
              </a:ext>
            </a:extLst>
          </p:cNvPr>
          <p:cNvPicPr/>
          <p:nvPr userDrawn="1"/>
        </p:nvPicPr>
        <p:blipFill>
          <a:blip r:embed="rId3" cstate="print"/>
          <a:stretch>
            <a:fillRect/>
          </a:stretch>
        </p:blipFill>
        <p:spPr>
          <a:xfrm>
            <a:off x="1018143" y="1437005"/>
            <a:ext cx="3599165" cy="4989069"/>
          </a:xfrm>
          <a:prstGeom prst="rect">
            <a:avLst/>
          </a:prstGeom>
        </p:spPr>
      </p:pic>
      <p:pic>
        <p:nvPicPr>
          <p:cNvPr id="32" name="object 4">
            <a:extLst>
              <a:ext uri="{FF2B5EF4-FFF2-40B4-BE49-F238E27FC236}">
                <a16:creationId xmlns:a16="http://schemas.microsoft.com/office/drawing/2014/main" id="{39B12218-09F2-4FC0-A6E6-A86CF94F9D8F}"/>
              </a:ext>
            </a:extLst>
          </p:cNvPr>
          <p:cNvPicPr/>
          <p:nvPr userDrawn="1"/>
        </p:nvPicPr>
        <p:blipFill>
          <a:blip r:embed="rId4" cstate="print"/>
          <a:stretch>
            <a:fillRect/>
          </a:stretch>
        </p:blipFill>
        <p:spPr>
          <a:xfrm>
            <a:off x="11404186" y="-231786"/>
            <a:ext cx="829233" cy="7321571"/>
          </a:xfrm>
          <a:prstGeom prst="rect">
            <a:avLst/>
          </a:prstGeom>
        </p:spPr>
      </p:pic>
    </p:spTree>
    <p:extLst>
      <p:ext uri="{BB962C8B-B14F-4D97-AF65-F5344CB8AC3E}">
        <p14:creationId xmlns:p14="http://schemas.microsoft.com/office/powerpoint/2010/main" val="428234970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
  <p:cSld name="1_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8475FFF-355C-291E-4A82-353E315B9D3B}"/>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07DFDF6A-E356-ACC3-FBC9-D878596EADD5}"/>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DEC006CB-4846-C467-F31D-D87A0369B519}"/>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E67AAE2-EA14-9547-BC03-A6B7150897B6}" type="datetimeFigureOut">
              <a:rPr kumimoji="0" lang="pt-BR"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11/06/2025</a:t>
            </a:fld>
            <a:endParaRPr kumimoji="0" lang="pt-B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Espaço Reservado para Rodapé 4">
            <a:extLst>
              <a:ext uri="{FF2B5EF4-FFF2-40B4-BE49-F238E27FC236}">
                <a16:creationId xmlns:a16="http://schemas.microsoft.com/office/drawing/2014/main" id="{9487DFB8-7068-6560-C84E-854E21C7F384}"/>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Espaço Reservado para Número de Slide 5">
            <a:extLst>
              <a:ext uri="{FF2B5EF4-FFF2-40B4-BE49-F238E27FC236}">
                <a16:creationId xmlns:a16="http://schemas.microsoft.com/office/drawing/2014/main" id="{D6249ECF-612A-DE25-269A-9F1AA96E336F}"/>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C2D6F01-15E4-5A44-AB3B-4E2B7E9F9270}" type="slidenum">
              <a:rPr kumimoji="0" lang="pt-BR"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‹nº›</a:t>
            </a:fld>
            <a:endParaRPr kumimoji="0" lang="pt-B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6980837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20226156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61383567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6124117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6/11/2025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58386318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6/11/2025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194361242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6/11/2025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249126052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6/11/2025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114848340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35826914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372905298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277760860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163997773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Somente Título">
    <p:spTree>
      <p:nvGrpSpPr>
        <p:cNvPr id="1" name=""/>
        <p:cNvGrpSpPr/>
        <p:nvPr/>
      </p:nvGrpSpPr>
      <p:grpSpPr>
        <a:xfrm>
          <a:off x="0" y="0"/>
          <a:ext cx="0" cy="0"/>
          <a:chOff x="0" y="0"/>
          <a:chExt cx="0" cy="0"/>
        </a:xfrm>
      </p:grpSpPr>
      <p:grpSp>
        <p:nvGrpSpPr>
          <p:cNvPr id="6" name="object 9">
            <a:extLst>
              <a:ext uri="{FF2B5EF4-FFF2-40B4-BE49-F238E27FC236}">
                <a16:creationId xmlns:a16="http://schemas.microsoft.com/office/drawing/2014/main" id="{83AFCB17-B8E2-D7D0-95B2-0574BEB7AAA3}"/>
              </a:ext>
            </a:extLst>
          </p:cNvPr>
          <p:cNvGrpSpPr/>
          <p:nvPr userDrawn="1"/>
        </p:nvGrpSpPr>
        <p:grpSpPr>
          <a:xfrm>
            <a:off x="11219293" y="5498690"/>
            <a:ext cx="986155" cy="1386205"/>
            <a:chOff x="11197208" y="5472138"/>
            <a:chExt cx="986155" cy="1386205"/>
          </a:xfrm>
        </p:grpSpPr>
        <p:sp>
          <p:nvSpPr>
            <p:cNvPr id="7" name="object 10">
              <a:extLst>
                <a:ext uri="{FF2B5EF4-FFF2-40B4-BE49-F238E27FC236}">
                  <a16:creationId xmlns:a16="http://schemas.microsoft.com/office/drawing/2014/main" id="{9F6E53D7-C2A8-1624-781F-75CF116C2AEE}"/>
                </a:ext>
              </a:extLst>
            </p:cNvPr>
            <p:cNvSpPr/>
            <p:nvPr/>
          </p:nvSpPr>
          <p:spPr>
            <a:xfrm>
              <a:off x="11197208" y="5472138"/>
              <a:ext cx="986155" cy="1386205"/>
            </a:xfrm>
            <a:custGeom>
              <a:avLst/>
              <a:gdLst/>
              <a:ahLst/>
              <a:cxnLst/>
              <a:rect l="l" t="t" r="r" b="b"/>
              <a:pathLst>
                <a:path w="986154" h="1386204">
                  <a:moveTo>
                    <a:pt x="956516" y="0"/>
                  </a:moveTo>
                  <a:lnTo>
                    <a:pt x="908757" y="1168"/>
                  </a:lnTo>
                  <a:lnTo>
                    <a:pt x="861606" y="4635"/>
                  </a:lnTo>
                  <a:lnTo>
                    <a:pt x="815118" y="10349"/>
                  </a:lnTo>
                  <a:lnTo>
                    <a:pt x="769348" y="18252"/>
                  </a:lnTo>
                  <a:lnTo>
                    <a:pt x="724350" y="28292"/>
                  </a:lnTo>
                  <a:lnTo>
                    <a:pt x="680179" y="40413"/>
                  </a:lnTo>
                  <a:lnTo>
                    <a:pt x="636890" y="54561"/>
                  </a:lnTo>
                  <a:lnTo>
                    <a:pt x="594537" y="70681"/>
                  </a:lnTo>
                  <a:lnTo>
                    <a:pt x="553175" y="88719"/>
                  </a:lnTo>
                  <a:lnTo>
                    <a:pt x="512859" y="108620"/>
                  </a:lnTo>
                  <a:lnTo>
                    <a:pt x="473644" y="130329"/>
                  </a:lnTo>
                  <a:lnTo>
                    <a:pt x="435583" y="153792"/>
                  </a:lnTo>
                  <a:lnTo>
                    <a:pt x="398732" y="178954"/>
                  </a:lnTo>
                  <a:lnTo>
                    <a:pt x="363146" y="205761"/>
                  </a:lnTo>
                  <a:lnTo>
                    <a:pt x="328879" y="234158"/>
                  </a:lnTo>
                  <a:lnTo>
                    <a:pt x="295986" y="264090"/>
                  </a:lnTo>
                  <a:lnTo>
                    <a:pt x="264522" y="295503"/>
                  </a:lnTo>
                  <a:lnTo>
                    <a:pt x="234541" y="328342"/>
                  </a:lnTo>
                  <a:lnTo>
                    <a:pt x="206097" y="362553"/>
                  </a:lnTo>
                  <a:lnTo>
                    <a:pt x="179247" y="398081"/>
                  </a:lnTo>
                  <a:lnTo>
                    <a:pt x="154043" y="434872"/>
                  </a:lnTo>
                  <a:lnTo>
                    <a:pt x="130542" y="472870"/>
                  </a:lnTo>
                  <a:lnTo>
                    <a:pt x="108797" y="512022"/>
                  </a:lnTo>
                  <a:lnTo>
                    <a:pt x="88864" y="552272"/>
                  </a:lnTo>
                  <a:lnTo>
                    <a:pt x="70797" y="593566"/>
                  </a:lnTo>
                  <a:lnTo>
                    <a:pt x="54650" y="635850"/>
                  </a:lnTo>
                  <a:lnTo>
                    <a:pt x="40479" y="679068"/>
                  </a:lnTo>
                  <a:lnTo>
                    <a:pt x="28338" y="723167"/>
                  </a:lnTo>
                  <a:lnTo>
                    <a:pt x="18282" y="768092"/>
                  </a:lnTo>
                  <a:lnTo>
                    <a:pt x="10366" y="813787"/>
                  </a:lnTo>
                  <a:lnTo>
                    <a:pt x="4643" y="860199"/>
                  </a:lnTo>
                  <a:lnTo>
                    <a:pt x="1170" y="907273"/>
                  </a:lnTo>
                  <a:lnTo>
                    <a:pt x="0" y="954954"/>
                  </a:lnTo>
                  <a:lnTo>
                    <a:pt x="1170" y="1002636"/>
                  </a:lnTo>
                  <a:lnTo>
                    <a:pt x="4643" y="1049710"/>
                  </a:lnTo>
                  <a:lnTo>
                    <a:pt x="10366" y="1096123"/>
                  </a:lnTo>
                  <a:lnTo>
                    <a:pt x="18282" y="1141819"/>
                  </a:lnTo>
                  <a:lnTo>
                    <a:pt x="28338" y="1186745"/>
                  </a:lnTo>
                  <a:lnTo>
                    <a:pt x="40479" y="1230845"/>
                  </a:lnTo>
                  <a:lnTo>
                    <a:pt x="54650" y="1274064"/>
                  </a:lnTo>
                  <a:lnTo>
                    <a:pt x="70797" y="1316349"/>
                  </a:lnTo>
                  <a:lnTo>
                    <a:pt x="88864" y="1357644"/>
                  </a:lnTo>
                  <a:lnTo>
                    <a:pt x="985688" y="1385858"/>
                  </a:lnTo>
                  <a:lnTo>
                    <a:pt x="985688" y="713"/>
                  </a:lnTo>
                  <a:lnTo>
                    <a:pt x="956516" y="0"/>
                  </a:lnTo>
                  <a:close/>
                </a:path>
              </a:pathLst>
            </a:custGeom>
            <a:solidFill>
              <a:srgbClr val="FBDC04"/>
            </a:solidFill>
          </p:spPr>
          <p:txBody>
            <a:bodyPr wrap="square" lIns="0" tIns="0" rIns="0" bIns="0" rtlCol="0"/>
            <a:lstStyle/>
            <a:p>
              <a:endParaRPr sz="1800"/>
            </a:p>
          </p:txBody>
        </p:sp>
        <p:sp>
          <p:nvSpPr>
            <p:cNvPr id="8" name="object 11">
              <a:extLst>
                <a:ext uri="{FF2B5EF4-FFF2-40B4-BE49-F238E27FC236}">
                  <a16:creationId xmlns:a16="http://schemas.microsoft.com/office/drawing/2014/main" id="{EA6BD364-D094-1F59-586E-7B312F1E164D}"/>
                </a:ext>
              </a:extLst>
            </p:cNvPr>
            <p:cNvSpPr/>
            <p:nvPr/>
          </p:nvSpPr>
          <p:spPr>
            <a:xfrm>
              <a:off x="11197946" y="5857519"/>
              <a:ext cx="985519" cy="1000760"/>
            </a:xfrm>
            <a:custGeom>
              <a:avLst/>
              <a:gdLst/>
              <a:ahLst/>
              <a:cxnLst/>
              <a:rect l="l" t="t" r="r" b="b"/>
              <a:pathLst>
                <a:path w="985520" h="1000759">
                  <a:moveTo>
                    <a:pt x="462419" y="1000480"/>
                  </a:moveTo>
                  <a:lnTo>
                    <a:pt x="437896" y="971156"/>
                  </a:lnTo>
                  <a:lnTo>
                    <a:pt x="411264" y="934402"/>
                  </a:lnTo>
                  <a:lnTo>
                    <a:pt x="387146" y="895769"/>
                  </a:lnTo>
                  <a:lnTo>
                    <a:pt x="365683" y="855345"/>
                  </a:lnTo>
                  <a:lnTo>
                    <a:pt x="346989" y="813257"/>
                  </a:lnTo>
                  <a:lnTo>
                    <a:pt x="331203" y="769607"/>
                  </a:lnTo>
                  <a:lnTo>
                    <a:pt x="318439" y="724522"/>
                  </a:lnTo>
                  <a:lnTo>
                    <a:pt x="308838" y="678103"/>
                  </a:lnTo>
                  <a:lnTo>
                    <a:pt x="347827" y="651167"/>
                  </a:lnTo>
                  <a:lnTo>
                    <a:pt x="338607" y="643623"/>
                  </a:lnTo>
                  <a:lnTo>
                    <a:pt x="328053" y="637971"/>
                  </a:lnTo>
                  <a:lnTo>
                    <a:pt x="316509" y="634428"/>
                  </a:lnTo>
                  <a:lnTo>
                    <a:pt x="304342" y="633196"/>
                  </a:lnTo>
                  <a:lnTo>
                    <a:pt x="279527" y="638187"/>
                  </a:lnTo>
                  <a:lnTo>
                    <a:pt x="259270" y="651814"/>
                  </a:lnTo>
                  <a:lnTo>
                    <a:pt x="245630" y="672033"/>
                  </a:lnTo>
                  <a:lnTo>
                    <a:pt x="240626" y="696810"/>
                  </a:lnTo>
                  <a:lnTo>
                    <a:pt x="240919" y="703414"/>
                  </a:lnTo>
                  <a:lnTo>
                    <a:pt x="241846" y="709815"/>
                  </a:lnTo>
                  <a:lnTo>
                    <a:pt x="243471" y="716076"/>
                  </a:lnTo>
                  <a:lnTo>
                    <a:pt x="245884" y="722261"/>
                  </a:lnTo>
                  <a:lnTo>
                    <a:pt x="267614" y="706539"/>
                  </a:lnTo>
                  <a:lnTo>
                    <a:pt x="279031" y="754799"/>
                  </a:lnTo>
                  <a:lnTo>
                    <a:pt x="293662" y="801611"/>
                  </a:lnTo>
                  <a:lnTo>
                    <a:pt x="311353" y="846874"/>
                  </a:lnTo>
                  <a:lnTo>
                    <a:pt x="331978" y="890460"/>
                  </a:lnTo>
                  <a:lnTo>
                    <a:pt x="355422" y="932256"/>
                  </a:lnTo>
                  <a:lnTo>
                    <a:pt x="381546" y="972172"/>
                  </a:lnTo>
                  <a:lnTo>
                    <a:pt x="402945" y="1000480"/>
                  </a:lnTo>
                  <a:lnTo>
                    <a:pt x="462419" y="1000480"/>
                  </a:lnTo>
                  <a:close/>
                </a:path>
                <a:path w="985520" h="1000759">
                  <a:moveTo>
                    <a:pt x="984948" y="252958"/>
                  </a:moveTo>
                  <a:lnTo>
                    <a:pt x="974610" y="252056"/>
                  </a:lnTo>
                  <a:lnTo>
                    <a:pt x="955776" y="251510"/>
                  </a:lnTo>
                  <a:lnTo>
                    <a:pt x="937234" y="252056"/>
                  </a:lnTo>
                  <a:lnTo>
                    <a:pt x="918832" y="253657"/>
                  </a:lnTo>
                  <a:lnTo>
                    <a:pt x="900734" y="256235"/>
                  </a:lnTo>
                  <a:lnTo>
                    <a:pt x="883043" y="259740"/>
                  </a:lnTo>
                  <a:lnTo>
                    <a:pt x="870343" y="212001"/>
                  </a:lnTo>
                  <a:lnTo>
                    <a:pt x="850684" y="167500"/>
                  </a:lnTo>
                  <a:lnTo>
                    <a:pt x="824687" y="126873"/>
                  </a:lnTo>
                  <a:lnTo>
                    <a:pt x="792988" y="90754"/>
                  </a:lnTo>
                  <a:lnTo>
                    <a:pt x="756208" y="59778"/>
                  </a:lnTo>
                  <a:lnTo>
                    <a:pt x="715022" y="34569"/>
                  </a:lnTo>
                  <a:lnTo>
                    <a:pt x="670026" y="15786"/>
                  </a:lnTo>
                  <a:lnTo>
                    <a:pt x="621868" y="4051"/>
                  </a:lnTo>
                  <a:lnTo>
                    <a:pt x="571195" y="0"/>
                  </a:lnTo>
                  <a:lnTo>
                    <a:pt x="521741" y="3860"/>
                  </a:lnTo>
                  <a:lnTo>
                    <a:pt x="474700" y="15074"/>
                  </a:lnTo>
                  <a:lnTo>
                    <a:pt x="430644" y="33020"/>
                  </a:lnTo>
                  <a:lnTo>
                    <a:pt x="390156" y="57124"/>
                  </a:lnTo>
                  <a:lnTo>
                    <a:pt x="353822" y="86804"/>
                  </a:lnTo>
                  <a:lnTo>
                    <a:pt x="322224" y="121437"/>
                  </a:lnTo>
                  <a:lnTo>
                    <a:pt x="295935" y="160451"/>
                  </a:lnTo>
                  <a:lnTo>
                    <a:pt x="275539" y="203263"/>
                  </a:lnTo>
                  <a:lnTo>
                    <a:pt x="261620" y="249262"/>
                  </a:lnTo>
                  <a:lnTo>
                    <a:pt x="64477" y="123520"/>
                  </a:lnTo>
                  <a:lnTo>
                    <a:pt x="39535" y="133629"/>
                  </a:lnTo>
                  <a:lnTo>
                    <a:pt x="19024" y="161137"/>
                  </a:lnTo>
                  <a:lnTo>
                    <a:pt x="5118" y="201828"/>
                  </a:lnTo>
                  <a:lnTo>
                    <a:pt x="0" y="251510"/>
                  </a:lnTo>
                  <a:lnTo>
                    <a:pt x="1765" y="280847"/>
                  </a:lnTo>
                  <a:lnTo>
                    <a:pt x="6756" y="307733"/>
                  </a:lnTo>
                  <a:lnTo>
                    <a:pt x="14554" y="331381"/>
                  </a:lnTo>
                  <a:lnTo>
                    <a:pt x="24739" y="351040"/>
                  </a:lnTo>
                  <a:lnTo>
                    <a:pt x="32740" y="318211"/>
                  </a:lnTo>
                  <a:lnTo>
                    <a:pt x="42075" y="285940"/>
                  </a:lnTo>
                  <a:lnTo>
                    <a:pt x="52679" y="254215"/>
                  </a:lnTo>
                  <a:lnTo>
                    <a:pt x="64477" y="223062"/>
                  </a:lnTo>
                  <a:lnTo>
                    <a:pt x="64477" y="227558"/>
                  </a:lnTo>
                  <a:lnTo>
                    <a:pt x="256374" y="350291"/>
                  </a:lnTo>
                  <a:lnTo>
                    <a:pt x="264782" y="396773"/>
                  </a:lnTo>
                  <a:lnTo>
                    <a:pt x="279755" y="440651"/>
                  </a:lnTo>
                  <a:lnTo>
                    <a:pt x="300761" y="481380"/>
                  </a:lnTo>
                  <a:lnTo>
                    <a:pt x="327253" y="518426"/>
                  </a:lnTo>
                  <a:lnTo>
                    <a:pt x="358686" y="551243"/>
                  </a:lnTo>
                  <a:lnTo>
                    <a:pt x="394538" y="579310"/>
                  </a:lnTo>
                  <a:lnTo>
                    <a:pt x="434251" y="602081"/>
                  </a:lnTo>
                  <a:lnTo>
                    <a:pt x="477291" y="619010"/>
                  </a:lnTo>
                  <a:lnTo>
                    <a:pt x="523125" y="629564"/>
                  </a:lnTo>
                  <a:lnTo>
                    <a:pt x="571195" y="633196"/>
                  </a:lnTo>
                  <a:lnTo>
                    <a:pt x="620776" y="629348"/>
                  </a:lnTo>
                  <a:lnTo>
                    <a:pt x="667931" y="618172"/>
                  </a:lnTo>
                  <a:lnTo>
                    <a:pt x="712076" y="600265"/>
                  </a:lnTo>
                  <a:lnTo>
                    <a:pt x="752614" y="576199"/>
                  </a:lnTo>
                  <a:lnTo>
                    <a:pt x="788962" y="546569"/>
                  </a:lnTo>
                  <a:lnTo>
                    <a:pt x="820559" y="511949"/>
                  </a:lnTo>
                  <a:lnTo>
                    <a:pt x="846797" y="472935"/>
                  </a:lnTo>
                  <a:lnTo>
                    <a:pt x="867092" y="430110"/>
                  </a:lnTo>
                  <a:lnTo>
                    <a:pt x="880872" y="384048"/>
                  </a:lnTo>
                  <a:lnTo>
                    <a:pt x="887539" y="335330"/>
                  </a:lnTo>
                  <a:lnTo>
                    <a:pt x="904417" y="332270"/>
                  </a:lnTo>
                  <a:lnTo>
                    <a:pt x="921372" y="329895"/>
                  </a:lnTo>
                  <a:lnTo>
                    <a:pt x="938466" y="328383"/>
                  </a:lnTo>
                  <a:lnTo>
                    <a:pt x="955776" y="327837"/>
                  </a:lnTo>
                  <a:lnTo>
                    <a:pt x="973150" y="328383"/>
                  </a:lnTo>
                  <a:lnTo>
                    <a:pt x="984948" y="329412"/>
                  </a:lnTo>
                  <a:lnTo>
                    <a:pt x="984948" y="252958"/>
                  </a:lnTo>
                  <a:close/>
                </a:path>
              </a:pathLst>
            </a:custGeom>
            <a:solidFill>
              <a:srgbClr val="000000"/>
            </a:solidFill>
          </p:spPr>
          <p:txBody>
            <a:bodyPr wrap="square" lIns="0" tIns="0" rIns="0" bIns="0" rtlCol="0"/>
            <a:lstStyle/>
            <a:p>
              <a:endParaRPr sz="1800"/>
            </a:p>
          </p:txBody>
        </p:sp>
      </p:grpSp>
    </p:spTree>
    <p:extLst>
      <p:ext uri="{BB962C8B-B14F-4D97-AF65-F5344CB8AC3E}">
        <p14:creationId xmlns:p14="http://schemas.microsoft.com/office/powerpoint/2010/main" val="114943284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Slide de Título">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E6916CC9-9F89-B6D7-20C7-43B6080DEA0B}"/>
              </a:ext>
            </a:extLst>
          </p:cNvPr>
          <p:cNvSpPr txBox="1">
            <a:spLocks/>
          </p:cNvSpPr>
          <p:nvPr userDrawn="1"/>
        </p:nvSpPr>
        <p:spPr>
          <a:xfrm>
            <a:off x="685800" y="1122363"/>
            <a:ext cx="7772400" cy="2387600"/>
          </a:xfrm>
          <a:prstGeom prst="rect">
            <a:avLst/>
          </a:prstGeom>
        </p:spPr>
        <p:txBody>
          <a:bodyPr anchor="b"/>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t-BR" sz="6000"/>
              <a:t>Clique para editar o título Mestre</a:t>
            </a:r>
            <a:endParaRPr lang="en-US" sz="6000"/>
          </a:p>
        </p:txBody>
      </p:sp>
      <p:sp>
        <p:nvSpPr>
          <p:cNvPr id="8" name="Subtitle 2">
            <a:extLst>
              <a:ext uri="{FF2B5EF4-FFF2-40B4-BE49-F238E27FC236}">
                <a16:creationId xmlns:a16="http://schemas.microsoft.com/office/drawing/2014/main" id="{D404096A-9238-F5FA-41DD-B6CA793040CD}"/>
              </a:ext>
            </a:extLst>
          </p:cNvPr>
          <p:cNvSpPr txBox="1">
            <a:spLocks/>
          </p:cNvSpPr>
          <p:nvPr userDrawn="1"/>
        </p:nvSpPr>
        <p:spPr>
          <a:xfrm>
            <a:off x="1143000" y="3602038"/>
            <a:ext cx="6858000" cy="1655762"/>
          </a:xfrm>
          <a:prstGeom prst="rect">
            <a:avLst/>
          </a:prstGeom>
        </p:spPr>
        <p:txBody>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pt-BR" sz="2400"/>
              <a:t>Clique para editar o estilo do subtítulo Mestre</a:t>
            </a:r>
            <a:endParaRPr lang="en-US" sz="2400"/>
          </a:p>
        </p:txBody>
      </p:sp>
      <p:sp>
        <p:nvSpPr>
          <p:cNvPr id="9" name="Date Placeholder 3">
            <a:extLst>
              <a:ext uri="{FF2B5EF4-FFF2-40B4-BE49-F238E27FC236}">
                <a16:creationId xmlns:a16="http://schemas.microsoft.com/office/drawing/2014/main" id="{55A01BFE-B32E-9CC0-B2A7-7EFCD2D2AFA9}"/>
              </a:ext>
            </a:extLst>
          </p:cNvPr>
          <p:cNvSpPr>
            <a:spLocks noGrp="1"/>
          </p:cNvSpPr>
          <p:nvPr>
            <p:ph type="dt" sz="half" idx="2"/>
          </p:nvPr>
        </p:nvSpPr>
        <p:spPr>
          <a:xfrm>
            <a:off x="628650" y="6356352"/>
            <a:ext cx="2057400" cy="365125"/>
          </a:xfrm>
          <a:prstGeom prst="rect">
            <a:avLst/>
          </a:prstGeom>
        </p:spPr>
        <p:txBody>
          <a:bodyPr/>
          <a:lstStyle/>
          <a:p>
            <a:fld id="{668C9FE7-59AE-7341-A832-21B05B3254EA}" type="datetimeFigureOut">
              <a:rPr lang="pt-BR" smtClean="0"/>
              <a:t>11/06/2025</a:t>
            </a:fld>
            <a:endParaRPr lang="pt-BR"/>
          </a:p>
        </p:txBody>
      </p:sp>
      <p:sp>
        <p:nvSpPr>
          <p:cNvPr id="10" name="Footer Placeholder 4">
            <a:extLst>
              <a:ext uri="{FF2B5EF4-FFF2-40B4-BE49-F238E27FC236}">
                <a16:creationId xmlns:a16="http://schemas.microsoft.com/office/drawing/2014/main" id="{8B4E0362-7BA6-3E15-4D57-4E4FA98DC7EF}"/>
              </a:ext>
            </a:extLst>
          </p:cNvPr>
          <p:cNvSpPr>
            <a:spLocks noGrp="1"/>
          </p:cNvSpPr>
          <p:nvPr>
            <p:ph type="ftr" sz="quarter" idx="3"/>
          </p:nvPr>
        </p:nvSpPr>
        <p:spPr>
          <a:xfrm>
            <a:off x="3028950" y="6356352"/>
            <a:ext cx="3086100" cy="365125"/>
          </a:xfrm>
          <a:prstGeom prst="rect">
            <a:avLst/>
          </a:prstGeom>
        </p:spPr>
        <p:txBody>
          <a:bodyPr/>
          <a:lstStyle/>
          <a:p>
            <a:endParaRPr lang="pt-BR"/>
          </a:p>
        </p:txBody>
      </p:sp>
      <p:sp>
        <p:nvSpPr>
          <p:cNvPr id="11" name="Slide Number Placeholder 5">
            <a:extLst>
              <a:ext uri="{FF2B5EF4-FFF2-40B4-BE49-F238E27FC236}">
                <a16:creationId xmlns:a16="http://schemas.microsoft.com/office/drawing/2014/main" id="{E6BD4869-3E5D-3FF0-E8B8-E73A4651282B}"/>
              </a:ext>
            </a:extLst>
          </p:cNvPr>
          <p:cNvSpPr>
            <a:spLocks noGrp="1"/>
          </p:cNvSpPr>
          <p:nvPr>
            <p:ph type="sldNum" sz="quarter" idx="4"/>
          </p:nvPr>
        </p:nvSpPr>
        <p:spPr>
          <a:xfrm>
            <a:off x="6457950" y="6356352"/>
            <a:ext cx="2057400" cy="365125"/>
          </a:xfrm>
          <a:prstGeom prst="rect">
            <a:avLst/>
          </a:prstGeom>
        </p:spPr>
        <p:txBody>
          <a:bodyPr/>
          <a:lstStyle/>
          <a:p>
            <a:fld id="{1AFA702B-F636-3D42-9001-B62564CC2405}" type="slidenum">
              <a:rPr lang="pt-BR" smtClean="0"/>
              <a:t>‹nº›</a:t>
            </a:fld>
            <a:endParaRPr lang="pt-BR"/>
          </a:p>
        </p:txBody>
      </p:sp>
      <p:sp>
        <p:nvSpPr>
          <p:cNvPr id="12" name="Retângulo 11">
            <a:extLst>
              <a:ext uri="{FF2B5EF4-FFF2-40B4-BE49-F238E27FC236}">
                <a16:creationId xmlns:a16="http://schemas.microsoft.com/office/drawing/2014/main" id="{BD6B48D5-0DED-B3D4-50A1-3CD9077B0570}"/>
              </a:ext>
            </a:extLst>
          </p:cNvPr>
          <p:cNvSpPr/>
          <p:nvPr userDrawn="1"/>
        </p:nvSpPr>
        <p:spPr>
          <a:xfrm>
            <a:off x="0" y="0"/>
            <a:ext cx="12192000" cy="6858000"/>
          </a:xfrm>
          <a:prstGeom prst="rect">
            <a:avLst/>
          </a:prstGeom>
          <a:solidFill>
            <a:srgbClr val="FFD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800"/>
          </a:p>
        </p:txBody>
      </p:sp>
      <p:pic>
        <p:nvPicPr>
          <p:cNvPr id="13" name="Imagem 12">
            <a:extLst>
              <a:ext uri="{FF2B5EF4-FFF2-40B4-BE49-F238E27FC236}">
                <a16:creationId xmlns:a16="http://schemas.microsoft.com/office/drawing/2014/main" id="{53D773F6-886D-4884-6A64-8EA60E4EAAE7}"/>
              </a:ext>
            </a:extLst>
          </p:cNvPr>
          <p:cNvPicPr>
            <a:picLocks noChangeAspect="1"/>
          </p:cNvPicPr>
          <p:nvPr userDrawn="1"/>
        </p:nvPicPr>
        <p:blipFill rotWithShape="1">
          <a:blip r:embed="rId2"/>
          <a:srcRect l="33543"/>
          <a:stretch/>
        </p:blipFill>
        <p:spPr>
          <a:xfrm>
            <a:off x="0" y="-330615"/>
            <a:ext cx="1422894" cy="8556448"/>
          </a:xfrm>
          <a:prstGeom prst="rect">
            <a:avLst/>
          </a:prstGeom>
        </p:spPr>
      </p:pic>
      <p:pic>
        <p:nvPicPr>
          <p:cNvPr id="14" name="Imagem 13">
            <a:extLst>
              <a:ext uri="{FF2B5EF4-FFF2-40B4-BE49-F238E27FC236}">
                <a16:creationId xmlns:a16="http://schemas.microsoft.com/office/drawing/2014/main" id="{754469CA-F6D6-7728-DCB4-7BBB6C0A4F0F}"/>
              </a:ext>
            </a:extLst>
          </p:cNvPr>
          <p:cNvPicPr>
            <a:picLocks noChangeAspect="1"/>
          </p:cNvPicPr>
          <p:nvPr userDrawn="1"/>
        </p:nvPicPr>
        <p:blipFill>
          <a:blip r:embed="rId3"/>
          <a:stretch>
            <a:fillRect/>
          </a:stretch>
        </p:blipFill>
        <p:spPr>
          <a:xfrm>
            <a:off x="5707696" y="619127"/>
            <a:ext cx="776610" cy="1697037"/>
          </a:xfrm>
          <a:prstGeom prst="rect">
            <a:avLst/>
          </a:prstGeom>
        </p:spPr>
      </p:pic>
    </p:spTree>
    <p:extLst>
      <p:ext uri="{BB962C8B-B14F-4D97-AF65-F5344CB8AC3E}">
        <p14:creationId xmlns:p14="http://schemas.microsoft.com/office/powerpoint/2010/main" val="33501584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theme" Target="../theme/theme5.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theme" Target="../theme/theme6.xml"/><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slideLayout" Target="../slideLayouts/slideLayout69.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7.xml"/><Relationship Id="rId13" Type="http://schemas.openxmlformats.org/officeDocument/2006/relationships/slideLayout" Target="../slideLayouts/slideLayout82.xml"/><Relationship Id="rId3" Type="http://schemas.openxmlformats.org/officeDocument/2006/relationships/slideLayout" Target="../slideLayouts/slideLayout72.xml"/><Relationship Id="rId7" Type="http://schemas.openxmlformats.org/officeDocument/2006/relationships/slideLayout" Target="../slideLayouts/slideLayout76.xml"/><Relationship Id="rId12" Type="http://schemas.openxmlformats.org/officeDocument/2006/relationships/slideLayout" Target="../slideLayouts/slideLayout81.xml"/><Relationship Id="rId2" Type="http://schemas.openxmlformats.org/officeDocument/2006/relationships/slideLayout" Target="../slideLayouts/slideLayout71.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5" Type="http://schemas.openxmlformats.org/officeDocument/2006/relationships/slideLayout" Target="../slideLayouts/slideLayout74.xml"/><Relationship Id="rId10" Type="http://schemas.openxmlformats.org/officeDocument/2006/relationships/slideLayout" Target="../slideLayouts/slideLayout79.xml"/><Relationship Id="rId4" Type="http://schemas.openxmlformats.org/officeDocument/2006/relationships/slideLayout" Target="../slideLayouts/slideLayout73.xml"/><Relationship Id="rId9" Type="http://schemas.openxmlformats.org/officeDocument/2006/relationships/slideLayout" Target="../slideLayouts/slideLayout78.xml"/><Relationship Id="rId14" Type="http://schemas.openxmlformats.org/officeDocument/2006/relationships/theme" Target="../theme/theme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629551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4" r:id="rId5"/>
    <p:sldLayoutId id="2147483653"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0FB6AADB-0A3D-FB40-E59F-FC3B4246FA7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C8DCC68B-1145-5EEB-AA5F-256E3F2B151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AFCE790C-9F0E-7C72-3756-E5E01010FE6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658B0B-E004-4F4B-96D9-0C8645208337}" type="datetimeFigureOut">
              <a:rPr lang="pt-BR" smtClean="0"/>
              <a:t>11/06/2025</a:t>
            </a:fld>
            <a:endParaRPr lang="pt-BR"/>
          </a:p>
        </p:txBody>
      </p:sp>
      <p:sp>
        <p:nvSpPr>
          <p:cNvPr id="5" name="Espaço Reservado para Rodapé 4">
            <a:extLst>
              <a:ext uri="{FF2B5EF4-FFF2-40B4-BE49-F238E27FC236}">
                <a16:creationId xmlns:a16="http://schemas.microsoft.com/office/drawing/2014/main" id="{9C5F8C5A-EE85-45BA-9BB8-390382B5B54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B0F68DAA-B639-638C-8A21-73AAEDDCB57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D65BD6-A4E8-FD42-AA61-1704C9EC2727}" type="slidenum">
              <a:rPr lang="pt-BR" smtClean="0"/>
              <a:t>‹nº›</a:t>
            </a:fld>
            <a:endParaRPr lang="pt-BR"/>
          </a:p>
        </p:txBody>
      </p:sp>
    </p:spTree>
    <p:extLst>
      <p:ext uri="{BB962C8B-B14F-4D97-AF65-F5344CB8AC3E}">
        <p14:creationId xmlns:p14="http://schemas.microsoft.com/office/powerpoint/2010/main" val="349355774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85"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0FB6AADB-0A3D-FB40-E59F-FC3B4246FA7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C8DCC68B-1145-5EEB-AA5F-256E3F2B151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AFCE790C-9F0E-7C72-3756-E5E01010FE6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658B0B-E004-4F4B-96D9-0C8645208337}" type="datetimeFigureOut">
              <a:rPr lang="pt-BR" smtClean="0"/>
              <a:t>11/06/2025</a:t>
            </a:fld>
            <a:endParaRPr lang="pt-BR"/>
          </a:p>
        </p:txBody>
      </p:sp>
      <p:sp>
        <p:nvSpPr>
          <p:cNvPr id="5" name="Espaço Reservado para Rodapé 4">
            <a:extLst>
              <a:ext uri="{FF2B5EF4-FFF2-40B4-BE49-F238E27FC236}">
                <a16:creationId xmlns:a16="http://schemas.microsoft.com/office/drawing/2014/main" id="{9C5F8C5A-EE85-45BA-9BB8-390382B5B54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B0F68DAA-B639-638C-8A21-73AAEDDCB57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D65BD6-A4E8-FD42-AA61-1704C9EC2727}" type="slidenum">
              <a:rPr lang="pt-BR" smtClean="0"/>
              <a:t>‹nº›</a:t>
            </a:fld>
            <a:endParaRPr lang="pt-BR"/>
          </a:p>
        </p:txBody>
      </p:sp>
    </p:spTree>
    <p:extLst>
      <p:ext uri="{BB962C8B-B14F-4D97-AF65-F5344CB8AC3E}">
        <p14:creationId xmlns:p14="http://schemas.microsoft.com/office/powerpoint/2010/main" val="344512369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0FB6AADB-0A3D-FB40-E59F-FC3B4246FA7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C8DCC68B-1145-5EEB-AA5F-256E3F2B151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AFCE790C-9F0E-7C72-3756-E5E01010FE6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658B0B-E004-4F4B-96D9-0C8645208337}" type="datetimeFigureOut">
              <a:rPr lang="pt-BR" smtClean="0"/>
              <a:t>11/06/2025</a:t>
            </a:fld>
            <a:endParaRPr lang="pt-BR"/>
          </a:p>
        </p:txBody>
      </p:sp>
      <p:sp>
        <p:nvSpPr>
          <p:cNvPr id="5" name="Espaço Reservado para Rodapé 4">
            <a:extLst>
              <a:ext uri="{FF2B5EF4-FFF2-40B4-BE49-F238E27FC236}">
                <a16:creationId xmlns:a16="http://schemas.microsoft.com/office/drawing/2014/main" id="{9C5F8C5A-EE85-45BA-9BB8-390382B5B54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B0F68DAA-B639-638C-8A21-73AAEDDCB57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D65BD6-A4E8-FD42-AA61-1704C9EC2727}" type="slidenum">
              <a:rPr lang="pt-BR" smtClean="0"/>
              <a:t>‹nº›</a:t>
            </a:fld>
            <a:endParaRPr lang="pt-BR"/>
          </a:p>
        </p:txBody>
      </p:sp>
    </p:spTree>
    <p:extLst>
      <p:ext uri="{BB962C8B-B14F-4D97-AF65-F5344CB8AC3E}">
        <p14:creationId xmlns:p14="http://schemas.microsoft.com/office/powerpoint/2010/main" val="1285836935"/>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0FB6AADB-0A3D-FB40-E59F-FC3B4246FA7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C8DCC68B-1145-5EEB-AA5F-256E3F2B151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AFCE790C-9F0E-7C72-3756-E5E01010FE6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658B0B-E004-4F4B-96D9-0C8645208337}" type="datetimeFigureOut">
              <a:rPr lang="pt-BR" smtClean="0"/>
              <a:t>11/06/2025</a:t>
            </a:fld>
            <a:endParaRPr lang="pt-BR"/>
          </a:p>
        </p:txBody>
      </p:sp>
      <p:sp>
        <p:nvSpPr>
          <p:cNvPr id="5" name="Espaço Reservado para Rodapé 4">
            <a:extLst>
              <a:ext uri="{FF2B5EF4-FFF2-40B4-BE49-F238E27FC236}">
                <a16:creationId xmlns:a16="http://schemas.microsoft.com/office/drawing/2014/main" id="{9C5F8C5A-EE85-45BA-9BB8-390382B5B54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B0F68DAA-B639-638C-8A21-73AAEDDCB57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D65BD6-A4E8-FD42-AA61-1704C9EC2727}" type="slidenum">
              <a:rPr lang="pt-BR" smtClean="0"/>
              <a:t>‹nº›</a:t>
            </a:fld>
            <a:endParaRPr lang="pt-BR"/>
          </a:p>
        </p:txBody>
      </p:sp>
    </p:spTree>
    <p:extLst>
      <p:ext uri="{BB962C8B-B14F-4D97-AF65-F5344CB8AC3E}">
        <p14:creationId xmlns:p14="http://schemas.microsoft.com/office/powerpoint/2010/main" val="445828349"/>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86865694"/>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6/11/2025</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‹nº›</a:t>
            </a:fld>
            <a:endParaRPr lang="en-US"/>
          </a:p>
        </p:txBody>
      </p:sp>
    </p:spTree>
    <p:extLst>
      <p:ext uri="{BB962C8B-B14F-4D97-AF65-F5344CB8AC3E}">
        <p14:creationId xmlns:p14="http://schemas.microsoft.com/office/powerpoint/2010/main" val="250232063"/>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 id="2147483738" r:id="rId13"/>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image" Target="../media/image43.emf"/><Relationship Id="rId3" Type="http://schemas.openxmlformats.org/officeDocument/2006/relationships/notesSlide" Target="../notesSlides/notesSlide1.xml"/><Relationship Id="rId7" Type="http://schemas.openxmlformats.org/officeDocument/2006/relationships/package" Target="../embeddings/Microsoft_Excel_Worksheet2.xlsx"/><Relationship Id="rId2" Type="http://schemas.openxmlformats.org/officeDocument/2006/relationships/slideLayout" Target="../slideLayouts/slideLayout5.xml"/><Relationship Id="rId1" Type="http://schemas.openxmlformats.org/officeDocument/2006/relationships/vmlDrawing" Target="../drawings/vmlDrawing1.vml"/><Relationship Id="rId6" Type="http://schemas.openxmlformats.org/officeDocument/2006/relationships/image" Target="../media/image42.emf"/><Relationship Id="rId5" Type="http://schemas.openxmlformats.org/officeDocument/2006/relationships/package" Target="../embeddings/Microsoft_Excel_Worksheet1.xlsx"/><Relationship Id="rId4" Type="http://schemas.openxmlformats.org/officeDocument/2006/relationships/chart" Target="../charts/chart1.xml"/><Relationship Id="rId9" Type="http://schemas.openxmlformats.org/officeDocument/2006/relationships/image" Target="../media/image21.png"/></Relationships>
</file>

<file path=ppt/slides/_rels/slide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21.png"/><Relationship Id="rId5" Type="http://schemas.openxmlformats.org/officeDocument/2006/relationships/image" Target="../media/image46.emf"/><Relationship Id="rId4" Type="http://schemas.openxmlformats.org/officeDocument/2006/relationships/image" Target="../media/image45.png"/></Relationships>
</file>

<file path=ppt/slides/_rels/slide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image" Target="../media/image21.png"/><Relationship Id="rId4" Type="http://schemas.openxmlformats.org/officeDocument/2006/relationships/image" Target="../media/image48.png"/></Relationships>
</file>

<file path=ppt/slides/_rels/slide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xml"/><Relationship Id="rId1" Type="http://schemas.openxmlformats.org/officeDocument/2006/relationships/slideLayout" Target="../slideLayouts/slideLayout5.xml"/><Relationship Id="rId5" Type="http://schemas.openxmlformats.org/officeDocument/2006/relationships/image" Target="../media/image21.png"/><Relationship Id="rId4" Type="http://schemas.openxmlformats.org/officeDocument/2006/relationships/image" Target="../media/image51.png"/></Relationships>
</file>

<file path=ppt/slides/_rels/slide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6.xml"/><Relationship Id="rId1" Type="http://schemas.openxmlformats.org/officeDocument/2006/relationships/slideLayout" Target="../slideLayouts/slideLayout5.xml"/><Relationship Id="rId5" Type="http://schemas.openxmlformats.org/officeDocument/2006/relationships/image" Target="../media/image21.png"/><Relationship Id="rId4" Type="http://schemas.openxmlformats.org/officeDocument/2006/relationships/image" Target="../media/image53.png"/></Relationships>
</file>

<file path=ppt/slides/_rels/slide1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7.xml"/><Relationship Id="rId1" Type="http://schemas.openxmlformats.org/officeDocument/2006/relationships/slideLayout" Target="../slideLayouts/slideLayout5.xml"/><Relationship Id="rId5" Type="http://schemas.openxmlformats.org/officeDocument/2006/relationships/image" Target="../media/image21.png"/><Relationship Id="rId4" Type="http://schemas.openxmlformats.org/officeDocument/2006/relationships/image" Target="../media/image55.png"/></Relationships>
</file>

<file path=ppt/slides/_rels/slide1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8.xml"/><Relationship Id="rId1" Type="http://schemas.openxmlformats.org/officeDocument/2006/relationships/slideLayout" Target="../slideLayouts/slideLayout5.xml"/><Relationship Id="rId5" Type="http://schemas.openxmlformats.org/officeDocument/2006/relationships/image" Target="../media/image21.png"/><Relationship Id="rId4" Type="http://schemas.openxmlformats.org/officeDocument/2006/relationships/image" Target="../media/image57.png"/></Relationships>
</file>

<file path=ppt/slides/_rels/slide1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9.xml"/><Relationship Id="rId1" Type="http://schemas.openxmlformats.org/officeDocument/2006/relationships/slideLayout" Target="../slideLayouts/slideLayout5.xml"/><Relationship Id="rId5" Type="http://schemas.openxmlformats.org/officeDocument/2006/relationships/image" Target="../media/image21.png"/><Relationship Id="rId4" Type="http://schemas.openxmlformats.org/officeDocument/2006/relationships/image" Target="../media/image59.png"/></Relationships>
</file>

<file path=ppt/slides/_rels/slide1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2.xml"/><Relationship Id="rId1" Type="http://schemas.openxmlformats.org/officeDocument/2006/relationships/slideLayout" Target="../slideLayouts/slideLayout5.xml"/><Relationship Id="rId5" Type="http://schemas.openxmlformats.org/officeDocument/2006/relationships/image" Target="../media/image21.png"/><Relationship Id="rId4" Type="http://schemas.openxmlformats.org/officeDocument/2006/relationships/image" Target="../media/image62.png"/></Relationships>
</file>

<file path=ppt/slides/_rels/slide1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image" Target="../media/image21.png"/><Relationship Id="rId5" Type="http://schemas.openxmlformats.org/officeDocument/2006/relationships/image" Target="../media/image65.png"/><Relationship Id="rId4" Type="http://schemas.openxmlformats.org/officeDocument/2006/relationships/image" Target="../media/image6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5.xml"/><Relationship Id="rId4" Type="http://schemas.openxmlformats.org/officeDocument/2006/relationships/image" Target="../media/image21.png"/></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chart" Target="../charts/chart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66.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4.xml"/><Relationship Id="rId1" Type="http://schemas.openxmlformats.org/officeDocument/2006/relationships/slideLayout" Target="../slideLayouts/slideLayout5.xml"/><Relationship Id="rId5" Type="http://schemas.openxmlformats.org/officeDocument/2006/relationships/image" Target="../media/image21.png"/><Relationship Id="rId4" Type="http://schemas.openxmlformats.org/officeDocument/2006/relationships/chart" Target="../charts/chart6.xml"/></Relationships>
</file>

<file path=ppt/slides/_rels/slide27.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image" Target="../media/image67.jpg"/><Relationship Id="rId1" Type="http://schemas.openxmlformats.org/officeDocument/2006/relationships/slideLayout" Target="../slideLayouts/slideLayout5.xml"/><Relationship Id="rId5" Type="http://schemas.openxmlformats.org/officeDocument/2006/relationships/image" Target="../media/image21.png"/><Relationship Id="rId4" Type="http://schemas.openxmlformats.org/officeDocument/2006/relationships/image" Target="../media/image69.jpg"/></Relationships>
</file>

<file path=ppt/slides/_rels/slide28.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5.xml"/><Relationship Id="rId1" Type="http://schemas.openxmlformats.org/officeDocument/2006/relationships/slideLayout" Target="../slideLayouts/slideLayout5.xml"/><Relationship Id="rId5" Type="http://schemas.openxmlformats.org/officeDocument/2006/relationships/image" Target="../media/image21.png"/><Relationship Id="rId4" Type="http://schemas.openxmlformats.org/officeDocument/2006/relationships/chart" Target="../charts/chart8.xml"/></Relationships>
</file>

<file path=ppt/slides/_rels/slide29.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chart" Target="../charts/chart9.xml"/><Relationship Id="rId1" Type="http://schemas.openxmlformats.org/officeDocument/2006/relationships/slideLayout" Target="../slideLayouts/slideLayout5.xml"/><Relationship Id="rId4" Type="http://schemas.openxmlformats.org/officeDocument/2006/relationships/image" Target="../media/image2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3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70.pn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chart" Target="../charts/chart11.xml"/><Relationship Id="rId1" Type="http://schemas.openxmlformats.org/officeDocument/2006/relationships/slideLayout" Target="../slideLayouts/slideLayout5.xml"/><Relationship Id="rId4" Type="http://schemas.openxmlformats.org/officeDocument/2006/relationships/chart" Target="../charts/chart12.xml"/></Relationships>
</file>

<file path=ppt/slides/_rels/slide33.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image" Target="../media/image21.png"/></Relationships>
</file>

<file path=ppt/slides/_rels/slide3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72.jpeg"/><Relationship Id="rId1" Type="http://schemas.openxmlformats.org/officeDocument/2006/relationships/slideLayout" Target="../slideLayouts/slideLayout5.xml"/><Relationship Id="rId4" Type="http://schemas.openxmlformats.org/officeDocument/2006/relationships/image" Target="../media/image73.jpeg"/></Relationships>
</file>

<file path=ppt/slides/_rels/slide3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74.jpeg"/><Relationship Id="rId1" Type="http://schemas.openxmlformats.org/officeDocument/2006/relationships/slideLayout" Target="../slideLayouts/slideLayout5.xml"/><Relationship Id="rId4" Type="http://schemas.openxmlformats.org/officeDocument/2006/relationships/image" Target="../media/image75.jpeg"/></Relationships>
</file>

<file path=ppt/slides/_rels/slide36.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chart" Target="../charts/chart13.xml"/><Relationship Id="rId1" Type="http://schemas.openxmlformats.org/officeDocument/2006/relationships/slideLayout" Target="../slideLayouts/slideLayout5.xml"/><Relationship Id="rId4" Type="http://schemas.openxmlformats.org/officeDocument/2006/relationships/image" Target="../media/image21.png"/></Relationships>
</file>

<file path=ppt/slides/_rels/slide37.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chart" Target="../charts/chart15.xml"/><Relationship Id="rId1" Type="http://schemas.openxmlformats.org/officeDocument/2006/relationships/slideLayout" Target="../slideLayouts/slideLayout5.xml"/><Relationship Id="rId5" Type="http://schemas.openxmlformats.org/officeDocument/2006/relationships/image" Target="../media/image21.png"/><Relationship Id="rId4" Type="http://schemas.openxmlformats.org/officeDocument/2006/relationships/image" Target="../media/image76.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17.xml"/><Relationship Id="rId1" Type="http://schemas.openxmlformats.org/officeDocument/2006/relationships/slideLayout" Target="../slideLayouts/slideLayout5.xml"/><Relationship Id="rId5" Type="http://schemas.openxmlformats.org/officeDocument/2006/relationships/image" Target="../media/image21.png"/><Relationship Id="rId4" Type="http://schemas.openxmlformats.org/officeDocument/2006/relationships/chart" Target="../charts/chart18.xml"/></Relationships>
</file>

<file path=ppt/slides/_rels/slide40.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5.xml"/><Relationship Id="rId5" Type="http://schemas.openxmlformats.org/officeDocument/2006/relationships/image" Target="../media/image21.png"/><Relationship Id="rId4" Type="http://schemas.openxmlformats.org/officeDocument/2006/relationships/image" Target="../media/image79.png"/></Relationships>
</file>

<file path=ppt/slides/_rels/slide41.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image" Target="../media/image21.png"/></Relationships>
</file>

<file path=ppt/slides/_rels/slide42.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9.xml"/><Relationship Id="rId1" Type="http://schemas.openxmlformats.org/officeDocument/2006/relationships/slideLayout" Target="../slideLayouts/slideLayout18.xml"/><Relationship Id="rId5" Type="http://schemas.openxmlformats.org/officeDocument/2006/relationships/image" Target="../media/image82.jpg"/><Relationship Id="rId4" Type="http://schemas.openxmlformats.org/officeDocument/2006/relationships/image" Target="../media/image21.png"/></Relationships>
</file>

<file path=ppt/slides/_rels/slide43.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20.xml"/><Relationship Id="rId1" Type="http://schemas.openxmlformats.org/officeDocument/2006/relationships/slideLayout" Target="../slideLayouts/slideLayout5.xml"/><Relationship Id="rId4" Type="http://schemas.openxmlformats.org/officeDocument/2006/relationships/image" Target="../media/image21.png"/></Relationships>
</file>

<file path=ppt/slides/_rels/slide44.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notesSlide" Target="../notesSlides/notesSlide21.xml"/><Relationship Id="rId1" Type="http://schemas.openxmlformats.org/officeDocument/2006/relationships/slideLayout" Target="../slideLayouts/slideLayout5.xml"/><Relationship Id="rId5" Type="http://schemas.openxmlformats.org/officeDocument/2006/relationships/chart" Target="../charts/chart20.xml"/><Relationship Id="rId4" Type="http://schemas.openxmlformats.org/officeDocument/2006/relationships/image" Target="../media/image21.png"/></Relationships>
</file>

<file path=ppt/slides/_rels/slide45.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notesSlide" Target="../notesSlides/notesSlide22.xml"/><Relationship Id="rId1" Type="http://schemas.openxmlformats.org/officeDocument/2006/relationships/slideLayout" Target="../slideLayouts/slideLayout5.xml"/><Relationship Id="rId5" Type="http://schemas.openxmlformats.org/officeDocument/2006/relationships/image" Target="../media/image21.png"/><Relationship Id="rId4" Type="http://schemas.openxmlformats.org/officeDocument/2006/relationships/chart" Target="../charts/chart22.xml"/></Relationships>
</file>

<file path=ppt/slides/_rels/slide46.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notesSlide" Target="../notesSlides/notesSlide23.xml"/><Relationship Id="rId1" Type="http://schemas.openxmlformats.org/officeDocument/2006/relationships/slideLayout" Target="../slideLayouts/slideLayout5.xml"/><Relationship Id="rId6" Type="http://schemas.openxmlformats.org/officeDocument/2006/relationships/image" Target="../media/image21.png"/><Relationship Id="rId5" Type="http://schemas.openxmlformats.org/officeDocument/2006/relationships/image" Target="../media/image85.png"/><Relationship Id="rId4" Type="http://schemas.openxmlformats.org/officeDocument/2006/relationships/image" Target="../media/image84.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86.png"/><Relationship Id="rId7" Type="http://schemas.openxmlformats.org/officeDocument/2006/relationships/image" Target="../media/image88.png"/><Relationship Id="rId2" Type="http://schemas.openxmlformats.org/officeDocument/2006/relationships/hyperlink" Target="https://www.linkedin.com/company/fundacaodorina" TargetMode="External"/><Relationship Id="rId1" Type="http://schemas.openxmlformats.org/officeDocument/2006/relationships/slideLayout" Target="../slideLayouts/slideLayout3.xml"/><Relationship Id="rId6" Type="http://schemas.openxmlformats.org/officeDocument/2006/relationships/hyperlink" Target="https://www.facebook.com/fundacaodorina" TargetMode="External"/><Relationship Id="rId5" Type="http://schemas.openxmlformats.org/officeDocument/2006/relationships/image" Target="../media/image87.png"/><Relationship Id="rId4" Type="http://schemas.openxmlformats.org/officeDocument/2006/relationships/hyperlink" Target="https://www.instagram.com/fundacaodorinanowill/" TargetMode="External"/></Relationships>
</file>

<file path=ppt/slides/_rels/slide49.xml.rels><?xml version="1.0" encoding="UTF-8" standalone="yes"?>
<Relationships xmlns="http://schemas.openxmlformats.org/package/2006/relationships"><Relationship Id="rId3" Type="http://schemas.openxmlformats.org/officeDocument/2006/relationships/image" Target="../media/image90.emf"/><Relationship Id="rId2" Type="http://schemas.openxmlformats.org/officeDocument/2006/relationships/image" Target="../media/image89.emf"/><Relationship Id="rId1" Type="http://schemas.openxmlformats.org/officeDocument/2006/relationships/slideLayout" Target="../slideLayouts/slideLayout5.xml"/><Relationship Id="rId5" Type="http://schemas.openxmlformats.org/officeDocument/2006/relationships/image" Target="../media/image21.png"/><Relationship Id="rId4" Type="http://schemas.openxmlformats.org/officeDocument/2006/relationships/image" Target="../media/image91.emf"/></Relationships>
</file>

<file path=ppt/slides/_rels/slide50.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24.xml"/><Relationship Id="rId1" Type="http://schemas.openxmlformats.org/officeDocument/2006/relationships/slideLayout" Target="../slideLayouts/slideLayout5.xml"/><Relationship Id="rId4" Type="http://schemas.openxmlformats.org/officeDocument/2006/relationships/image" Target="../media/image21.png"/></Relationships>
</file>

<file path=ppt/slides/_rels/slide51.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25.xml"/><Relationship Id="rId1" Type="http://schemas.openxmlformats.org/officeDocument/2006/relationships/slideLayout" Target="../slideLayouts/slideLayout5.xml"/><Relationship Id="rId4" Type="http://schemas.openxmlformats.org/officeDocument/2006/relationships/image" Target="../media/image21.png"/></Relationships>
</file>

<file path=ppt/slides/_rels/slide5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26.xml"/><Relationship Id="rId1" Type="http://schemas.openxmlformats.org/officeDocument/2006/relationships/slideLayout" Target="../slideLayouts/slideLayout5.xml"/><Relationship Id="rId5" Type="http://schemas.openxmlformats.org/officeDocument/2006/relationships/image" Target="../media/image96.png"/><Relationship Id="rId4" Type="http://schemas.openxmlformats.org/officeDocument/2006/relationships/image" Target="../media/image21.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7.xml"/><Relationship Id="rId1" Type="http://schemas.openxmlformats.org/officeDocument/2006/relationships/slideLayout" Target="../slideLayouts/slideLayout5.xml"/><Relationship Id="rId4" Type="http://schemas.openxmlformats.org/officeDocument/2006/relationships/chart" Target="../charts/chart24.xml"/></Relationships>
</file>

<file path=ppt/slides/_rels/slide5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8.xml"/><Relationship Id="rId1" Type="http://schemas.openxmlformats.org/officeDocument/2006/relationships/slideLayout" Target="../slideLayouts/slideLayout5.xml"/><Relationship Id="rId5" Type="http://schemas.openxmlformats.org/officeDocument/2006/relationships/image" Target="../media/image98.png"/><Relationship Id="rId4" Type="http://schemas.openxmlformats.org/officeDocument/2006/relationships/image" Target="../media/image97.png"/></Relationships>
</file>

<file path=ppt/slides/_rels/slide5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9.xml"/><Relationship Id="rId1" Type="http://schemas.openxmlformats.org/officeDocument/2006/relationships/slideLayout" Target="../slideLayouts/slideLayout5.xml"/><Relationship Id="rId4" Type="http://schemas.openxmlformats.org/officeDocument/2006/relationships/image" Target="../media/image99.png"/></Relationships>
</file>

<file path=ppt/slides/_rels/slide5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0.xml"/><Relationship Id="rId1" Type="http://schemas.openxmlformats.org/officeDocument/2006/relationships/slideLayout" Target="../slideLayouts/slideLayout5.xml"/><Relationship Id="rId5" Type="http://schemas.openxmlformats.org/officeDocument/2006/relationships/image" Target="../media/image100.emf"/><Relationship Id="rId4" Type="http://schemas.openxmlformats.org/officeDocument/2006/relationships/chart" Target="../charts/chart25.xml"/></Relationships>
</file>

<file path=ppt/slides/_rels/slide6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1.xml"/><Relationship Id="rId1" Type="http://schemas.openxmlformats.org/officeDocument/2006/relationships/slideLayout" Target="../slideLayouts/slideLayout5.xml"/><Relationship Id="rId5" Type="http://schemas.openxmlformats.org/officeDocument/2006/relationships/image" Target="../media/image102.emf"/><Relationship Id="rId4" Type="http://schemas.openxmlformats.org/officeDocument/2006/relationships/image" Target="../media/image101.emf"/></Relationships>
</file>

<file path=ppt/slides/_rels/slide6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2.xml"/><Relationship Id="rId1" Type="http://schemas.openxmlformats.org/officeDocument/2006/relationships/slideLayout" Target="../slideLayouts/slideLayout5.xml"/><Relationship Id="rId4" Type="http://schemas.openxmlformats.org/officeDocument/2006/relationships/image" Target="../media/image103.emf"/></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104.emf"/><Relationship Id="rId2" Type="http://schemas.openxmlformats.org/officeDocument/2006/relationships/notesSlide" Target="../notesSlides/notesSlide33.xml"/><Relationship Id="rId1" Type="http://schemas.openxmlformats.org/officeDocument/2006/relationships/slideLayout" Target="../slideLayouts/slideLayout5.xml"/><Relationship Id="rId4" Type="http://schemas.openxmlformats.org/officeDocument/2006/relationships/image" Target="../media/image21.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chart" Target="../charts/chart26.xml"/><Relationship Id="rId2" Type="http://schemas.openxmlformats.org/officeDocument/2006/relationships/notesSlide" Target="../notesSlides/notesSlide34.xml"/><Relationship Id="rId1" Type="http://schemas.openxmlformats.org/officeDocument/2006/relationships/slideLayout" Target="../slideLayouts/slideLayout5.xml"/><Relationship Id="rId6" Type="http://schemas.openxmlformats.org/officeDocument/2006/relationships/image" Target="../media/image21.png"/><Relationship Id="rId5" Type="http://schemas.openxmlformats.org/officeDocument/2006/relationships/chart" Target="../charts/chart28.xml"/><Relationship Id="rId4" Type="http://schemas.openxmlformats.org/officeDocument/2006/relationships/chart" Target="../charts/chart27.xml"/></Relationships>
</file>

<file path=ppt/slides/_rels/slide66.xml.rels><?xml version="1.0" encoding="UTF-8" standalone="yes"?>
<Relationships xmlns="http://schemas.openxmlformats.org/package/2006/relationships"><Relationship Id="rId3" Type="http://schemas.openxmlformats.org/officeDocument/2006/relationships/chart" Target="../charts/chart29.xml"/><Relationship Id="rId2" Type="http://schemas.openxmlformats.org/officeDocument/2006/relationships/notesSlide" Target="../notesSlides/notesSlide35.xml"/><Relationship Id="rId1" Type="http://schemas.openxmlformats.org/officeDocument/2006/relationships/slideLayout" Target="../slideLayouts/slideLayout5.xml"/><Relationship Id="rId6" Type="http://schemas.openxmlformats.org/officeDocument/2006/relationships/image" Target="../media/image21.png"/><Relationship Id="rId5" Type="http://schemas.openxmlformats.org/officeDocument/2006/relationships/chart" Target="../charts/chart31.xml"/><Relationship Id="rId4" Type="http://schemas.openxmlformats.org/officeDocument/2006/relationships/chart" Target="../charts/chart30.xml"/></Relationships>
</file>

<file path=ppt/slides/_rels/slide6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3" Type="http://schemas.openxmlformats.org/officeDocument/2006/relationships/chart" Target="../charts/chart32.xml"/><Relationship Id="rId2" Type="http://schemas.openxmlformats.org/officeDocument/2006/relationships/notesSlide" Target="../notesSlides/notesSlide37.xml"/><Relationship Id="rId1" Type="http://schemas.openxmlformats.org/officeDocument/2006/relationships/slideLayout" Target="../slideLayouts/slideLayout5.xml"/><Relationship Id="rId5" Type="http://schemas.openxmlformats.org/officeDocument/2006/relationships/image" Target="../media/image21.png"/><Relationship Id="rId4" Type="http://schemas.openxmlformats.org/officeDocument/2006/relationships/chart" Target="../charts/chart33.xml"/></Relationships>
</file>

<file path=ppt/slides/_rels/slide69.xml.rels><?xml version="1.0" encoding="UTF-8" standalone="yes"?>
<Relationships xmlns="http://schemas.openxmlformats.org/package/2006/relationships"><Relationship Id="rId3" Type="http://schemas.openxmlformats.org/officeDocument/2006/relationships/chart" Target="../charts/chart34.xml"/><Relationship Id="rId2" Type="http://schemas.openxmlformats.org/officeDocument/2006/relationships/notesSlide" Target="../notesSlides/notesSlide38.xml"/><Relationship Id="rId1" Type="http://schemas.openxmlformats.org/officeDocument/2006/relationships/slideLayout" Target="../slideLayouts/slideLayout5.xml"/><Relationship Id="rId5" Type="http://schemas.openxmlformats.org/officeDocument/2006/relationships/chart" Target="../charts/chart35.xml"/><Relationship Id="rId4" Type="http://schemas.openxmlformats.org/officeDocument/2006/relationships/image" Target="../media/image21.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3" Type="http://schemas.openxmlformats.org/officeDocument/2006/relationships/chart" Target="../charts/chart36.xml"/><Relationship Id="rId2" Type="http://schemas.openxmlformats.org/officeDocument/2006/relationships/notesSlide" Target="../notesSlides/notesSlide39.xml"/><Relationship Id="rId1" Type="http://schemas.openxmlformats.org/officeDocument/2006/relationships/slideLayout" Target="../slideLayouts/slideLayout5.xml"/><Relationship Id="rId6" Type="http://schemas.openxmlformats.org/officeDocument/2006/relationships/image" Target="../media/image21.png"/><Relationship Id="rId5" Type="http://schemas.openxmlformats.org/officeDocument/2006/relationships/chart" Target="../charts/chart38.xml"/><Relationship Id="rId4" Type="http://schemas.openxmlformats.org/officeDocument/2006/relationships/chart" Target="../charts/chart37.xml"/></Relationships>
</file>

<file path=ppt/slides/_rels/slide72.xml.rels><?xml version="1.0" encoding="UTF-8" standalone="yes"?>
<Relationships xmlns="http://schemas.openxmlformats.org/package/2006/relationships"><Relationship Id="rId3" Type="http://schemas.openxmlformats.org/officeDocument/2006/relationships/chart" Target="../charts/chart39.xml"/><Relationship Id="rId2" Type="http://schemas.openxmlformats.org/officeDocument/2006/relationships/notesSlide" Target="../notesSlides/notesSlide40.xml"/><Relationship Id="rId1" Type="http://schemas.openxmlformats.org/officeDocument/2006/relationships/slideLayout" Target="../slideLayouts/slideLayout5.xml"/><Relationship Id="rId6" Type="http://schemas.openxmlformats.org/officeDocument/2006/relationships/image" Target="../media/image21.png"/><Relationship Id="rId5" Type="http://schemas.openxmlformats.org/officeDocument/2006/relationships/image" Target="../media/image106.jpeg"/><Relationship Id="rId4" Type="http://schemas.openxmlformats.org/officeDocument/2006/relationships/image" Target="../media/image105.jpe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3" Type="http://schemas.openxmlformats.org/officeDocument/2006/relationships/chart" Target="../charts/chart40.xml"/><Relationship Id="rId2" Type="http://schemas.openxmlformats.org/officeDocument/2006/relationships/notesSlide" Target="../notesSlides/notesSlide41.xml"/><Relationship Id="rId1" Type="http://schemas.openxmlformats.org/officeDocument/2006/relationships/slideLayout" Target="../slideLayouts/slideLayout5.xml"/><Relationship Id="rId5" Type="http://schemas.openxmlformats.org/officeDocument/2006/relationships/image" Target="../media/image21.png"/><Relationship Id="rId4" Type="http://schemas.openxmlformats.org/officeDocument/2006/relationships/chart" Target="../charts/chart41.xml"/></Relationships>
</file>

<file path=ppt/slides/_rels/slide75.xml.rels><?xml version="1.0" encoding="UTF-8" standalone="yes"?>
<Relationships xmlns="http://schemas.openxmlformats.org/package/2006/relationships"><Relationship Id="rId3" Type="http://schemas.openxmlformats.org/officeDocument/2006/relationships/chart" Target="../charts/chart42.xml"/><Relationship Id="rId2" Type="http://schemas.openxmlformats.org/officeDocument/2006/relationships/notesSlide" Target="../notesSlides/notesSlide42.xml"/><Relationship Id="rId1" Type="http://schemas.openxmlformats.org/officeDocument/2006/relationships/slideLayout" Target="../slideLayouts/slideLayout5.xml"/><Relationship Id="rId4" Type="http://schemas.openxmlformats.org/officeDocument/2006/relationships/image" Target="../media/image21.png"/></Relationships>
</file>

<file path=ppt/slides/_rels/slide76.xml.rels><?xml version="1.0" encoding="UTF-8" standalone="yes"?>
<Relationships xmlns="http://schemas.openxmlformats.org/package/2006/relationships"><Relationship Id="rId3" Type="http://schemas.openxmlformats.org/officeDocument/2006/relationships/chart" Target="../charts/chart43.xml"/><Relationship Id="rId2" Type="http://schemas.openxmlformats.org/officeDocument/2006/relationships/notesSlide" Target="../notesSlides/notesSlide43.xml"/><Relationship Id="rId1" Type="http://schemas.openxmlformats.org/officeDocument/2006/relationships/slideLayout" Target="../slideLayouts/slideLayout5.xml"/><Relationship Id="rId4" Type="http://schemas.openxmlformats.org/officeDocument/2006/relationships/image" Target="../media/image21.png"/></Relationships>
</file>

<file path=ppt/slides/_rels/slide77.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44.xml"/><Relationship Id="rId1" Type="http://schemas.openxmlformats.org/officeDocument/2006/relationships/slideLayout" Target="../slideLayouts/slideLayout5.xml"/><Relationship Id="rId4" Type="http://schemas.openxmlformats.org/officeDocument/2006/relationships/image" Target="../media/image21.png"/></Relationships>
</file>

<file path=ppt/slides/_rels/slide78.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108.png"/><Relationship Id="rId7" Type="http://schemas.openxmlformats.org/officeDocument/2006/relationships/image" Target="../media/image111.png"/><Relationship Id="rId2" Type="http://schemas.openxmlformats.org/officeDocument/2006/relationships/notesSlide" Target="../notesSlides/notesSlide45.xml"/><Relationship Id="rId1" Type="http://schemas.openxmlformats.org/officeDocument/2006/relationships/slideLayout" Target="../slideLayouts/slideLayout5.xml"/><Relationship Id="rId6" Type="http://schemas.openxmlformats.org/officeDocument/2006/relationships/image" Target="../media/image110.png"/><Relationship Id="rId5" Type="http://schemas.openxmlformats.org/officeDocument/2006/relationships/image" Target="../media/image109.png"/><Relationship Id="rId4" Type="http://schemas.microsoft.com/office/2007/relationships/hdphoto" Target="../media/hdphoto1.wdp"/><Relationship Id="rId9" Type="http://schemas.openxmlformats.org/officeDocument/2006/relationships/image" Target="../media/image21.png"/></Relationships>
</file>

<file path=ppt/slides/_rels/slide79.xml.rels><?xml version="1.0" encoding="UTF-8" standalone="yes"?>
<Relationships xmlns="http://schemas.openxmlformats.org/package/2006/relationships"><Relationship Id="rId3" Type="http://schemas.openxmlformats.org/officeDocument/2006/relationships/chart" Target="../charts/chart44.xml"/><Relationship Id="rId2" Type="http://schemas.openxmlformats.org/officeDocument/2006/relationships/notesSlide" Target="../notesSlides/notesSlide46.xml"/><Relationship Id="rId1" Type="http://schemas.openxmlformats.org/officeDocument/2006/relationships/slideLayout" Target="../slideLayouts/slideLayout5.xml"/><Relationship Id="rId4" Type="http://schemas.openxmlformats.org/officeDocument/2006/relationships/image" Target="../media/image21.png"/></Relationships>
</file>

<file path=ppt/slides/_rels/slide80.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47.xml"/><Relationship Id="rId1" Type="http://schemas.openxmlformats.org/officeDocument/2006/relationships/slideLayout" Target="../slideLayouts/slideLayout5.xml"/><Relationship Id="rId6" Type="http://schemas.openxmlformats.org/officeDocument/2006/relationships/image" Target="../media/image21.png"/><Relationship Id="rId5" Type="http://schemas.openxmlformats.org/officeDocument/2006/relationships/image" Target="../media/image114.jpeg"/><Relationship Id="rId4" Type="http://schemas.openxmlformats.org/officeDocument/2006/relationships/image" Target="../media/image113.jpg"/></Relationships>
</file>

<file path=ppt/slides/_rels/slide81.xml.rels><?xml version="1.0" encoding="UTF-8" standalone="yes"?>
<Relationships xmlns="http://schemas.openxmlformats.org/package/2006/relationships"><Relationship Id="rId8" Type="http://schemas.openxmlformats.org/officeDocument/2006/relationships/image" Target="../media/image118.jpg"/><Relationship Id="rId3" Type="http://schemas.openxmlformats.org/officeDocument/2006/relationships/image" Target="../media/image112.png"/><Relationship Id="rId7" Type="http://schemas.openxmlformats.org/officeDocument/2006/relationships/image" Target="../media/image117.jpg"/><Relationship Id="rId2" Type="http://schemas.openxmlformats.org/officeDocument/2006/relationships/notesSlide" Target="../notesSlides/notesSlide48.xml"/><Relationship Id="rId1" Type="http://schemas.openxmlformats.org/officeDocument/2006/relationships/slideLayout" Target="../slideLayouts/slideLayout5.xml"/><Relationship Id="rId6" Type="http://schemas.microsoft.com/office/2007/relationships/hdphoto" Target="../media/hdphoto3.wdp"/><Relationship Id="rId5" Type="http://schemas.openxmlformats.org/officeDocument/2006/relationships/image" Target="../media/image116.png"/><Relationship Id="rId10" Type="http://schemas.openxmlformats.org/officeDocument/2006/relationships/image" Target="../media/image21.png"/><Relationship Id="rId4" Type="http://schemas.openxmlformats.org/officeDocument/2006/relationships/image" Target="../media/image115.jpg"/><Relationship Id="rId9" Type="http://schemas.openxmlformats.org/officeDocument/2006/relationships/image" Target="../media/image119.jpeg"/></Relationships>
</file>

<file path=ppt/slides/_rels/slide82.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49.xml"/><Relationship Id="rId1" Type="http://schemas.openxmlformats.org/officeDocument/2006/relationships/slideLayout" Target="../slideLayouts/slideLayout5.xml"/><Relationship Id="rId6" Type="http://schemas.openxmlformats.org/officeDocument/2006/relationships/image" Target="../media/image21.png"/><Relationship Id="rId5" Type="http://schemas.openxmlformats.org/officeDocument/2006/relationships/image" Target="../media/image121.jpeg"/><Relationship Id="rId4" Type="http://schemas.openxmlformats.org/officeDocument/2006/relationships/image" Target="../media/image120.jpeg"/></Relationships>
</file>

<file path=ppt/slides/_rels/slide83.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50.xml"/><Relationship Id="rId1" Type="http://schemas.openxmlformats.org/officeDocument/2006/relationships/slideLayout" Target="../slideLayouts/slideLayout5.xml"/><Relationship Id="rId6" Type="http://schemas.openxmlformats.org/officeDocument/2006/relationships/image" Target="../media/image21.png"/><Relationship Id="rId5" Type="http://schemas.openxmlformats.org/officeDocument/2006/relationships/image" Target="../media/image123.jpeg"/><Relationship Id="rId4" Type="http://schemas.openxmlformats.org/officeDocument/2006/relationships/image" Target="../media/image112.png"/></Relationships>
</file>

<file path=ppt/slides/_rels/slide84.xml.rels><?xml version="1.0" encoding="UTF-8" standalone="yes"?>
<Relationships xmlns="http://schemas.openxmlformats.org/package/2006/relationships"><Relationship Id="rId8" Type="http://schemas.openxmlformats.org/officeDocument/2006/relationships/image" Target="../media/image124.jpg"/><Relationship Id="rId3" Type="http://schemas.microsoft.com/office/2007/relationships/media" Target="../media/media2.mp4"/><Relationship Id="rId7" Type="http://schemas.openxmlformats.org/officeDocument/2006/relationships/image" Target="../media/image112.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notesSlide" Target="../notesSlides/notesSlide51.xml"/><Relationship Id="rId11" Type="http://schemas.openxmlformats.org/officeDocument/2006/relationships/image" Target="../media/image126.png"/><Relationship Id="rId5" Type="http://schemas.openxmlformats.org/officeDocument/2006/relationships/slideLayout" Target="../slideLayouts/slideLayout5.xml"/><Relationship Id="rId10" Type="http://schemas.openxmlformats.org/officeDocument/2006/relationships/image" Target="../media/image125.png"/><Relationship Id="rId4" Type="http://schemas.openxmlformats.org/officeDocument/2006/relationships/video" Target="../media/media2.mp4"/><Relationship Id="rId9" Type="http://schemas.openxmlformats.org/officeDocument/2006/relationships/image" Target="../media/image21.png"/></Relationships>
</file>

<file path=ppt/slides/_rels/slide85.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52.xml"/><Relationship Id="rId1" Type="http://schemas.openxmlformats.org/officeDocument/2006/relationships/slideLayout" Target="../slideLayouts/slideLayout5.xml"/><Relationship Id="rId6" Type="http://schemas.openxmlformats.org/officeDocument/2006/relationships/image" Target="../media/image21.png"/><Relationship Id="rId5" Type="http://schemas.openxmlformats.org/officeDocument/2006/relationships/image" Target="../media/image128.jpg"/><Relationship Id="rId4" Type="http://schemas.openxmlformats.org/officeDocument/2006/relationships/image" Target="../media/image127.jpg"/></Relationships>
</file>

<file path=ppt/slides/_rels/slide86.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53.xml"/><Relationship Id="rId1" Type="http://schemas.openxmlformats.org/officeDocument/2006/relationships/slideLayout" Target="../slideLayouts/slideLayout5.xml"/><Relationship Id="rId4" Type="http://schemas.openxmlformats.org/officeDocument/2006/relationships/image" Target="../media/image21.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3" Type="http://schemas.openxmlformats.org/officeDocument/2006/relationships/chart" Target="../charts/chart46.xml"/><Relationship Id="rId2" Type="http://schemas.openxmlformats.org/officeDocument/2006/relationships/chart" Target="../charts/chart45.xml"/><Relationship Id="rId1" Type="http://schemas.openxmlformats.org/officeDocument/2006/relationships/slideLayout" Target="../slideLayouts/slideLayout5.xml"/><Relationship Id="rId4" Type="http://schemas.openxmlformats.org/officeDocument/2006/relationships/image" Target="../media/image21.png"/></Relationships>
</file>

<file path=ppt/slides/_rels/slide89.xml.rels><?xml version="1.0" encoding="UTF-8" standalone="yes"?>
<Relationships xmlns="http://schemas.openxmlformats.org/package/2006/relationships"><Relationship Id="rId3" Type="http://schemas.openxmlformats.org/officeDocument/2006/relationships/chart" Target="../charts/chart47.xml"/><Relationship Id="rId2" Type="http://schemas.openxmlformats.org/officeDocument/2006/relationships/hyperlink" Target="https://fundacaodorina-my.sharepoint.com/:f:/g/personal/estrutura_fundacaodorina_org_br/EgqbRjutHbRDkWGTUlUz2C0BM5ebhVIT5sdETlBdj7HZ6A?e=zZrrfR" TargetMode="External"/><Relationship Id="rId1" Type="http://schemas.openxmlformats.org/officeDocument/2006/relationships/slideLayout" Target="../slideLayouts/slideLayout5.xml"/><Relationship Id="rId4" Type="http://schemas.openxmlformats.org/officeDocument/2006/relationships/image" Target="../media/image21.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9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9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94.xml.rels><?xml version="1.0" encoding="UTF-8" standalone="yes"?>
<Relationships xmlns="http://schemas.openxmlformats.org/package/2006/relationships"><Relationship Id="rId8" Type="http://schemas.openxmlformats.org/officeDocument/2006/relationships/image" Target="../media/image135.jpeg"/><Relationship Id="rId3" Type="http://schemas.openxmlformats.org/officeDocument/2006/relationships/image" Target="../media/image21.png"/><Relationship Id="rId7" Type="http://schemas.openxmlformats.org/officeDocument/2006/relationships/image" Target="../media/image134.jpeg"/><Relationship Id="rId2" Type="http://schemas.openxmlformats.org/officeDocument/2006/relationships/notesSlide" Target="../notesSlides/notesSlide55.xml"/><Relationship Id="rId1" Type="http://schemas.openxmlformats.org/officeDocument/2006/relationships/slideLayout" Target="../slideLayouts/slideLayout5.xml"/><Relationship Id="rId6" Type="http://schemas.openxmlformats.org/officeDocument/2006/relationships/image" Target="../media/image133.jpeg"/><Relationship Id="rId5" Type="http://schemas.openxmlformats.org/officeDocument/2006/relationships/image" Target="../media/image132.jpeg"/><Relationship Id="rId4" Type="http://schemas.openxmlformats.org/officeDocument/2006/relationships/image" Target="../media/image131.jpeg"/><Relationship Id="rId9" Type="http://schemas.openxmlformats.org/officeDocument/2006/relationships/image" Target="../media/image136.jpeg"/></Relationships>
</file>

<file path=ppt/slides/_rels/slide95.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37.jpg"/><Relationship Id="rId7" Type="http://schemas.openxmlformats.org/officeDocument/2006/relationships/image" Target="../media/image141.jpg"/><Relationship Id="rId2" Type="http://schemas.openxmlformats.org/officeDocument/2006/relationships/notesSlide" Target="../notesSlides/notesSlide56.xml"/><Relationship Id="rId1" Type="http://schemas.openxmlformats.org/officeDocument/2006/relationships/slideLayout" Target="../slideLayouts/slideLayout5.xml"/><Relationship Id="rId6" Type="http://schemas.openxmlformats.org/officeDocument/2006/relationships/image" Target="../media/image140.png"/><Relationship Id="rId5" Type="http://schemas.openxmlformats.org/officeDocument/2006/relationships/image" Target="../media/image139.png"/><Relationship Id="rId4" Type="http://schemas.openxmlformats.org/officeDocument/2006/relationships/image" Target="../media/image138.jpg"/></Relationships>
</file>

<file path=ppt/slides/_rels/slide96.xml.rels><?xml version="1.0" encoding="UTF-8" standalone="yes"?>
<Relationships xmlns="http://schemas.openxmlformats.org/package/2006/relationships"><Relationship Id="rId8" Type="http://schemas.openxmlformats.org/officeDocument/2006/relationships/image" Target="../media/image146.jpeg"/><Relationship Id="rId3" Type="http://schemas.openxmlformats.org/officeDocument/2006/relationships/image" Target="../media/image21.png"/><Relationship Id="rId7" Type="http://schemas.openxmlformats.org/officeDocument/2006/relationships/image" Target="../media/image145.jpeg"/><Relationship Id="rId2" Type="http://schemas.openxmlformats.org/officeDocument/2006/relationships/notesSlide" Target="../notesSlides/notesSlide57.xml"/><Relationship Id="rId1" Type="http://schemas.openxmlformats.org/officeDocument/2006/relationships/slideLayout" Target="../slideLayouts/slideLayout5.xml"/><Relationship Id="rId6" Type="http://schemas.openxmlformats.org/officeDocument/2006/relationships/image" Target="../media/image144.jpeg"/><Relationship Id="rId5" Type="http://schemas.openxmlformats.org/officeDocument/2006/relationships/image" Target="../media/image143.jpeg"/><Relationship Id="rId4" Type="http://schemas.openxmlformats.org/officeDocument/2006/relationships/image" Target="../media/image142.jpeg"/><Relationship Id="rId9" Type="http://schemas.openxmlformats.org/officeDocument/2006/relationships/image" Target="../media/image147.jpg"/></Relationships>
</file>

<file path=ppt/slides/_rels/slide9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8.xml"/><Relationship Id="rId1" Type="http://schemas.openxmlformats.org/officeDocument/2006/relationships/slideLayout" Target="../slideLayouts/slideLayout5.xml"/><Relationship Id="rId4" Type="http://schemas.openxmlformats.org/officeDocument/2006/relationships/image" Target="../media/image148.png"/></Relationships>
</file>

<file path=ppt/slides/_rels/slide9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99.xml.rels><?xml version="1.0" encoding="UTF-8" standalone="yes"?>
<Relationships xmlns="http://schemas.openxmlformats.org/package/2006/relationships"><Relationship Id="rId8" Type="http://schemas.openxmlformats.org/officeDocument/2006/relationships/hyperlink" Target="https://www.instagram.com/reel/DJ4kqVaOAiT/?igsh=MTdwd3JsOXNvcWUwZA%3D%3D" TargetMode="External"/><Relationship Id="rId3" Type="http://schemas.openxmlformats.org/officeDocument/2006/relationships/hyperlink" Target="https://www.instagram.com/reel/DJ7GecjRfgu/?igsh=NWJ6engyMmhyYmcx%20" TargetMode="External"/><Relationship Id="rId7" Type="http://schemas.openxmlformats.org/officeDocument/2006/relationships/hyperlink" Target="https://www.aracruz.es.gov.br/noticias/educadores-sao-capacitados-em-curso-de-formacao-para-uso-do-lego-braille-bricks-14101" TargetMode="External"/><Relationship Id="rId2" Type="http://schemas.openxmlformats.org/officeDocument/2006/relationships/hyperlink" Target="https://www.linkedin.com/posts/daniele-di-tomaso-fazilari-81b9688b_funda%C3%A7%C3%A3o-dorina-nowill-para-cegos-animada-activity-7327721723007533058-3Zdv?utm_source=share&amp;utm_medium=member_desktop&amp;rcm=ACoAACHu8sIB0jW4edcaIeD0Qxqnj36ON9CZ8pA" TargetMode="External"/><Relationship Id="rId1" Type="http://schemas.openxmlformats.org/officeDocument/2006/relationships/slideLayout" Target="../slideLayouts/slideLayout5.xml"/><Relationship Id="rId6" Type="http://schemas.openxmlformats.org/officeDocument/2006/relationships/hyperlink" Target="file:///\\Fundacaodorina.org.br.local\compartilhamentos\Dorina\Fundacao\PROGRAMA_BRAILLE_BRICKS_BRASIL\06-%20%20%20%20%20%202025\07%20-%20Relat&#243;rios\IHF\05%20-%20Maio\:%20https:\www.instagram.com\reel\DJ4kqVaOAiT\%3figsh=MTdwd3JsOXNvcWUwZA==" TargetMode="External"/><Relationship Id="rId5" Type="http://schemas.openxmlformats.org/officeDocument/2006/relationships/hyperlink" Target="https://m.facbook.com/story.php?story_fbid=pfbid0VX7ggmfV3dMAEFHVx9gxEj3DU8dhu4zaLBhV4stdJAhmWk4PajAcMga294iAfPRKl&amp;id=100085555173792" TargetMode="External"/><Relationship Id="rId4" Type="http://schemas.openxmlformats.org/officeDocument/2006/relationships/hyperlink" Target="https://www.aracruz.es.gov.br/noticias/inovacao-e-inclusao-kits-do-lego-braille-bricks-chegam-em-aracruz-para-atender-estudantes-com-baixa-visao-e-cegueira-14027" TargetMode="External"/><Relationship Id="rId9" Type="http://schemas.openxmlformats.org/officeDocument/2006/relationships/image" Target="../media/image21.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3" Type="http://schemas.openxmlformats.org/officeDocument/2006/relationships/image" Target="../media/image150.svg"/><Relationship Id="rId2" Type="http://schemas.openxmlformats.org/officeDocument/2006/relationships/image" Target="../media/image149.png"/><Relationship Id="rId1" Type="http://schemas.openxmlformats.org/officeDocument/2006/relationships/slideLayout" Target="../slideLayouts/slideLayout81.xml"/><Relationship Id="rId6" Type="http://schemas.openxmlformats.org/officeDocument/2006/relationships/image" Target="../media/image153.jpeg"/><Relationship Id="rId5" Type="http://schemas.openxmlformats.org/officeDocument/2006/relationships/image" Target="../media/image152.jpeg"/><Relationship Id="rId4" Type="http://schemas.openxmlformats.org/officeDocument/2006/relationships/image" Target="../media/image151.png"/></Relationships>
</file>

<file path=ppt/slides/_rels/slide102.xml.rels><?xml version="1.0" encoding="UTF-8" standalone="yes"?>
<Relationships xmlns="http://schemas.openxmlformats.org/package/2006/relationships"><Relationship Id="rId8" Type="http://schemas.openxmlformats.org/officeDocument/2006/relationships/image" Target="../media/image156.jpeg"/><Relationship Id="rId3" Type="http://schemas.openxmlformats.org/officeDocument/2006/relationships/image" Target="../media/image150.svg"/><Relationship Id="rId7" Type="http://schemas.openxmlformats.org/officeDocument/2006/relationships/image" Target="../media/image155.jpeg"/><Relationship Id="rId2" Type="http://schemas.openxmlformats.org/officeDocument/2006/relationships/image" Target="../media/image149.png"/><Relationship Id="rId1" Type="http://schemas.openxmlformats.org/officeDocument/2006/relationships/slideLayout" Target="../slideLayouts/slideLayout81.xml"/><Relationship Id="rId6" Type="http://schemas.openxmlformats.org/officeDocument/2006/relationships/image" Target="../media/image153.jpeg"/><Relationship Id="rId5" Type="http://schemas.openxmlformats.org/officeDocument/2006/relationships/image" Target="../media/image154.jpeg"/><Relationship Id="rId4" Type="http://schemas.openxmlformats.org/officeDocument/2006/relationships/image" Target="../media/image151.png"/><Relationship Id="rId9" Type="http://schemas.openxmlformats.org/officeDocument/2006/relationships/image" Target="../media/image157.jpeg"/></Relationships>
</file>

<file path=ppt/slides/_rels/slide103.xml.rels><?xml version="1.0" encoding="UTF-8" standalone="yes"?>
<Relationships xmlns="http://schemas.openxmlformats.org/package/2006/relationships"><Relationship Id="rId3" Type="http://schemas.openxmlformats.org/officeDocument/2006/relationships/image" Target="../media/image150.svg"/><Relationship Id="rId2" Type="http://schemas.openxmlformats.org/officeDocument/2006/relationships/image" Target="../media/image149.png"/><Relationship Id="rId1" Type="http://schemas.openxmlformats.org/officeDocument/2006/relationships/slideLayout" Target="../slideLayouts/slideLayout81.xml"/><Relationship Id="rId6" Type="http://schemas.openxmlformats.org/officeDocument/2006/relationships/image" Target="../media/image153.jpeg"/><Relationship Id="rId5" Type="http://schemas.openxmlformats.org/officeDocument/2006/relationships/image" Target="../media/image158.jpeg"/><Relationship Id="rId4" Type="http://schemas.openxmlformats.org/officeDocument/2006/relationships/image" Target="../media/image151.png"/></Relationships>
</file>

<file path=ppt/slides/_rels/slide104.xml.rels><?xml version="1.0" encoding="UTF-8" standalone="yes"?>
<Relationships xmlns="http://schemas.openxmlformats.org/package/2006/relationships"><Relationship Id="rId8" Type="http://schemas.openxmlformats.org/officeDocument/2006/relationships/image" Target="../media/image161.jpeg"/><Relationship Id="rId3" Type="http://schemas.openxmlformats.org/officeDocument/2006/relationships/image" Target="../media/image149.png"/><Relationship Id="rId7" Type="http://schemas.openxmlformats.org/officeDocument/2006/relationships/image" Target="../media/image153.jpeg"/><Relationship Id="rId2" Type="http://schemas.openxmlformats.org/officeDocument/2006/relationships/image" Target="../media/image159.png"/><Relationship Id="rId1" Type="http://schemas.openxmlformats.org/officeDocument/2006/relationships/slideLayout" Target="../slideLayouts/slideLayout81.xml"/><Relationship Id="rId6" Type="http://schemas.openxmlformats.org/officeDocument/2006/relationships/image" Target="../media/image160.jpeg"/><Relationship Id="rId5" Type="http://schemas.openxmlformats.org/officeDocument/2006/relationships/image" Target="../media/image151.png"/><Relationship Id="rId4" Type="http://schemas.openxmlformats.org/officeDocument/2006/relationships/image" Target="../media/image150.sv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10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0.xml"/><Relationship Id="rId1" Type="http://schemas.openxmlformats.org/officeDocument/2006/relationships/slideLayout" Target="../slideLayouts/slideLayout5.xml"/><Relationship Id="rId5" Type="http://schemas.openxmlformats.org/officeDocument/2006/relationships/chart" Target="../charts/chart49.xml"/><Relationship Id="rId4" Type="http://schemas.openxmlformats.org/officeDocument/2006/relationships/chart" Target="../charts/chart48.xml"/></Relationships>
</file>

<file path=ppt/slides/_rels/slide10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1.xml"/><Relationship Id="rId1" Type="http://schemas.openxmlformats.org/officeDocument/2006/relationships/slideLayout" Target="../slideLayouts/slideLayout5.xml"/><Relationship Id="rId4" Type="http://schemas.openxmlformats.org/officeDocument/2006/relationships/chart" Target="../charts/chart50.xml"/></Relationships>
</file>

<file path=ppt/slides/_rels/slide110.xml.rels><?xml version="1.0" encoding="UTF-8" standalone="yes"?>
<Relationships xmlns="http://schemas.openxmlformats.org/package/2006/relationships"><Relationship Id="rId8" Type="http://schemas.openxmlformats.org/officeDocument/2006/relationships/chart" Target="../charts/chart55.xml"/><Relationship Id="rId3" Type="http://schemas.openxmlformats.org/officeDocument/2006/relationships/chart" Target="../charts/chart51.xml"/><Relationship Id="rId7" Type="http://schemas.openxmlformats.org/officeDocument/2006/relationships/chart" Target="../charts/chart54.xml"/><Relationship Id="rId2" Type="http://schemas.openxmlformats.org/officeDocument/2006/relationships/notesSlide" Target="../notesSlides/notesSlide62.xml"/><Relationship Id="rId1" Type="http://schemas.openxmlformats.org/officeDocument/2006/relationships/slideLayout" Target="../slideLayouts/slideLayout5.xml"/><Relationship Id="rId6" Type="http://schemas.openxmlformats.org/officeDocument/2006/relationships/chart" Target="../charts/chart53.xml"/><Relationship Id="rId5" Type="http://schemas.openxmlformats.org/officeDocument/2006/relationships/image" Target="../media/image21.png"/><Relationship Id="rId4" Type="http://schemas.openxmlformats.org/officeDocument/2006/relationships/chart" Target="../charts/chart52.xml"/><Relationship Id="rId9" Type="http://schemas.openxmlformats.org/officeDocument/2006/relationships/chart" Target="../charts/chart56.xml"/></Relationships>
</file>

<file path=ppt/slides/_rels/slide111.xml.rels><?xml version="1.0" encoding="UTF-8" standalone="yes"?>
<Relationships xmlns="http://schemas.openxmlformats.org/package/2006/relationships"><Relationship Id="rId8" Type="http://schemas.openxmlformats.org/officeDocument/2006/relationships/image" Target="../media/image166.png"/><Relationship Id="rId13" Type="http://schemas.openxmlformats.org/officeDocument/2006/relationships/image" Target="../media/image171.png"/><Relationship Id="rId18" Type="http://schemas.openxmlformats.org/officeDocument/2006/relationships/image" Target="../media/image176.png"/><Relationship Id="rId26" Type="http://schemas.openxmlformats.org/officeDocument/2006/relationships/image" Target="../media/image184.jpg"/><Relationship Id="rId3" Type="http://schemas.openxmlformats.org/officeDocument/2006/relationships/image" Target="../media/image21.png"/><Relationship Id="rId21" Type="http://schemas.openxmlformats.org/officeDocument/2006/relationships/image" Target="../media/image179.jpg"/><Relationship Id="rId7" Type="http://schemas.openxmlformats.org/officeDocument/2006/relationships/image" Target="../media/image165.jpg"/><Relationship Id="rId12" Type="http://schemas.openxmlformats.org/officeDocument/2006/relationships/image" Target="../media/image170.jpg"/><Relationship Id="rId17" Type="http://schemas.openxmlformats.org/officeDocument/2006/relationships/image" Target="../media/image175.png"/><Relationship Id="rId25" Type="http://schemas.openxmlformats.org/officeDocument/2006/relationships/image" Target="../media/image183.jpg"/><Relationship Id="rId2" Type="http://schemas.openxmlformats.org/officeDocument/2006/relationships/notesSlide" Target="../notesSlides/notesSlide63.xml"/><Relationship Id="rId16" Type="http://schemas.openxmlformats.org/officeDocument/2006/relationships/image" Target="../media/image174.png"/><Relationship Id="rId20" Type="http://schemas.openxmlformats.org/officeDocument/2006/relationships/image" Target="../media/image178.png"/><Relationship Id="rId1" Type="http://schemas.openxmlformats.org/officeDocument/2006/relationships/slideLayout" Target="../slideLayouts/slideLayout5.xml"/><Relationship Id="rId6" Type="http://schemas.openxmlformats.org/officeDocument/2006/relationships/image" Target="../media/image164.png"/><Relationship Id="rId11" Type="http://schemas.openxmlformats.org/officeDocument/2006/relationships/image" Target="../media/image169.png"/><Relationship Id="rId24" Type="http://schemas.openxmlformats.org/officeDocument/2006/relationships/image" Target="../media/image182.jpg"/><Relationship Id="rId5" Type="http://schemas.openxmlformats.org/officeDocument/2006/relationships/image" Target="../media/image163.png"/><Relationship Id="rId15" Type="http://schemas.openxmlformats.org/officeDocument/2006/relationships/image" Target="../media/image173.png"/><Relationship Id="rId23" Type="http://schemas.openxmlformats.org/officeDocument/2006/relationships/image" Target="../media/image181.png"/><Relationship Id="rId10" Type="http://schemas.openxmlformats.org/officeDocument/2006/relationships/image" Target="../media/image168.png"/><Relationship Id="rId19" Type="http://schemas.openxmlformats.org/officeDocument/2006/relationships/image" Target="../media/image177.png"/><Relationship Id="rId4" Type="http://schemas.openxmlformats.org/officeDocument/2006/relationships/image" Target="../media/image162.jpeg"/><Relationship Id="rId9" Type="http://schemas.openxmlformats.org/officeDocument/2006/relationships/image" Target="../media/image167.png"/><Relationship Id="rId14" Type="http://schemas.openxmlformats.org/officeDocument/2006/relationships/image" Target="../media/image172.png"/><Relationship Id="rId22" Type="http://schemas.openxmlformats.org/officeDocument/2006/relationships/image" Target="../media/image180.jpg"/><Relationship Id="rId27" Type="http://schemas.openxmlformats.org/officeDocument/2006/relationships/image" Target="../media/image185.png"/></Relationships>
</file>

<file path=ppt/slides/_rels/slide1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4.xml"/><Relationship Id="rId1" Type="http://schemas.openxmlformats.org/officeDocument/2006/relationships/slideLayout" Target="../slideLayouts/slideLayout5.xml"/><Relationship Id="rId5" Type="http://schemas.openxmlformats.org/officeDocument/2006/relationships/image" Target="../media/image187.png"/><Relationship Id="rId4" Type="http://schemas.openxmlformats.org/officeDocument/2006/relationships/image" Target="../media/image186.pn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5.xml"/><Relationship Id="rId1" Type="http://schemas.openxmlformats.org/officeDocument/2006/relationships/slideLayout" Target="../slideLayouts/slideLayout5.xml"/><Relationship Id="rId5" Type="http://schemas.openxmlformats.org/officeDocument/2006/relationships/image" Target="../media/image188.emf"/><Relationship Id="rId4" Type="http://schemas.openxmlformats.org/officeDocument/2006/relationships/chart" Target="../charts/chart57.xml"/></Relationships>
</file>

<file path=ppt/slides/_rels/slide115.xml.rels><?xml version="1.0" encoding="UTF-8" standalone="yes"?>
<Relationships xmlns="http://schemas.openxmlformats.org/package/2006/relationships"><Relationship Id="rId3" Type="http://schemas.openxmlformats.org/officeDocument/2006/relationships/chart" Target="../charts/chart58.xml"/><Relationship Id="rId2" Type="http://schemas.openxmlformats.org/officeDocument/2006/relationships/notesSlide" Target="../notesSlides/notesSlide66.xml"/><Relationship Id="rId1" Type="http://schemas.openxmlformats.org/officeDocument/2006/relationships/slideLayout" Target="../slideLayouts/slideLayout5.xml"/><Relationship Id="rId4" Type="http://schemas.openxmlformats.org/officeDocument/2006/relationships/image" Target="../media/image21.png"/></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7.xml.rels><?xml version="1.0" encoding="UTF-8" standalone="yes"?>
<Relationships xmlns="http://schemas.openxmlformats.org/package/2006/relationships"><Relationship Id="rId3" Type="http://schemas.openxmlformats.org/officeDocument/2006/relationships/image" Target="../media/image189.png"/><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0.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190.emf"/><Relationship Id="rId2" Type="http://schemas.openxmlformats.org/officeDocument/2006/relationships/notesSlide" Target="../notesSlides/notesSlide68.xml"/><Relationship Id="rId1" Type="http://schemas.openxmlformats.org/officeDocument/2006/relationships/slideLayout" Target="../slideLayouts/slideLayout5.xml"/><Relationship Id="rId6" Type="http://schemas.openxmlformats.org/officeDocument/2006/relationships/chart" Target="../charts/chart61.xml"/><Relationship Id="rId5" Type="http://schemas.openxmlformats.org/officeDocument/2006/relationships/chart" Target="../charts/chart60.xml"/><Relationship Id="rId4" Type="http://schemas.openxmlformats.org/officeDocument/2006/relationships/chart" Target="../charts/chart59.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9.xml"/><Relationship Id="rId1" Type="http://schemas.openxmlformats.org/officeDocument/2006/relationships/slideLayout" Target="../slideLayouts/slideLayout5.xml"/><Relationship Id="rId4" Type="http://schemas.openxmlformats.org/officeDocument/2006/relationships/image" Target="../media/image191.emf"/></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4.xml.rels><?xml version="1.0" encoding="UTF-8" standalone="yes"?>
<Relationships xmlns="http://schemas.openxmlformats.org/package/2006/relationships"><Relationship Id="rId3" Type="http://schemas.openxmlformats.org/officeDocument/2006/relationships/image" Target="../media/image193.png"/><Relationship Id="rId2" Type="http://schemas.openxmlformats.org/officeDocument/2006/relationships/image" Target="../media/image192.png"/><Relationship Id="rId1" Type="http://schemas.openxmlformats.org/officeDocument/2006/relationships/slideLayout" Target="../slideLayouts/slideLayout5.xml"/><Relationship Id="rId4" Type="http://schemas.openxmlformats.org/officeDocument/2006/relationships/image" Target="../media/image21.png"/></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a:extLst>
              <a:ext uri="{FF2B5EF4-FFF2-40B4-BE49-F238E27FC236}">
                <a16:creationId xmlns:a16="http://schemas.microsoft.com/office/drawing/2014/main" id="{45122B18-7537-3240-B7A2-0C0587F24EE0}"/>
              </a:ext>
            </a:extLst>
          </p:cNvPr>
          <p:cNvSpPr/>
          <p:nvPr/>
        </p:nvSpPr>
        <p:spPr>
          <a:xfrm>
            <a:off x="3403169" y="3629242"/>
            <a:ext cx="5385661" cy="96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800">
                <a:latin typeface="Segoe UI Semibold" panose="020B0702040204020203" pitchFamily="34" charset="0"/>
                <a:cs typeface="Segoe UI Semibold" panose="020B0702040204020203" pitchFamily="34" charset="0"/>
              </a:rPr>
              <a:t>ABRIL/2023</a:t>
            </a:r>
            <a:endParaRPr lang="pt-BR" sz="1800" dirty="0">
              <a:latin typeface="Segoe UI Semibold" panose="020B0702040204020203" pitchFamily="34" charset="0"/>
              <a:cs typeface="Segoe UI Semibold" panose="020B0702040204020203" pitchFamily="34" charset="0"/>
            </a:endParaRPr>
          </a:p>
        </p:txBody>
      </p:sp>
      <p:sp>
        <p:nvSpPr>
          <p:cNvPr id="6" name="CaixaDeTexto 5">
            <a:extLst>
              <a:ext uri="{FF2B5EF4-FFF2-40B4-BE49-F238E27FC236}">
                <a16:creationId xmlns:a16="http://schemas.microsoft.com/office/drawing/2014/main" id="{2AB96BE3-F765-41A6-9FD6-5B407338D045}"/>
              </a:ext>
            </a:extLst>
          </p:cNvPr>
          <p:cNvSpPr txBox="1"/>
          <p:nvPr/>
        </p:nvSpPr>
        <p:spPr>
          <a:xfrm>
            <a:off x="2233637" y="2323388"/>
            <a:ext cx="7724725" cy="1938992"/>
          </a:xfrm>
          <a:prstGeom prst="rect">
            <a:avLst/>
          </a:prstGeom>
          <a:solidFill>
            <a:srgbClr val="FFDC00"/>
          </a:solidFill>
        </p:spPr>
        <p:txBody>
          <a:bodyPr wrap="square" rtlCol="0">
            <a:spAutoFit/>
          </a:bodyPr>
          <a:lstStyle/>
          <a:p>
            <a:pPr algn="ctr"/>
            <a:r>
              <a:rPr lang="pt-BR" sz="6000" dirty="0">
                <a:solidFill>
                  <a:schemeClr val="tx1">
                    <a:lumMod val="75000"/>
                    <a:lumOff val="25000"/>
                  </a:schemeClr>
                </a:solidFill>
                <a:latin typeface="Segoe UI Semibold" panose="020B0702040204020203" pitchFamily="34" charset="0"/>
                <a:cs typeface="Segoe UI Semibold" panose="020B0702040204020203" pitchFamily="34" charset="0"/>
              </a:rPr>
              <a:t>PAINEL DE INDICADORES</a:t>
            </a:r>
          </a:p>
        </p:txBody>
      </p:sp>
      <p:sp>
        <p:nvSpPr>
          <p:cNvPr id="7" name="CaixaDeTexto 6">
            <a:extLst>
              <a:ext uri="{FF2B5EF4-FFF2-40B4-BE49-F238E27FC236}">
                <a16:creationId xmlns:a16="http://schemas.microsoft.com/office/drawing/2014/main" id="{4EACB874-EEC3-420E-A487-C56E7FC0C4DF}"/>
              </a:ext>
            </a:extLst>
          </p:cNvPr>
          <p:cNvSpPr txBox="1"/>
          <p:nvPr/>
        </p:nvSpPr>
        <p:spPr>
          <a:xfrm>
            <a:off x="3048739" y="4424709"/>
            <a:ext cx="6094520" cy="584775"/>
          </a:xfrm>
          <a:prstGeom prst="rect">
            <a:avLst/>
          </a:prstGeom>
          <a:noFill/>
        </p:spPr>
        <p:txBody>
          <a:bodyPr wrap="square">
            <a:spAutoFit/>
          </a:bodyPr>
          <a:lstStyle/>
          <a:p>
            <a:pPr algn="ctr"/>
            <a:r>
              <a:rPr lang="pt-BR" sz="3200" dirty="0">
                <a:solidFill>
                  <a:schemeClr val="tx1">
                    <a:lumMod val="75000"/>
                    <a:lumOff val="25000"/>
                  </a:schemeClr>
                </a:solidFill>
                <a:latin typeface="Segoe UI Semibold" panose="020B0702040204020203" pitchFamily="34" charset="0"/>
                <a:cs typeface="Segoe UI Semibold" panose="020B0702040204020203" pitchFamily="34" charset="0"/>
              </a:rPr>
              <a:t>MAIO/2025</a:t>
            </a:r>
          </a:p>
        </p:txBody>
      </p:sp>
      <p:pic>
        <p:nvPicPr>
          <p:cNvPr id="8" name="Imagem 7">
            <a:extLst>
              <a:ext uri="{FF2B5EF4-FFF2-40B4-BE49-F238E27FC236}">
                <a16:creationId xmlns:a16="http://schemas.microsoft.com/office/drawing/2014/main" id="{A82623BE-0535-4D5F-A846-E9DD2A7AE7DD}"/>
              </a:ext>
            </a:extLst>
          </p:cNvPr>
          <p:cNvPicPr>
            <a:picLocks noChangeAspect="1"/>
          </p:cNvPicPr>
          <p:nvPr/>
        </p:nvPicPr>
        <p:blipFill>
          <a:blip r:embed="rId2"/>
          <a:stretch>
            <a:fillRect/>
          </a:stretch>
        </p:blipFill>
        <p:spPr>
          <a:xfrm>
            <a:off x="-32283" y="0"/>
            <a:ext cx="12256566" cy="1207363"/>
          </a:xfrm>
          <a:prstGeom prst="rect">
            <a:avLst/>
          </a:prstGeom>
        </p:spPr>
      </p:pic>
    </p:spTree>
    <p:extLst>
      <p:ext uri="{BB962C8B-B14F-4D97-AF65-F5344CB8AC3E}">
        <p14:creationId xmlns:p14="http://schemas.microsoft.com/office/powerpoint/2010/main" val="8199693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a:extLst>
              <a:ext uri="{FF2B5EF4-FFF2-40B4-BE49-F238E27FC236}">
                <a16:creationId xmlns:a16="http://schemas.microsoft.com/office/drawing/2014/main" id="{45122B18-7537-3240-B7A2-0C0587F24EE0}"/>
              </a:ext>
            </a:extLst>
          </p:cNvPr>
          <p:cNvSpPr/>
          <p:nvPr/>
        </p:nvSpPr>
        <p:spPr>
          <a:xfrm>
            <a:off x="3403169" y="3629242"/>
            <a:ext cx="5385661" cy="96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ixaDeTexto 4">
            <a:extLst>
              <a:ext uri="{FF2B5EF4-FFF2-40B4-BE49-F238E27FC236}">
                <a16:creationId xmlns:a16="http://schemas.microsoft.com/office/drawing/2014/main" id="{7D194B39-BEE6-5449-905B-B258B8D305DB}"/>
              </a:ext>
            </a:extLst>
          </p:cNvPr>
          <p:cNvSpPr txBox="1"/>
          <p:nvPr/>
        </p:nvSpPr>
        <p:spPr>
          <a:xfrm>
            <a:off x="2911097" y="2876722"/>
            <a:ext cx="6369803" cy="163121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50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rPr>
              <a:t>SERVIÇOS DE </a:t>
            </a:r>
            <a:r>
              <a:rPr lang="pt-BR" sz="5000" dirty="0">
                <a:solidFill>
                  <a:prstClr val="black"/>
                </a:solidFill>
                <a:latin typeface="Segoe UI Semibold" panose="020B0702040204020203" pitchFamily="34" charset="0"/>
                <a:cs typeface="Segoe UI Semibold" panose="020B0702040204020203" pitchFamily="34" charset="0"/>
              </a:rPr>
              <a:t>APOIO À INCLUSÃO</a:t>
            </a:r>
            <a:endParaRPr kumimoji="0" lang="pt-BR" sz="50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endParaRPr>
          </a:p>
        </p:txBody>
      </p:sp>
    </p:spTree>
    <p:extLst>
      <p:ext uri="{BB962C8B-B14F-4D97-AF65-F5344CB8AC3E}">
        <p14:creationId xmlns:p14="http://schemas.microsoft.com/office/powerpoint/2010/main" val="33336398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71021" y="3000999"/>
            <a:ext cx="12192000" cy="1477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4400" b="1"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rPr>
              <a:t>HABILITAÇÃO E REABILITAÇÃO</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pt-BR" sz="1800" b="1"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pt-BR" sz="14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pt-BR" sz="14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endParaRPr>
          </a:p>
        </p:txBody>
      </p:sp>
    </p:spTree>
    <p:extLst>
      <p:ext uri="{BB962C8B-B14F-4D97-AF65-F5344CB8AC3E}">
        <p14:creationId xmlns:p14="http://schemas.microsoft.com/office/powerpoint/2010/main" val="26248663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tângulo 16">
            <a:extLst>
              <a:ext uri="{FF2B5EF4-FFF2-40B4-BE49-F238E27FC236}">
                <a16:creationId xmlns:a16="http://schemas.microsoft.com/office/drawing/2014/main" id="{3F61EAFD-9179-4F6E-8652-D463BCC7CBE1}"/>
              </a:ext>
            </a:extLst>
          </p:cNvPr>
          <p:cNvSpPr/>
          <p:nvPr/>
        </p:nvSpPr>
        <p:spPr>
          <a:xfrm>
            <a:off x="1469515" y="3508277"/>
            <a:ext cx="3870221" cy="369332"/>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900" b="0" i="0" u="none" strike="noStrike" kern="1200" cap="none" spc="0" normalizeH="0" baseline="0" noProof="0" dirty="0">
                <a:ln>
                  <a:noFill/>
                </a:ln>
                <a:solidFill>
                  <a:prstClr val="black"/>
                </a:solidFill>
                <a:effectLst/>
                <a:uLnTx/>
                <a:uFillTx/>
                <a:latin typeface="Calibri" panose="020F0502020204030204"/>
                <a:ea typeface="+mn-ea"/>
                <a:cs typeface="+mn-cs"/>
              </a:rPr>
              <a:t>Descrição de Imagem: Gráfico 1 – Clientes (pessoas atendidas) - Jan 1.</a:t>
            </a:r>
            <a:r>
              <a:rPr kumimoji="0" lang="ia-Latn-001" sz="900" b="0" i="0" u="none" strike="noStrike" kern="1200" cap="none" spc="0" normalizeH="0" baseline="0" noProof="0" dirty="0">
                <a:ln>
                  <a:noFill/>
                </a:ln>
                <a:solidFill>
                  <a:prstClr val="black"/>
                </a:solidFill>
                <a:effectLst/>
                <a:uLnTx/>
                <a:uFillTx/>
                <a:latin typeface="Calibri" panose="020F0502020204030204"/>
                <a:ea typeface="+mn-ea"/>
                <a:cs typeface="+mn-cs"/>
              </a:rPr>
              <a:t>791</a:t>
            </a:r>
            <a:r>
              <a:rPr kumimoji="0" lang="pt-BR" sz="900" b="0" i="0" u="none" strike="noStrike" kern="1200" cap="none" spc="0" normalizeH="0" baseline="0" noProof="0" dirty="0">
                <a:ln>
                  <a:noFill/>
                </a:ln>
                <a:solidFill>
                  <a:prstClr val="black"/>
                </a:solidFill>
                <a:effectLst/>
                <a:uLnTx/>
                <a:uFillTx/>
                <a:latin typeface="Calibri" panose="020F0502020204030204"/>
                <a:ea typeface="+mn-ea"/>
                <a:cs typeface="+mn-cs"/>
              </a:rPr>
              <a:t>- Fev 1.</a:t>
            </a:r>
            <a:r>
              <a:rPr kumimoji="0" lang="ia-Latn-001" sz="900" b="0" i="0" u="none" strike="noStrike" kern="1200" cap="none" spc="0" normalizeH="0" baseline="0" noProof="0" dirty="0">
                <a:ln>
                  <a:noFill/>
                </a:ln>
                <a:solidFill>
                  <a:prstClr val="black"/>
                </a:solidFill>
                <a:effectLst/>
                <a:uLnTx/>
                <a:uFillTx/>
                <a:latin typeface="Calibri" panose="020F0502020204030204"/>
                <a:ea typeface="+mn-ea"/>
                <a:cs typeface="+mn-cs"/>
              </a:rPr>
              <a:t>84</a:t>
            </a:r>
            <a:r>
              <a:rPr kumimoji="0" lang="pt-BR" sz="900" b="0" i="0" u="none" strike="noStrike" kern="1200" cap="none" spc="0" normalizeH="0" baseline="0" noProof="0" dirty="0">
                <a:ln>
                  <a:noFill/>
                </a:ln>
                <a:solidFill>
                  <a:prstClr val="black"/>
                </a:solidFill>
                <a:effectLst/>
                <a:uLnTx/>
                <a:uFillTx/>
                <a:latin typeface="Calibri" panose="020F0502020204030204"/>
                <a:ea typeface="+mn-ea"/>
                <a:cs typeface="+mn-cs"/>
              </a:rPr>
              <a:t>8 – Mar 1.866 – Abr 1.919, Mai 1.791.</a:t>
            </a:r>
          </a:p>
        </p:txBody>
      </p:sp>
      <p:graphicFrame>
        <p:nvGraphicFramePr>
          <p:cNvPr id="18" name="Gráfico 17">
            <a:extLst>
              <a:ext uri="{FF2B5EF4-FFF2-40B4-BE49-F238E27FC236}">
                <a16:creationId xmlns:a16="http://schemas.microsoft.com/office/drawing/2014/main" id="{8050CA95-16DB-4EF9-B14B-BB9E005506E6}"/>
              </a:ext>
            </a:extLst>
          </p:cNvPr>
          <p:cNvGraphicFramePr>
            <a:graphicFrameLocks/>
          </p:cNvGraphicFramePr>
          <p:nvPr>
            <p:extLst>
              <p:ext uri="{D42A27DB-BD31-4B8C-83A1-F6EECF244321}">
                <p14:modId xmlns:p14="http://schemas.microsoft.com/office/powerpoint/2010/main" val="1524572136"/>
              </p:ext>
            </p:extLst>
          </p:nvPr>
        </p:nvGraphicFramePr>
        <p:xfrm>
          <a:off x="1535216" y="1126377"/>
          <a:ext cx="3752094" cy="2326361"/>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 name="Objeto 3">
            <a:extLst>
              <a:ext uri="{FF2B5EF4-FFF2-40B4-BE49-F238E27FC236}">
                <a16:creationId xmlns:a16="http://schemas.microsoft.com/office/drawing/2014/main" id="{95887773-F240-427D-BE27-0D157E3E9583}"/>
              </a:ext>
            </a:extLst>
          </p:cNvPr>
          <p:cNvGraphicFramePr>
            <a:graphicFrameLocks noChangeAspect="1"/>
          </p:cNvGraphicFramePr>
          <p:nvPr>
            <p:extLst>
              <p:ext uri="{D42A27DB-BD31-4B8C-83A1-F6EECF244321}">
                <p14:modId xmlns:p14="http://schemas.microsoft.com/office/powerpoint/2010/main" val="1625848940"/>
              </p:ext>
            </p:extLst>
          </p:nvPr>
        </p:nvGraphicFramePr>
        <p:xfrm>
          <a:off x="357479" y="4029117"/>
          <a:ext cx="5843621" cy="2500625"/>
        </p:xfrm>
        <a:graphic>
          <a:graphicData uri="http://schemas.openxmlformats.org/presentationml/2006/ole">
            <mc:AlternateContent xmlns:mc="http://schemas.openxmlformats.org/markup-compatibility/2006">
              <mc:Choice xmlns:v="urn:schemas-microsoft-com:vml" Requires="v">
                <p:oleObj spid="_x0000_s1090" name="Worksheet" r:id="rId5" imgW="7003890" imgH="2997025" progId="Excel.Sheet.12">
                  <p:embed/>
                </p:oleObj>
              </mc:Choice>
              <mc:Fallback>
                <p:oleObj name="Worksheet" r:id="rId5" imgW="7003890" imgH="2997025" progId="Excel.Sheet.12">
                  <p:embed/>
                  <p:pic>
                    <p:nvPicPr>
                      <p:cNvPr id="4" name="Objeto 3">
                        <a:extLst>
                          <a:ext uri="{FF2B5EF4-FFF2-40B4-BE49-F238E27FC236}">
                            <a16:creationId xmlns:a16="http://schemas.microsoft.com/office/drawing/2014/main" id="{95887773-F240-427D-BE27-0D157E3E9583}"/>
                          </a:ext>
                        </a:extLst>
                      </p:cNvPr>
                      <p:cNvPicPr/>
                      <p:nvPr/>
                    </p:nvPicPr>
                    <p:blipFill>
                      <a:blip r:embed="rId6"/>
                      <a:stretch>
                        <a:fillRect/>
                      </a:stretch>
                    </p:blipFill>
                    <p:spPr>
                      <a:xfrm>
                        <a:off x="357479" y="4029117"/>
                        <a:ext cx="5843621" cy="2500625"/>
                      </a:xfrm>
                      <a:prstGeom prst="rect">
                        <a:avLst/>
                      </a:prstGeom>
                    </p:spPr>
                  </p:pic>
                </p:oleObj>
              </mc:Fallback>
            </mc:AlternateContent>
          </a:graphicData>
        </a:graphic>
      </p:graphicFrame>
      <p:graphicFrame>
        <p:nvGraphicFramePr>
          <p:cNvPr id="5" name="Objeto 4">
            <a:extLst>
              <a:ext uri="{FF2B5EF4-FFF2-40B4-BE49-F238E27FC236}">
                <a16:creationId xmlns:a16="http://schemas.microsoft.com/office/drawing/2014/main" id="{B7B62043-C795-4125-A914-4CA917513EEF}"/>
              </a:ext>
            </a:extLst>
          </p:cNvPr>
          <p:cNvGraphicFramePr>
            <a:graphicFrameLocks noChangeAspect="1"/>
          </p:cNvGraphicFramePr>
          <p:nvPr>
            <p:extLst>
              <p:ext uri="{D42A27DB-BD31-4B8C-83A1-F6EECF244321}">
                <p14:modId xmlns:p14="http://schemas.microsoft.com/office/powerpoint/2010/main" val="739712624"/>
              </p:ext>
            </p:extLst>
          </p:nvPr>
        </p:nvGraphicFramePr>
        <p:xfrm>
          <a:off x="6970391" y="3633444"/>
          <a:ext cx="3752094" cy="2855224"/>
        </p:xfrm>
        <a:graphic>
          <a:graphicData uri="http://schemas.openxmlformats.org/presentationml/2006/ole">
            <mc:AlternateContent xmlns:mc="http://schemas.openxmlformats.org/markup-compatibility/2006">
              <mc:Choice xmlns:v="urn:schemas-microsoft-com:vml" Requires="v">
                <p:oleObj spid="_x0000_s1091" name="Worksheet" r:id="rId7" imgW="4197362" imgH="3194094" progId="Excel.Sheet.12">
                  <p:embed/>
                </p:oleObj>
              </mc:Choice>
              <mc:Fallback>
                <p:oleObj name="Worksheet" r:id="rId7" imgW="4197362" imgH="3194094" progId="Excel.Sheet.12">
                  <p:embed/>
                  <p:pic>
                    <p:nvPicPr>
                      <p:cNvPr id="5" name="Objeto 4">
                        <a:extLst>
                          <a:ext uri="{FF2B5EF4-FFF2-40B4-BE49-F238E27FC236}">
                            <a16:creationId xmlns:a16="http://schemas.microsoft.com/office/drawing/2014/main" id="{B7B62043-C795-4125-A914-4CA917513EEF}"/>
                          </a:ext>
                        </a:extLst>
                      </p:cNvPr>
                      <p:cNvPicPr/>
                      <p:nvPr/>
                    </p:nvPicPr>
                    <p:blipFill>
                      <a:blip r:embed="rId8"/>
                      <a:stretch>
                        <a:fillRect/>
                      </a:stretch>
                    </p:blipFill>
                    <p:spPr>
                      <a:xfrm>
                        <a:off x="6970391" y="3633444"/>
                        <a:ext cx="3752094" cy="2855224"/>
                      </a:xfrm>
                      <a:prstGeom prst="rect">
                        <a:avLst/>
                      </a:prstGeom>
                    </p:spPr>
                  </p:pic>
                </p:oleObj>
              </mc:Fallback>
            </mc:AlternateContent>
          </a:graphicData>
        </a:graphic>
      </p:graphicFrame>
      <p:sp>
        <p:nvSpPr>
          <p:cNvPr id="20" name="Retângulo 19">
            <a:extLst>
              <a:ext uri="{FF2B5EF4-FFF2-40B4-BE49-F238E27FC236}">
                <a16:creationId xmlns:a16="http://schemas.microsoft.com/office/drawing/2014/main" id="{8310F107-F31A-4B46-85D8-31ABE5D0716E}"/>
              </a:ext>
            </a:extLst>
          </p:cNvPr>
          <p:cNvSpPr/>
          <p:nvPr/>
        </p:nvSpPr>
        <p:spPr>
          <a:xfrm>
            <a:off x="1126770" y="6515360"/>
            <a:ext cx="4305037" cy="230832"/>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900" b="0" i="0" u="none" strike="noStrike" kern="1200" cap="none" spc="0" normalizeH="0" baseline="0" noProof="0" dirty="0">
                <a:ln>
                  <a:noFill/>
                </a:ln>
                <a:solidFill>
                  <a:prstClr val="black"/>
                </a:solidFill>
                <a:effectLst/>
                <a:uLnTx/>
                <a:uFillTx/>
                <a:latin typeface="Calibri" panose="020F0502020204030204"/>
                <a:ea typeface="+mn-ea"/>
                <a:cs typeface="+mn-cs"/>
              </a:rPr>
              <a:t>Descrição de Imagem: Tabela 1 – Processos Ativos por fase da vida.</a:t>
            </a:r>
          </a:p>
        </p:txBody>
      </p:sp>
      <p:sp>
        <p:nvSpPr>
          <p:cNvPr id="22" name="Retângulo 21">
            <a:extLst>
              <a:ext uri="{FF2B5EF4-FFF2-40B4-BE49-F238E27FC236}">
                <a16:creationId xmlns:a16="http://schemas.microsoft.com/office/drawing/2014/main" id="{01D7FC76-DE36-462F-8A8A-E6124A23684C}"/>
              </a:ext>
            </a:extLst>
          </p:cNvPr>
          <p:cNvSpPr/>
          <p:nvPr/>
        </p:nvSpPr>
        <p:spPr>
          <a:xfrm>
            <a:off x="6849068" y="6488668"/>
            <a:ext cx="4305037" cy="369332"/>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900" b="0" i="0" u="none" strike="noStrike" kern="1200" cap="none" spc="0" normalizeH="0" baseline="0" noProof="0" dirty="0">
                <a:ln>
                  <a:noFill/>
                </a:ln>
                <a:solidFill>
                  <a:prstClr val="black"/>
                </a:solidFill>
                <a:effectLst/>
                <a:uLnTx/>
                <a:uFillTx/>
                <a:latin typeface="Calibri" panose="020F0502020204030204"/>
                <a:ea typeface="+mn-ea"/>
                <a:cs typeface="+mn-cs"/>
              </a:rPr>
              <a:t>Descrição de Imagem: Tabela 2– Outros Status de Processos (novos, reabertos e encerrados) por fase da vida.</a:t>
            </a:r>
          </a:p>
        </p:txBody>
      </p:sp>
      <p:grpSp>
        <p:nvGrpSpPr>
          <p:cNvPr id="24" name="object 9">
            <a:extLst>
              <a:ext uri="{FF2B5EF4-FFF2-40B4-BE49-F238E27FC236}">
                <a16:creationId xmlns:a16="http://schemas.microsoft.com/office/drawing/2014/main" id="{DFEC4430-C02E-4425-86C8-A110788E8175}"/>
              </a:ext>
            </a:extLst>
          </p:cNvPr>
          <p:cNvGrpSpPr/>
          <p:nvPr/>
        </p:nvGrpSpPr>
        <p:grpSpPr>
          <a:xfrm>
            <a:off x="213639" y="216425"/>
            <a:ext cx="727075" cy="727075"/>
            <a:chOff x="788625" y="333756"/>
            <a:chExt cx="727075" cy="727075"/>
          </a:xfrm>
        </p:grpSpPr>
        <p:sp>
          <p:nvSpPr>
            <p:cNvPr id="25" name="object 10">
              <a:extLst>
                <a:ext uri="{FF2B5EF4-FFF2-40B4-BE49-F238E27FC236}">
                  <a16:creationId xmlns:a16="http://schemas.microsoft.com/office/drawing/2014/main" id="{0E51B626-E6D6-4F38-9E3A-F9E90CAECAEC}"/>
                </a:ext>
              </a:extLst>
            </p:cNvPr>
            <p:cNvSpPr/>
            <p:nvPr/>
          </p:nvSpPr>
          <p:spPr>
            <a:xfrm>
              <a:off x="788619" y="333768"/>
              <a:ext cx="727075" cy="727075"/>
            </a:xfrm>
            <a:custGeom>
              <a:avLst/>
              <a:gdLst/>
              <a:ahLst/>
              <a:cxnLst/>
              <a:rect l="l" t="t" r="r" b="b"/>
              <a:pathLst>
                <a:path w="727075" h="727075">
                  <a:moveTo>
                    <a:pt x="726452" y="719670"/>
                  </a:moveTo>
                  <a:lnTo>
                    <a:pt x="679246" y="718134"/>
                  </a:lnTo>
                  <a:lnTo>
                    <a:pt x="632828" y="713600"/>
                  </a:lnTo>
                  <a:lnTo>
                    <a:pt x="587324" y="706145"/>
                  </a:lnTo>
                  <a:lnTo>
                    <a:pt x="542810" y="695883"/>
                  </a:lnTo>
                  <a:lnTo>
                    <a:pt x="499376" y="682904"/>
                  </a:lnTo>
                  <a:lnTo>
                    <a:pt x="457136" y="667308"/>
                  </a:lnTo>
                  <a:lnTo>
                    <a:pt x="416166" y="649185"/>
                  </a:lnTo>
                  <a:lnTo>
                    <a:pt x="376580" y="628624"/>
                  </a:lnTo>
                  <a:lnTo>
                    <a:pt x="338467" y="605726"/>
                  </a:lnTo>
                  <a:lnTo>
                    <a:pt x="301917" y="580605"/>
                  </a:lnTo>
                  <a:lnTo>
                    <a:pt x="267042" y="553326"/>
                  </a:lnTo>
                  <a:lnTo>
                    <a:pt x="233921" y="524002"/>
                  </a:lnTo>
                  <a:lnTo>
                    <a:pt x="202653" y="492734"/>
                  </a:lnTo>
                  <a:lnTo>
                    <a:pt x="173329" y="459600"/>
                  </a:lnTo>
                  <a:lnTo>
                    <a:pt x="146062" y="424700"/>
                  </a:lnTo>
                  <a:lnTo>
                    <a:pt x="120929" y="388150"/>
                  </a:lnTo>
                  <a:lnTo>
                    <a:pt x="98044" y="350024"/>
                  </a:lnTo>
                  <a:lnTo>
                    <a:pt x="77495" y="310426"/>
                  </a:lnTo>
                  <a:lnTo>
                    <a:pt x="59359" y="269443"/>
                  </a:lnTo>
                  <a:lnTo>
                    <a:pt x="43764" y="227177"/>
                  </a:lnTo>
                  <a:lnTo>
                    <a:pt x="30784" y="183730"/>
                  </a:lnTo>
                  <a:lnTo>
                    <a:pt x="20523" y="139192"/>
                  </a:lnTo>
                  <a:lnTo>
                    <a:pt x="13081" y="93662"/>
                  </a:lnTo>
                  <a:lnTo>
                    <a:pt x="8547" y="47231"/>
                  </a:lnTo>
                  <a:lnTo>
                    <a:pt x="7010" y="0"/>
                  </a:lnTo>
                  <a:lnTo>
                    <a:pt x="0" y="0"/>
                  </a:lnTo>
                  <a:lnTo>
                    <a:pt x="1549" y="47701"/>
                  </a:lnTo>
                  <a:lnTo>
                    <a:pt x="6134" y="94589"/>
                  </a:lnTo>
                  <a:lnTo>
                    <a:pt x="13652" y="140576"/>
                  </a:lnTo>
                  <a:lnTo>
                    <a:pt x="24003" y="185547"/>
                  </a:lnTo>
                  <a:lnTo>
                    <a:pt x="37109" y="229425"/>
                  </a:lnTo>
                  <a:lnTo>
                    <a:pt x="52857" y="272097"/>
                  </a:lnTo>
                  <a:lnTo>
                    <a:pt x="71158" y="313474"/>
                  </a:lnTo>
                  <a:lnTo>
                    <a:pt x="91909" y="353466"/>
                  </a:lnTo>
                  <a:lnTo>
                    <a:pt x="115023" y="391960"/>
                  </a:lnTo>
                  <a:lnTo>
                    <a:pt x="140385" y="428879"/>
                  </a:lnTo>
                  <a:lnTo>
                    <a:pt x="167919" y="464108"/>
                  </a:lnTo>
                  <a:lnTo>
                    <a:pt x="197523" y="497560"/>
                  </a:lnTo>
                  <a:lnTo>
                    <a:pt x="229095" y="529132"/>
                  </a:lnTo>
                  <a:lnTo>
                    <a:pt x="262534" y="558736"/>
                  </a:lnTo>
                  <a:lnTo>
                    <a:pt x="297751" y="586270"/>
                  </a:lnTo>
                  <a:lnTo>
                    <a:pt x="334657" y="611644"/>
                  </a:lnTo>
                  <a:lnTo>
                    <a:pt x="373138" y="634758"/>
                  </a:lnTo>
                  <a:lnTo>
                    <a:pt x="413118" y="655510"/>
                  </a:lnTo>
                  <a:lnTo>
                    <a:pt x="454482" y="673811"/>
                  </a:lnTo>
                  <a:lnTo>
                    <a:pt x="497128" y="689559"/>
                  </a:lnTo>
                  <a:lnTo>
                    <a:pt x="540994" y="702665"/>
                  </a:lnTo>
                  <a:lnTo>
                    <a:pt x="585939" y="713028"/>
                  </a:lnTo>
                  <a:lnTo>
                    <a:pt x="631901" y="720547"/>
                  </a:lnTo>
                  <a:lnTo>
                    <a:pt x="678776" y="725119"/>
                  </a:lnTo>
                  <a:lnTo>
                    <a:pt x="726452" y="726668"/>
                  </a:lnTo>
                  <a:lnTo>
                    <a:pt x="726452" y="719670"/>
                  </a:lnTo>
                  <a:close/>
                </a:path>
                <a:path w="727075" h="727075">
                  <a:moveTo>
                    <a:pt x="726452" y="681583"/>
                  </a:moveTo>
                  <a:lnTo>
                    <a:pt x="677887" y="679869"/>
                  </a:lnTo>
                  <a:lnTo>
                    <a:pt x="630237" y="674801"/>
                  </a:lnTo>
                  <a:lnTo>
                    <a:pt x="583603" y="666496"/>
                  </a:lnTo>
                  <a:lnTo>
                    <a:pt x="538111" y="655066"/>
                  </a:lnTo>
                  <a:lnTo>
                    <a:pt x="493864" y="640638"/>
                  </a:lnTo>
                  <a:lnTo>
                    <a:pt x="451002" y="623328"/>
                  </a:lnTo>
                  <a:lnTo>
                    <a:pt x="409625" y="603237"/>
                  </a:lnTo>
                  <a:lnTo>
                    <a:pt x="369849" y="580504"/>
                  </a:lnTo>
                  <a:lnTo>
                    <a:pt x="331800" y="555218"/>
                  </a:lnTo>
                  <a:lnTo>
                    <a:pt x="295592" y="527519"/>
                  </a:lnTo>
                  <a:lnTo>
                    <a:pt x="261327" y="497509"/>
                  </a:lnTo>
                  <a:lnTo>
                    <a:pt x="229146" y="465315"/>
                  </a:lnTo>
                  <a:lnTo>
                    <a:pt x="199148" y="431050"/>
                  </a:lnTo>
                  <a:lnTo>
                    <a:pt x="171450" y="394830"/>
                  </a:lnTo>
                  <a:lnTo>
                    <a:pt x="146177" y="356768"/>
                  </a:lnTo>
                  <a:lnTo>
                    <a:pt x="123444" y="316979"/>
                  </a:lnTo>
                  <a:lnTo>
                    <a:pt x="103352" y="275577"/>
                  </a:lnTo>
                  <a:lnTo>
                    <a:pt x="86042" y="232702"/>
                  </a:lnTo>
                  <a:lnTo>
                    <a:pt x="71615" y="188442"/>
                  </a:lnTo>
                  <a:lnTo>
                    <a:pt x="60185" y="142925"/>
                  </a:lnTo>
                  <a:lnTo>
                    <a:pt x="51892" y="96266"/>
                  </a:lnTo>
                  <a:lnTo>
                    <a:pt x="46824" y="48590"/>
                  </a:lnTo>
                  <a:lnTo>
                    <a:pt x="45097" y="0"/>
                  </a:lnTo>
                  <a:lnTo>
                    <a:pt x="37871" y="0"/>
                  </a:lnTo>
                  <a:lnTo>
                    <a:pt x="39471" y="47066"/>
                  </a:lnTo>
                  <a:lnTo>
                    <a:pt x="44183" y="93294"/>
                  </a:lnTo>
                  <a:lnTo>
                    <a:pt x="51904" y="138595"/>
                  </a:lnTo>
                  <a:lnTo>
                    <a:pt x="62534" y="182841"/>
                  </a:lnTo>
                  <a:lnTo>
                    <a:pt x="75971" y="225933"/>
                  </a:lnTo>
                  <a:lnTo>
                    <a:pt x="92113" y="267779"/>
                  </a:lnTo>
                  <a:lnTo>
                    <a:pt x="110845" y="308279"/>
                  </a:lnTo>
                  <a:lnTo>
                    <a:pt x="132080" y="347306"/>
                  </a:lnTo>
                  <a:lnTo>
                    <a:pt x="155702" y="384771"/>
                  </a:lnTo>
                  <a:lnTo>
                    <a:pt x="181610" y="420573"/>
                  </a:lnTo>
                  <a:lnTo>
                    <a:pt x="209702" y="454609"/>
                  </a:lnTo>
                  <a:lnTo>
                    <a:pt x="239877" y="486765"/>
                  </a:lnTo>
                  <a:lnTo>
                    <a:pt x="272034" y="516940"/>
                  </a:lnTo>
                  <a:lnTo>
                    <a:pt x="306057" y="545045"/>
                  </a:lnTo>
                  <a:lnTo>
                    <a:pt x="341845" y="570953"/>
                  </a:lnTo>
                  <a:lnTo>
                    <a:pt x="379298" y="594588"/>
                  </a:lnTo>
                  <a:lnTo>
                    <a:pt x="418325" y="615823"/>
                  </a:lnTo>
                  <a:lnTo>
                    <a:pt x="458800" y="634555"/>
                  </a:lnTo>
                  <a:lnTo>
                    <a:pt x="500621" y="650697"/>
                  </a:lnTo>
                  <a:lnTo>
                    <a:pt x="543699" y="664133"/>
                  </a:lnTo>
                  <a:lnTo>
                    <a:pt x="587933" y="674763"/>
                  </a:lnTo>
                  <a:lnTo>
                    <a:pt x="633196" y="682485"/>
                  </a:lnTo>
                  <a:lnTo>
                    <a:pt x="679411" y="687197"/>
                  </a:lnTo>
                  <a:lnTo>
                    <a:pt x="726452" y="688797"/>
                  </a:lnTo>
                  <a:lnTo>
                    <a:pt x="726452" y="681583"/>
                  </a:lnTo>
                  <a:close/>
                </a:path>
                <a:path w="727075" h="727075">
                  <a:moveTo>
                    <a:pt x="726452" y="643699"/>
                  </a:moveTo>
                  <a:lnTo>
                    <a:pt x="678522" y="641934"/>
                  </a:lnTo>
                  <a:lnTo>
                    <a:pt x="631520" y="636714"/>
                  </a:lnTo>
                  <a:lnTo>
                    <a:pt x="585597" y="628154"/>
                  </a:lnTo>
                  <a:lnTo>
                    <a:pt x="540867" y="616407"/>
                  </a:lnTo>
                  <a:lnTo>
                    <a:pt x="497459" y="601560"/>
                  </a:lnTo>
                  <a:lnTo>
                    <a:pt x="455485" y="583780"/>
                  </a:lnTo>
                  <a:lnTo>
                    <a:pt x="415086" y="563168"/>
                  </a:lnTo>
                  <a:lnTo>
                    <a:pt x="376389" y="539851"/>
                  </a:lnTo>
                  <a:lnTo>
                    <a:pt x="339509" y="513956"/>
                  </a:lnTo>
                  <a:lnTo>
                    <a:pt x="304571" y="485609"/>
                  </a:lnTo>
                  <a:lnTo>
                    <a:pt x="271716" y="454939"/>
                  </a:lnTo>
                  <a:lnTo>
                    <a:pt x="241058" y="422071"/>
                  </a:lnTo>
                  <a:lnTo>
                    <a:pt x="212712" y="387121"/>
                  </a:lnTo>
                  <a:lnTo>
                    <a:pt x="186829" y="350227"/>
                  </a:lnTo>
                  <a:lnTo>
                    <a:pt x="163512" y="311518"/>
                  </a:lnTo>
                  <a:lnTo>
                    <a:pt x="142900" y="271106"/>
                  </a:lnTo>
                  <a:lnTo>
                    <a:pt x="125120" y="229120"/>
                  </a:lnTo>
                  <a:lnTo>
                    <a:pt x="110286" y="185686"/>
                  </a:lnTo>
                  <a:lnTo>
                    <a:pt x="98526" y="140931"/>
                  </a:lnTo>
                  <a:lnTo>
                    <a:pt x="89979" y="94983"/>
                  </a:lnTo>
                  <a:lnTo>
                    <a:pt x="84747" y="47955"/>
                  </a:lnTo>
                  <a:lnTo>
                    <a:pt x="82981" y="0"/>
                  </a:lnTo>
                  <a:lnTo>
                    <a:pt x="75971" y="0"/>
                  </a:lnTo>
                  <a:lnTo>
                    <a:pt x="77762" y="48488"/>
                  </a:lnTo>
                  <a:lnTo>
                    <a:pt x="83045" y="96037"/>
                  </a:lnTo>
                  <a:lnTo>
                    <a:pt x="91681" y="142481"/>
                  </a:lnTo>
                  <a:lnTo>
                    <a:pt x="103568" y="187731"/>
                  </a:lnTo>
                  <a:lnTo>
                    <a:pt x="118554" y="231648"/>
                  </a:lnTo>
                  <a:lnTo>
                    <a:pt x="136537" y="274091"/>
                  </a:lnTo>
                  <a:lnTo>
                    <a:pt x="157365" y="314947"/>
                  </a:lnTo>
                  <a:lnTo>
                    <a:pt x="180936" y="354076"/>
                  </a:lnTo>
                  <a:lnTo>
                    <a:pt x="207098" y="391375"/>
                  </a:lnTo>
                  <a:lnTo>
                    <a:pt x="235737" y="426694"/>
                  </a:lnTo>
                  <a:lnTo>
                    <a:pt x="266738" y="459917"/>
                  </a:lnTo>
                  <a:lnTo>
                    <a:pt x="299948" y="490918"/>
                  </a:lnTo>
                  <a:lnTo>
                    <a:pt x="335254" y="519569"/>
                  </a:lnTo>
                  <a:lnTo>
                    <a:pt x="372541" y="545744"/>
                  </a:lnTo>
                  <a:lnTo>
                    <a:pt x="411670" y="569302"/>
                  </a:lnTo>
                  <a:lnTo>
                    <a:pt x="452501" y="590143"/>
                  </a:lnTo>
                  <a:lnTo>
                    <a:pt x="494931" y="608126"/>
                  </a:lnTo>
                  <a:lnTo>
                    <a:pt x="538822" y="623112"/>
                  </a:lnTo>
                  <a:lnTo>
                    <a:pt x="584047" y="635000"/>
                  </a:lnTo>
                  <a:lnTo>
                    <a:pt x="630478" y="643636"/>
                  </a:lnTo>
                  <a:lnTo>
                    <a:pt x="677989" y="648919"/>
                  </a:lnTo>
                  <a:lnTo>
                    <a:pt x="726452" y="650709"/>
                  </a:lnTo>
                  <a:lnTo>
                    <a:pt x="726452" y="643699"/>
                  </a:lnTo>
                  <a:close/>
                </a:path>
                <a:path w="727075" h="727075">
                  <a:moveTo>
                    <a:pt x="726452" y="605586"/>
                  </a:moveTo>
                  <a:lnTo>
                    <a:pt x="679234" y="603770"/>
                  </a:lnTo>
                  <a:lnTo>
                    <a:pt x="632993" y="598373"/>
                  </a:lnTo>
                  <a:lnTo>
                    <a:pt x="587857" y="589572"/>
                  </a:lnTo>
                  <a:lnTo>
                    <a:pt x="543979" y="577469"/>
                  </a:lnTo>
                  <a:lnTo>
                    <a:pt x="501484" y="562203"/>
                  </a:lnTo>
                  <a:lnTo>
                    <a:pt x="460514" y="543941"/>
                  </a:lnTo>
                  <a:lnTo>
                    <a:pt x="421208" y="522782"/>
                  </a:lnTo>
                  <a:lnTo>
                    <a:pt x="383692" y="498881"/>
                  </a:lnTo>
                  <a:lnTo>
                    <a:pt x="348107" y="472363"/>
                  </a:lnTo>
                  <a:lnTo>
                    <a:pt x="314591" y="443382"/>
                  </a:lnTo>
                  <a:lnTo>
                    <a:pt x="283260" y="412051"/>
                  </a:lnTo>
                  <a:lnTo>
                    <a:pt x="254279" y="378523"/>
                  </a:lnTo>
                  <a:lnTo>
                    <a:pt x="227774" y="342925"/>
                  </a:lnTo>
                  <a:lnTo>
                    <a:pt x="203885" y="305396"/>
                  </a:lnTo>
                  <a:lnTo>
                    <a:pt x="182727" y="266065"/>
                  </a:lnTo>
                  <a:lnTo>
                    <a:pt x="164452" y="225082"/>
                  </a:lnTo>
                  <a:lnTo>
                    <a:pt x="149199" y="182575"/>
                  </a:lnTo>
                  <a:lnTo>
                    <a:pt x="137096" y="138671"/>
                  </a:lnTo>
                  <a:lnTo>
                    <a:pt x="128295" y="93522"/>
                  </a:lnTo>
                  <a:lnTo>
                    <a:pt x="122897" y="47244"/>
                  </a:lnTo>
                  <a:lnTo>
                    <a:pt x="121081" y="0"/>
                  </a:lnTo>
                  <a:lnTo>
                    <a:pt x="114071" y="0"/>
                  </a:lnTo>
                  <a:lnTo>
                    <a:pt x="115912" y="47802"/>
                  </a:lnTo>
                  <a:lnTo>
                    <a:pt x="121361" y="94615"/>
                  </a:lnTo>
                  <a:lnTo>
                    <a:pt x="130276" y="140296"/>
                  </a:lnTo>
                  <a:lnTo>
                    <a:pt x="142519" y="184708"/>
                  </a:lnTo>
                  <a:lnTo>
                    <a:pt x="157937" y="227723"/>
                  </a:lnTo>
                  <a:lnTo>
                    <a:pt x="176415" y="269176"/>
                  </a:lnTo>
                  <a:lnTo>
                    <a:pt x="197815" y="308965"/>
                  </a:lnTo>
                  <a:lnTo>
                    <a:pt x="221983" y="346925"/>
                  </a:lnTo>
                  <a:lnTo>
                    <a:pt x="248793" y="382930"/>
                  </a:lnTo>
                  <a:lnTo>
                    <a:pt x="278104" y="416852"/>
                  </a:lnTo>
                  <a:lnTo>
                    <a:pt x="309791" y="448538"/>
                  </a:lnTo>
                  <a:lnTo>
                    <a:pt x="343700" y="477850"/>
                  </a:lnTo>
                  <a:lnTo>
                    <a:pt x="379691" y="504672"/>
                  </a:lnTo>
                  <a:lnTo>
                    <a:pt x="417639" y="528840"/>
                  </a:lnTo>
                  <a:lnTo>
                    <a:pt x="457403" y="550240"/>
                  </a:lnTo>
                  <a:lnTo>
                    <a:pt x="498856" y="568718"/>
                  </a:lnTo>
                  <a:lnTo>
                    <a:pt x="541845" y="584149"/>
                  </a:lnTo>
                  <a:lnTo>
                    <a:pt x="586232" y="596392"/>
                  </a:lnTo>
                  <a:lnTo>
                    <a:pt x="631888" y="605294"/>
                  </a:lnTo>
                  <a:lnTo>
                    <a:pt x="678675" y="610743"/>
                  </a:lnTo>
                  <a:lnTo>
                    <a:pt x="726452" y="612597"/>
                  </a:lnTo>
                  <a:lnTo>
                    <a:pt x="726452" y="605586"/>
                  </a:lnTo>
                  <a:close/>
                </a:path>
                <a:path w="727075" h="727075">
                  <a:moveTo>
                    <a:pt x="726452" y="567499"/>
                  </a:moveTo>
                  <a:lnTo>
                    <a:pt x="677595" y="565416"/>
                  </a:lnTo>
                  <a:lnTo>
                    <a:pt x="629881" y="559269"/>
                  </a:lnTo>
                  <a:lnTo>
                    <a:pt x="583463" y="549236"/>
                  </a:lnTo>
                  <a:lnTo>
                    <a:pt x="538543" y="535482"/>
                  </a:lnTo>
                  <a:lnTo>
                    <a:pt x="495261" y="518185"/>
                  </a:lnTo>
                  <a:lnTo>
                    <a:pt x="453809" y="497509"/>
                  </a:lnTo>
                  <a:lnTo>
                    <a:pt x="414350" y="473633"/>
                  </a:lnTo>
                  <a:lnTo>
                    <a:pt x="377063" y="446735"/>
                  </a:lnTo>
                  <a:lnTo>
                    <a:pt x="342112" y="416979"/>
                  </a:lnTo>
                  <a:lnTo>
                    <a:pt x="309676" y="384530"/>
                  </a:lnTo>
                  <a:lnTo>
                    <a:pt x="279920" y="349567"/>
                  </a:lnTo>
                  <a:lnTo>
                    <a:pt x="253034" y="312267"/>
                  </a:lnTo>
                  <a:lnTo>
                    <a:pt x="229158" y="272796"/>
                  </a:lnTo>
                  <a:lnTo>
                    <a:pt x="208495" y="231330"/>
                  </a:lnTo>
                  <a:lnTo>
                    <a:pt x="191198" y="188023"/>
                  </a:lnTo>
                  <a:lnTo>
                    <a:pt x="177444" y="143065"/>
                  </a:lnTo>
                  <a:lnTo>
                    <a:pt x="167411" y="96634"/>
                  </a:lnTo>
                  <a:lnTo>
                    <a:pt x="161264" y="48882"/>
                  </a:lnTo>
                  <a:lnTo>
                    <a:pt x="159169" y="0"/>
                  </a:lnTo>
                  <a:lnTo>
                    <a:pt x="151942" y="0"/>
                  </a:lnTo>
                  <a:lnTo>
                    <a:pt x="153860" y="47053"/>
                  </a:lnTo>
                  <a:lnTo>
                    <a:pt x="159486" y="93078"/>
                  </a:lnTo>
                  <a:lnTo>
                    <a:pt x="168681" y="137909"/>
                  </a:lnTo>
                  <a:lnTo>
                    <a:pt x="181305" y="181419"/>
                  </a:lnTo>
                  <a:lnTo>
                    <a:pt x="197192" y="223456"/>
                  </a:lnTo>
                  <a:lnTo>
                    <a:pt x="216204" y="263855"/>
                  </a:lnTo>
                  <a:lnTo>
                    <a:pt x="238188" y="302475"/>
                  </a:lnTo>
                  <a:lnTo>
                    <a:pt x="262991" y="339166"/>
                  </a:lnTo>
                  <a:lnTo>
                    <a:pt x="290474" y="373773"/>
                  </a:lnTo>
                  <a:lnTo>
                    <a:pt x="320484" y="406158"/>
                  </a:lnTo>
                  <a:lnTo>
                    <a:pt x="352856" y="436168"/>
                  </a:lnTo>
                  <a:lnTo>
                    <a:pt x="387464" y="463651"/>
                  </a:lnTo>
                  <a:lnTo>
                    <a:pt x="424141" y="488467"/>
                  </a:lnTo>
                  <a:lnTo>
                    <a:pt x="462749" y="510451"/>
                  </a:lnTo>
                  <a:lnTo>
                    <a:pt x="503123" y="529463"/>
                  </a:lnTo>
                  <a:lnTo>
                    <a:pt x="545134" y="545363"/>
                  </a:lnTo>
                  <a:lnTo>
                    <a:pt x="588619" y="557974"/>
                  </a:lnTo>
                  <a:lnTo>
                    <a:pt x="633437" y="567169"/>
                  </a:lnTo>
                  <a:lnTo>
                    <a:pt x="679424" y="572808"/>
                  </a:lnTo>
                  <a:lnTo>
                    <a:pt x="726452" y="574713"/>
                  </a:lnTo>
                  <a:lnTo>
                    <a:pt x="726452" y="567499"/>
                  </a:lnTo>
                  <a:close/>
                </a:path>
                <a:path w="727075" h="727075">
                  <a:moveTo>
                    <a:pt x="726452" y="529386"/>
                  </a:moveTo>
                  <a:lnTo>
                    <a:pt x="678383" y="527227"/>
                  </a:lnTo>
                  <a:lnTo>
                    <a:pt x="631494" y="520839"/>
                  </a:lnTo>
                  <a:lnTo>
                    <a:pt x="585990" y="510451"/>
                  </a:lnTo>
                  <a:lnTo>
                    <a:pt x="542061" y="496214"/>
                  </a:lnTo>
                  <a:lnTo>
                    <a:pt x="499872" y="478332"/>
                  </a:lnTo>
                  <a:lnTo>
                    <a:pt x="459638" y="456996"/>
                  </a:lnTo>
                  <a:lnTo>
                    <a:pt x="421538" y="432396"/>
                  </a:lnTo>
                  <a:lnTo>
                    <a:pt x="385762" y="404710"/>
                  </a:lnTo>
                  <a:lnTo>
                    <a:pt x="352501" y="374142"/>
                  </a:lnTo>
                  <a:lnTo>
                    <a:pt x="321932" y="340868"/>
                  </a:lnTo>
                  <a:lnTo>
                    <a:pt x="294259" y="305079"/>
                  </a:lnTo>
                  <a:lnTo>
                    <a:pt x="269659" y="266966"/>
                  </a:lnTo>
                  <a:lnTo>
                    <a:pt x="248323" y="226707"/>
                  </a:lnTo>
                  <a:lnTo>
                    <a:pt x="230454" y="184518"/>
                  </a:lnTo>
                  <a:lnTo>
                    <a:pt x="216217" y="140550"/>
                  </a:lnTo>
                  <a:lnTo>
                    <a:pt x="205816" y="95021"/>
                  </a:lnTo>
                  <a:lnTo>
                    <a:pt x="199440" y="48107"/>
                  </a:lnTo>
                  <a:lnTo>
                    <a:pt x="197269" y="0"/>
                  </a:lnTo>
                  <a:lnTo>
                    <a:pt x="190042" y="0"/>
                  </a:lnTo>
                  <a:lnTo>
                    <a:pt x="192239" y="48755"/>
                  </a:lnTo>
                  <a:lnTo>
                    <a:pt x="198704" y="96304"/>
                  </a:lnTo>
                  <a:lnTo>
                    <a:pt x="209257" y="142455"/>
                  </a:lnTo>
                  <a:lnTo>
                    <a:pt x="223685" y="187020"/>
                  </a:lnTo>
                  <a:lnTo>
                    <a:pt x="241808" y="229793"/>
                  </a:lnTo>
                  <a:lnTo>
                    <a:pt x="263436" y="270586"/>
                  </a:lnTo>
                  <a:lnTo>
                    <a:pt x="288366" y="309232"/>
                  </a:lnTo>
                  <a:lnTo>
                    <a:pt x="316420" y="345503"/>
                  </a:lnTo>
                  <a:lnTo>
                    <a:pt x="347408" y="379234"/>
                  </a:lnTo>
                  <a:lnTo>
                    <a:pt x="381127" y="410235"/>
                  </a:lnTo>
                  <a:lnTo>
                    <a:pt x="417398" y="438289"/>
                  </a:lnTo>
                  <a:lnTo>
                    <a:pt x="456018" y="463232"/>
                  </a:lnTo>
                  <a:lnTo>
                    <a:pt x="496798" y="484860"/>
                  </a:lnTo>
                  <a:lnTo>
                    <a:pt x="539559" y="502996"/>
                  </a:lnTo>
                  <a:lnTo>
                    <a:pt x="584085" y="517423"/>
                  </a:lnTo>
                  <a:lnTo>
                    <a:pt x="630212" y="527964"/>
                  </a:lnTo>
                  <a:lnTo>
                    <a:pt x="677722" y="534428"/>
                  </a:lnTo>
                  <a:lnTo>
                    <a:pt x="726452" y="536625"/>
                  </a:lnTo>
                  <a:lnTo>
                    <a:pt x="726452" y="529386"/>
                  </a:lnTo>
                  <a:close/>
                </a:path>
                <a:path w="727075" h="727075">
                  <a:moveTo>
                    <a:pt x="726452" y="491540"/>
                  </a:moveTo>
                  <a:lnTo>
                    <a:pt x="679221" y="489280"/>
                  </a:lnTo>
                  <a:lnTo>
                    <a:pt x="633234" y="482650"/>
                  </a:lnTo>
                  <a:lnTo>
                    <a:pt x="588708" y="471855"/>
                  </a:lnTo>
                  <a:lnTo>
                    <a:pt x="545858" y="457098"/>
                  </a:lnTo>
                  <a:lnTo>
                    <a:pt x="504888" y="438607"/>
                  </a:lnTo>
                  <a:lnTo>
                    <a:pt x="465988" y="416560"/>
                  </a:lnTo>
                  <a:lnTo>
                    <a:pt x="429387" y="391185"/>
                  </a:lnTo>
                  <a:lnTo>
                    <a:pt x="395287" y="362686"/>
                  </a:lnTo>
                  <a:lnTo>
                    <a:pt x="363893" y="331266"/>
                  </a:lnTo>
                  <a:lnTo>
                    <a:pt x="335419" y="297154"/>
                  </a:lnTo>
                  <a:lnTo>
                    <a:pt x="310057" y="260527"/>
                  </a:lnTo>
                  <a:lnTo>
                    <a:pt x="288036" y="221615"/>
                  </a:lnTo>
                  <a:lnTo>
                    <a:pt x="269557" y="180619"/>
                  </a:lnTo>
                  <a:lnTo>
                    <a:pt x="254812" y="137756"/>
                  </a:lnTo>
                  <a:lnTo>
                    <a:pt x="244030" y="93218"/>
                  </a:lnTo>
                  <a:lnTo>
                    <a:pt x="237401" y="47231"/>
                  </a:lnTo>
                  <a:lnTo>
                    <a:pt x="235153" y="0"/>
                  </a:lnTo>
                  <a:lnTo>
                    <a:pt x="228142" y="0"/>
                  </a:lnTo>
                  <a:lnTo>
                    <a:pt x="230428" y="47917"/>
                  </a:lnTo>
                  <a:lnTo>
                    <a:pt x="237147" y="94576"/>
                  </a:lnTo>
                  <a:lnTo>
                    <a:pt x="248094" y="139750"/>
                  </a:lnTo>
                  <a:lnTo>
                    <a:pt x="263055" y="183235"/>
                  </a:lnTo>
                  <a:lnTo>
                    <a:pt x="281813" y="224815"/>
                  </a:lnTo>
                  <a:lnTo>
                    <a:pt x="304152" y="264274"/>
                  </a:lnTo>
                  <a:lnTo>
                    <a:pt x="329882" y="301421"/>
                  </a:lnTo>
                  <a:lnTo>
                    <a:pt x="358775" y="336029"/>
                  </a:lnTo>
                  <a:lnTo>
                    <a:pt x="390613" y="367880"/>
                  </a:lnTo>
                  <a:lnTo>
                    <a:pt x="425208" y="396786"/>
                  </a:lnTo>
                  <a:lnTo>
                    <a:pt x="462330" y="422516"/>
                  </a:lnTo>
                  <a:lnTo>
                    <a:pt x="501777" y="444868"/>
                  </a:lnTo>
                  <a:lnTo>
                    <a:pt x="543331" y="463626"/>
                  </a:lnTo>
                  <a:lnTo>
                    <a:pt x="586790" y="478586"/>
                  </a:lnTo>
                  <a:lnTo>
                    <a:pt x="631939" y="489534"/>
                  </a:lnTo>
                  <a:lnTo>
                    <a:pt x="678561" y="496252"/>
                  </a:lnTo>
                  <a:lnTo>
                    <a:pt x="726452" y="498538"/>
                  </a:lnTo>
                  <a:lnTo>
                    <a:pt x="726452" y="491540"/>
                  </a:lnTo>
                  <a:close/>
                </a:path>
                <a:path w="727075" h="727075">
                  <a:moveTo>
                    <a:pt x="726452" y="453428"/>
                  </a:moveTo>
                  <a:lnTo>
                    <a:pt x="680199" y="451078"/>
                  </a:lnTo>
                  <a:lnTo>
                    <a:pt x="635254" y="444195"/>
                  </a:lnTo>
                  <a:lnTo>
                    <a:pt x="591858" y="433006"/>
                  </a:lnTo>
                  <a:lnTo>
                    <a:pt x="550252" y="417741"/>
                  </a:lnTo>
                  <a:lnTo>
                    <a:pt x="510641" y="398614"/>
                  </a:lnTo>
                  <a:lnTo>
                    <a:pt x="473278" y="375881"/>
                  </a:lnTo>
                  <a:lnTo>
                    <a:pt x="438365" y="349758"/>
                  </a:lnTo>
                  <a:lnTo>
                    <a:pt x="406171" y="320471"/>
                  </a:lnTo>
                  <a:lnTo>
                    <a:pt x="376885" y="288251"/>
                  </a:lnTo>
                  <a:lnTo>
                    <a:pt x="350774" y="253339"/>
                  </a:lnTo>
                  <a:lnTo>
                    <a:pt x="328041" y="215950"/>
                  </a:lnTo>
                  <a:lnTo>
                    <a:pt x="308927" y="176326"/>
                  </a:lnTo>
                  <a:lnTo>
                    <a:pt x="293662" y="134683"/>
                  </a:lnTo>
                  <a:lnTo>
                    <a:pt x="282473" y="91262"/>
                  </a:lnTo>
                  <a:lnTo>
                    <a:pt x="275590" y="46291"/>
                  </a:lnTo>
                  <a:lnTo>
                    <a:pt x="273240" y="0"/>
                  </a:lnTo>
                  <a:lnTo>
                    <a:pt x="266242" y="0"/>
                  </a:lnTo>
                  <a:lnTo>
                    <a:pt x="268617" y="47015"/>
                  </a:lnTo>
                  <a:lnTo>
                    <a:pt x="275602" y="92697"/>
                  </a:lnTo>
                  <a:lnTo>
                    <a:pt x="286969" y="136791"/>
                  </a:lnTo>
                  <a:lnTo>
                    <a:pt x="302463" y="179082"/>
                  </a:lnTo>
                  <a:lnTo>
                    <a:pt x="321868" y="219329"/>
                  </a:lnTo>
                  <a:lnTo>
                    <a:pt x="344944" y="257289"/>
                  </a:lnTo>
                  <a:lnTo>
                    <a:pt x="371462" y="292747"/>
                  </a:lnTo>
                  <a:lnTo>
                    <a:pt x="401193" y="325450"/>
                  </a:lnTo>
                  <a:lnTo>
                    <a:pt x="433882" y="355180"/>
                  </a:lnTo>
                  <a:lnTo>
                    <a:pt x="469328" y="381711"/>
                  </a:lnTo>
                  <a:lnTo>
                    <a:pt x="507276" y="404799"/>
                  </a:lnTo>
                  <a:lnTo>
                    <a:pt x="547497" y="424205"/>
                  </a:lnTo>
                  <a:lnTo>
                    <a:pt x="589749" y="439699"/>
                  </a:lnTo>
                  <a:lnTo>
                    <a:pt x="633818" y="451065"/>
                  </a:lnTo>
                  <a:lnTo>
                    <a:pt x="679462" y="458050"/>
                  </a:lnTo>
                  <a:lnTo>
                    <a:pt x="726452" y="460425"/>
                  </a:lnTo>
                  <a:lnTo>
                    <a:pt x="726452" y="453428"/>
                  </a:lnTo>
                  <a:close/>
                </a:path>
                <a:path w="727075" h="727075">
                  <a:moveTo>
                    <a:pt x="726452" y="415340"/>
                  </a:moveTo>
                  <a:lnTo>
                    <a:pt x="678129" y="412534"/>
                  </a:lnTo>
                  <a:lnTo>
                    <a:pt x="631418" y="404355"/>
                  </a:lnTo>
                  <a:lnTo>
                    <a:pt x="586638" y="391083"/>
                  </a:lnTo>
                  <a:lnTo>
                    <a:pt x="544093" y="373062"/>
                  </a:lnTo>
                  <a:lnTo>
                    <a:pt x="504113" y="350583"/>
                  </a:lnTo>
                  <a:lnTo>
                    <a:pt x="467017" y="323977"/>
                  </a:lnTo>
                  <a:lnTo>
                    <a:pt x="433095" y="293547"/>
                  </a:lnTo>
                  <a:lnTo>
                    <a:pt x="402678" y="259613"/>
                  </a:lnTo>
                  <a:lnTo>
                    <a:pt x="376085" y="222491"/>
                  </a:lnTo>
                  <a:lnTo>
                    <a:pt x="353606" y="182486"/>
                  </a:lnTo>
                  <a:lnTo>
                    <a:pt x="335584" y="139928"/>
                  </a:lnTo>
                  <a:lnTo>
                    <a:pt x="322326" y="95110"/>
                  </a:lnTo>
                  <a:lnTo>
                    <a:pt x="314134" y="48361"/>
                  </a:lnTo>
                  <a:lnTo>
                    <a:pt x="311340" y="0"/>
                  </a:lnTo>
                  <a:lnTo>
                    <a:pt x="304101" y="0"/>
                  </a:lnTo>
                  <a:lnTo>
                    <a:pt x="306946" y="49199"/>
                  </a:lnTo>
                  <a:lnTo>
                    <a:pt x="315277" y="96748"/>
                  </a:lnTo>
                  <a:lnTo>
                    <a:pt x="328777" y="142341"/>
                  </a:lnTo>
                  <a:lnTo>
                    <a:pt x="347116" y="185648"/>
                  </a:lnTo>
                  <a:lnTo>
                    <a:pt x="369989" y="226339"/>
                  </a:lnTo>
                  <a:lnTo>
                    <a:pt x="397052" y="264109"/>
                  </a:lnTo>
                  <a:lnTo>
                    <a:pt x="428002" y="298627"/>
                  </a:lnTo>
                  <a:lnTo>
                    <a:pt x="462508" y="329590"/>
                  </a:lnTo>
                  <a:lnTo>
                    <a:pt x="500265" y="356654"/>
                  </a:lnTo>
                  <a:lnTo>
                    <a:pt x="540943" y="379526"/>
                  </a:lnTo>
                  <a:lnTo>
                    <a:pt x="584212" y="397865"/>
                  </a:lnTo>
                  <a:lnTo>
                    <a:pt x="629767" y="411365"/>
                  </a:lnTo>
                  <a:lnTo>
                    <a:pt x="677291" y="419696"/>
                  </a:lnTo>
                  <a:lnTo>
                    <a:pt x="726452" y="422554"/>
                  </a:lnTo>
                  <a:lnTo>
                    <a:pt x="726452" y="415340"/>
                  </a:lnTo>
                  <a:close/>
                </a:path>
                <a:path w="727075" h="727075">
                  <a:moveTo>
                    <a:pt x="726452" y="377456"/>
                  </a:moveTo>
                  <a:lnTo>
                    <a:pt x="679246" y="374510"/>
                  </a:lnTo>
                  <a:lnTo>
                    <a:pt x="633755" y="365899"/>
                  </a:lnTo>
                  <a:lnTo>
                    <a:pt x="590346" y="351993"/>
                  </a:lnTo>
                  <a:lnTo>
                    <a:pt x="549363" y="333146"/>
                  </a:lnTo>
                  <a:lnTo>
                    <a:pt x="511187" y="309702"/>
                  </a:lnTo>
                  <a:lnTo>
                    <a:pt x="476148" y="282028"/>
                  </a:lnTo>
                  <a:lnTo>
                    <a:pt x="444627" y="250494"/>
                  </a:lnTo>
                  <a:lnTo>
                    <a:pt x="416966" y="215442"/>
                  </a:lnTo>
                  <a:lnTo>
                    <a:pt x="393534" y="177241"/>
                  </a:lnTo>
                  <a:lnTo>
                    <a:pt x="374688" y="136232"/>
                  </a:lnTo>
                  <a:lnTo>
                    <a:pt x="360781" y="92786"/>
                  </a:lnTo>
                  <a:lnTo>
                    <a:pt x="352171" y="47244"/>
                  </a:lnTo>
                  <a:lnTo>
                    <a:pt x="349224" y="0"/>
                  </a:lnTo>
                  <a:lnTo>
                    <a:pt x="342214" y="0"/>
                  </a:lnTo>
                  <a:lnTo>
                    <a:pt x="345224" y="48145"/>
                  </a:lnTo>
                  <a:lnTo>
                    <a:pt x="353987" y="94526"/>
                  </a:lnTo>
                  <a:lnTo>
                    <a:pt x="368147" y="138785"/>
                  </a:lnTo>
                  <a:lnTo>
                    <a:pt x="387337" y="180555"/>
                  </a:lnTo>
                  <a:lnTo>
                    <a:pt x="411200" y="219481"/>
                  </a:lnTo>
                  <a:lnTo>
                    <a:pt x="439369" y="255181"/>
                  </a:lnTo>
                  <a:lnTo>
                    <a:pt x="471474" y="287299"/>
                  </a:lnTo>
                  <a:lnTo>
                    <a:pt x="507149" y="315468"/>
                  </a:lnTo>
                  <a:lnTo>
                    <a:pt x="546049" y="339344"/>
                  </a:lnTo>
                  <a:lnTo>
                    <a:pt x="587781" y="358533"/>
                  </a:lnTo>
                  <a:lnTo>
                    <a:pt x="632015" y="372694"/>
                  </a:lnTo>
                  <a:lnTo>
                    <a:pt x="678357" y="381457"/>
                  </a:lnTo>
                  <a:lnTo>
                    <a:pt x="726452" y="384467"/>
                  </a:lnTo>
                  <a:lnTo>
                    <a:pt x="726452" y="377456"/>
                  </a:lnTo>
                  <a:close/>
                </a:path>
                <a:path w="727075" h="727075">
                  <a:moveTo>
                    <a:pt x="726452" y="339369"/>
                  </a:moveTo>
                  <a:lnTo>
                    <a:pt x="680554" y="336270"/>
                  </a:lnTo>
                  <a:lnTo>
                    <a:pt x="636485" y="327215"/>
                  </a:lnTo>
                  <a:lnTo>
                    <a:pt x="594677" y="312635"/>
                  </a:lnTo>
                  <a:lnTo>
                    <a:pt x="555523" y="292938"/>
                  </a:lnTo>
                  <a:lnTo>
                    <a:pt x="519442" y="268516"/>
                  </a:lnTo>
                  <a:lnTo>
                    <a:pt x="486854" y="239801"/>
                  </a:lnTo>
                  <a:lnTo>
                    <a:pt x="458139" y="207187"/>
                  </a:lnTo>
                  <a:lnTo>
                    <a:pt x="433730" y="171081"/>
                  </a:lnTo>
                  <a:lnTo>
                    <a:pt x="414032" y="131902"/>
                  </a:lnTo>
                  <a:lnTo>
                    <a:pt x="399453" y="90055"/>
                  </a:lnTo>
                  <a:lnTo>
                    <a:pt x="390410" y="45948"/>
                  </a:lnTo>
                  <a:lnTo>
                    <a:pt x="387311" y="0"/>
                  </a:lnTo>
                  <a:lnTo>
                    <a:pt x="380301" y="0"/>
                  </a:lnTo>
                  <a:lnTo>
                    <a:pt x="383476" y="46913"/>
                  </a:lnTo>
                  <a:lnTo>
                    <a:pt x="392696" y="91948"/>
                  </a:lnTo>
                  <a:lnTo>
                    <a:pt x="407568" y="134658"/>
                  </a:lnTo>
                  <a:lnTo>
                    <a:pt x="427672" y="174650"/>
                  </a:lnTo>
                  <a:lnTo>
                    <a:pt x="452577" y="211493"/>
                  </a:lnTo>
                  <a:lnTo>
                    <a:pt x="481863" y="244779"/>
                  </a:lnTo>
                  <a:lnTo>
                    <a:pt x="515137" y="274091"/>
                  </a:lnTo>
                  <a:lnTo>
                    <a:pt x="551954" y="298996"/>
                  </a:lnTo>
                  <a:lnTo>
                    <a:pt x="591921" y="319100"/>
                  </a:lnTo>
                  <a:lnTo>
                    <a:pt x="634606" y="333984"/>
                  </a:lnTo>
                  <a:lnTo>
                    <a:pt x="679589" y="343204"/>
                  </a:lnTo>
                  <a:lnTo>
                    <a:pt x="726452" y="346379"/>
                  </a:lnTo>
                  <a:lnTo>
                    <a:pt x="726452" y="339369"/>
                  </a:lnTo>
                  <a:close/>
                </a:path>
                <a:path w="727075" h="727075">
                  <a:moveTo>
                    <a:pt x="726452" y="301256"/>
                  </a:moveTo>
                  <a:lnTo>
                    <a:pt x="677697" y="297307"/>
                  </a:lnTo>
                  <a:lnTo>
                    <a:pt x="631418" y="285877"/>
                  </a:lnTo>
                  <a:lnTo>
                    <a:pt x="588251" y="267589"/>
                  </a:lnTo>
                  <a:lnTo>
                    <a:pt x="548805" y="243078"/>
                  </a:lnTo>
                  <a:lnTo>
                    <a:pt x="513702" y="212940"/>
                  </a:lnTo>
                  <a:lnTo>
                    <a:pt x="483590" y="177825"/>
                  </a:lnTo>
                  <a:lnTo>
                    <a:pt x="459079" y="138353"/>
                  </a:lnTo>
                  <a:lnTo>
                    <a:pt x="440791" y="95135"/>
                  </a:lnTo>
                  <a:lnTo>
                    <a:pt x="429374" y="48806"/>
                  </a:lnTo>
                  <a:lnTo>
                    <a:pt x="425424" y="0"/>
                  </a:lnTo>
                  <a:lnTo>
                    <a:pt x="418185" y="0"/>
                  </a:lnTo>
                  <a:lnTo>
                    <a:pt x="421538" y="45478"/>
                  </a:lnTo>
                  <a:lnTo>
                    <a:pt x="431279" y="88925"/>
                  </a:lnTo>
                  <a:lnTo>
                    <a:pt x="446925" y="129844"/>
                  </a:lnTo>
                  <a:lnTo>
                    <a:pt x="467995" y="167767"/>
                  </a:lnTo>
                  <a:lnTo>
                    <a:pt x="493991" y="202196"/>
                  </a:lnTo>
                  <a:lnTo>
                    <a:pt x="524433" y="232664"/>
                  </a:lnTo>
                  <a:lnTo>
                    <a:pt x="558850" y="258673"/>
                  </a:lnTo>
                  <a:lnTo>
                    <a:pt x="596747" y="279742"/>
                  </a:lnTo>
                  <a:lnTo>
                    <a:pt x="637628" y="295402"/>
                  </a:lnTo>
                  <a:lnTo>
                    <a:pt x="681024" y="305142"/>
                  </a:lnTo>
                  <a:lnTo>
                    <a:pt x="726452" y="308495"/>
                  </a:lnTo>
                  <a:lnTo>
                    <a:pt x="726452" y="301256"/>
                  </a:lnTo>
                  <a:close/>
                </a:path>
                <a:path w="727075" h="727075">
                  <a:moveTo>
                    <a:pt x="726452" y="263169"/>
                  </a:moveTo>
                  <a:lnTo>
                    <a:pt x="679259" y="258914"/>
                  </a:lnTo>
                  <a:lnTo>
                    <a:pt x="634822" y="246684"/>
                  </a:lnTo>
                  <a:lnTo>
                    <a:pt x="593864" y="227190"/>
                  </a:lnTo>
                  <a:lnTo>
                    <a:pt x="557161" y="201206"/>
                  </a:lnTo>
                  <a:lnTo>
                    <a:pt x="525449" y="169481"/>
                  </a:lnTo>
                  <a:lnTo>
                    <a:pt x="499465" y="132740"/>
                  </a:lnTo>
                  <a:lnTo>
                    <a:pt x="479983" y="91744"/>
                  </a:lnTo>
                  <a:lnTo>
                    <a:pt x="467753" y="47256"/>
                  </a:lnTo>
                  <a:lnTo>
                    <a:pt x="463499" y="0"/>
                  </a:lnTo>
                  <a:lnTo>
                    <a:pt x="456298" y="0"/>
                  </a:lnTo>
                  <a:lnTo>
                    <a:pt x="460654" y="48539"/>
                  </a:lnTo>
                  <a:lnTo>
                    <a:pt x="473240" y="94246"/>
                  </a:lnTo>
                  <a:lnTo>
                    <a:pt x="493255" y="136359"/>
                  </a:lnTo>
                  <a:lnTo>
                    <a:pt x="519938" y="174117"/>
                  </a:lnTo>
                  <a:lnTo>
                    <a:pt x="552526" y="206717"/>
                  </a:lnTo>
                  <a:lnTo>
                    <a:pt x="590245" y="233426"/>
                  </a:lnTo>
                  <a:lnTo>
                    <a:pt x="632320" y="253453"/>
                  </a:lnTo>
                  <a:lnTo>
                    <a:pt x="677976" y="266026"/>
                  </a:lnTo>
                  <a:lnTo>
                    <a:pt x="726452" y="270395"/>
                  </a:lnTo>
                  <a:lnTo>
                    <a:pt x="726452" y="263169"/>
                  </a:lnTo>
                  <a:close/>
                </a:path>
              </a:pathLst>
            </a:custGeom>
            <a:solidFill>
              <a:srgbClr val="FBDC0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endParaRPr>
            </a:p>
          </p:txBody>
        </p:sp>
        <p:pic>
          <p:nvPicPr>
            <p:cNvPr id="26" name="object 11">
              <a:extLst>
                <a:ext uri="{FF2B5EF4-FFF2-40B4-BE49-F238E27FC236}">
                  <a16:creationId xmlns:a16="http://schemas.microsoft.com/office/drawing/2014/main" id="{2F25FFAB-432C-4D86-9CFE-A23BA49AFE6E}"/>
                </a:ext>
              </a:extLst>
            </p:cNvPr>
            <p:cNvPicPr/>
            <p:nvPr/>
          </p:nvPicPr>
          <p:blipFill>
            <a:blip r:embed="rId9" cstate="print"/>
            <a:stretch>
              <a:fillRect/>
            </a:stretch>
          </p:blipFill>
          <p:spPr>
            <a:xfrm>
              <a:off x="1283007" y="333756"/>
              <a:ext cx="232070" cy="232301"/>
            </a:xfrm>
            <a:prstGeom prst="rect">
              <a:avLst/>
            </a:prstGeom>
          </p:spPr>
        </p:pic>
      </p:grpSp>
      <p:sp>
        <p:nvSpPr>
          <p:cNvPr id="27" name="object 8">
            <a:extLst>
              <a:ext uri="{FF2B5EF4-FFF2-40B4-BE49-F238E27FC236}">
                <a16:creationId xmlns:a16="http://schemas.microsoft.com/office/drawing/2014/main" id="{973B6CC9-972F-4752-850C-C60C93C33969}"/>
              </a:ext>
            </a:extLst>
          </p:cNvPr>
          <p:cNvSpPr txBox="1"/>
          <p:nvPr/>
        </p:nvSpPr>
        <p:spPr>
          <a:xfrm>
            <a:off x="940091" y="363456"/>
            <a:ext cx="9301189" cy="367408"/>
          </a:xfrm>
          <a:prstGeom prst="rect">
            <a:avLst/>
          </a:prstGeom>
        </p:spPr>
        <p:txBody>
          <a:bodyPr vert="horz" wrap="square" lIns="0" tIns="13335" rIns="0" bIns="0" rtlCol="0">
            <a:spAutoFit/>
          </a:bodyPr>
          <a:lstStyle/>
          <a:p>
            <a:pPr marL="12700" marR="0" lvl="0" indent="0" algn="ctr" defTabSz="914400" rtl="0" eaLnBrk="1" fontAlgn="auto" latinLnBrk="0" hangingPunct="1">
              <a:lnSpc>
                <a:spcPct val="100000"/>
              </a:lnSpc>
              <a:spcBef>
                <a:spcPts val="105"/>
              </a:spcBef>
              <a:spcAft>
                <a:spcPts val="0"/>
              </a:spcAft>
              <a:buClrTx/>
              <a:buSzTx/>
              <a:buFontTx/>
              <a:buNone/>
              <a:tabLst/>
              <a:defRPr/>
            </a:pPr>
            <a:r>
              <a:rPr kumimoji="0" lang="pt-BR" sz="2300" b="0" i="0" u="none" strike="noStrike" kern="1200" cap="none" spc="-5" normalizeH="0" baseline="0" noProof="0" dirty="0">
                <a:ln>
                  <a:noFill/>
                </a:ln>
                <a:solidFill>
                  <a:prstClr val="black"/>
                </a:solidFill>
                <a:effectLst/>
                <a:uLnTx/>
                <a:uFillTx/>
                <a:latin typeface="Segoe UI Black"/>
                <a:ea typeface="+mn-ea"/>
                <a:cs typeface="Segoe UI Black"/>
              </a:rPr>
              <a:t>ATENDIMENTOS REALIZADOS – CLIENTES/PESSOAS ÚNICAS</a:t>
            </a:r>
          </a:p>
        </p:txBody>
      </p:sp>
    </p:spTree>
    <p:extLst>
      <p:ext uri="{BB962C8B-B14F-4D97-AF65-F5344CB8AC3E}">
        <p14:creationId xmlns:p14="http://schemas.microsoft.com/office/powerpoint/2010/main" val="41688614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CaixaDeTexto 17"/>
          <p:cNvSpPr txBox="1"/>
          <p:nvPr/>
        </p:nvSpPr>
        <p:spPr>
          <a:xfrm>
            <a:off x="5735621" y="3751776"/>
            <a:ext cx="4415709" cy="36933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900" b="0" i="0" u="none" strike="noStrike" kern="1200" cap="none" spc="0" normalizeH="0" baseline="0" noProof="0" dirty="0">
                <a:ln>
                  <a:noFill/>
                </a:ln>
                <a:solidFill>
                  <a:prstClr val="black"/>
                </a:solidFill>
                <a:effectLst/>
                <a:uLnTx/>
                <a:uFillTx/>
                <a:latin typeface="Calibri" panose="020F0502020204030204"/>
                <a:ea typeface="+mn-ea"/>
                <a:cs typeface="+mn-cs"/>
              </a:rPr>
              <a:t>Descrição de Imagem: Gráfico 1 – Atendimentos – Jan a Mai. </a:t>
            </a:r>
            <a:r>
              <a:rPr kumimoji="0" lang="ia-Latn-001" sz="900" b="0" i="0" u="none" strike="noStrike" kern="1200" cap="none" spc="0" normalizeH="0" baseline="0" noProof="0" dirty="0">
                <a:ln>
                  <a:noFill/>
                </a:ln>
                <a:solidFill>
                  <a:prstClr val="black"/>
                </a:solidFill>
                <a:effectLst/>
                <a:uLnTx/>
                <a:uFillTx/>
                <a:latin typeface="Calibri" panose="020F0502020204030204"/>
                <a:ea typeface="+mn-ea"/>
                <a:cs typeface="+mn-cs"/>
              </a:rPr>
              <a:t>2025 </a:t>
            </a:r>
            <a:r>
              <a:rPr kumimoji="0" lang="pt-BR" sz="900" b="0" i="0" u="none" strike="noStrike" kern="1200" cap="none" spc="0" normalizeH="0" baseline="0" noProof="0" dirty="0">
                <a:ln>
                  <a:noFill/>
                </a:ln>
                <a:solidFill>
                  <a:prstClr val="black"/>
                </a:solidFill>
                <a:effectLst/>
                <a:uLnTx/>
                <a:uFillTx/>
                <a:latin typeface="Calibri" panose="020F0502020204030204"/>
                <a:ea typeface="+mn-ea"/>
                <a:cs typeface="+mn-cs"/>
              </a:rPr>
              <a:t>– Total 15.875 atendimentos realizados à </a:t>
            </a:r>
            <a:r>
              <a:rPr kumimoji="0" lang="ia-Latn-001" sz="900" b="0" i="0" u="none" strike="noStrike" kern="1200" cap="none" spc="0" normalizeH="0" baseline="0" noProof="0" dirty="0">
                <a:ln>
                  <a:noFill/>
                </a:ln>
                <a:solidFill>
                  <a:prstClr val="black"/>
                </a:solidFill>
                <a:effectLst/>
                <a:uLnTx/>
                <a:uFillTx/>
                <a:latin typeface="Calibri" panose="020F0502020204030204"/>
                <a:ea typeface="+mn-ea"/>
                <a:cs typeface="+mn-cs"/>
              </a:rPr>
              <a:t>pessoas </a:t>
            </a:r>
            <a:r>
              <a:rPr kumimoji="0" lang="pt-BR" sz="900" b="0" i="0" u="none" strike="noStrike" kern="1200" cap="none" spc="0" normalizeH="0" baseline="0" noProof="0" dirty="0">
                <a:ln>
                  <a:noFill/>
                </a:ln>
                <a:solidFill>
                  <a:prstClr val="black"/>
                </a:solidFill>
                <a:effectLst/>
                <a:uLnTx/>
                <a:uFillTx/>
                <a:latin typeface="Calibri" panose="020F0502020204030204"/>
                <a:ea typeface="+mn-ea"/>
                <a:cs typeface="+mn-cs"/>
              </a:rPr>
              <a:t>com DV</a:t>
            </a:r>
            <a:r>
              <a:rPr kumimoji="0" lang="ia-Latn-001" sz="900" b="0" i="0" u="none" strike="noStrike" kern="1200" cap="none" spc="0" normalizeH="0" baseline="0" noProof="0" dirty="0">
                <a:ln>
                  <a:noFill/>
                </a:ln>
                <a:solidFill>
                  <a:prstClr val="black"/>
                </a:solidFill>
                <a:effectLst/>
                <a:uLnTx/>
                <a:uFillTx/>
                <a:latin typeface="Calibri" panose="020F0502020204030204"/>
                <a:ea typeface="+mn-ea"/>
                <a:cs typeface="+mn-cs"/>
              </a:rPr>
              <a:t> em todas fases da vida</a:t>
            </a:r>
            <a:r>
              <a:rPr kumimoji="0" lang="pt-BR" sz="9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20" name="CaixaDeTexto 19"/>
          <p:cNvSpPr txBox="1"/>
          <p:nvPr/>
        </p:nvSpPr>
        <p:spPr>
          <a:xfrm>
            <a:off x="559863" y="6487210"/>
            <a:ext cx="4756784" cy="24622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dirty="0">
                <a:ln>
                  <a:noFill/>
                </a:ln>
                <a:solidFill>
                  <a:prstClr val="black"/>
                </a:solidFill>
                <a:effectLst/>
                <a:uLnTx/>
                <a:uFillTx/>
                <a:latin typeface="Calibri" panose="020F0502020204030204"/>
                <a:ea typeface="+mn-ea"/>
                <a:cs typeface="+mn-cs"/>
              </a:rPr>
              <a:t>Descrição de Imagem: Gráfico 2 - Tipos de atendimentos realizados meses 01 </a:t>
            </a:r>
            <a:r>
              <a:rPr kumimoji="0" lang="ia-Latn-001" sz="1000" b="0" i="0" u="none" strike="noStrike" kern="1200" cap="none" spc="0" normalizeH="0" baseline="0" noProof="0" dirty="0">
                <a:ln>
                  <a:noFill/>
                </a:ln>
                <a:solidFill>
                  <a:prstClr val="black"/>
                </a:solidFill>
                <a:effectLst/>
                <a:uLnTx/>
                <a:uFillTx/>
                <a:latin typeface="Calibri" panose="020F0502020204030204"/>
                <a:ea typeface="+mn-ea"/>
                <a:cs typeface="+mn-cs"/>
              </a:rPr>
              <a:t>e </a:t>
            </a:r>
            <a:r>
              <a:rPr kumimoji="0" lang="pt-BR" sz="1000" b="0" i="0" u="none" strike="noStrike" kern="1200" cap="none" spc="0" normalizeH="0" baseline="0" noProof="0" dirty="0">
                <a:ln>
                  <a:noFill/>
                </a:ln>
                <a:solidFill>
                  <a:prstClr val="black"/>
                </a:solidFill>
                <a:effectLst/>
                <a:uLnTx/>
                <a:uFillTx/>
                <a:latin typeface="Calibri" panose="020F0502020204030204"/>
                <a:ea typeface="+mn-ea"/>
                <a:cs typeface="+mn-cs"/>
              </a:rPr>
              <a:t>05/</a:t>
            </a:r>
            <a:r>
              <a:rPr kumimoji="0" lang="ia-Latn-001" sz="1000" b="0" i="0" u="none" strike="noStrike" kern="1200" cap="none" spc="0" normalizeH="0" baseline="0" noProof="0" dirty="0">
                <a:ln>
                  <a:noFill/>
                </a:ln>
                <a:solidFill>
                  <a:prstClr val="black"/>
                </a:solidFill>
                <a:effectLst/>
                <a:uLnTx/>
                <a:uFillTx/>
                <a:latin typeface="Calibri" panose="020F0502020204030204"/>
                <a:ea typeface="+mn-ea"/>
                <a:cs typeface="+mn-cs"/>
              </a:rPr>
              <a:t>2025</a:t>
            </a:r>
            <a:r>
              <a:rPr kumimoji="0" lang="pt-BR" sz="10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22" name="CaixaDeTexto 21">
            <a:extLst>
              <a:ext uri="{FF2B5EF4-FFF2-40B4-BE49-F238E27FC236}">
                <a16:creationId xmlns:a16="http://schemas.microsoft.com/office/drawing/2014/main" id="{B24EBA77-F387-4152-8623-576B0236EA8F}"/>
              </a:ext>
            </a:extLst>
          </p:cNvPr>
          <p:cNvSpPr txBox="1"/>
          <p:nvPr/>
        </p:nvSpPr>
        <p:spPr>
          <a:xfrm>
            <a:off x="5735621" y="6469812"/>
            <a:ext cx="5061003" cy="36933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900" b="0" i="0" u="none" strike="noStrike" kern="1200" cap="none" spc="0" normalizeH="0" baseline="0" noProof="0" dirty="0">
                <a:ln>
                  <a:noFill/>
                </a:ln>
                <a:solidFill>
                  <a:prstClr val="black"/>
                </a:solidFill>
                <a:effectLst/>
                <a:uLnTx/>
                <a:uFillTx/>
                <a:latin typeface="Calibri" panose="020F0502020204030204"/>
                <a:ea typeface="+mn-ea"/>
                <a:cs typeface="+mn-cs"/>
              </a:rPr>
              <a:t>Descrição de Imagem: Tabela com tipos de atendimentos realizados Mai </a:t>
            </a:r>
            <a:r>
              <a:rPr kumimoji="0" lang="ia-Latn-001" sz="900" b="0" i="0" u="none" strike="noStrike" kern="1200" cap="none" spc="0" normalizeH="0" baseline="0" noProof="0" dirty="0">
                <a:ln>
                  <a:noFill/>
                </a:ln>
                <a:solidFill>
                  <a:prstClr val="black"/>
                </a:solidFill>
                <a:effectLst/>
                <a:uLnTx/>
                <a:uFillTx/>
                <a:latin typeface="Calibri" panose="020F0502020204030204"/>
                <a:ea typeface="+mn-ea"/>
                <a:cs typeface="+mn-cs"/>
              </a:rPr>
              <a:t>2025</a:t>
            </a:r>
            <a:r>
              <a:rPr kumimoji="0" lang="pt-BR" sz="900" b="0" i="0" u="none" strike="noStrike" kern="1200" cap="none" spc="0" normalizeH="0" baseline="0" noProof="0" dirty="0">
                <a:ln>
                  <a:noFill/>
                </a:ln>
                <a:solidFill>
                  <a:prstClr val="black"/>
                </a:solidFill>
                <a:effectLst/>
                <a:uLnTx/>
                <a:uFillTx/>
                <a:latin typeface="Calibri" panose="020F0502020204030204"/>
                <a:ea typeface="+mn-ea"/>
                <a:cs typeface="+mn-cs"/>
              </a:rPr>
              <a:t>, Atendimentos individuais 1. 094; Grupos 1.903; Atividades 1.947– Total de 4.944 atendimentos realizados.</a:t>
            </a:r>
          </a:p>
        </p:txBody>
      </p:sp>
      <p:pic>
        <p:nvPicPr>
          <p:cNvPr id="2" name="Imagem 1">
            <a:extLst>
              <a:ext uri="{FF2B5EF4-FFF2-40B4-BE49-F238E27FC236}">
                <a16:creationId xmlns:a16="http://schemas.microsoft.com/office/drawing/2014/main" id="{96766677-B525-4852-82AC-C6C6E8CCBFA1}"/>
              </a:ext>
            </a:extLst>
          </p:cNvPr>
          <p:cNvPicPr>
            <a:picLocks noChangeAspect="1"/>
          </p:cNvPicPr>
          <p:nvPr/>
        </p:nvPicPr>
        <p:blipFill>
          <a:blip r:embed="rId3"/>
          <a:stretch>
            <a:fillRect/>
          </a:stretch>
        </p:blipFill>
        <p:spPr>
          <a:xfrm>
            <a:off x="5747312" y="1156097"/>
            <a:ext cx="4415709" cy="2617801"/>
          </a:xfrm>
          <a:prstGeom prst="rect">
            <a:avLst/>
          </a:prstGeom>
        </p:spPr>
      </p:pic>
      <p:pic>
        <p:nvPicPr>
          <p:cNvPr id="3" name="Imagem 2">
            <a:extLst>
              <a:ext uri="{FF2B5EF4-FFF2-40B4-BE49-F238E27FC236}">
                <a16:creationId xmlns:a16="http://schemas.microsoft.com/office/drawing/2014/main" id="{EAE0C27E-DE08-40EF-808F-2CD89783617F}"/>
              </a:ext>
            </a:extLst>
          </p:cNvPr>
          <p:cNvPicPr>
            <a:picLocks noChangeAspect="1"/>
          </p:cNvPicPr>
          <p:nvPr/>
        </p:nvPicPr>
        <p:blipFill>
          <a:blip r:embed="rId4"/>
          <a:stretch>
            <a:fillRect/>
          </a:stretch>
        </p:blipFill>
        <p:spPr>
          <a:xfrm>
            <a:off x="559863" y="3935978"/>
            <a:ext cx="4756784" cy="2553978"/>
          </a:xfrm>
          <a:prstGeom prst="rect">
            <a:avLst/>
          </a:prstGeom>
        </p:spPr>
      </p:pic>
      <p:pic>
        <p:nvPicPr>
          <p:cNvPr id="4" name="Imagem 3">
            <a:extLst>
              <a:ext uri="{FF2B5EF4-FFF2-40B4-BE49-F238E27FC236}">
                <a16:creationId xmlns:a16="http://schemas.microsoft.com/office/drawing/2014/main" id="{1A76CFD5-AD66-43D3-9778-41BE284A4A52}"/>
              </a:ext>
            </a:extLst>
          </p:cNvPr>
          <p:cNvPicPr>
            <a:picLocks noChangeAspect="1"/>
          </p:cNvPicPr>
          <p:nvPr/>
        </p:nvPicPr>
        <p:blipFill>
          <a:blip r:embed="rId5"/>
          <a:stretch>
            <a:fillRect/>
          </a:stretch>
        </p:blipFill>
        <p:spPr>
          <a:xfrm>
            <a:off x="5735621" y="4393002"/>
            <a:ext cx="5061003" cy="2094208"/>
          </a:xfrm>
          <a:prstGeom prst="rect">
            <a:avLst/>
          </a:prstGeom>
        </p:spPr>
      </p:pic>
      <p:grpSp>
        <p:nvGrpSpPr>
          <p:cNvPr id="12" name="object 9">
            <a:extLst>
              <a:ext uri="{FF2B5EF4-FFF2-40B4-BE49-F238E27FC236}">
                <a16:creationId xmlns:a16="http://schemas.microsoft.com/office/drawing/2014/main" id="{1D05DE04-05DB-4218-B293-29992438026F}"/>
              </a:ext>
            </a:extLst>
          </p:cNvPr>
          <p:cNvGrpSpPr/>
          <p:nvPr/>
        </p:nvGrpSpPr>
        <p:grpSpPr>
          <a:xfrm>
            <a:off x="213639" y="216425"/>
            <a:ext cx="727075" cy="727075"/>
            <a:chOff x="788625" y="333756"/>
            <a:chExt cx="727075" cy="727075"/>
          </a:xfrm>
        </p:grpSpPr>
        <p:sp>
          <p:nvSpPr>
            <p:cNvPr id="13" name="object 10">
              <a:extLst>
                <a:ext uri="{FF2B5EF4-FFF2-40B4-BE49-F238E27FC236}">
                  <a16:creationId xmlns:a16="http://schemas.microsoft.com/office/drawing/2014/main" id="{ECF5F343-44F6-4FFF-934D-3161E2957C51}"/>
                </a:ext>
              </a:extLst>
            </p:cNvPr>
            <p:cNvSpPr/>
            <p:nvPr/>
          </p:nvSpPr>
          <p:spPr>
            <a:xfrm>
              <a:off x="788619" y="333768"/>
              <a:ext cx="727075" cy="727075"/>
            </a:xfrm>
            <a:custGeom>
              <a:avLst/>
              <a:gdLst/>
              <a:ahLst/>
              <a:cxnLst/>
              <a:rect l="l" t="t" r="r" b="b"/>
              <a:pathLst>
                <a:path w="727075" h="727075">
                  <a:moveTo>
                    <a:pt x="726452" y="719670"/>
                  </a:moveTo>
                  <a:lnTo>
                    <a:pt x="679246" y="718134"/>
                  </a:lnTo>
                  <a:lnTo>
                    <a:pt x="632828" y="713600"/>
                  </a:lnTo>
                  <a:lnTo>
                    <a:pt x="587324" y="706145"/>
                  </a:lnTo>
                  <a:lnTo>
                    <a:pt x="542810" y="695883"/>
                  </a:lnTo>
                  <a:lnTo>
                    <a:pt x="499376" y="682904"/>
                  </a:lnTo>
                  <a:lnTo>
                    <a:pt x="457136" y="667308"/>
                  </a:lnTo>
                  <a:lnTo>
                    <a:pt x="416166" y="649185"/>
                  </a:lnTo>
                  <a:lnTo>
                    <a:pt x="376580" y="628624"/>
                  </a:lnTo>
                  <a:lnTo>
                    <a:pt x="338467" y="605726"/>
                  </a:lnTo>
                  <a:lnTo>
                    <a:pt x="301917" y="580605"/>
                  </a:lnTo>
                  <a:lnTo>
                    <a:pt x="267042" y="553326"/>
                  </a:lnTo>
                  <a:lnTo>
                    <a:pt x="233921" y="524002"/>
                  </a:lnTo>
                  <a:lnTo>
                    <a:pt x="202653" y="492734"/>
                  </a:lnTo>
                  <a:lnTo>
                    <a:pt x="173329" y="459600"/>
                  </a:lnTo>
                  <a:lnTo>
                    <a:pt x="146062" y="424700"/>
                  </a:lnTo>
                  <a:lnTo>
                    <a:pt x="120929" y="388150"/>
                  </a:lnTo>
                  <a:lnTo>
                    <a:pt x="98044" y="350024"/>
                  </a:lnTo>
                  <a:lnTo>
                    <a:pt x="77495" y="310426"/>
                  </a:lnTo>
                  <a:lnTo>
                    <a:pt x="59359" y="269443"/>
                  </a:lnTo>
                  <a:lnTo>
                    <a:pt x="43764" y="227177"/>
                  </a:lnTo>
                  <a:lnTo>
                    <a:pt x="30784" y="183730"/>
                  </a:lnTo>
                  <a:lnTo>
                    <a:pt x="20523" y="139192"/>
                  </a:lnTo>
                  <a:lnTo>
                    <a:pt x="13081" y="93662"/>
                  </a:lnTo>
                  <a:lnTo>
                    <a:pt x="8547" y="47231"/>
                  </a:lnTo>
                  <a:lnTo>
                    <a:pt x="7010" y="0"/>
                  </a:lnTo>
                  <a:lnTo>
                    <a:pt x="0" y="0"/>
                  </a:lnTo>
                  <a:lnTo>
                    <a:pt x="1549" y="47701"/>
                  </a:lnTo>
                  <a:lnTo>
                    <a:pt x="6134" y="94589"/>
                  </a:lnTo>
                  <a:lnTo>
                    <a:pt x="13652" y="140576"/>
                  </a:lnTo>
                  <a:lnTo>
                    <a:pt x="24003" y="185547"/>
                  </a:lnTo>
                  <a:lnTo>
                    <a:pt x="37109" y="229425"/>
                  </a:lnTo>
                  <a:lnTo>
                    <a:pt x="52857" y="272097"/>
                  </a:lnTo>
                  <a:lnTo>
                    <a:pt x="71158" y="313474"/>
                  </a:lnTo>
                  <a:lnTo>
                    <a:pt x="91909" y="353466"/>
                  </a:lnTo>
                  <a:lnTo>
                    <a:pt x="115023" y="391960"/>
                  </a:lnTo>
                  <a:lnTo>
                    <a:pt x="140385" y="428879"/>
                  </a:lnTo>
                  <a:lnTo>
                    <a:pt x="167919" y="464108"/>
                  </a:lnTo>
                  <a:lnTo>
                    <a:pt x="197523" y="497560"/>
                  </a:lnTo>
                  <a:lnTo>
                    <a:pt x="229095" y="529132"/>
                  </a:lnTo>
                  <a:lnTo>
                    <a:pt x="262534" y="558736"/>
                  </a:lnTo>
                  <a:lnTo>
                    <a:pt x="297751" y="586270"/>
                  </a:lnTo>
                  <a:lnTo>
                    <a:pt x="334657" y="611644"/>
                  </a:lnTo>
                  <a:lnTo>
                    <a:pt x="373138" y="634758"/>
                  </a:lnTo>
                  <a:lnTo>
                    <a:pt x="413118" y="655510"/>
                  </a:lnTo>
                  <a:lnTo>
                    <a:pt x="454482" y="673811"/>
                  </a:lnTo>
                  <a:lnTo>
                    <a:pt x="497128" y="689559"/>
                  </a:lnTo>
                  <a:lnTo>
                    <a:pt x="540994" y="702665"/>
                  </a:lnTo>
                  <a:lnTo>
                    <a:pt x="585939" y="713028"/>
                  </a:lnTo>
                  <a:lnTo>
                    <a:pt x="631901" y="720547"/>
                  </a:lnTo>
                  <a:lnTo>
                    <a:pt x="678776" y="725119"/>
                  </a:lnTo>
                  <a:lnTo>
                    <a:pt x="726452" y="726668"/>
                  </a:lnTo>
                  <a:lnTo>
                    <a:pt x="726452" y="719670"/>
                  </a:lnTo>
                  <a:close/>
                </a:path>
                <a:path w="727075" h="727075">
                  <a:moveTo>
                    <a:pt x="726452" y="681583"/>
                  </a:moveTo>
                  <a:lnTo>
                    <a:pt x="677887" y="679869"/>
                  </a:lnTo>
                  <a:lnTo>
                    <a:pt x="630237" y="674801"/>
                  </a:lnTo>
                  <a:lnTo>
                    <a:pt x="583603" y="666496"/>
                  </a:lnTo>
                  <a:lnTo>
                    <a:pt x="538111" y="655066"/>
                  </a:lnTo>
                  <a:lnTo>
                    <a:pt x="493864" y="640638"/>
                  </a:lnTo>
                  <a:lnTo>
                    <a:pt x="451002" y="623328"/>
                  </a:lnTo>
                  <a:lnTo>
                    <a:pt x="409625" y="603237"/>
                  </a:lnTo>
                  <a:lnTo>
                    <a:pt x="369849" y="580504"/>
                  </a:lnTo>
                  <a:lnTo>
                    <a:pt x="331800" y="555218"/>
                  </a:lnTo>
                  <a:lnTo>
                    <a:pt x="295592" y="527519"/>
                  </a:lnTo>
                  <a:lnTo>
                    <a:pt x="261327" y="497509"/>
                  </a:lnTo>
                  <a:lnTo>
                    <a:pt x="229146" y="465315"/>
                  </a:lnTo>
                  <a:lnTo>
                    <a:pt x="199148" y="431050"/>
                  </a:lnTo>
                  <a:lnTo>
                    <a:pt x="171450" y="394830"/>
                  </a:lnTo>
                  <a:lnTo>
                    <a:pt x="146177" y="356768"/>
                  </a:lnTo>
                  <a:lnTo>
                    <a:pt x="123444" y="316979"/>
                  </a:lnTo>
                  <a:lnTo>
                    <a:pt x="103352" y="275577"/>
                  </a:lnTo>
                  <a:lnTo>
                    <a:pt x="86042" y="232702"/>
                  </a:lnTo>
                  <a:lnTo>
                    <a:pt x="71615" y="188442"/>
                  </a:lnTo>
                  <a:lnTo>
                    <a:pt x="60185" y="142925"/>
                  </a:lnTo>
                  <a:lnTo>
                    <a:pt x="51892" y="96266"/>
                  </a:lnTo>
                  <a:lnTo>
                    <a:pt x="46824" y="48590"/>
                  </a:lnTo>
                  <a:lnTo>
                    <a:pt x="45097" y="0"/>
                  </a:lnTo>
                  <a:lnTo>
                    <a:pt x="37871" y="0"/>
                  </a:lnTo>
                  <a:lnTo>
                    <a:pt x="39471" y="47066"/>
                  </a:lnTo>
                  <a:lnTo>
                    <a:pt x="44183" y="93294"/>
                  </a:lnTo>
                  <a:lnTo>
                    <a:pt x="51904" y="138595"/>
                  </a:lnTo>
                  <a:lnTo>
                    <a:pt x="62534" y="182841"/>
                  </a:lnTo>
                  <a:lnTo>
                    <a:pt x="75971" y="225933"/>
                  </a:lnTo>
                  <a:lnTo>
                    <a:pt x="92113" y="267779"/>
                  </a:lnTo>
                  <a:lnTo>
                    <a:pt x="110845" y="308279"/>
                  </a:lnTo>
                  <a:lnTo>
                    <a:pt x="132080" y="347306"/>
                  </a:lnTo>
                  <a:lnTo>
                    <a:pt x="155702" y="384771"/>
                  </a:lnTo>
                  <a:lnTo>
                    <a:pt x="181610" y="420573"/>
                  </a:lnTo>
                  <a:lnTo>
                    <a:pt x="209702" y="454609"/>
                  </a:lnTo>
                  <a:lnTo>
                    <a:pt x="239877" y="486765"/>
                  </a:lnTo>
                  <a:lnTo>
                    <a:pt x="272034" y="516940"/>
                  </a:lnTo>
                  <a:lnTo>
                    <a:pt x="306057" y="545045"/>
                  </a:lnTo>
                  <a:lnTo>
                    <a:pt x="341845" y="570953"/>
                  </a:lnTo>
                  <a:lnTo>
                    <a:pt x="379298" y="594588"/>
                  </a:lnTo>
                  <a:lnTo>
                    <a:pt x="418325" y="615823"/>
                  </a:lnTo>
                  <a:lnTo>
                    <a:pt x="458800" y="634555"/>
                  </a:lnTo>
                  <a:lnTo>
                    <a:pt x="500621" y="650697"/>
                  </a:lnTo>
                  <a:lnTo>
                    <a:pt x="543699" y="664133"/>
                  </a:lnTo>
                  <a:lnTo>
                    <a:pt x="587933" y="674763"/>
                  </a:lnTo>
                  <a:lnTo>
                    <a:pt x="633196" y="682485"/>
                  </a:lnTo>
                  <a:lnTo>
                    <a:pt x="679411" y="687197"/>
                  </a:lnTo>
                  <a:lnTo>
                    <a:pt x="726452" y="688797"/>
                  </a:lnTo>
                  <a:lnTo>
                    <a:pt x="726452" y="681583"/>
                  </a:lnTo>
                  <a:close/>
                </a:path>
                <a:path w="727075" h="727075">
                  <a:moveTo>
                    <a:pt x="726452" y="643699"/>
                  </a:moveTo>
                  <a:lnTo>
                    <a:pt x="678522" y="641934"/>
                  </a:lnTo>
                  <a:lnTo>
                    <a:pt x="631520" y="636714"/>
                  </a:lnTo>
                  <a:lnTo>
                    <a:pt x="585597" y="628154"/>
                  </a:lnTo>
                  <a:lnTo>
                    <a:pt x="540867" y="616407"/>
                  </a:lnTo>
                  <a:lnTo>
                    <a:pt x="497459" y="601560"/>
                  </a:lnTo>
                  <a:lnTo>
                    <a:pt x="455485" y="583780"/>
                  </a:lnTo>
                  <a:lnTo>
                    <a:pt x="415086" y="563168"/>
                  </a:lnTo>
                  <a:lnTo>
                    <a:pt x="376389" y="539851"/>
                  </a:lnTo>
                  <a:lnTo>
                    <a:pt x="339509" y="513956"/>
                  </a:lnTo>
                  <a:lnTo>
                    <a:pt x="304571" y="485609"/>
                  </a:lnTo>
                  <a:lnTo>
                    <a:pt x="271716" y="454939"/>
                  </a:lnTo>
                  <a:lnTo>
                    <a:pt x="241058" y="422071"/>
                  </a:lnTo>
                  <a:lnTo>
                    <a:pt x="212712" y="387121"/>
                  </a:lnTo>
                  <a:lnTo>
                    <a:pt x="186829" y="350227"/>
                  </a:lnTo>
                  <a:lnTo>
                    <a:pt x="163512" y="311518"/>
                  </a:lnTo>
                  <a:lnTo>
                    <a:pt x="142900" y="271106"/>
                  </a:lnTo>
                  <a:lnTo>
                    <a:pt x="125120" y="229120"/>
                  </a:lnTo>
                  <a:lnTo>
                    <a:pt x="110286" y="185686"/>
                  </a:lnTo>
                  <a:lnTo>
                    <a:pt x="98526" y="140931"/>
                  </a:lnTo>
                  <a:lnTo>
                    <a:pt x="89979" y="94983"/>
                  </a:lnTo>
                  <a:lnTo>
                    <a:pt x="84747" y="47955"/>
                  </a:lnTo>
                  <a:lnTo>
                    <a:pt x="82981" y="0"/>
                  </a:lnTo>
                  <a:lnTo>
                    <a:pt x="75971" y="0"/>
                  </a:lnTo>
                  <a:lnTo>
                    <a:pt x="77762" y="48488"/>
                  </a:lnTo>
                  <a:lnTo>
                    <a:pt x="83045" y="96037"/>
                  </a:lnTo>
                  <a:lnTo>
                    <a:pt x="91681" y="142481"/>
                  </a:lnTo>
                  <a:lnTo>
                    <a:pt x="103568" y="187731"/>
                  </a:lnTo>
                  <a:lnTo>
                    <a:pt x="118554" y="231648"/>
                  </a:lnTo>
                  <a:lnTo>
                    <a:pt x="136537" y="274091"/>
                  </a:lnTo>
                  <a:lnTo>
                    <a:pt x="157365" y="314947"/>
                  </a:lnTo>
                  <a:lnTo>
                    <a:pt x="180936" y="354076"/>
                  </a:lnTo>
                  <a:lnTo>
                    <a:pt x="207098" y="391375"/>
                  </a:lnTo>
                  <a:lnTo>
                    <a:pt x="235737" y="426694"/>
                  </a:lnTo>
                  <a:lnTo>
                    <a:pt x="266738" y="459917"/>
                  </a:lnTo>
                  <a:lnTo>
                    <a:pt x="299948" y="490918"/>
                  </a:lnTo>
                  <a:lnTo>
                    <a:pt x="335254" y="519569"/>
                  </a:lnTo>
                  <a:lnTo>
                    <a:pt x="372541" y="545744"/>
                  </a:lnTo>
                  <a:lnTo>
                    <a:pt x="411670" y="569302"/>
                  </a:lnTo>
                  <a:lnTo>
                    <a:pt x="452501" y="590143"/>
                  </a:lnTo>
                  <a:lnTo>
                    <a:pt x="494931" y="608126"/>
                  </a:lnTo>
                  <a:lnTo>
                    <a:pt x="538822" y="623112"/>
                  </a:lnTo>
                  <a:lnTo>
                    <a:pt x="584047" y="635000"/>
                  </a:lnTo>
                  <a:lnTo>
                    <a:pt x="630478" y="643636"/>
                  </a:lnTo>
                  <a:lnTo>
                    <a:pt x="677989" y="648919"/>
                  </a:lnTo>
                  <a:lnTo>
                    <a:pt x="726452" y="650709"/>
                  </a:lnTo>
                  <a:lnTo>
                    <a:pt x="726452" y="643699"/>
                  </a:lnTo>
                  <a:close/>
                </a:path>
                <a:path w="727075" h="727075">
                  <a:moveTo>
                    <a:pt x="726452" y="605586"/>
                  </a:moveTo>
                  <a:lnTo>
                    <a:pt x="679234" y="603770"/>
                  </a:lnTo>
                  <a:lnTo>
                    <a:pt x="632993" y="598373"/>
                  </a:lnTo>
                  <a:lnTo>
                    <a:pt x="587857" y="589572"/>
                  </a:lnTo>
                  <a:lnTo>
                    <a:pt x="543979" y="577469"/>
                  </a:lnTo>
                  <a:lnTo>
                    <a:pt x="501484" y="562203"/>
                  </a:lnTo>
                  <a:lnTo>
                    <a:pt x="460514" y="543941"/>
                  </a:lnTo>
                  <a:lnTo>
                    <a:pt x="421208" y="522782"/>
                  </a:lnTo>
                  <a:lnTo>
                    <a:pt x="383692" y="498881"/>
                  </a:lnTo>
                  <a:lnTo>
                    <a:pt x="348107" y="472363"/>
                  </a:lnTo>
                  <a:lnTo>
                    <a:pt x="314591" y="443382"/>
                  </a:lnTo>
                  <a:lnTo>
                    <a:pt x="283260" y="412051"/>
                  </a:lnTo>
                  <a:lnTo>
                    <a:pt x="254279" y="378523"/>
                  </a:lnTo>
                  <a:lnTo>
                    <a:pt x="227774" y="342925"/>
                  </a:lnTo>
                  <a:lnTo>
                    <a:pt x="203885" y="305396"/>
                  </a:lnTo>
                  <a:lnTo>
                    <a:pt x="182727" y="266065"/>
                  </a:lnTo>
                  <a:lnTo>
                    <a:pt x="164452" y="225082"/>
                  </a:lnTo>
                  <a:lnTo>
                    <a:pt x="149199" y="182575"/>
                  </a:lnTo>
                  <a:lnTo>
                    <a:pt x="137096" y="138671"/>
                  </a:lnTo>
                  <a:lnTo>
                    <a:pt x="128295" y="93522"/>
                  </a:lnTo>
                  <a:lnTo>
                    <a:pt x="122897" y="47244"/>
                  </a:lnTo>
                  <a:lnTo>
                    <a:pt x="121081" y="0"/>
                  </a:lnTo>
                  <a:lnTo>
                    <a:pt x="114071" y="0"/>
                  </a:lnTo>
                  <a:lnTo>
                    <a:pt x="115912" y="47802"/>
                  </a:lnTo>
                  <a:lnTo>
                    <a:pt x="121361" y="94615"/>
                  </a:lnTo>
                  <a:lnTo>
                    <a:pt x="130276" y="140296"/>
                  </a:lnTo>
                  <a:lnTo>
                    <a:pt x="142519" y="184708"/>
                  </a:lnTo>
                  <a:lnTo>
                    <a:pt x="157937" y="227723"/>
                  </a:lnTo>
                  <a:lnTo>
                    <a:pt x="176415" y="269176"/>
                  </a:lnTo>
                  <a:lnTo>
                    <a:pt x="197815" y="308965"/>
                  </a:lnTo>
                  <a:lnTo>
                    <a:pt x="221983" y="346925"/>
                  </a:lnTo>
                  <a:lnTo>
                    <a:pt x="248793" y="382930"/>
                  </a:lnTo>
                  <a:lnTo>
                    <a:pt x="278104" y="416852"/>
                  </a:lnTo>
                  <a:lnTo>
                    <a:pt x="309791" y="448538"/>
                  </a:lnTo>
                  <a:lnTo>
                    <a:pt x="343700" y="477850"/>
                  </a:lnTo>
                  <a:lnTo>
                    <a:pt x="379691" y="504672"/>
                  </a:lnTo>
                  <a:lnTo>
                    <a:pt x="417639" y="528840"/>
                  </a:lnTo>
                  <a:lnTo>
                    <a:pt x="457403" y="550240"/>
                  </a:lnTo>
                  <a:lnTo>
                    <a:pt x="498856" y="568718"/>
                  </a:lnTo>
                  <a:lnTo>
                    <a:pt x="541845" y="584149"/>
                  </a:lnTo>
                  <a:lnTo>
                    <a:pt x="586232" y="596392"/>
                  </a:lnTo>
                  <a:lnTo>
                    <a:pt x="631888" y="605294"/>
                  </a:lnTo>
                  <a:lnTo>
                    <a:pt x="678675" y="610743"/>
                  </a:lnTo>
                  <a:lnTo>
                    <a:pt x="726452" y="612597"/>
                  </a:lnTo>
                  <a:lnTo>
                    <a:pt x="726452" y="605586"/>
                  </a:lnTo>
                  <a:close/>
                </a:path>
                <a:path w="727075" h="727075">
                  <a:moveTo>
                    <a:pt x="726452" y="567499"/>
                  </a:moveTo>
                  <a:lnTo>
                    <a:pt x="677595" y="565416"/>
                  </a:lnTo>
                  <a:lnTo>
                    <a:pt x="629881" y="559269"/>
                  </a:lnTo>
                  <a:lnTo>
                    <a:pt x="583463" y="549236"/>
                  </a:lnTo>
                  <a:lnTo>
                    <a:pt x="538543" y="535482"/>
                  </a:lnTo>
                  <a:lnTo>
                    <a:pt x="495261" y="518185"/>
                  </a:lnTo>
                  <a:lnTo>
                    <a:pt x="453809" y="497509"/>
                  </a:lnTo>
                  <a:lnTo>
                    <a:pt x="414350" y="473633"/>
                  </a:lnTo>
                  <a:lnTo>
                    <a:pt x="377063" y="446735"/>
                  </a:lnTo>
                  <a:lnTo>
                    <a:pt x="342112" y="416979"/>
                  </a:lnTo>
                  <a:lnTo>
                    <a:pt x="309676" y="384530"/>
                  </a:lnTo>
                  <a:lnTo>
                    <a:pt x="279920" y="349567"/>
                  </a:lnTo>
                  <a:lnTo>
                    <a:pt x="253034" y="312267"/>
                  </a:lnTo>
                  <a:lnTo>
                    <a:pt x="229158" y="272796"/>
                  </a:lnTo>
                  <a:lnTo>
                    <a:pt x="208495" y="231330"/>
                  </a:lnTo>
                  <a:lnTo>
                    <a:pt x="191198" y="188023"/>
                  </a:lnTo>
                  <a:lnTo>
                    <a:pt x="177444" y="143065"/>
                  </a:lnTo>
                  <a:lnTo>
                    <a:pt x="167411" y="96634"/>
                  </a:lnTo>
                  <a:lnTo>
                    <a:pt x="161264" y="48882"/>
                  </a:lnTo>
                  <a:lnTo>
                    <a:pt x="159169" y="0"/>
                  </a:lnTo>
                  <a:lnTo>
                    <a:pt x="151942" y="0"/>
                  </a:lnTo>
                  <a:lnTo>
                    <a:pt x="153860" y="47053"/>
                  </a:lnTo>
                  <a:lnTo>
                    <a:pt x="159486" y="93078"/>
                  </a:lnTo>
                  <a:lnTo>
                    <a:pt x="168681" y="137909"/>
                  </a:lnTo>
                  <a:lnTo>
                    <a:pt x="181305" y="181419"/>
                  </a:lnTo>
                  <a:lnTo>
                    <a:pt x="197192" y="223456"/>
                  </a:lnTo>
                  <a:lnTo>
                    <a:pt x="216204" y="263855"/>
                  </a:lnTo>
                  <a:lnTo>
                    <a:pt x="238188" y="302475"/>
                  </a:lnTo>
                  <a:lnTo>
                    <a:pt x="262991" y="339166"/>
                  </a:lnTo>
                  <a:lnTo>
                    <a:pt x="290474" y="373773"/>
                  </a:lnTo>
                  <a:lnTo>
                    <a:pt x="320484" y="406158"/>
                  </a:lnTo>
                  <a:lnTo>
                    <a:pt x="352856" y="436168"/>
                  </a:lnTo>
                  <a:lnTo>
                    <a:pt x="387464" y="463651"/>
                  </a:lnTo>
                  <a:lnTo>
                    <a:pt x="424141" y="488467"/>
                  </a:lnTo>
                  <a:lnTo>
                    <a:pt x="462749" y="510451"/>
                  </a:lnTo>
                  <a:lnTo>
                    <a:pt x="503123" y="529463"/>
                  </a:lnTo>
                  <a:lnTo>
                    <a:pt x="545134" y="545363"/>
                  </a:lnTo>
                  <a:lnTo>
                    <a:pt x="588619" y="557974"/>
                  </a:lnTo>
                  <a:lnTo>
                    <a:pt x="633437" y="567169"/>
                  </a:lnTo>
                  <a:lnTo>
                    <a:pt x="679424" y="572808"/>
                  </a:lnTo>
                  <a:lnTo>
                    <a:pt x="726452" y="574713"/>
                  </a:lnTo>
                  <a:lnTo>
                    <a:pt x="726452" y="567499"/>
                  </a:lnTo>
                  <a:close/>
                </a:path>
                <a:path w="727075" h="727075">
                  <a:moveTo>
                    <a:pt x="726452" y="529386"/>
                  </a:moveTo>
                  <a:lnTo>
                    <a:pt x="678383" y="527227"/>
                  </a:lnTo>
                  <a:lnTo>
                    <a:pt x="631494" y="520839"/>
                  </a:lnTo>
                  <a:lnTo>
                    <a:pt x="585990" y="510451"/>
                  </a:lnTo>
                  <a:lnTo>
                    <a:pt x="542061" y="496214"/>
                  </a:lnTo>
                  <a:lnTo>
                    <a:pt x="499872" y="478332"/>
                  </a:lnTo>
                  <a:lnTo>
                    <a:pt x="459638" y="456996"/>
                  </a:lnTo>
                  <a:lnTo>
                    <a:pt x="421538" y="432396"/>
                  </a:lnTo>
                  <a:lnTo>
                    <a:pt x="385762" y="404710"/>
                  </a:lnTo>
                  <a:lnTo>
                    <a:pt x="352501" y="374142"/>
                  </a:lnTo>
                  <a:lnTo>
                    <a:pt x="321932" y="340868"/>
                  </a:lnTo>
                  <a:lnTo>
                    <a:pt x="294259" y="305079"/>
                  </a:lnTo>
                  <a:lnTo>
                    <a:pt x="269659" y="266966"/>
                  </a:lnTo>
                  <a:lnTo>
                    <a:pt x="248323" y="226707"/>
                  </a:lnTo>
                  <a:lnTo>
                    <a:pt x="230454" y="184518"/>
                  </a:lnTo>
                  <a:lnTo>
                    <a:pt x="216217" y="140550"/>
                  </a:lnTo>
                  <a:lnTo>
                    <a:pt x="205816" y="95021"/>
                  </a:lnTo>
                  <a:lnTo>
                    <a:pt x="199440" y="48107"/>
                  </a:lnTo>
                  <a:lnTo>
                    <a:pt x="197269" y="0"/>
                  </a:lnTo>
                  <a:lnTo>
                    <a:pt x="190042" y="0"/>
                  </a:lnTo>
                  <a:lnTo>
                    <a:pt x="192239" y="48755"/>
                  </a:lnTo>
                  <a:lnTo>
                    <a:pt x="198704" y="96304"/>
                  </a:lnTo>
                  <a:lnTo>
                    <a:pt x="209257" y="142455"/>
                  </a:lnTo>
                  <a:lnTo>
                    <a:pt x="223685" y="187020"/>
                  </a:lnTo>
                  <a:lnTo>
                    <a:pt x="241808" y="229793"/>
                  </a:lnTo>
                  <a:lnTo>
                    <a:pt x="263436" y="270586"/>
                  </a:lnTo>
                  <a:lnTo>
                    <a:pt x="288366" y="309232"/>
                  </a:lnTo>
                  <a:lnTo>
                    <a:pt x="316420" y="345503"/>
                  </a:lnTo>
                  <a:lnTo>
                    <a:pt x="347408" y="379234"/>
                  </a:lnTo>
                  <a:lnTo>
                    <a:pt x="381127" y="410235"/>
                  </a:lnTo>
                  <a:lnTo>
                    <a:pt x="417398" y="438289"/>
                  </a:lnTo>
                  <a:lnTo>
                    <a:pt x="456018" y="463232"/>
                  </a:lnTo>
                  <a:lnTo>
                    <a:pt x="496798" y="484860"/>
                  </a:lnTo>
                  <a:lnTo>
                    <a:pt x="539559" y="502996"/>
                  </a:lnTo>
                  <a:lnTo>
                    <a:pt x="584085" y="517423"/>
                  </a:lnTo>
                  <a:lnTo>
                    <a:pt x="630212" y="527964"/>
                  </a:lnTo>
                  <a:lnTo>
                    <a:pt x="677722" y="534428"/>
                  </a:lnTo>
                  <a:lnTo>
                    <a:pt x="726452" y="536625"/>
                  </a:lnTo>
                  <a:lnTo>
                    <a:pt x="726452" y="529386"/>
                  </a:lnTo>
                  <a:close/>
                </a:path>
                <a:path w="727075" h="727075">
                  <a:moveTo>
                    <a:pt x="726452" y="491540"/>
                  </a:moveTo>
                  <a:lnTo>
                    <a:pt x="679221" y="489280"/>
                  </a:lnTo>
                  <a:lnTo>
                    <a:pt x="633234" y="482650"/>
                  </a:lnTo>
                  <a:lnTo>
                    <a:pt x="588708" y="471855"/>
                  </a:lnTo>
                  <a:lnTo>
                    <a:pt x="545858" y="457098"/>
                  </a:lnTo>
                  <a:lnTo>
                    <a:pt x="504888" y="438607"/>
                  </a:lnTo>
                  <a:lnTo>
                    <a:pt x="465988" y="416560"/>
                  </a:lnTo>
                  <a:lnTo>
                    <a:pt x="429387" y="391185"/>
                  </a:lnTo>
                  <a:lnTo>
                    <a:pt x="395287" y="362686"/>
                  </a:lnTo>
                  <a:lnTo>
                    <a:pt x="363893" y="331266"/>
                  </a:lnTo>
                  <a:lnTo>
                    <a:pt x="335419" y="297154"/>
                  </a:lnTo>
                  <a:lnTo>
                    <a:pt x="310057" y="260527"/>
                  </a:lnTo>
                  <a:lnTo>
                    <a:pt x="288036" y="221615"/>
                  </a:lnTo>
                  <a:lnTo>
                    <a:pt x="269557" y="180619"/>
                  </a:lnTo>
                  <a:lnTo>
                    <a:pt x="254812" y="137756"/>
                  </a:lnTo>
                  <a:lnTo>
                    <a:pt x="244030" y="93218"/>
                  </a:lnTo>
                  <a:lnTo>
                    <a:pt x="237401" y="47231"/>
                  </a:lnTo>
                  <a:lnTo>
                    <a:pt x="235153" y="0"/>
                  </a:lnTo>
                  <a:lnTo>
                    <a:pt x="228142" y="0"/>
                  </a:lnTo>
                  <a:lnTo>
                    <a:pt x="230428" y="47917"/>
                  </a:lnTo>
                  <a:lnTo>
                    <a:pt x="237147" y="94576"/>
                  </a:lnTo>
                  <a:lnTo>
                    <a:pt x="248094" y="139750"/>
                  </a:lnTo>
                  <a:lnTo>
                    <a:pt x="263055" y="183235"/>
                  </a:lnTo>
                  <a:lnTo>
                    <a:pt x="281813" y="224815"/>
                  </a:lnTo>
                  <a:lnTo>
                    <a:pt x="304152" y="264274"/>
                  </a:lnTo>
                  <a:lnTo>
                    <a:pt x="329882" y="301421"/>
                  </a:lnTo>
                  <a:lnTo>
                    <a:pt x="358775" y="336029"/>
                  </a:lnTo>
                  <a:lnTo>
                    <a:pt x="390613" y="367880"/>
                  </a:lnTo>
                  <a:lnTo>
                    <a:pt x="425208" y="396786"/>
                  </a:lnTo>
                  <a:lnTo>
                    <a:pt x="462330" y="422516"/>
                  </a:lnTo>
                  <a:lnTo>
                    <a:pt x="501777" y="444868"/>
                  </a:lnTo>
                  <a:lnTo>
                    <a:pt x="543331" y="463626"/>
                  </a:lnTo>
                  <a:lnTo>
                    <a:pt x="586790" y="478586"/>
                  </a:lnTo>
                  <a:lnTo>
                    <a:pt x="631939" y="489534"/>
                  </a:lnTo>
                  <a:lnTo>
                    <a:pt x="678561" y="496252"/>
                  </a:lnTo>
                  <a:lnTo>
                    <a:pt x="726452" y="498538"/>
                  </a:lnTo>
                  <a:lnTo>
                    <a:pt x="726452" y="491540"/>
                  </a:lnTo>
                  <a:close/>
                </a:path>
                <a:path w="727075" h="727075">
                  <a:moveTo>
                    <a:pt x="726452" y="453428"/>
                  </a:moveTo>
                  <a:lnTo>
                    <a:pt x="680199" y="451078"/>
                  </a:lnTo>
                  <a:lnTo>
                    <a:pt x="635254" y="444195"/>
                  </a:lnTo>
                  <a:lnTo>
                    <a:pt x="591858" y="433006"/>
                  </a:lnTo>
                  <a:lnTo>
                    <a:pt x="550252" y="417741"/>
                  </a:lnTo>
                  <a:lnTo>
                    <a:pt x="510641" y="398614"/>
                  </a:lnTo>
                  <a:lnTo>
                    <a:pt x="473278" y="375881"/>
                  </a:lnTo>
                  <a:lnTo>
                    <a:pt x="438365" y="349758"/>
                  </a:lnTo>
                  <a:lnTo>
                    <a:pt x="406171" y="320471"/>
                  </a:lnTo>
                  <a:lnTo>
                    <a:pt x="376885" y="288251"/>
                  </a:lnTo>
                  <a:lnTo>
                    <a:pt x="350774" y="253339"/>
                  </a:lnTo>
                  <a:lnTo>
                    <a:pt x="328041" y="215950"/>
                  </a:lnTo>
                  <a:lnTo>
                    <a:pt x="308927" y="176326"/>
                  </a:lnTo>
                  <a:lnTo>
                    <a:pt x="293662" y="134683"/>
                  </a:lnTo>
                  <a:lnTo>
                    <a:pt x="282473" y="91262"/>
                  </a:lnTo>
                  <a:lnTo>
                    <a:pt x="275590" y="46291"/>
                  </a:lnTo>
                  <a:lnTo>
                    <a:pt x="273240" y="0"/>
                  </a:lnTo>
                  <a:lnTo>
                    <a:pt x="266242" y="0"/>
                  </a:lnTo>
                  <a:lnTo>
                    <a:pt x="268617" y="47015"/>
                  </a:lnTo>
                  <a:lnTo>
                    <a:pt x="275602" y="92697"/>
                  </a:lnTo>
                  <a:lnTo>
                    <a:pt x="286969" y="136791"/>
                  </a:lnTo>
                  <a:lnTo>
                    <a:pt x="302463" y="179082"/>
                  </a:lnTo>
                  <a:lnTo>
                    <a:pt x="321868" y="219329"/>
                  </a:lnTo>
                  <a:lnTo>
                    <a:pt x="344944" y="257289"/>
                  </a:lnTo>
                  <a:lnTo>
                    <a:pt x="371462" y="292747"/>
                  </a:lnTo>
                  <a:lnTo>
                    <a:pt x="401193" y="325450"/>
                  </a:lnTo>
                  <a:lnTo>
                    <a:pt x="433882" y="355180"/>
                  </a:lnTo>
                  <a:lnTo>
                    <a:pt x="469328" y="381711"/>
                  </a:lnTo>
                  <a:lnTo>
                    <a:pt x="507276" y="404799"/>
                  </a:lnTo>
                  <a:lnTo>
                    <a:pt x="547497" y="424205"/>
                  </a:lnTo>
                  <a:lnTo>
                    <a:pt x="589749" y="439699"/>
                  </a:lnTo>
                  <a:lnTo>
                    <a:pt x="633818" y="451065"/>
                  </a:lnTo>
                  <a:lnTo>
                    <a:pt x="679462" y="458050"/>
                  </a:lnTo>
                  <a:lnTo>
                    <a:pt x="726452" y="460425"/>
                  </a:lnTo>
                  <a:lnTo>
                    <a:pt x="726452" y="453428"/>
                  </a:lnTo>
                  <a:close/>
                </a:path>
                <a:path w="727075" h="727075">
                  <a:moveTo>
                    <a:pt x="726452" y="415340"/>
                  </a:moveTo>
                  <a:lnTo>
                    <a:pt x="678129" y="412534"/>
                  </a:lnTo>
                  <a:lnTo>
                    <a:pt x="631418" y="404355"/>
                  </a:lnTo>
                  <a:lnTo>
                    <a:pt x="586638" y="391083"/>
                  </a:lnTo>
                  <a:lnTo>
                    <a:pt x="544093" y="373062"/>
                  </a:lnTo>
                  <a:lnTo>
                    <a:pt x="504113" y="350583"/>
                  </a:lnTo>
                  <a:lnTo>
                    <a:pt x="467017" y="323977"/>
                  </a:lnTo>
                  <a:lnTo>
                    <a:pt x="433095" y="293547"/>
                  </a:lnTo>
                  <a:lnTo>
                    <a:pt x="402678" y="259613"/>
                  </a:lnTo>
                  <a:lnTo>
                    <a:pt x="376085" y="222491"/>
                  </a:lnTo>
                  <a:lnTo>
                    <a:pt x="353606" y="182486"/>
                  </a:lnTo>
                  <a:lnTo>
                    <a:pt x="335584" y="139928"/>
                  </a:lnTo>
                  <a:lnTo>
                    <a:pt x="322326" y="95110"/>
                  </a:lnTo>
                  <a:lnTo>
                    <a:pt x="314134" y="48361"/>
                  </a:lnTo>
                  <a:lnTo>
                    <a:pt x="311340" y="0"/>
                  </a:lnTo>
                  <a:lnTo>
                    <a:pt x="304101" y="0"/>
                  </a:lnTo>
                  <a:lnTo>
                    <a:pt x="306946" y="49199"/>
                  </a:lnTo>
                  <a:lnTo>
                    <a:pt x="315277" y="96748"/>
                  </a:lnTo>
                  <a:lnTo>
                    <a:pt x="328777" y="142341"/>
                  </a:lnTo>
                  <a:lnTo>
                    <a:pt x="347116" y="185648"/>
                  </a:lnTo>
                  <a:lnTo>
                    <a:pt x="369989" y="226339"/>
                  </a:lnTo>
                  <a:lnTo>
                    <a:pt x="397052" y="264109"/>
                  </a:lnTo>
                  <a:lnTo>
                    <a:pt x="428002" y="298627"/>
                  </a:lnTo>
                  <a:lnTo>
                    <a:pt x="462508" y="329590"/>
                  </a:lnTo>
                  <a:lnTo>
                    <a:pt x="500265" y="356654"/>
                  </a:lnTo>
                  <a:lnTo>
                    <a:pt x="540943" y="379526"/>
                  </a:lnTo>
                  <a:lnTo>
                    <a:pt x="584212" y="397865"/>
                  </a:lnTo>
                  <a:lnTo>
                    <a:pt x="629767" y="411365"/>
                  </a:lnTo>
                  <a:lnTo>
                    <a:pt x="677291" y="419696"/>
                  </a:lnTo>
                  <a:lnTo>
                    <a:pt x="726452" y="422554"/>
                  </a:lnTo>
                  <a:lnTo>
                    <a:pt x="726452" y="415340"/>
                  </a:lnTo>
                  <a:close/>
                </a:path>
                <a:path w="727075" h="727075">
                  <a:moveTo>
                    <a:pt x="726452" y="377456"/>
                  </a:moveTo>
                  <a:lnTo>
                    <a:pt x="679246" y="374510"/>
                  </a:lnTo>
                  <a:lnTo>
                    <a:pt x="633755" y="365899"/>
                  </a:lnTo>
                  <a:lnTo>
                    <a:pt x="590346" y="351993"/>
                  </a:lnTo>
                  <a:lnTo>
                    <a:pt x="549363" y="333146"/>
                  </a:lnTo>
                  <a:lnTo>
                    <a:pt x="511187" y="309702"/>
                  </a:lnTo>
                  <a:lnTo>
                    <a:pt x="476148" y="282028"/>
                  </a:lnTo>
                  <a:lnTo>
                    <a:pt x="444627" y="250494"/>
                  </a:lnTo>
                  <a:lnTo>
                    <a:pt x="416966" y="215442"/>
                  </a:lnTo>
                  <a:lnTo>
                    <a:pt x="393534" y="177241"/>
                  </a:lnTo>
                  <a:lnTo>
                    <a:pt x="374688" y="136232"/>
                  </a:lnTo>
                  <a:lnTo>
                    <a:pt x="360781" y="92786"/>
                  </a:lnTo>
                  <a:lnTo>
                    <a:pt x="352171" y="47244"/>
                  </a:lnTo>
                  <a:lnTo>
                    <a:pt x="349224" y="0"/>
                  </a:lnTo>
                  <a:lnTo>
                    <a:pt x="342214" y="0"/>
                  </a:lnTo>
                  <a:lnTo>
                    <a:pt x="345224" y="48145"/>
                  </a:lnTo>
                  <a:lnTo>
                    <a:pt x="353987" y="94526"/>
                  </a:lnTo>
                  <a:lnTo>
                    <a:pt x="368147" y="138785"/>
                  </a:lnTo>
                  <a:lnTo>
                    <a:pt x="387337" y="180555"/>
                  </a:lnTo>
                  <a:lnTo>
                    <a:pt x="411200" y="219481"/>
                  </a:lnTo>
                  <a:lnTo>
                    <a:pt x="439369" y="255181"/>
                  </a:lnTo>
                  <a:lnTo>
                    <a:pt x="471474" y="287299"/>
                  </a:lnTo>
                  <a:lnTo>
                    <a:pt x="507149" y="315468"/>
                  </a:lnTo>
                  <a:lnTo>
                    <a:pt x="546049" y="339344"/>
                  </a:lnTo>
                  <a:lnTo>
                    <a:pt x="587781" y="358533"/>
                  </a:lnTo>
                  <a:lnTo>
                    <a:pt x="632015" y="372694"/>
                  </a:lnTo>
                  <a:lnTo>
                    <a:pt x="678357" y="381457"/>
                  </a:lnTo>
                  <a:lnTo>
                    <a:pt x="726452" y="384467"/>
                  </a:lnTo>
                  <a:lnTo>
                    <a:pt x="726452" y="377456"/>
                  </a:lnTo>
                  <a:close/>
                </a:path>
                <a:path w="727075" h="727075">
                  <a:moveTo>
                    <a:pt x="726452" y="339369"/>
                  </a:moveTo>
                  <a:lnTo>
                    <a:pt x="680554" y="336270"/>
                  </a:lnTo>
                  <a:lnTo>
                    <a:pt x="636485" y="327215"/>
                  </a:lnTo>
                  <a:lnTo>
                    <a:pt x="594677" y="312635"/>
                  </a:lnTo>
                  <a:lnTo>
                    <a:pt x="555523" y="292938"/>
                  </a:lnTo>
                  <a:lnTo>
                    <a:pt x="519442" y="268516"/>
                  </a:lnTo>
                  <a:lnTo>
                    <a:pt x="486854" y="239801"/>
                  </a:lnTo>
                  <a:lnTo>
                    <a:pt x="458139" y="207187"/>
                  </a:lnTo>
                  <a:lnTo>
                    <a:pt x="433730" y="171081"/>
                  </a:lnTo>
                  <a:lnTo>
                    <a:pt x="414032" y="131902"/>
                  </a:lnTo>
                  <a:lnTo>
                    <a:pt x="399453" y="90055"/>
                  </a:lnTo>
                  <a:lnTo>
                    <a:pt x="390410" y="45948"/>
                  </a:lnTo>
                  <a:lnTo>
                    <a:pt x="387311" y="0"/>
                  </a:lnTo>
                  <a:lnTo>
                    <a:pt x="380301" y="0"/>
                  </a:lnTo>
                  <a:lnTo>
                    <a:pt x="383476" y="46913"/>
                  </a:lnTo>
                  <a:lnTo>
                    <a:pt x="392696" y="91948"/>
                  </a:lnTo>
                  <a:lnTo>
                    <a:pt x="407568" y="134658"/>
                  </a:lnTo>
                  <a:lnTo>
                    <a:pt x="427672" y="174650"/>
                  </a:lnTo>
                  <a:lnTo>
                    <a:pt x="452577" y="211493"/>
                  </a:lnTo>
                  <a:lnTo>
                    <a:pt x="481863" y="244779"/>
                  </a:lnTo>
                  <a:lnTo>
                    <a:pt x="515137" y="274091"/>
                  </a:lnTo>
                  <a:lnTo>
                    <a:pt x="551954" y="298996"/>
                  </a:lnTo>
                  <a:lnTo>
                    <a:pt x="591921" y="319100"/>
                  </a:lnTo>
                  <a:lnTo>
                    <a:pt x="634606" y="333984"/>
                  </a:lnTo>
                  <a:lnTo>
                    <a:pt x="679589" y="343204"/>
                  </a:lnTo>
                  <a:lnTo>
                    <a:pt x="726452" y="346379"/>
                  </a:lnTo>
                  <a:lnTo>
                    <a:pt x="726452" y="339369"/>
                  </a:lnTo>
                  <a:close/>
                </a:path>
                <a:path w="727075" h="727075">
                  <a:moveTo>
                    <a:pt x="726452" y="301256"/>
                  </a:moveTo>
                  <a:lnTo>
                    <a:pt x="677697" y="297307"/>
                  </a:lnTo>
                  <a:lnTo>
                    <a:pt x="631418" y="285877"/>
                  </a:lnTo>
                  <a:lnTo>
                    <a:pt x="588251" y="267589"/>
                  </a:lnTo>
                  <a:lnTo>
                    <a:pt x="548805" y="243078"/>
                  </a:lnTo>
                  <a:lnTo>
                    <a:pt x="513702" y="212940"/>
                  </a:lnTo>
                  <a:lnTo>
                    <a:pt x="483590" y="177825"/>
                  </a:lnTo>
                  <a:lnTo>
                    <a:pt x="459079" y="138353"/>
                  </a:lnTo>
                  <a:lnTo>
                    <a:pt x="440791" y="95135"/>
                  </a:lnTo>
                  <a:lnTo>
                    <a:pt x="429374" y="48806"/>
                  </a:lnTo>
                  <a:lnTo>
                    <a:pt x="425424" y="0"/>
                  </a:lnTo>
                  <a:lnTo>
                    <a:pt x="418185" y="0"/>
                  </a:lnTo>
                  <a:lnTo>
                    <a:pt x="421538" y="45478"/>
                  </a:lnTo>
                  <a:lnTo>
                    <a:pt x="431279" y="88925"/>
                  </a:lnTo>
                  <a:lnTo>
                    <a:pt x="446925" y="129844"/>
                  </a:lnTo>
                  <a:lnTo>
                    <a:pt x="467995" y="167767"/>
                  </a:lnTo>
                  <a:lnTo>
                    <a:pt x="493991" y="202196"/>
                  </a:lnTo>
                  <a:lnTo>
                    <a:pt x="524433" y="232664"/>
                  </a:lnTo>
                  <a:lnTo>
                    <a:pt x="558850" y="258673"/>
                  </a:lnTo>
                  <a:lnTo>
                    <a:pt x="596747" y="279742"/>
                  </a:lnTo>
                  <a:lnTo>
                    <a:pt x="637628" y="295402"/>
                  </a:lnTo>
                  <a:lnTo>
                    <a:pt x="681024" y="305142"/>
                  </a:lnTo>
                  <a:lnTo>
                    <a:pt x="726452" y="308495"/>
                  </a:lnTo>
                  <a:lnTo>
                    <a:pt x="726452" y="301256"/>
                  </a:lnTo>
                  <a:close/>
                </a:path>
                <a:path w="727075" h="727075">
                  <a:moveTo>
                    <a:pt x="726452" y="263169"/>
                  </a:moveTo>
                  <a:lnTo>
                    <a:pt x="679259" y="258914"/>
                  </a:lnTo>
                  <a:lnTo>
                    <a:pt x="634822" y="246684"/>
                  </a:lnTo>
                  <a:lnTo>
                    <a:pt x="593864" y="227190"/>
                  </a:lnTo>
                  <a:lnTo>
                    <a:pt x="557161" y="201206"/>
                  </a:lnTo>
                  <a:lnTo>
                    <a:pt x="525449" y="169481"/>
                  </a:lnTo>
                  <a:lnTo>
                    <a:pt x="499465" y="132740"/>
                  </a:lnTo>
                  <a:lnTo>
                    <a:pt x="479983" y="91744"/>
                  </a:lnTo>
                  <a:lnTo>
                    <a:pt x="467753" y="47256"/>
                  </a:lnTo>
                  <a:lnTo>
                    <a:pt x="463499" y="0"/>
                  </a:lnTo>
                  <a:lnTo>
                    <a:pt x="456298" y="0"/>
                  </a:lnTo>
                  <a:lnTo>
                    <a:pt x="460654" y="48539"/>
                  </a:lnTo>
                  <a:lnTo>
                    <a:pt x="473240" y="94246"/>
                  </a:lnTo>
                  <a:lnTo>
                    <a:pt x="493255" y="136359"/>
                  </a:lnTo>
                  <a:lnTo>
                    <a:pt x="519938" y="174117"/>
                  </a:lnTo>
                  <a:lnTo>
                    <a:pt x="552526" y="206717"/>
                  </a:lnTo>
                  <a:lnTo>
                    <a:pt x="590245" y="233426"/>
                  </a:lnTo>
                  <a:lnTo>
                    <a:pt x="632320" y="253453"/>
                  </a:lnTo>
                  <a:lnTo>
                    <a:pt x="677976" y="266026"/>
                  </a:lnTo>
                  <a:lnTo>
                    <a:pt x="726452" y="270395"/>
                  </a:lnTo>
                  <a:lnTo>
                    <a:pt x="726452" y="263169"/>
                  </a:lnTo>
                  <a:close/>
                </a:path>
              </a:pathLst>
            </a:custGeom>
            <a:solidFill>
              <a:srgbClr val="FBDC0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endParaRPr>
            </a:p>
          </p:txBody>
        </p:sp>
        <p:pic>
          <p:nvPicPr>
            <p:cNvPr id="14" name="object 11">
              <a:extLst>
                <a:ext uri="{FF2B5EF4-FFF2-40B4-BE49-F238E27FC236}">
                  <a16:creationId xmlns:a16="http://schemas.microsoft.com/office/drawing/2014/main" id="{AA6DE9E6-CF11-4A74-8CF9-384269329C0E}"/>
                </a:ext>
              </a:extLst>
            </p:cNvPr>
            <p:cNvPicPr/>
            <p:nvPr/>
          </p:nvPicPr>
          <p:blipFill>
            <a:blip r:embed="rId6" cstate="print"/>
            <a:stretch>
              <a:fillRect/>
            </a:stretch>
          </p:blipFill>
          <p:spPr>
            <a:xfrm>
              <a:off x="1283007" y="333756"/>
              <a:ext cx="232070" cy="232301"/>
            </a:xfrm>
            <a:prstGeom prst="rect">
              <a:avLst/>
            </a:prstGeom>
          </p:spPr>
        </p:pic>
      </p:grpSp>
      <p:sp>
        <p:nvSpPr>
          <p:cNvPr id="17" name="object 8">
            <a:extLst>
              <a:ext uri="{FF2B5EF4-FFF2-40B4-BE49-F238E27FC236}">
                <a16:creationId xmlns:a16="http://schemas.microsoft.com/office/drawing/2014/main" id="{08D33BAC-8D5B-443D-8FDE-D502EC45FB5B}"/>
              </a:ext>
            </a:extLst>
          </p:cNvPr>
          <p:cNvSpPr txBox="1"/>
          <p:nvPr/>
        </p:nvSpPr>
        <p:spPr>
          <a:xfrm>
            <a:off x="940091" y="363456"/>
            <a:ext cx="6410619" cy="367408"/>
          </a:xfrm>
          <a:prstGeom prst="rect">
            <a:avLst/>
          </a:prstGeom>
        </p:spPr>
        <p:txBody>
          <a:bodyPr vert="horz" wrap="square" lIns="0" tIns="13335" rIns="0" bIns="0" rtlCol="0">
            <a:spAutoFit/>
          </a:bodyPr>
          <a:lstStyle/>
          <a:p>
            <a:pPr marL="12700" marR="0" lvl="0" indent="0" algn="ctr" defTabSz="914400" rtl="0" eaLnBrk="1" fontAlgn="auto" latinLnBrk="0" hangingPunct="1">
              <a:lnSpc>
                <a:spcPct val="100000"/>
              </a:lnSpc>
              <a:spcBef>
                <a:spcPts val="105"/>
              </a:spcBef>
              <a:spcAft>
                <a:spcPts val="0"/>
              </a:spcAft>
              <a:buClrTx/>
              <a:buSzTx/>
              <a:buFontTx/>
              <a:buNone/>
              <a:tabLst/>
              <a:defRPr/>
            </a:pPr>
            <a:r>
              <a:rPr kumimoji="0" lang="pt-BR" sz="2300" b="0" i="0" u="none" strike="noStrike" kern="1200" cap="none" spc="-5" normalizeH="0" baseline="0" noProof="0" dirty="0">
                <a:ln>
                  <a:noFill/>
                </a:ln>
                <a:solidFill>
                  <a:prstClr val="black"/>
                </a:solidFill>
                <a:effectLst/>
                <a:uLnTx/>
                <a:uFillTx/>
                <a:latin typeface="Segoe UI Black"/>
                <a:ea typeface="+mn-ea"/>
                <a:cs typeface="Segoe UI Black"/>
              </a:rPr>
              <a:t>ATENDIMENTOS REALIZADOS - CLIENTES</a:t>
            </a:r>
          </a:p>
        </p:txBody>
      </p:sp>
    </p:spTree>
    <p:extLst>
      <p:ext uri="{BB962C8B-B14F-4D97-AF65-F5344CB8AC3E}">
        <p14:creationId xmlns:p14="http://schemas.microsoft.com/office/powerpoint/2010/main" val="30270821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940091" y="4816914"/>
            <a:ext cx="4730907"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dirty="0">
                <a:ln>
                  <a:noFill/>
                </a:ln>
                <a:solidFill>
                  <a:prstClr val="black"/>
                </a:solidFill>
                <a:effectLst/>
                <a:uLnTx/>
                <a:uFillTx/>
                <a:latin typeface="Calibri" panose="020F0502020204030204"/>
                <a:ea typeface="+mn-ea"/>
                <a:cs typeface="+mn-cs"/>
              </a:rPr>
              <a:t>Descrição de Imagem: Gráfico 1 – </a:t>
            </a:r>
            <a:r>
              <a:rPr kumimoji="0" lang="ia-Latn-001" sz="1000" b="0" i="0" u="none" strike="noStrike" kern="1200" cap="none" spc="0" normalizeH="0" baseline="0" noProof="0" dirty="0">
                <a:ln>
                  <a:noFill/>
                </a:ln>
                <a:solidFill>
                  <a:prstClr val="black"/>
                </a:solidFill>
                <a:effectLst/>
                <a:uLnTx/>
                <a:uFillTx/>
                <a:latin typeface="Calibri" panose="020F0502020204030204"/>
                <a:ea typeface="+mn-ea"/>
                <a:cs typeface="+mn-cs"/>
              </a:rPr>
              <a:t>Famílias</a:t>
            </a:r>
            <a:r>
              <a:rPr kumimoji="0" lang="pt-BR" sz="1000" b="0" i="0" u="none" strike="noStrike" kern="1200" cap="none" spc="0" normalizeH="0" baseline="0" noProof="0" dirty="0">
                <a:ln>
                  <a:noFill/>
                </a:ln>
                <a:solidFill>
                  <a:prstClr val="black"/>
                </a:solidFill>
                <a:effectLst/>
                <a:uLnTx/>
                <a:uFillTx/>
                <a:latin typeface="Calibri" panose="020F0502020204030204"/>
                <a:ea typeface="+mn-ea"/>
                <a:cs typeface="+mn-cs"/>
              </a:rPr>
              <a:t> (pessoas atendidas) - Jan 1</a:t>
            </a:r>
            <a:r>
              <a:rPr kumimoji="0" lang="ia-Latn-001" sz="1000" b="0" i="0" u="none" strike="noStrike" kern="1200" cap="none" spc="0" normalizeH="0" baseline="0" noProof="0" dirty="0">
                <a:ln>
                  <a:noFill/>
                </a:ln>
                <a:solidFill>
                  <a:prstClr val="black"/>
                </a:solidFill>
                <a:effectLst/>
                <a:uLnTx/>
                <a:uFillTx/>
                <a:latin typeface="Calibri" panose="020F0502020204030204"/>
                <a:ea typeface="+mn-ea"/>
                <a:cs typeface="+mn-cs"/>
              </a:rPr>
              <a:t>18</a:t>
            </a:r>
            <a:r>
              <a:rPr kumimoji="0" lang="pt-BR" sz="1000" b="0" i="0" u="none" strike="noStrike" kern="1200" cap="none" spc="0" normalizeH="0" baseline="0" noProof="0" dirty="0">
                <a:ln>
                  <a:noFill/>
                </a:ln>
                <a:solidFill>
                  <a:prstClr val="black"/>
                </a:solidFill>
                <a:effectLst/>
                <a:uLnTx/>
                <a:uFillTx/>
                <a:latin typeface="Calibri" panose="020F0502020204030204"/>
                <a:ea typeface="+mn-ea"/>
                <a:cs typeface="+mn-cs"/>
              </a:rPr>
              <a:t> - Fev 2</a:t>
            </a:r>
            <a:r>
              <a:rPr kumimoji="0" lang="ia-Latn-001" sz="1000" b="0" i="0" u="none" strike="noStrike" kern="1200" cap="none" spc="0" normalizeH="0" baseline="0" noProof="0" dirty="0">
                <a:ln>
                  <a:noFill/>
                </a:ln>
                <a:solidFill>
                  <a:prstClr val="black"/>
                </a:solidFill>
                <a:effectLst/>
                <a:uLnTx/>
                <a:uFillTx/>
                <a:latin typeface="Calibri" panose="020F0502020204030204"/>
                <a:ea typeface="+mn-ea"/>
                <a:cs typeface="+mn-cs"/>
              </a:rPr>
              <a:t>84</a:t>
            </a:r>
            <a:r>
              <a:rPr kumimoji="0" lang="pt-BR" sz="1000" b="0" i="0" u="none" strike="noStrike" kern="1200" cap="none" spc="0" normalizeH="0" baseline="0" noProof="0" dirty="0">
                <a:ln>
                  <a:noFill/>
                </a:ln>
                <a:solidFill>
                  <a:prstClr val="black"/>
                </a:solidFill>
                <a:effectLst/>
                <a:uLnTx/>
                <a:uFillTx/>
                <a:latin typeface="Calibri" panose="020F0502020204030204"/>
                <a:ea typeface="+mn-ea"/>
                <a:cs typeface="+mn-cs"/>
              </a:rPr>
              <a:t> – Mar 485 - Abr 683 – Mai 946</a:t>
            </a:r>
            <a:r>
              <a:rPr kumimoji="0" lang="ia-Latn-001" sz="1000" b="0" i="0" u="none" strike="noStrike" kern="1200" cap="none" spc="0" normalizeH="0" baseline="0" noProof="0" dirty="0">
                <a:ln>
                  <a:noFill/>
                </a:ln>
                <a:solidFill>
                  <a:prstClr val="black"/>
                </a:solidFill>
                <a:effectLst/>
                <a:uLnTx/>
                <a:uFillTx/>
                <a:latin typeface="Calibri" panose="020F0502020204030204"/>
                <a:ea typeface="+mn-ea"/>
                <a:cs typeface="+mn-cs"/>
              </a:rPr>
              <a:t>.</a:t>
            </a:r>
            <a:endParaRPr kumimoji="0" lang="pt-BR"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CaixaDeTexto 17"/>
          <p:cNvSpPr txBox="1"/>
          <p:nvPr/>
        </p:nvSpPr>
        <p:spPr>
          <a:xfrm>
            <a:off x="6374673" y="4816914"/>
            <a:ext cx="495099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dirty="0">
                <a:ln>
                  <a:noFill/>
                </a:ln>
                <a:solidFill>
                  <a:prstClr val="black"/>
                </a:solidFill>
                <a:effectLst/>
                <a:uLnTx/>
                <a:uFillTx/>
                <a:latin typeface="Calibri" panose="020F0502020204030204"/>
                <a:ea typeface="+mn-ea"/>
                <a:cs typeface="+mn-cs"/>
              </a:rPr>
              <a:t>Descrição de Imagem: Gráfico 2 – Atendimentos </a:t>
            </a:r>
            <a:r>
              <a:rPr kumimoji="0" lang="ia-Latn-001" sz="1000" b="0" i="0" u="none" strike="noStrike" kern="1200" cap="none" spc="0" normalizeH="0" baseline="0" noProof="0" dirty="0">
                <a:ln>
                  <a:noFill/>
                </a:ln>
                <a:solidFill>
                  <a:prstClr val="black"/>
                </a:solidFill>
                <a:effectLst/>
                <a:uLnTx/>
                <a:uFillTx/>
                <a:latin typeface="Calibri" panose="020F0502020204030204"/>
                <a:ea typeface="+mn-ea"/>
                <a:cs typeface="+mn-cs"/>
              </a:rPr>
              <a:t>realizados às famílias </a:t>
            </a:r>
            <a:r>
              <a:rPr kumimoji="0" lang="pt-BR" sz="1000" b="0" i="0" u="none" strike="noStrike" kern="1200" cap="none" spc="0" normalizeH="0" baseline="0" noProof="0" dirty="0">
                <a:ln>
                  <a:noFill/>
                </a:ln>
                <a:solidFill>
                  <a:prstClr val="black"/>
                </a:solidFill>
                <a:effectLst/>
                <a:uLnTx/>
                <a:uFillTx/>
                <a:latin typeface="Calibri" panose="020F0502020204030204"/>
                <a:ea typeface="+mn-ea"/>
                <a:cs typeface="+mn-cs"/>
              </a:rPr>
              <a:t>– Jan</a:t>
            </a:r>
            <a:r>
              <a:rPr kumimoji="0" lang="ia-Latn-001" sz="1000" b="0" i="0" u="none" strike="noStrike" kern="1200" cap="none" spc="0" normalizeH="0" baseline="0" noProof="0" dirty="0">
                <a:ln>
                  <a:noFill/>
                </a:ln>
                <a:solidFill>
                  <a:prstClr val="black"/>
                </a:solidFill>
                <a:effectLst/>
                <a:uLnTx/>
                <a:uFillTx/>
                <a:latin typeface="Calibri" panose="020F0502020204030204"/>
                <a:ea typeface="+mn-ea"/>
                <a:cs typeface="+mn-cs"/>
              </a:rPr>
              <a:t> 356</a:t>
            </a:r>
            <a:r>
              <a:rPr kumimoji="0" lang="pt-BR" sz="1000" b="0" i="0" u="none" strike="noStrike" kern="1200" cap="none" spc="0" normalizeH="0" baseline="0" noProof="0" dirty="0">
                <a:ln>
                  <a:noFill/>
                </a:ln>
                <a:solidFill>
                  <a:prstClr val="black"/>
                </a:solidFill>
                <a:effectLst/>
                <a:uLnTx/>
                <a:uFillTx/>
                <a:latin typeface="Calibri" panose="020F0502020204030204"/>
                <a:ea typeface="+mn-ea"/>
                <a:cs typeface="+mn-cs"/>
              </a:rPr>
              <a:t> - </a:t>
            </a:r>
            <a:r>
              <a:rPr kumimoji="0" lang="ia-Latn-001" sz="1000" b="0" i="0" u="none" strike="noStrike" kern="1200" cap="none" spc="0" normalizeH="0" baseline="0" noProof="0" dirty="0">
                <a:ln>
                  <a:noFill/>
                </a:ln>
                <a:solidFill>
                  <a:prstClr val="black"/>
                </a:solidFill>
                <a:effectLst/>
                <a:uLnTx/>
                <a:uFillTx/>
                <a:latin typeface="Calibri" panose="020F0502020204030204"/>
                <a:ea typeface="+mn-ea"/>
                <a:cs typeface="+mn-cs"/>
              </a:rPr>
              <a:t>fev 1</a:t>
            </a:r>
            <a:r>
              <a:rPr kumimoji="0" lang="pt-BR" sz="1000" b="0"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ia-Latn-001" sz="1000" b="0" i="0" u="none" strike="noStrike" kern="1200" cap="none" spc="0" normalizeH="0" baseline="0" noProof="0" dirty="0">
                <a:ln>
                  <a:noFill/>
                </a:ln>
                <a:solidFill>
                  <a:prstClr val="black"/>
                </a:solidFill>
                <a:effectLst/>
                <a:uLnTx/>
                <a:uFillTx/>
                <a:latin typeface="Calibri" panose="020F0502020204030204"/>
                <a:ea typeface="+mn-ea"/>
                <a:cs typeface="+mn-cs"/>
              </a:rPr>
              <a:t>092</a:t>
            </a:r>
            <a:r>
              <a:rPr kumimoji="0" lang="pt-BR" sz="1000" b="0" i="0" u="none" strike="noStrike" kern="1200" cap="none" spc="0" normalizeH="0" baseline="0" noProof="0" dirty="0">
                <a:ln>
                  <a:noFill/>
                </a:ln>
                <a:solidFill>
                  <a:prstClr val="black"/>
                </a:solidFill>
                <a:effectLst/>
                <a:uLnTx/>
                <a:uFillTx/>
                <a:latin typeface="Calibri" panose="020F0502020204030204"/>
                <a:ea typeface="+mn-ea"/>
                <a:cs typeface="+mn-cs"/>
              </a:rPr>
              <a:t> – Mar 2.548 – Abr 4.454 – Mai 6.921</a:t>
            </a:r>
            <a:r>
              <a:rPr kumimoji="0" lang="ia-Latn-001" sz="1000" b="0" i="0" u="none" strike="noStrike" kern="1200" cap="none" spc="0" normalizeH="0" baseline="0" noProof="0" dirty="0">
                <a:ln>
                  <a:noFill/>
                </a:ln>
                <a:solidFill>
                  <a:prstClr val="black"/>
                </a:solidFill>
                <a:effectLst/>
                <a:uLnTx/>
                <a:uFillTx/>
                <a:latin typeface="Calibri" panose="020F0502020204030204"/>
                <a:ea typeface="+mn-ea"/>
                <a:cs typeface="+mn-cs"/>
              </a:rPr>
              <a:t>. </a:t>
            </a:r>
            <a:endParaRPr kumimoji="0" lang="pt-BR"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 name="Imagem 2">
            <a:extLst>
              <a:ext uri="{FF2B5EF4-FFF2-40B4-BE49-F238E27FC236}">
                <a16:creationId xmlns:a16="http://schemas.microsoft.com/office/drawing/2014/main" id="{7509D70C-82C5-4499-9EE9-43859CCD0F82}"/>
              </a:ext>
            </a:extLst>
          </p:cNvPr>
          <p:cNvPicPr>
            <a:picLocks noChangeAspect="1"/>
          </p:cNvPicPr>
          <p:nvPr/>
        </p:nvPicPr>
        <p:blipFill>
          <a:blip r:embed="rId3"/>
          <a:stretch>
            <a:fillRect/>
          </a:stretch>
        </p:blipFill>
        <p:spPr>
          <a:xfrm>
            <a:off x="940091" y="2041086"/>
            <a:ext cx="4809423" cy="2776574"/>
          </a:xfrm>
          <a:prstGeom prst="rect">
            <a:avLst/>
          </a:prstGeom>
        </p:spPr>
      </p:pic>
      <p:pic>
        <p:nvPicPr>
          <p:cNvPr id="4" name="Imagem 3">
            <a:extLst>
              <a:ext uri="{FF2B5EF4-FFF2-40B4-BE49-F238E27FC236}">
                <a16:creationId xmlns:a16="http://schemas.microsoft.com/office/drawing/2014/main" id="{4A7F5073-1631-4CA6-A365-AFD43137EBD3}"/>
              </a:ext>
            </a:extLst>
          </p:cNvPr>
          <p:cNvPicPr>
            <a:picLocks noChangeAspect="1"/>
          </p:cNvPicPr>
          <p:nvPr/>
        </p:nvPicPr>
        <p:blipFill>
          <a:blip r:embed="rId4"/>
          <a:stretch>
            <a:fillRect/>
          </a:stretch>
        </p:blipFill>
        <p:spPr>
          <a:xfrm>
            <a:off x="6374673" y="2041086"/>
            <a:ext cx="4809423" cy="2775828"/>
          </a:xfrm>
          <a:prstGeom prst="rect">
            <a:avLst/>
          </a:prstGeom>
        </p:spPr>
      </p:pic>
      <p:grpSp>
        <p:nvGrpSpPr>
          <p:cNvPr id="10" name="object 9">
            <a:extLst>
              <a:ext uri="{FF2B5EF4-FFF2-40B4-BE49-F238E27FC236}">
                <a16:creationId xmlns:a16="http://schemas.microsoft.com/office/drawing/2014/main" id="{E82C85DD-6786-4A01-B271-CF516AEFE978}"/>
              </a:ext>
            </a:extLst>
          </p:cNvPr>
          <p:cNvGrpSpPr/>
          <p:nvPr/>
        </p:nvGrpSpPr>
        <p:grpSpPr>
          <a:xfrm>
            <a:off x="213639" y="216425"/>
            <a:ext cx="727075" cy="727075"/>
            <a:chOff x="788625" y="333756"/>
            <a:chExt cx="727075" cy="727075"/>
          </a:xfrm>
        </p:grpSpPr>
        <p:sp>
          <p:nvSpPr>
            <p:cNvPr id="11" name="object 10">
              <a:extLst>
                <a:ext uri="{FF2B5EF4-FFF2-40B4-BE49-F238E27FC236}">
                  <a16:creationId xmlns:a16="http://schemas.microsoft.com/office/drawing/2014/main" id="{07F1B189-E674-4722-A8D0-CFCABF231F23}"/>
                </a:ext>
              </a:extLst>
            </p:cNvPr>
            <p:cNvSpPr/>
            <p:nvPr/>
          </p:nvSpPr>
          <p:spPr>
            <a:xfrm>
              <a:off x="788619" y="333768"/>
              <a:ext cx="727075" cy="727075"/>
            </a:xfrm>
            <a:custGeom>
              <a:avLst/>
              <a:gdLst/>
              <a:ahLst/>
              <a:cxnLst/>
              <a:rect l="l" t="t" r="r" b="b"/>
              <a:pathLst>
                <a:path w="727075" h="727075">
                  <a:moveTo>
                    <a:pt x="726452" y="719670"/>
                  </a:moveTo>
                  <a:lnTo>
                    <a:pt x="679246" y="718134"/>
                  </a:lnTo>
                  <a:lnTo>
                    <a:pt x="632828" y="713600"/>
                  </a:lnTo>
                  <a:lnTo>
                    <a:pt x="587324" y="706145"/>
                  </a:lnTo>
                  <a:lnTo>
                    <a:pt x="542810" y="695883"/>
                  </a:lnTo>
                  <a:lnTo>
                    <a:pt x="499376" y="682904"/>
                  </a:lnTo>
                  <a:lnTo>
                    <a:pt x="457136" y="667308"/>
                  </a:lnTo>
                  <a:lnTo>
                    <a:pt x="416166" y="649185"/>
                  </a:lnTo>
                  <a:lnTo>
                    <a:pt x="376580" y="628624"/>
                  </a:lnTo>
                  <a:lnTo>
                    <a:pt x="338467" y="605726"/>
                  </a:lnTo>
                  <a:lnTo>
                    <a:pt x="301917" y="580605"/>
                  </a:lnTo>
                  <a:lnTo>
                    <a:pt x="267042" y="553326"/>
                  </a:lnTo>
                  <a:lnTo>
                    <a:pt x="233921" y="524002"/>
                  </a:lnTo>
                  <a:lnTo>
                    <a:pt x="202653" y="492734"/>
                  </a:lnTo>
                  <a:lnTo>
                    <a:pt x="173329" y="459600"/>
                  </a:lnTo>
                  <a:lnTo>
                    <a:pt x="146062" y="424700"/>
                  </a:lnTo>
                  <a:lnTo>
                    <a:pt x="120929" y="388150"/>
                  </a:lnTo>
                  <a:lnTo>
                    <a:pt x="98044" y="350024"/>
                  </a:lnTo>
                  <a:lnTo>
                    <a:pt x="77495" y="310426"/>
                  </a:lnTo>
                  <a:lnTo>
                    <a:pt x="59359" y="269443"/>
                  </a:lnTo>
                  <a:lnTo>
                    <a:pt x="43764" y="227177"/>
                  </a:lnTo>
                  <a:lnTo>
                    <a:pt x="30784" y="183730"/>
                  </a:lnTo>
                  <a:lnTo>
                    <a:pt x="20523" y="139192"/>
                  </a:lnTo>
                  <a:lnTo>
                    <a:pt x="13081" y="93662"/>
                  </a:lnTo>
                  <a:lnTo>
                    <a:pt x="8547" y="47231"/>
                  </a:lnTo>
                  <a:lnTo>
                    <a:pt x="7010" y="0"/>
                  </a:lnTo>
                  <a:lnTo>
                    <a:pt x="0" y="0"/>
                  </a:lnTo>
                  <a:lnTo>
                    <a:pt x="1549" y="47701"/>
                  </a:lnTo>
                  <a:lnTo>
                    <a:pt x="6134" y="94589"/>
                  </a:lnTo>
                  <a:lnTo>
                    <a:pt x="13652" y="140576"/>
                  </a:lnTo>
                  <a:lnTo>
                    <a:pt x="24003" y="185547"/>
                  </a:lnTo>
                  <a:lnTo>
                    <a:pt x="37109" y="229425"/>
                  </a:lnTo>
                  <a:lnTo>
                    <a:pt x="52857" y="272097"/>
                  </a:lnTo>
                  <a:lnTo>
                    <a:pt x="71158" y="313474"/>
                  </a:lnTo>
                  <a:lnTo>
                    <a:pt x="91909" y="353466"/>
                  </a:lnTo>
                  <a:lnTo>
                    <a:pt x="115023" y="391960"/>
                  </a:lnTo>
                  <a:lnTo>
                    <a:pt x="140385" y="428879"/>
                  </a:lnTo>
                  <a:lnTo>
                    <a:pt x="167919" y="464108"/>
                  </a:lnTo>
                  <a:lnTo>
                    <a:pt x="197523" y="497560"/>
                  </a:lnTo>
                  <a:lnTo>
                    <a:pt x="229095" y="529132"/>
                  </a:lnTo>
                  <a:lnTo>
                    <a:pt x="262534" y="558736"/>
                  </a:lnTo>
                  <a:lnTo>
                    <a:pt x="297751" y="586270"/>
                  </a:lnTo>
                  <a:lnTo>
                    <a:pt x="334657" y="611644"/>
                  </a:lnTo>
                  <a:lnTo>
                    <a:pt x="373138" y="634758"/>
                  </a:lnTo>
                  <a:lnTo>
                    <a:pt x="413118" y="655510"/>
                  </a:lnTo>
                  <a:lnTo>
                    <a:pt x="454482" y="673811"/>
                  </a:lnTo>
                  <a:lnTo>
                    <a:pt x="497128" y="689559"/>
                  </a:lnTo>
                  <a:lnTo>
                    <a:pt x="540994" y="702665"/>
                  </a:lnTo>
                  <a:lnTo>
                    <a:pt x="585939" y="713028"/>
                  </a:lnTo>
                  <a:lnTo>
                    <a:pt x="631901" y="720547"/>
                  </a:lnTo>
                  <a:lnTo>
                    <a:pt x="678776" y="725119"/>
                  </a:lnTo>
                  <a:lnTo>
                    <a:pt x="726452" y="726668"/>
                  </a:lnTo>
                  <a:lnTo>
                    <a:pt x="726452" y="719670"/>
                  </a:lnTo>
                  <a:close/>
                </a:path>
                <a:path w="727075" h="727075">
                  <a:moveTo>
                    <a:pt x="726452" y="681583"/>
                  </a:moveTo>
                  <a:lnTo>
                    <a:pt x="677887" y="679869"/>
                  </a:lnTo>
                  <a:lnTo>
                    <a:pt x="630237" y="674801"/>
                  </a:lnTo>
                  <a:lnTo>
                    <a:pt x="583603" y="666496"/>
                  </a:lnTo>
                  <a:lnTo>
                    <a:pt x="538111" y="655066"/>
                  </a:lnTo>
                  <a:lnTo>
                    <a:pt x="493864" y="640638"/>
                  </a:lnTo>
                  <a:lnTo>
                    <a:pt x="451002" y="623328"/>
                  </a:lnTo>
                  <a:lnTo>
                    <a:pt x="409625" y="603237"/>
                  </a:lnTo>
                  <a:lnTo>
                    <a:pt x="369849" y="580504"/>
                  </a:lnTo>
                  <a:lnTo>
                    <a:pt x="331800" y="555218"/>
                  </a:lnTo>
                  <a:lnTo>
                    <a:pt x="295592" y="527519"/>
                  </a:lnTo>
                  <a:lnTo>
                    <a:pt x="261327" y="497509"/>
                  </a:lnTo>
                  <a:lnTo>
                    <a:pt x="229146" y="465315"/>
                  </a:lnTo>
                  <a:lnTo>
                    <a:pt x="199148" y="431050"/>
                  </a:lnTo>
                  <a:lnTo>
                    <a:pt x="171450" y="394830"/>
                  </a:lnTo>
                  <a:lnTo>
                    <a:pt x="146177" y="356768"/>
                  </a:lnTo>
                  <a:lnTo>
                    <a:pt x="123444" y="316979"/>
                  </a:lnTo>
                  <a:lnTo>
                    <a:pt x="103352" y="275577"/>
                  </a:lnTo>
                  <a:lnTo>
                    <a:pt x="86042" y="232702"/>
                  </a:lnTo>
                  <a:lnTo>
                    <a:pt x="71615" y="188442"/>
                  </a:lnTo>
                  <a:lnTo>
                    <a:pt x="60185" y="142925"/>
                  </a:lnTo>
                  <a:lnTo>
                    <a:pt x="51892" y="96266"/>
                  </a:lnTo>
                  <a:lnTo>
                    <a:pt x="46824" y="48590"/>
                  </a:lnTo>
                  <a:lnTo>
                    <a:pt x="45097" y="0"/>
                  </a:lnTo>
                  <a:lnTo>
                    <a:pt x="37871" y="0"/>
                  </a:lnTo>
                  <a:lnTo>
                    <a:pt x="39471" y="47066"/>
                  </a:lnTo>
                  <a:lnTo>
                    <a:pt x="44183" y="93294"/>
                  </a:lnTo>
                  <a:lnTo>
                    <a:pt x="51904" y="138595"/>
                  </a:lnTo>
                  <a:lnTo>
                    <a:pt x="62534" y="182841"/>
                  </a:lnTo>
                  <a:lnTo>
                    <a:pt x="75971" y="225933"/>
                  </a:lnTo>
                  <a:lnTo>
                    <a:pt x="92113" y="267779"/>
                  </a:lnTo>
                  <a:lnTo>
                    <a:pt x="110845" y="308279"/>
                  </a:lnTo>
                  <a:lnTo>
                    <a:pt x="132080" y="347306"/>
                  </a:lnTo>
                  <a:lnTo>
                    <a:pt x="155702" y="384771"/>
                  </a:lnTo>
                  <a:lnTo>
                    <a:pt x="181610" y="420573"/>
                  </a:lnTo>
                  <a:lnTo>
                    <a:pt x="209702" y="454609"/>
                  </a:lnTo>
                  <a:lnTo>
                    <a:pt x="239877" y="486765"/>
                  </a:lnTo>
                  <a:lnTo>
                    <a:pt x="272034" y="516940"/>
                  </a:lnTo>
                  <a:lnTo>
                    <a:pt x="306057" y="545045"/>
                  </a:lnTo>
                  <a:lnTo>
                    <a:pt x="341845" y="570953"/>
                  </a:lnTo>
                  <a:lnTo>
                    <a:pt x="379298" y="594588"/>
                  </a:lnTo>
                  <a:lnTo>
                    <a:pt x="418325" y="615823"/>
                  </a:lnTo>
                  <a:lnTo>
                    <a:pt x="458800" y="634555"/>
                  </a:lnTo>
                  <a:lnTo>
                    <a:pt x="500621" y="650697"/>
                  </a:lnTo>
                  <a:lnTo>
                    <a:pt x="543699" y="664133"/>
                  </a:lnTo>
                  <a:lnTo>
                    <a:pt x="587933" y="674763"/>
                  </a:lnTo>
                  <a:lnTo>
                    <a:pt x="633196" y="682485"/>
                  </a:lnTo>
                  <a:lnTo>
                    <a:pt x="679411" y="687197"/>
                  </a:lnTo>
                  <a:lnTo>
                    <a:pt x="726452" y="688797"/>
                  </a:lnTo>
                  <a:lnTo>
                    <a:pt x="726452" y="681583"/>
                  </a:lnTo>
                  <a:close/>
                </a:path>
                <a:path w="727075" h="727075">
                  <a:moveTo>
                    <a:pt x="726452" y="643699"/>
                  </a:moveTo>
                  <a:lnTo>
                    <a:pt x="678522" y="641934"/>
                  </a:lnTo>
                  <a:lnTo>
                    <a:pt x="631520" y="636714"/>
                  </a:lnTo>
                  <a:lnTo>
                    <a:pt x="585597" y="628154"/>
                  </a:lnTo>
                  <a:lnTo>
                    <a:pt x="540867" y="616407"/>
                  </a:lnTo>
                  <a:lnTo>
                    <a:pt x="497459" y="601560"/>
                  </a:lnTo>
                  <a:lnTo>
                    <a:pt x="455485" y="583780"/>
                  </a:lnTo>
                  <a:lnTo>
                    <a:pt x="415086" y="563168"/>
                  </a:lnTo>
                  <a:lnTo>
                    <a:pt x="376389" y="539851"/>
                  </a:lnTo>
                  <a:lnTo>
                    <a:pt x="339509" y="513956"/>
                  </a:lnTo>
                  <a:lnTo>
                    <a:pt x="304571" y="485609"/>
                  </a:lnTo>
                  <a:lnTo>
                    <a:pt x="271716" y="454939"/>
                  </a:lnTo>
                  <a:lnTo>
                    <a:pt x="241058" y="422071"/>
                  </a:lnTo>
                  <a:lnTo>
                    <a:pt x="212712" y="387121"/>
                  </a:lnTo>
                  <a:lnTo>
                    <a:pt x="186829" y="350227"/>
                  </a:lnTo>
                  <a:lnTo>
                    <a:pt x="163512" y="311518"/>
                  </a:lnTo>
                  <a:lnTo>
                    <a:pt x="142900" y="271106"/>
                  </a:lnTo>
                  <a:lnTo>
                    <a:pt x="125120" y="229120"/>
                  </a:lnTo>
                  <a:lnTo>
                    <a:pt x="110286" y="185686"/>
                  </a:lnTo>
                  <a:lnTo>
                    <a:pt x="98526" y="140931"/>
                  </a:lnTo>
                  <a:lnTo>
                    <a:pt x="89979" y="94983"/>
                  </a:lnTo>
                  <a:lnTo>
                    <a:pt x="84747" y="47955"/>
                  </a:lnTo>
                  <a:lnTo>
                    <a:pt x="82981" y="0"/>
                  </a:lnTo>
                  <a:lnTo>
                    <a:pt x="75971" y="0"/>
                  </a:lnTo>
                  <a:lnTo>
                    <a:pt x="77762" y="48488"/>
                  </a:lnTo>
                  <a:lnTo>
                    <a:pt x="83045" y="96037"/>
                  </a:lnTo>
                  <a:lnTo>
                    <a:pt x="91681" y="142481"/>
                  </a:lnTo>
                  <a:lnTo>
                    <a:pt x="103568" y="187731"/>
                  </a:lnTo>
                  <a:lnTo>
                    <a:pt x="118554" y="231648"/>
                  </a:lnTo>
                  <a:lnTo>
                    <a:pt x="136537" y="274091"/>
                  </a:lnTo>
                  <a:lnTo>
                    <a:pt x="157365" y="314947"/>
                  </a:lnTo>
                  <a:lnTo>
                    <a:pt x="180936" y="354076"/>
                  </a:lnTo>
                  <a:lnTo>
                    <a:pt x="207098" y="391375"/>
                  </a:lnTo>
                  <a:lnTo>
                    <a:pt x="235737" y="426694"/>
                  </a:lnTo>
                  <a:lnTo>
                    <a:pt x="266738" y="459917"/>
                  </a:lnTo>
                  <a:lnTo>
                    <a:pt x="299948" y="490918"/>
                  </a:lnTo>
                  <a:lnTo>
                    <a:pt x="335254" y="519569"/>
                  </a:lnTo>
                  <a:lnTo>
                    <a:pt x="372541" y="545744"/>
                  </a:lnTo>
                  <a:lnTo>
                    <a:pt x="411670" y="569302"/>
                  </a:lnTo>
                  <a:lnTo>
                    <a:pt x="452501" y="590143"/>
                  </a:lnTo>
                  <a:lnTo>
                    <a:pt x="494931" y="608126"/>
                  </a:lnTo>
                  <a:lnTo>
                    <a:pt x="538822" y="623112"/>
                  </a:lnTo>
                  <a:lnTo>
                    <a:pt x="584047" y="635000"/>
                  </a:lnTo>
                  <a:lnTo>
                    <a:pt x="630478" y="643636"/>
                  </a:lnTo>
                  <a:lnTo>
                    <a:pt x="677989" y="648919"/>
                  </a:lnTo>
                  <a:lnTo>
                    <a:pt x="726452" y="650709"/>
                  </a:lnTo>
                  <a:lnTo>
                    <a:pt x="726452" y="643699"/>
                  </a:lnTo>
                  <a:close/>
                </a:path>
                <a:path w="727075" h="727075">
                  <a:moveTo>
                    <a:pt x="726452" y="605586"/>
                  </a:moveTo>
                  <a:lnTo>
                    <a:pt x="679234" y="603770"/>
                  </a:lnTo>
                  <a:lnTo>
                    <a:pt x="632993" y="598373"/>
                  </a:lnTo>
                  <a:lnTo>
                    <a:pt x="587857" y="589572"/>
                  </a:lnTo>
                  <a:lnTo>
                    <a:pt x="543979" y="577469"/>
                  </a:lnTo>
                  <a:lnTo>
                    <a:pt x="501484" y="562203"/>
                  </a:lnTo>
                  <a:lnTo>
                    <a:pt x="460514" y="543941"/>
                  </a:lnTo>
                  <a:lnTo>
                    <a:pt x="421208" y="522782"/>
                  </a:lnTo>
                  <a:lnTo>
                    <a:pt x="383692" y="498881"/>
                  </a:lnTo>
                  <a:lnTo>
                    <a:pt x="348107" y="472363"/>
                  </a:lnTo>
                  <a:lnTo>
                    <a:pt x="314591" y="443382"/>
                  </a:lnTo>
                  <a:lnTo>
                    <a:pt x="283260" y="412051"/>
                  </a:lnTo>
                  <a:lnTo>
                    <a:pt x="254279" y="378523"/>
                  </a:lnTo>
                  <a:lnTo>
                    <a:pt x="227774" y="342925"/>
                  </a:lnTo>
                  <a:lnTo>
                    <a:pt x="203885" y="305396"/>
                  </a:lnTo>
                  <a:lnTo>
                    <a:pt x="182727" y="266065"/>
                  </a:lnTo>
                  <a:lnTo>
                    <a:pt x="164452" y="225082"/>
                  </a:lnTo>
                  <a:lnTo>
                    <a:pt x="149199" y="182575"/>
                  </a:lnTo>
                  <a:lnTo>
                    <a:pt x="137096" y="138671"/>
                  </a:lnTo>
                  <a:lnTo>
                    <a:pt x="128295" y="93522"/>
                  </a:lnTo>
                  <a:lnTo>
                    <a:pt x="122897" y="47244"/>
                  </a:lnTo>
                  <a:lnTo>
                    <a:pt x="121081" y="0"/>
                  </a:lnTo>
                  <a:lnTo>
                    <a:pt x="114071" y="0"/>
                  </a:lnTo>
                  <a:lnTo>
                    <a:pt x="115912" y="47802"/>
                  </a:lnTo>
                  <a:lnTo>
                    <a:pt x="121361" y="94615"/>
                  </a:lnTo>
                  <a:lnTo>
                    <a:pt x="130276" y="140296"/>
                  </a:lnTo>
                  <a:lnTo>
                    <a:pt x="142519" y="184708"/>
                  </a:lnTo>
                  <a:lnTo>
                    <a:pt x="157937" y="227723"/>
                  </a:lnTo>
                  <a:lnTo>
                    <a:pt x="176415" y="269176"/>
                  </a:lnTo>
                  <a:lnTo>
                    <a:pt x="197815" y="308965"/>
                  </a:lnTo>
                  <a:lnTo>
                    <a:pt x="221983" y="346925"/>
                  </a:lnTo>
                  <a:lnTo>
                    <a:pt x="248793" y="382930"/>
                  </a:lnTo>
                  <a:lnTo>
                    <a:pt x="278104" y="416852"/>
                  </a:lnTo>
                  <a:lnTo>
                    <a:pt x="309791" y="448538"/>
                  </a:lnTo>
                  <a:lnTo>
                    <a:pt x="343700" y="477850"/>
                  </a:lnTo>
                  <a:lnTo>
                    <a:pt x="379691" y="504672"/>
                  </a:lnTo>
                  <a:lnTo>
                    <a:pt x="417639" y="528840"/>
                  </a:lnTo>
                  <a:lnTo>
                    <a:pt x="457403" y="550240"/>
                  </a:lnTo>
                  <a:lnTo>
                    <a:pt x="498856" y="568718"/>
                  </a:lnTo>
                  <a:lnTo>
                    <a:pt x="541845" y="584149"/>
                  </a:lnTo>
                  <a:lnTo>
                    <a:pt x="586232" y="596392"/>
                  </a:lnTo>
                  <a:lnTo>
                    <a:pt x="631888" y="605294"/>
                  </a:lnTo>
                  <a:lnTo>
                    <a:pt x="678675" y="610743"/>
                  </a:lnTo>
                  <a:lnTo>
                    <a:pt x="726452" y="612597"/>
                  </a:lnTo>
                  <a:lnTo>
                    <a:pt x="726452" y="605586"/>
                  </a:lnTo>
                  <a:close/>
                </a:path>
                <a:path w="727075" h="727075">
                  <a:moveTo>
                    <a:pt x="726452" y="567499"/>
                  </a:moveTo>
                  <a:lnTo>
                    <a:pt x="677595" y="565416"/>
                  </a:lnTo>
                  <a:lnTo>
                    <a:pt x="629881" y="559269"/>
                  </a:lnTo>
                  <a:lnTo>
                    <a:pt x="583463" y="549236"/>
                  </a:lnTo>
                  <a:lnTo>
                    <a:pt x="538543" y="535482"/>
                  </a:lnTo>
                  <a:lnTo>
                    <a:pt x="495261" y="518185"/>
                  </a:lnTo>
                  <a:lnTo>
                    <a:pt x="453809" y="497509"/>
                  </a:lnTo>
                  <a:lnTo>
                    <a:pt x="414350" y="473633"/>
                  </a:lnTo>
                  <a:lnTo>
                    <a:pt x="377063" y="446735"/>
                  </a:lnTo>
                  <a:lnTo>
                    <a:pt x="342112" y="416979"/>
                  </a:lnTo>
                  <a:lnTo>
                    <a:pt x="309676" y="384530"/>
                  </a:lnTo>
                  <a:lnTo>
                    <a:pt x="279920" y="349567"/>
                  </a:lnTo>
                  <a:lnTo>
                    <a:pt x="253034" y="312267"/>
                  </a:lnTo>
                  <a:lnTo>
                    <a:pt x="229158" y="272796"/>
                  </a:lnTo>
                  <a:lnTo>
                    <a:pt x="208495" y="231330"/>
                  </a:lnTo>
                  <a:lnTo>
                    <a:pt x="191198" y="188023"/>
                  </a:lnTo>
                  <a:lnTo>
                    <a:pt x="177444" y="143065"/>
                  </a:lnTo>
                  <a:lnTo>
                    <a:pt x="167411" y="96634"/>
                  </a:lnTo>
                  <a:lnTo>
                    <a:pt x="161264" y="48882"/>
                  </a:lnTo>
                  <a:lnTo>
                    <a:pt x="159169" y="0"/>
                  </a:lnTo>
                  <a:lnTo>
                    <a:pt x="151942" y="0"/>
                  </a:lnTo>
                  <a:lnTo>
                    <a:pt x="153860" y="47053"/>
                  </a:lnTo>
                  <a:lnTo>
                    <a:pt x="159486" y="93078"/>
                  </a:lnTo>
                  <a:lnTo>
                    <a:pt x="168681" y="137909"/>
                  </a:lnTo>
                  <a:lnTo>
                    <a:pt x="181305" y="181419"/>
                  </a:lnTo>
                  <a:lnTo>
                    <a:pt x="197192" y="223456"/>
                  </a:lnTo>
                  <a:lnTo>
                    <a:pt x="216204" y="263855"/>
                  </a:lnTo>
                  <a:lnTo>
                    <a:pt x="238188" y="302475"/>
                  </a:lnTo>
                  <a:lnTo>
                    <a:pt x="262991" y="339166"/>
                  </a:lnTo>
                  <a:lnTo>
                    <a:pt x="290474" y="373773"/>
                  </a:lnTo>
                  <a:lnTo>
                    <a:pt x="320484" y="406158"/>
                  </a:lnTo>
                  <a:lnTo>
                    <a:pt x="352856" y="436168"/>
                  </a:lnTo>
                  <a:lnTo>
                    <a:pt x="387464" y="463651"/>
                  </a:lnTo>
                  <a:lnTo>
                    <a:pt x="424141" y="488467"/>
                  </a:lnTo>
                  <a:lnTo>
                    <a:pt x="462749" y="510451"/>
                  </a:lnTo>
                  <a:lnTo>
                    <a:pt x="503123" y="529463"/>
                  </a:lnTo>
                  <a:lnTo>
                    <a:pt x="545134" y="545363"/>
                  </a:lnTo>
                  <a:lnTo>
                    <a:pt x="588619" y="557974"/>
                  </a:lnTo>
                  <a:lnTo>
                    <a:pt x="633437" y="567169"/>
                  </a:lnTo>
                  <a:lnTo>
                    <a:pt x="679424" y="572808"/>
                  </a:lnTo>
                  <a:lnTo>
                    <a:pt x="726452" y="574713"/>
                  </a:lnTo>
                  <a:lnTo>
                    <a:pt x="726452" y="567499"/>
                  </a:lnTo>
                  <a:close/>
                </a:path>
                <a:path w="727075" h="727075">
                  <a:moveTo>
                    <a:pt x="726452" y="529386"/>
                  </a:moveTo>
                  <a:lnTo>
                    <a:pt x="678383" y="527227"/>
                  </a:lnTo>
                  <a:lnTo>
                    <a:pt x="631494" y="520839"/>
                  </a:lnTo>
                  <a:lnTo>
                    <a:pt x="585990" y="510451"/>
                  </a:lnTo>
                  <a:lnTo>
                    <a:pt x="542061" y="496214"/>
                  </a:lnTo>
                  <a:lnTo>
                    <a:pt x="499872" y="478332"/>
                  </a:lnTo>
                  <a:lnTo>
                    <a:pt x="459638" y="456996"/>
                  </a:lnTo>
                  <a:lnTo>
                    <a:pt x="421538" y="432396"/>
                  </a:lnTo>
                  <a:lnTo>
                    <a:pt x="385762" y="404710"/>
                  </a:lnTo>
                  <a:lnTo>
                    <a:pt x="352501" y="374142"/>
                  </a:lnTo>
                  <a:lnTo>
                    <a:pt x="321932" y="340868"/>
                  </a:lnTo>
                  <a:lnTo>
                    <a:pt x="294259" y="305079"/>
                  </a:lnTo>
                  <a:lnTo>
                    <a:pt x="269659" y="266966"/>
                  </a:lnTo>
                  <a:lnTo>
                    <a:pt x="248323" y="226707"/>
                  </a:lnTo>
                  <a:lnTo>
                    <a:pt x="230454" y="184518"/>
                  </a:lnTo>
                  <a:lnTo>
                    <a:pt x="216217" y="140550"/>
                  </a:lnTo>
                  <a:lnTo>
                    <a:pt x="205816" y="95021"/>
                  </a:lnTo>
                  <a:lnTo>
                    <a:pt x="199440" y="48107"/>
                  </a:lnTo>
                  <a:lnTo>
                    <a:pt x="197269" y="0"/>
                  </a:lnTo>
                  <a:lnTo>
                    <a:pt x="190042" y="0"/>
                  </a:lnTo>
                  <a:lnTo>
                    <a:pt x="192239" y="48755"/>
                  </a:lnTo>
                  <a:lnTo>
                    <a:pt x="198704" y="96304"/>
                  </a:lnTo>
                  <a:lnTo>
                    <a:pt x="209257" y="142455"/>
                  </a:lnTo>
                  <a:lnTo>
                    <a:pt x="223685" y="187020"/>
                  </a:lnTo>
                  <a:lnTo>
                    <a:pt x="241808" y="229793"/>
                  </a:lnTo>
                  <a:lnTo>
                    <a:pt x="263436" y="270586"/>
                  </a:lnTo>
                  <a:lnTo>
                    <a:pt x="288366" y="309232"/>
                  </a:lnTo>
                  <a:lnTo>
                    <a:pt x="316420" y="345503"/>
                  </a:lnTo>
                  <a:lnTo>
                    <a:pt x="347408" y="379234"/>
                  </a:lnTo>
                  <a:lnTo>
                    <a:pt x="381127" y="410235"/>
                  </a:lnTo>
                  <a:lnTo>
                    <a:pt x="417398" y="438289"/>
                  </a:lnTo>
                  <a:lnTo>
                    <a:pt x="456018" y="463232"/>
                  </a:lnTo>
                  <a:lnTo>
                    <a:pt x="496798" y="484860"/>
                  </a:lnTo>
                  <a:lnTo>
                    <a:pt x="539559" y="502996"/>
                  </a:lnTo>
                  <a:lnTo>
                    <a:pt x="584085" y="517423"/>
                  </a:lnTo>
                  <a:lnTo>
                    <a:pt x="630212" y="527964"/>
                  </a:lnTo>
                  <a:lnTo>
                    <a:pt x="677722" y="534428"/>
                  </a:lnTo>
                  <a:lnTo>
                    <a:pt x="726452" y="536625"/>
                  </a:lnTo>
                  <a:lnTo>
                    <a:pt x="726452" y="529386"/>
                  </a:lnTo>
                  <a:close/>
                </a:path>
                <a:path w="727075" h="727075">
                  <a:moveTo>
                    <a:pt x="726452" y="491540"/>
                  </a:moveTo>
                  <a:lnTo>
                    <a:pt x="679221" y="489280"/>
                  </a:lnTo>
                  <a:lnTo>
                    <a:pt x="633234" y="482650"/>
                  </a:lnTo>
                  <a:lnTo>
                    <a:pt x="588708" y="471855"/>
                  </a:lnTo>
                  <a:lnTo>
                    <a:pt x="545858" y="457098"/>
                  </a:lnTo>
                  <a:lnTo>
                    <a:pt x="504888" y="438607"/>
                  </a:lnTo>
                  <a:lnTo>
                    <a:pt x="465988" y="416560"/>
                  </a:lnTo>
                  <a:lnTo>
                    <a:pt x="429387" y="391185"/>
                  </a:lnTo>
                  <a:lnTo>
                    <a:pt x="395287" y="362686"/>
                  </a:lnTo>
                  <a:lnTo>
                    <a:pt x="363893" y="331266"/>
                  </a:lnTo>
                  <a:lnTo>
                    <a:pt x="335419" y="297154"/>
                  </a:lnTo>
                  <a:lnTo>
                    <a:pt x="310057" y="260527"/>
                  </a:lnTo>
                  <a:lnTo>
                    <a:pt x="288036" y="221615"/>
                  </a:lnTo>
                  <a:lnTo>
                    <a:pt x="269557" y="180619"/>
                  </a:lnTo>
                  <a:lnTo>
                    <a:pt x="254812" y="137756"/>
                  </a:lnTo>
                  <a:lnTo>
                    <a:pt x="244030" y="93218"/>
                  </a:lnTo>
                  <a:lnTo>
                    <a:pt x="237401" y="47231"/>
                  </a:lnTo>
                  <a:lnTo>
                    <a:pt x="235153" y="0"/>
                  </a:lnTo>
                  <a:lnTo>
                    <a:pt x="228142" y="0"/>
                  </a:lnTo>
                  <a:lnTo>
                    <a:pt x="230428" y="47917"/>
                  </a:lnTo>
                  <a:lnTo>
                    <a:pt x="237147" y="94576"/>
                  </a:lnTo>
                  <a:lnTo>
                    <a:pt x="248094" y="139750"/>
                  </a:lnTo>
                  <a:lnTo>
                    <a:pt x="263055" y="183235"/>
                  </a:lnTo>
                  <a:lnTo>
                    <a:pt x="281813" y="224815"/>
                  </a:lnTo>
                  <a:lnTo>
                    <a:pt x="304152" y="264274"/>
                  </a:lnTo>
                  <a:lnTo>
                    <a:pt x="329882" y="301421"/>
                  </a:lnTo>
                  <a:lnTo>
                    <a:pt x="358775" y="336029"/>
                  </a:lnTo>
                  <a:lnTo>
                    <a:pt x="390613" y="367880"/>
                  </a:lnTo>
                  <a:lnTo>
                    <a:pt x="425208" y="396786"/>
                  </a:lnTo>
                  <a:lnTo>
                    <a:pt x="462330" y="422516"/>
                  </a:lnTo>
                  <a:lnTo>
                    <a:pt x="501777" y="444868"/>
                  </a:lnTo>
                  <a:lnTo>
                    <a:pt x="543331" y="463626"/>
                  </a:lnTo>
                  <a:lnTo>
                    <a:pt x="586790" y="478586"/>
                  </a:lnTo>
                  <a:lnTo>
                    <a:pt x="631939" y="489534"/>
                  </a:lnTo>
                  <a:lnTo>
                    <a:pt x="678561" y="496252"/>
                  </a:lnTo>
                  <a:lnTo>
                    <a:pt x="726452" y="498538"/>
                  </a:lnTo>
                  <a:lnTo>
                    <a:pt x="726452" y="491540"/>
                  </a:lnTo>
                  <a:close/>
                </a:path>
                <a:path w="727075" h="727075">
                  <a:moveTo>
                    <a:pt x="726452" y="453428"/>
                  </a:moveTo>
                  <a:lnTo>
                    <a:pt x="680199" y="451078"/>
                  </a:lnTo>
                  <a:lnTo>
                    <a:pt x="635254" y="444195"/>
                  </a:lnTo>
                  <a:lnTo>
                    <a:pt x="591858" y="433006"/>
                  </a:lnTo>
                  <a:lnTo>
                    <a:pt x="550252" y="417741"/>
                  </a:lnTo>
                  <a:lnTo>
                    <a:pt x="510641" y="398614"/>
                  </a:lnTo>
                  <a:lnTo>
                    <a:pt x="473278" y="375881"/>
                  </a:lnTo>
                  <a:lnTo>
                    <a:pt x="438365" y="349758"/>
                  </a:lnTo>
                  <a:lnTo>
                    <a:pt x="406171" y="320471"/>
                  </a:lnTo>
                  <a:lnTo>
                    <a:pt x="376885" y="288251"/>
                  </a:lnTo>
                  <a:lnTo>
                    <a:pt x="350774" y="253339"/>
                  </a:lnTo>
                  <a:lnTo>
                    <a:pt x="328041" y="215950"/>
                  </a:lnTo>
                  <a:lnTo>
                    <a:pt x="308927" y="176326"/>
                  </a:lnTo>
                  <a:lnTo>
                    <a:pt x="293662" y="134683"/>
                  </a:lnTo>
                  <a:lnTo>
                    <a:pt x="282473" y="91262"/>
                  </a:lnTo>
                  <a:lnTo>
                    <a:pt x="275590" y="46291"/>
                  </a:lnTo>
                  <a:lnTo>
                    <a:pt x="273240" y="0"/>
                  </a:lnTo>
                  <a:lnTo>
                    <a:pt x="266242" y="0"/>
                  </a:lnTo>
                  <a:lnTo>
                    <a:pt x="268617" y="47015"/>
                  </a:lnTo>
                  <a:lnTo>
                    <a:pt x="275602" y="92697"/>
                  </a:lnTo>
                  <a:lnTo>
                    <a:pt x="286969" y="136791"/>
                  </a:lnTo>
                  <a:lnTo>
                    <a:pt x="302463" y="179082"/>
                  </a:lnTo>
                  <a:lnTo>
                    <a:pt x="321868" y="219329"/>
                  </a:lnTo>
                  <a:lnTo>
                    <a:pt x="344944" y="257289"/>
                  </a:lnTo>
                  <a:lnTo>
                    <a:pt x="371462" y="292747"/>
                  </a:lnTo>
                  <a:lnTo>
                    <a:pt x="401193" y="325450"/>
                  </a:lnTo>
                  <a:lnTo>
                    <a:pt x="433882" y="355180"/>
                  </a:lnTo>
                  <a:lnTo>
                    <a:pt x="469328" y="381711"/>
                  </a:lnTo>
                  <a:lnTo>
                    <a:pt x="507276" y="404799"/>
                  </a:lnTo>
                  <a:lnTo>
                    <a:pt x="547497" y="424205"/>
                  </a:lnTo>
                  <a:lnTo>
                    <a:pt x="589749" y="439699"/>
                  </a:lnTo>
                  <a:lnTo>
                    <a:pt x="633818" y="451065"/>
                  </a:lnTo>
                  <a:lnTo>
                    <a:pt x="679462" y="458050"/>
                  </a:lnTo>
                  <a:lnTo>
                    <a:pt x="726452" y="460425"/>
                  </a:lnTo>
                  <a:lnTo>
                    <a:pt x="726452" y="453428"/>
                  </a:lnTo>
                  <a:close/>
                </a:path>
                <a:path w="727075" h="727075">
                  <a:moveTo>
                    <a:pt x="726452" y="415340"/>
                  </a:moveTo>
                  <a:lnTo>
                    <a:pt x="678129" y="412534"/>
                  </a:lnTo>
                  <a:lnTo>
                    <a:pt x="631418" y="404355"/>
                  </a:lnTo>
                  <a:lnTo>
                    <a:pt x="586638" y="391083"/>
                  </a:lnTo>
                  <a:lnTo>
                    <a:pt x="544093" y="373062"/>
                  </a:lnTo>
                  <a:lnTo>
                    <a:pt x="504113" y="350583"/>
                  </a:lnTo>
                  <a:lnTo>
                    <a:pt x="467017" y="323977"/>
                  </a:lnTo>
                  <a:lnTo>
                    <a:pt x="433095" y="293547"/>
                  </a:lnTo>
                  <a:lnTo>
                    <a:pt x="402678" y="259613"/>
                  </a:lnTo>
                  <a:lnTo>
                    <a:pt x="376085" y="222491"/>
                  </a:lnTo>
                  <a:lnTo>
                    <a:pt x="353606" y="182486"/>
                  </a:lnTo>
                  <a:lnTo>
                    <a:pt x="335584" y="139928"/>
                  </a:lnTo>
                  <a:lnTo>
                    <a:pt x="322326" y="95110"/>
                  </a:lnTo>
                  <a:lnTo>
                    <a:pt x="314134" y="48361"/>
                  </a:lnTo>
                  <a:lnTo>
                    <a:pt x="311340" y="0"/>
                  </a:lnTo>
                  <a:lnTo>
                    <a:pt x="304101" y="0"/>
                  </a:lnTo>
                  <a:lnTo>
                    <a:pt x="306946" y="49199"/>
                  </a:lnTo>
                  <a:lnTo>
                    <a:pt x="315277" y="96748"/>
                  </a:lnTo>
                  <a:lnTo>
                    <a:pt x="328777" y="142341"/>
                  </a:lnTo>
                  <a:lnTo>
                    <a:pt x="347116" y="185648"/>
                  </a:lnTo>
                  <a:lnTo>
                    <a:pt x="369989" y="226339"/>
                  </a:lnTo>
                  <a:lnTo>
                    <a:pt x="397052" y="264109"/>
                  </a:lnTo>
                  <a:lnTo>
                    <a:pt x="428002" y="298627"/>
                  </a:lnTo>
                  <a:lnTo>
                    <a:pt x="462508" y="329590"/>
                  </a:lnTo>
                  <a:lnTo>
                    <a:pt x="500265" y="356654"/>
                  </a:lnTo>
                  <a:lnTo>
                    <a:pt x="540943" y="379526"/>
                  </a:lnTo>
                  <a:lnTo>
                    <a:pt x="584212" y="397865"/>
                  </a:lnTo>
                  <a:lnTo>
                    <a:pt x="629767" y="411365"/>
                  </a:lnTo>
                  <a:lnTo>
                    <a:pt x="677291" y="419696"/>
                  </a:lnTo>
                  <a:lnTo>
                    <a:pt x="726452" y="422554"/>
                  </a:lnTo>
                  <a:lnTo>
                    <a:pt x="726452" y="415340"/>
                  </a:lnTo>
                  <a:close/>
                </a:path>
                <a:path w="727075" h="727075">
                  <a:moveTo>
                    <a:pt x="726452" y="377456"/>
                  </a:moveTo>
                  <a:lnTo>
                    <a:pt x="679246" y="374510"/>
                  </a:lnTo>
                  <a:lnTo>
                    <a:pt x="633755" y="365899"/>
                  </a:lnTo>
                  <a:lnTo>
                    <a:pt x="590346" y="351993"/>
                  </a:lnTo>
                  <a:lnTo>
                    <a:pt x="549363" y="333146"/>
                  </a:lnTo>
                  <a:lnTo>
                    <a:pt x="511187" y="309702"/>
                  </a:lnTo>
                  <a:lnTo>
                    <a:pt x="476148" y="282028"/>
                  </a:lnTo>
                  <a:lnTo>
                    <a:pt x="444627" y="250494"/>
                  </a:lnTo>
                  <a:lnTo>
                    <a:pt x="416966" y="215442"/>
                  </a:lnTo>
                  <a:lnTo>
                    <a:pt x="393534" y="177241"/>
                  </a:lnTo>
                  <a:lnTo>
                    <a:pt x="374688" y="136232"/>
                  </a:lnTo>
                  <a:lnTo>
                    <a:pt x="360781" y="92786"/>
                  </a:lnTo>
                  <a:lnTo>
                    <a:pt x="352171" y="47244"/>
                  </a:lnTo>
                  <a:lnTo>
                    <a:pt x="349224" y="0"/>
                  </a:lnTo>
                  <a:lnTo>
                    <a:pt x="342214" y="0"/>
                  </a:lnTo>
                  <a:lnTo>
                    <a:pt x="345224" y="48145"/>
                  </a:lnTo>
                  <a:lnTo>
                    <a:pt x="353987" y="94526"/>
                  </a:lnTo>
                  <a:lnTo>
                    <a:pt x="368147" y="138785"/>
                  </a:lnTo>
                  <a:lnTo>
                    <a:pt x="387337" y="180555"/>
                  </a:lnTo>
                  <a:lnTo>
                    <a:pt x="411200" y="219481"/>
                  </a:lnTo>
                  <a:lnTo>
                    <a:pt x="439369" y="255181"/>
                  </a:lnTo>
                  <a:lnTo>
                    <a:pt x="471474" y="287299"/>
                  </a:lnTo>
                  <a:lnTo>
                    <a:pt x="507149" y="315468"/>
                  </a:lnTo>
                  <a:lnTo>
                    <a:pt x="546049" y="339344"/>
                  </a:lnTo>
                  <a:lnTo>
                    <a:pt x="587781" y="358533"/>
                  </a:lnTo>
                  <a:lnTo>
                    <a:pt x="632015" y="372694"/>
                  </a:lnTo>
                  <a:lnTo>
                    <a:pt x="678357" y="381457"/>
                  </a:lnTo>
                  <a:lnTo>
                    <a:pt x="726452" y="384467"/>
                  </a:lnTo>
                  <a:lnTo>
                    <a:pt x="726452" y="377456"/>
                  </a:lnTo>
                  <a:close/>
                </a:path>
                <a:path w="727075" h="727075">
                  <a:moveTo>
                    <a:pt x="726452" y="339369"/>
                  </a:moveTo>
                  <a:lnTo>
                    <a:pt x="680554" y="336270"/>
                  </a:lnTo>
                  <a:lnTo>
                    <a:pt x="636485" y="327215"/>
                  </a:lnTo>
                  <a:lnTo>
                    <a:pt x="594677" y="312635"/>
                  </a:lnTo>
                  <a:lnTo>
                    <a:pt x="555523" y="292938"/>
                  </a:lnTo>
                  <a:lnTo>
                    <a:pt x="519442" y="268516"/>
                  </a:lnTo>
                  <a:lnTo>
                    <a:pt x="486854" y="239801"/>
                  </a:lnTo>
                  <a:lnTo>
                    <a:pt x="458139" y="207187"/>
                  </a:lnTo>
                  <a:lnTo>
                    <a:pt x="433730" y="171081"/>
                  </a:lnTo>
                  <a:lnTo>
                    <a:pt x="414032" y="131902"/>
                  </a:lnTo>
                  <a:lnTo>
                    <a:pt x="399453" y="90055"/>
                  </a:lnTo>
                  <a:lnTo>
                    <a:pt x="390410" y="45948"/>
                  </a:lnTo>
                  <a:lnTo>
                    <a:pt x="387311" y="0"/>
                  </a:lnTo>
                  <a:lnTo>
                    <a:pt x="380301" y="0"/>
                  </a:lnTo>
                  <a:lnTo>
                    <a:pt x="383476" y="46913"/>
                  </a:lnTo>
                  <a:lnTo>
                    <a:pt x="392696" y="91948"/>
                  </a:lnTo>
                  <a:lnTo>
                    <a:pt x="407568" y="134658"/>
                  </a:lnTo>
                  <a:lnTo>
                    <a:pt x="427672" y="174650"/>
                  </a:lnTo>
                  <a:lnTo>
                    <a:pt x="452577" y="211493"/>
                  </a:lnTo>
                  <a:lnTo>
                    <a:pt x="481863" y="244779"/>
                  </a:lnTo>
                  <a:lnTo>
                    <a:pt x="515137" y="274091"/>
                  </a:lnTo>
                  <a:lnTo>
                    <a:pt x="551954" y="298996"/>
                  </a:lnTo>
                  <a:lnTo>
                    <a:pt x="591921" y="319100"/>
                  </a:lnTo>
                  <a:lnTo>
                    <a:pt x="634606" y="333984"/>
                  </a:lnTo>
                  <a:lnTo>
                    <a:pt x="679589" y="343204"/>
                  </a:lnTo>
                  <a:lnTo>
                    <a:pt x="726452" y="346379"/>
                  </a:lnTo>
                  <a:lnTo>
                    <a:pt x="726452" y="339369"/>
                  </a:lnTo>
                  <a:close/>
                </a:path>
                <a:path w="727075" h="727075">
                  <a:moveTo>
                    <a:pt x="726452" y="301256"/>
                  </a:moveTo>
                  <a:lnTo>
                    <a:pt x="677697" y="297307"/>
                  </a:lnTo>
                  <a:lnTo>
                    <a:pt x="631418" y="285877"/>
                  </a:lnTo>
                  <a:lnTo>
                    <a:pt x="588251" y="267589"/>
                  </a:lnTo>
                  <a:lnTo>
                    <a:pt x="548805" y="243078"/>
                  </a:lnTo>
                  <a:lnTo>
                    <a:pt x="513702" y="212940"/>
                  </a:lnTo>
                  <a:lnTo>
                    <a:pt x="483590" y="177825"/>
                  </a:lnTo>
                  <a:lnTo>
                    <a:pt x="459079" y="138353"/>
                  </a:lnTo>
                  <a:lnTo>
                    <a:pt x="440791" y="95135"/>
                  </a:lnTo>
                  <a:lnTo>
                    <a:pt x="429374" y="48806"/>
                  </a:lnTo>
                  <a:lnTo>
                    <a:pt x="425424" y="0"/>
                  </a:lnTo>
                  <a:lnTo>
                    <a:pt x="418185" y="0"/>
                  </a:lnTo>
                  <a:lnTo>
                    <a:pt x="421538" y="45478"/>
                  </a:lnTo>
                  <a:lnTo>
                    <a:pt x="431279" y="88925"/>
                  </a:lnTo>
                  <a:lnTo>
                    <a:pt x="446925" y="129844"/>
                  </a:lnTo>
                  <a:lnTo>
                    <a:pt x="467995" y="167767"/>
                  </a:lnTo>
                  <a:lnTo>
                    <a:pt x="493991" y="202196"/>
                  </a:lnTo>
                  <a:lnTo>
                    <a:pt x="524433" y="232664"/>
                  </a:lnTo>
                  <a:lnTo>
                    <a:pt x="558850" y="258673"/>
                  </a:lnTo>
                  <a:lnTo>
                    <a:pt x="596747" y="279742"/>
                  </a:lnTo>
                  <a:lnTo>
                    <a:pt x="637628" y="295402"/>
                  </a:lnTo>
                  <a:lnTo>
                    <a:pt x="681024" y="305142"/>
                  </a:lnTo>
                  <a:lnTo>
                    <a:pt x="726452" y="308495"/>
                  </a:lnTo>
                  <a:lnTo>
                    <a:pt x="726452" y="301256"/>
                  </a:lnTo>
                  <a:close/>
                </a:path>
                <a:path w="727075" h="727075">
                  <a:moveTo>
                    <a:pt x="726452" y="263169"/>
                  </a:moveTo>
                  <a:lnTo>
                    <a:pt x="679259" y="258914"/>
                  </a:lnTo>
                  <a:lnTo>
                    <a:pt x="634822" y="246684"/>
                  </a:lnTo>
                  <a:lnTo>
                    <a:pt x="593864" y="227190"/>
                  </a:lnTo>
                  <a:lnTo>
                    <a:pt x="557161" y="201206"/>
                  </a:lnTo>
                  <a:lnTo>
                    <a:pt x="525449" y="169481"/>
                  </a:lnTo>
                  <a:lnTo>
                    <a:pt x="499465" y="132740"/>
                  </a:lnTo>
                  <a:lnTo>
                    <a:pt x="479983" y="91744"/>
                  </a:lnTo>
                  <a:lnTo>
                    <a:pt x="467753" y="47256"/>
                  </a:lnTo>
                  <a:lnTo>
                    <a:pt x="463499" y="0"/>
                  </a:lnTo>
                  <a:lnTo>
                    <a:pt x="456298" y="0"/>
                  </a:lnTo>
                  <a:lnTo>
                    <a:pt x="460654" y="48539"/>
                  </a:lnTo>
                  <a:lnTo>
                    <a:pt x="473240" y="94246"/>
                  </a:lnTo>
                  <a:lnTo>
                    <a:pt x="493255" y="136359"/>
                  </a:lnTo>
                  <a:lnTo>
                    <a:pt x="519938" y="174117"/>
                  </a:lnTo>
                  <a:lnTo>
                    <a:pt x="552526" y="206717"/>
                  </a:lnTo>
                  <a:lnTo>
                    <a:pt x="590245" y="233426"/>
                  </a:lnTo>
                  <a:lnTo>
                    <a:pt x="632320" y="253453"/>
                  </a:lnTo>
                  <a:lnTo>
                    <a:pt x="677976" y="266026"/>
                  </a:lnTo>
                  <a:lnTo>
                    <a:pt x="726452" y="270395"/>
                  </a:lnTo>
                  <a:lnTo>
                    <a:pt x="726452" y="263169"/>
                  </a:lnTo>
                  <a:close/>
                </a:path>
              </a:pathLst>
            </a:custGeom>
            <a:solidFill>
              <a:srgbClr val="FBDC0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endParaRPr>
            </a:p>
          </p:txBody>
        </p:sp>
        <p:pic>
          <p:nvPicPr>
            <p:cNvPr id="12" name="object 11">
              <a:extLst>
                <a:ext uri="{FF2B5EF4-FFF2-40B4-BE49-F238E27FC236}">
                  <a16:creationId xmlns:a16="http://schemas.microsoft.com/office/drawing/2014/main" id="{E5B31A47-955C-4916-B328-9E3F72A0502A}"/>
                </a:ext>
              </a:extLst>
            </p:cNvPr>
            <p:cNvPicPr/>
            <p:nvPr/>
          </p:nvPicPr>
          <p:blipFill>
            <a:blip r:embed="rId5" cstate="print"/>
            <a:stretch>
              <a:fillRect/>
            </a:stretch>
          </p:blipFill>
          <p:spPr>
            <a:xfrm>
              <a:off x="1283007" y="333756"/>
              <a:ext cx="232070" cy="232301"/>
            </a:xfrm>
            <a:prstGeom prst="rect">
              <a:avLst/>
            </a:prstGeom>
          </p:spPr>
        </p:pic>
      </p:grpSp>
      <p:sp>
        <p:nvSpPr>
          <p:cNvPr id="13" name="object 8">
            <a:extLst>
              <a:ext uri="{FF2B5EF4-FFF2-40B4-BE49-F238E27FC236}">
                <a16:creationId xmlns:a16="http://schemas.microsoft.com/office/drawing/2014/main" id="{BCD25822-9FCD-45C1-9E8A-5879CA48F3E7}"/>
              </a:ext>
            </a:extLst>
          </p:cNvPr>
          <p:cNvSpPr txBox="1"/>
          <p:nvPr/>
        </p:nvSpPr>
        <p:spPr>
          <a:xfrm>
            <a:off x="940091" y="363456"/>
            <a:ext cx="6410619" cy="367408"/>
          </a:xfrm>
          <a:prstGeom prst="rect">
            <a:avLst/>
          </a:prstGeom>
        </p:spPr>
        <p:txBody>
          <a:bodyPr vert="horz" wrap="square" lIns="0" tIns="13335" rIns="0" bIns="0" rtlCol="0">
            <a:spAutoFit/>
          </a:bodyPr>
          <a:lstStyle/>
          <a:p>
            <a:pPr marL="12700" marR="0" lvl="0" indent="0" algn="ctr" defTabSz="914400" rtl="0" eaLnBrk="1" fontAlgn="auto" latinLnBrk="0" hangingPunct="1">
              <a:lnSpc>
                <a:spcPct val="100000"/>
              </a:lnSpc>
              <a:spcBef>
                <a:spcPts val="105"/>
              </a:spcBef>
              <a:spcAft>
                <a:spcPts val="0"/>
              </a:spcAft>
              <a:buClrTx/>
              <a:buSzTx/>
              <a:buFontTx/>
              <a:buNone/>
              <a:tabLst/>
              <a:defRPr/>
            </a:pPr>
            <a:r>
              <a:rPr kumimoji="0" lang="pt-BR" sz="2300" b="0" i="0" u="none" strike="noStrike" kern="1200" cap="none" spc="-5" normalizeH="0" baseline="0" noProof="0" dirty="0">
                <a:ln>
                  <a:noFill/>
                </a:ln>
                <a:solidFill>
                  <a:prstClr val="black"/>
                </a:solidFill>
                <a:effectLst/>
                <a:uLnTx/>
                <a:uFillTx/>
                <a:latin typeface="Segoe UI Black"/>
                <a:ea typeface="+mn-ea"/>
                <a:cs typeface="Segoe UI Black"/>
              </a:rPr>
              <a:t>ATENDIMENTOS REALIZADOS - FAMÍLIAS</a:t>
            </a:r>
          </a:p>
        </p:txBody>
      </p:sp>
    </p:spTree>
    <p:extLst>
      <p:ext uri="{BB962C8B-B14F-4D97-AF65-F5344CB8AC3E}">
        <p14:creationId xmlns:p14="http://schemas.microsoft.com/office/powerpoint/2010/main" val="24894109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1812298" y="5259571"/>
            <a:ext cx="4145480" cy="230832"/>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900" b="0" i="0" u="none" strike="noStrike" kern="1200" cap="none" spc="0" normalizeH="0" baseline="0" noProof="0" dirty="0">
                <a:ln>
                  <a:noFill/>
                </a:ln>
                <a:solidFill>
                  <a:prstClr val="black"/>
                </a:solidFill>
                <a:effectLst/>
                <a:uLnTx/>
                <a:uFillTx/>
                <a:latin typeface="Calibri" panose="020F0502020204030204"/>
                <a:ea typeface="+mn-ea"/>
                <a:cs typeface="+mn-cs"/>
              </a:rPr>
              <a:t>Descrição de Imagem: grupo de acolhimento idoso em avaliação da pedagogia.</a:t>
            </a:r>
          </a:p>
        </p:txBody>
      </p:sp>
      <p:sp>
        <p:nvSpPr>
          <p:cNvPr id="13" name="CaixaDeTexto 12">
            <a:extLst>
              <a:ext uri="{FF2B5EF4-FFF2-40B4-BE49-F238E27FC236}">
                <a16:creationId xmlns:a16="http://schemas.microsoft.com/office/drawing/2014/main" id="{B92FF04C-E2A4-4712-8C17-54D8B5F3EF8F}"/>
              </a:ext>
            </a:extLst>
          </p:cNvPr>
          <p:cNvSpPr txBox="1"/>
          <p:nvPr/>
        </p:nvSpPr>
        <p:spPr>
          <a:xfrm>
            <a:off x="6855537" y="2403046"/>
            <a:ext cx="4406020" cy="2188356"/>
          </a:xfrm>
          <a:prstGeom prst="rect">
            <a:avLst/>
          </a:prstGeom>
          <a:noFill/>
        </p:spPr>
        <p:txBody>
          <a:bodyPr wrap="square">
            <a:spAutoFit/>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pt-BR"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pt-BR"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 maneira como explicaram tudo nos ajudou a entender melhor a situação o apoio que recebemos do serviço social foi fundamental para nossas duvidas. Conseguimos compreender sobre os recursos ópticos. Agradecemos a maneira como fomos ouvidos e compreendidos e agradecemos  a diferença que a Dra. Valdete e Dra. Angélica fizeram“ </a:t>
            </a:r>
            <a:r>
              <a:rPr kumimoji="0" lang="pt-BR" sz="16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Jovelino</a:t>
            </a:r>
            <a:r>
              <a:rPr kumimoji="0" lang="pt-BR"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 BV – idoso.</a:t>
            </a:r>
            <a:endParaRPr kumimoji="0" lang="pt-BR"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A7B3DAFE-1BEA-4BFF-9899-B19C0EA7AC6D}"/>
              </a:ext>
            </a:extLst>
          </p:cNvPr>
          <p:cNvPicPr>
            <a:picLocks noChangeAspect="1"/>
          </p:cNvPicPr>
          <p:nvPr/>
        </p:nvPicPr>
        <p:blipFill>
          <a:blip r:embed="rId3"/>
          <a:stretch>
            <a:fillRect/>
          </a:stretch>
        </p:blipFill>
        <p:spPr>
          <a:xfrm>
            <a:off x="1465712" y="1734878"/>
            <a:ext cx="4699590" cy="3524693"/>
          </a:xfrm>
          <a:prstGeom prst="rect">
            <a:avLst/>
          </a:prstGeom>
        </p:spPr>
      </p:pic>
      <p:sp>
        <p:nvSpPr>
          <p:cNvPr id="9" name="object 8">
            <a:extLst>
              <a:ext uri="{FF2B5EF4-FFF2-40B4-BE49-F238E27FC236}">
                <a16:creationId xmlns:a16="http://schemas.microsoft.com/office/drawing/2014/main" id="{912A1D19-0A99-4C76-A238-31F4BC076DAA}"/>
              </a:ext>
            </a:extLst>
          </p:cNvPr>
          <p:cNvSpPr txBox="1"/>
          <p:nvPr/>
        </p:nvSpPr>
        <p:spPr>
          <a:xfrm>
            <a:off x="1107902" y="332575"/>
            <a:ext cx="8116663" cy="382797"/>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lang="pt-BR" sz="2400" b="1" i="0" u="none" strike="noStrike" kern="1200" cap="none" spc="-5" normalizeH="0" baseline="0" noProof="0" dirty="0">
                <a:ln>
                  <a:noFill/>
                </a:ln>
                <a:solidFill>
                  <a:prstClr val="black"/>
                </a:solidFill>
                <a:effectLst/>
                <a:uLnTx/>
                <a:uFillTx/>
                <a:latin typeface="Segoe UI Black" panose="020B0A02040204020203" pitchFamily="34" charset="0"/>
                <a:ea typeface="Segoe UI Black" panose="020B0A02040204020203" pitchFamily="34" charset="0"/>
                <a:cs typeface="Segoe UI Black"/>
              </a:rPr>
              <a:t>REGISTRO DE ATENDIMENTO</a:t>
            </a:r>
            <a:endParaRPr kumimoji="0" lang="pt-BR" sz="2400" b="1" i="0" u="none" strike="noStrike" kern="1200" cap="none" spc="0" normalizeH="0" baseline="0" noProof="0" dirty="0">
              <a:ln>
                <a:noFill/>
              </a:ln>
              <a:solidFill>
                <a:prstClr val="black"/>
              </a:solidFill>
              <a:effectLst/>
              <a:uLnTx/>
              <a:uFillTx/>
              <a:latin typeface="Segoe UI Black" panose="020B0A02040204020203" pitchFamily="34" charset="0"/>
              <a:ea typeface="Segoe UI Black" panose="020B0A02040204020203" pitchFamily="34" charset="0"/>
              <a:cs typeface="Segoe UI Black"/>
            </a:endParaRPr>
          </a:p>
        </p:txBody>
      </p:sp>
      <p:grpSp>
        <p:nvGrpSpPr>
          <p:cNvPr id="10" name="object 9">
            <a:extLst>
              <a:ext uri="{FF2B5EF4-FFF2-40B4-BE49-F238E27FC236}">
                <a16:creationId xmlns:a16="http://schemas.microsoft.com/office/drawing/2014/main" id="{D5DA1ADC-D9C8-4E63-B68B-137E5DFC0244}"/>
              </a:ext>
            </a:extLst>
          </p:cNvPr>
          <p:cNvGrpSpPr/>
          <p:nvPr/>
        </p:nvGrpSpPr>
        <p:grpSpPr>
          <a:xfrm>
            <a:off x="213639" y="216425"/>
            <a:ext cx="727075" cy="727075"/>
            <a:chOff x="788625" y="333756"/>
            <a:chExt cx="727075" cy="727075"/>
          </a:xfrm>
        </p:grpSpPr>
        <p:sp>
          <p:nvSpPr>
            <p:cNvPr id="11" name="object 10">
              <a:extLst>
                <a:ext uri="{FF2B5EF4-FFF2-40B4-BE49-F238E27FC236}">
                  <a16:creationId xmlns:a16="http://schemas.microsoft.com/office/drawing/2014/main" id="{3C866D8B-6B9B-43A2-BCDA-86CDD868EFA3}"/>
                </a:ext>
              </a:extLst>
            </p:cNvPr>
            <p:cNvSpPr/>
            <p:nvPr/>
          </p:nvSpPr>
          <p:spPr>
            <a:xfrm>
              <a:off x="788619" y="333768"/>
              <a:ext cx="727075" cy="727075"/>
            </a:xfrm>
            <a:custGeom>
              <a:avLst/>
              <a:gdLst/>
              <a:ahLst/>
              <a:cxnLst/>
              <a:rect l="l" t="t" r="r" b="b"/>
              <a:pathLst>
                <a:path w="727075" h="727075">
                  <a:moveTo>
                    <a:pt x="726452" y="719670"/>
                  </a:moveTo>
                  <a:lnTo>
                    <a:pt x="679246" y="718134"/>
                  </a:lnTo>
                  <a:lnTo>
                    <a:pt x="632828" y="713600"/>
                  </a:lnTo>
                  <a:lnTo>
                    <a:pt x="587324" y="706145"/>
                  </a:lnTo>
                  <a:lnTo>
                    <a:pt x="542810" y="695883"/>
                  </a:lnTo>
                  <a:lnTo>
                    <a:pt x="499376" y="682904"/>
                  </a:lnTo>
                  <a:lnTo>
                    <a:pt x="457136" y="667308"/>
                  </a:lnTo>
                  <a:lnTo>
                    <a:pt x="416166" y="649185"/>
                  </a:lnTo>
                  <a:lnTo>
                    <a:pt x="376580" y="628624"/>
                  </a:lnTo>
                  <a:lnTo>
                    <a:pt x="338467" y="605726"/>
                  </a:lnTo>
                  <a:lnTo>
                    <a:pt x="301917" y="580605"/>
                  </a:lnTo>
                  <a:lnTo>
                    <a:pt x="267042" y="553326"/>
                  </a:lnTo>
                  <a:lnTo>
                    <a:pt x="233921" y="524002"/>
                  </a:lnTo>
                  <a:lnTo>
                    <a:pt x="202653" y="492734"/>
                  </a:lnTo>
                  <a:lnTo>
                    <a:pt x="173329" y="459600"/>
                  </a:lnTo>
                  <a:lnTo>
                    <a:pt x="146062" y="424700"/>
                  </a:lnTo>
                  <a:lnTo>
                    <a:pt x="120929" y="388150"/>
                  </a:lnTo>
                  <a:lnTo>
                    <a:pt x="98044" y="350024"/>
                  </a:lnTo>
                  <a:lnTo>
                    <a:pt x="77495" y="310426"/>
                  </a:lnTo>
                  <a:lnTo>
                    <a:pt x="59359" y="269443"/>
                  </a:lnTo>
                  <a:lnTo>
                    <a:pt x="43764" y="227177"/>
                  </a:lnTo>
                  <a:lnTo>
                    <a:pt x="30784" y="183730"/>
                  </a:lnTo>
                  <a:lnTo>
                    <a:pt x="20523" y="139192"/>
                  </a:lnTo>
                  <a:lnTo>
                    <a:pt x="13081" y="93662"/>
                  </a:lnTo>
                  <a:lnTo>
                    <a:pt x="8547" y="47231"/>
                  </a:lnTo>
                  <a:lnTo>
                    <a:pt x="7010" y="0"/>
                  </a:lnTo>
                  <a:lnTo>
                    <a:pt x="0" y="0"/>
                  </a:lnTo>
                  <a:lnTo>
                    <a:pt x="1549" y="47701"/>
                  </a:lnTo>
                  <a:lnTo>
                    <a:pt x="6134" y="94589"/>
                  </a:lnTo>
                  <a:lnTo>
                    <a:pt x="13652" y="140576"/>
                  </a:lnTo>
                  <a:lnTo>
                    <a:pt x="24003" y="185547"/>
                  </a:lnTo>
                  <a:lnTo>
                    <a:pt x="37109" y="229425"/>
                  </a:lnTo>
                  <a:lnTo>
                    <a:pt x="52857" y="272097"/>
                  </a:lnTo>
                  <a:lnTo>
                    <a:pt x="71158" y="313474"/>
                  </a:lnTo>
                  <a:lnTo>
                    <a:pt x="91909" y="353466"/>
                  </a:lnTo>
                  <a:lnTo>
                    <a:pt x="115023" y="391960"/>
                  </a:lnTo>
                  <a:lnTo>
                    <a:pt x="140385" y="428879"/>
                  </a:lnTo>
                  <a:lnTo>
                    <a:pt x="167919" y="464108"/>
                  </a:lnTo>
                  <a:lnTo>
                    <a:pt x="197523" y="497560"/>
                  </a:lnTo>
                  <a:lnTo>
                    <a:pt x="229095" y="529132"/>
                  </a:lnTo>
                  <a:lnTo>
                    <a:pt x="262534" y="558736"/>
                  </a:lnTo>
                  <a:lnTo>
                    <a:pt x="297751" y="586270"/>
                  </a:lnTo>
                  <a:lnTo>
                    <a:pt x="334657" y="611644"/>
                  </a:lnTo>
                  <a:lnTo>
                    <a:pt x="373138" y="634758"/>
                  </a:lnTo>
                  <a:lnTo>
                    <a:pt x="413118" y="655510"/>
                  </a:lnTo>
                  <a:lnTo>
                    <a:pt x="454482" y="673811"/>
                  </a:lnTo>
                  <a:lnTo>
                    <a:pt x="497128" y="689559"/>
                  </a:lnTo>
                  <a:lnTo>
                    <a:pt x="540994" y="702665"/>
                  </a:lnTo>
                  <a:lnTo>
                    <a:pt x="585939" y="713028"/>
                  </a:lnTo>
                  <a:lnTo>
                    <a:pt x="631901" y="720547"/>
                  </a:lnTo>
                  <a:lnTo>
                    <a:pt x="678776" y="725119"/>
                  </a:lnTo>
                  <a:lnTo>
                    <a:pt x="726452" y="726668"/>
                  </a:lnTo>
                  <a:lnTo>
                    <a:pt x="726452" y="719670"/>
                  </a:lnTo>
                  <a:close/>
                </a:path>
                <a:path w="727075" h="727075">
                  <a:moveTo>
                    <a:pt x="726452" y="681583"/>
                  </a:moveTo>
                  <a:lnTo>
                    <a:pt x="677887" y="679869"/>
                  </a:lnTo>
                  <a:lnTo>
                    <a:pt x="630237" y="674801"/>
                  </a:lnTo>
                  <a:lnTo>
                    <a:pt x="583603" y="666496"/>
                  </a:lnTo>
                  <a:lnTo>
                    <a:pt x="538111" y="655066"/>
                  </a:lnTo>
                  <a:lnTo>
                    <a:pt x="493864" y="640638"/>
                  </a:lnTo>
                  <a:lnTo>
                    <a:pt x="451002" y="623328"/>
                  </a:lnTo>
                  <a:lnTo>
                    <a:pt x="409625" y="603237"/>
                  </a:lnTo>
                  <a:lnTo>
                    <a:pt x="369849" y="580504"/>
                  </a:lnTo>
                  <a:lnTo>
                    <a:pt x="331800" y="555218"/>
                  </a:lnTo>
                  <a:lnTo>
                    <a:pt x="295592" y="527519"/>
                  </a:lnTo>
                  <a:lnTo>
                    <a:pt x="261327" y="497509"/>
                  </a:lnTo>
                  <a:lnTo>
                    <a:pt x="229146" y="465315"/>
                  </a:lnTo>
                  <a:lnTo>
                    <a:pt x="199148" y="431050"/>
                  </a:lnTo>
                  <a:lnTo>
                    <a:pt x="171450" y="394830"/>
                  </a:lnTo>
                  <a:lnTo>
                    <a:pt x="146177" y="356768"/>
                  </a:lnTo>
                  <a:lnTo>
                    <a:pt x="123444" y="316979"/>
                  </a:lnTo>
                  <a:lnTo>
                    <a:pt x="103352" y="275577"/>
                  </a:lnTo>
                  <a:lnTo>
                    <a:pt x="86042" y="232702"/>
                  </a:lnTo>
                  <a:lnTo>
                    <a:pt x="71615" y="188442"/>
                  </a:lnTo>
                  <a:lnTo>
                    <a:pt x="60185" y="142925"/>
                  </a:lnTo>
                  <a:lnTo>
                    <a:pt x="51892" y="96266"/>
                  </a:lnTo>
                  <a:lnTo>
                    <a:pt x="46824" y="48590"/>
                  </a:lnTo>
                  <a:lnTo>
                    <a:pt x="45097" y="0"/>
                  </a:lnTo>
                  <a:lnTo>
                    <a:pt x="37871" y="0"/>
                  </a:lnTo>
                  <a:lnTo>
                    <a:pt x="39471" y="47066"/>
                  </a:lnTo>
                  <a:lnTo>
                    <a:pt x="44183" y="93294"/>
                  </a:lnTo>
                  <a:lnTo>
                    <a:pt x="51904" y="138595"/>
                  </a:lnTo>
                  <a:lnTo>
                    <a:pt x="62534" y="182841"/>
                  </a:lnTo>
                  <a:lnTo>
                    <a:pt x="75971" y="225933"/>
                  </a:lnTo>
                  <a:lnTo>
                    <a:pt x="92113" y="267779"/>
                  </a:lnTo>
                  <a:lnTo>
                    <a:pt x="110845" y="308279"/>
                  </a:lnTo>
                  <a:lnTo>
                    <a:pt x="132080" y="347306"/>
                  </a:lnTo>
                  <a:lnTo>
                    <a:pt x="155702" y="384771"/>
                  </a:lnTo>
                  <a:lnTo>
                    <a:pt x="181610" y="420573"/>
                  </a:lnTo>
                  <a:lnTo>
                    <a:pt x="209702" y="454609"/>
                  </a:lnTo>
                  <a:lnTo>
                    <a:pt x="239877" y="486765"/>
                  </a:lnTo>
                  <a:lnTo>
                    <a:pt x="272034" y="516940"/>
                  </a:lnTo>
                  <a:lnTo>
                    <a:pt x="306057" y="545045"/>
                  </a:lnTo>
                  <a:lnTo>
                    <a:pt x="341845" y="570953"/>
                  </a:lnTo>
                  <a:lnTo>
                    <a:pt x="379298" y="594588"/>
                  </a:lnTo>
                  <a:lnTo>
                    <a:pt x="418325" y="615823"/>
                  </a:lnTo>
                  <a:lnTo>
                    <a:pt x="458800" y="634555"/>
                  </a:lnTo>
                  <a:lnTo>
                    <a:pt x="500621" y="650697"/>
                  </a:lnTo>
                  <a:lnTo>
                    <a:pt x="543699" y="664133"/>
                  </a:lnTo>
                  <a:lnTo>
                    <a:pt x="587933" y="674763"/>
                  </a:lnTo>
                  <a:lnTo>
                    <a:pt x="633196" y="682485"/>
                  </a:lnTo>
                  <a:lnTo>
                    <a:pt x="679411" y="687197"/>
                  </a:lnTo>
                  <a:lnTo>
                    <a:pt x="726452" y="688797"/>
                  </a:lnTo>
                  <a:lnTo>
                    <a:pt x="726452" y="681583"/>
                  </a:lnTo>
                  <a:close/>
                </a:path>
                <a:path w="727075" h="727075">
                  <a:moveTo>
                    <a:pt x="726452" y="643699"/>
                  </a:moveTo>
                  <a:lnTo>
                    <a:pt x="678522" y="641934"/>
                  </a:lnTo>
                  <a:lnTo>
                    <a:pt x="631520" y="636714"/>
                  </a:lnTo>
                  <a:lnTo>
                    <a:pt x="585597" y="628154"/>
                  </a:lnTo>
                  <a:lnTo>
                    <a:pt x="540867" y="616407"/>
                  </a:lnTo>
                  <a:lnTo>
                    <a:pt x="497459" y="601560"/>
                  </a:lnTo>
                  <a:lnTo>
                    <a:pt x="455485" y="583780"/>
                  </a:lnTo>
                  <a:lnTo>
                    <a:pt x="415086" y="563168"/>
                  </a:lnTo>
                  <a:lnTo>
                    <a:pt x="376389" y="539851"/>
                  </a:lnTo>
                  <a:lnTo>
                    <a:pt x="339509" y="513956"/>
                  </a:lnTo>
                  <a:lnTo>
                    <a:pt x="304571" y="485609"/>
                  </a:lnTo>
                  <a:lnTo>
                    <a:pt x="271716" y="454939"/>
                  </a:lnTo>
                  <a:lnTo>
                    <a:pt x="241058" y="422071"/>
                  </a:lnTo>
                  <a:lnTo>
                    <a:pt x="212712" y="387121"/>
                  </a:lnTo>
                  <a:lnTo>
                    <a:pt x="186829" y="350227"/>
                  </a:lnTo>
                  <a:lnTo>
                    <a:pt x="163512" y="311518"/>
                  </a:lnTo>
                  <a:lnTo>
                    <a:pt x="142900" y="271106"/>
                  </a:lnTo>
                  <a:lnTo>
                    <a:pt x="125120" y="229120"/>
                  </a:lnTo>
                  <a:lnTo>
                    <a:pt x="110286" y="185686"/>
                  </a:lnTo>
                  <a:lnTo>
                    <a:pt x="98526" y="140931"/>
                  </a:lnTo>
                  <a:lnTo>
                    <a:pt x="89979" y="94983"/>
                  </a:lnTo>
                  <a:lnTo>
                    <a:pt x="84747" y="47955"/>
                  </a:lnTo>
                  <a:lnTo>
                    <a:pt x="82981" y="0"/>
                  </a:lnTo>
                  <a:lnTo>
                    <a:pt x="75971" y="0"/>
                  </a:lnTo>
                  <a:lnTo>
                    <a:pt x="77762" y="48488"/>
                  </a:lnTo>
                  <a:lnTo>
                    <a:pt x="83045" y="96037"/>
                  </a:lnTo>
                  <a:lnTo>
                    <a:pt x="91681" y="142481"/>
                  </a:lnTo>
                  <a:lnTo>
                    <a:pt x="103568" y="187731"/>
                  </a:lnTo>
                  <a:lnTo>
                    <a:pt x="118554" y="231648"/>
                  </a:lnTo>
                  <a:lnTo>
                    <a:pt x="136537" y="274091"/>
                  </a:lnTo>
                  <a:lnTo>
                    <a:pt x="157365" y="314947"/>
                  </a:lnTo>
                  <a:lnTo>
                    <a:pt x="180936" y="354076"/>
                  </a:lnTo>
                  <a:lnTo>
                    <a:pt x="207098" y="391375"/>
                  </a:lnTo>
                  <a:lnTo>
                    <a:pt x="235737" y="426694"/>
                  </a:lnTo>
                  <a:lnTo>
                    <a:pt x="266738" y="459917"/>
                  </a:lnTo>
                  <a:lnTo>
                    <a:pt x="299948" y="490918"/>
                  </a:lnTo>
                  <a:lnTo>
                    <a:pt x="335254" y="519569"/>
                  </a:lnTo>
                  <a:lnTo>
                    <a:pt x="372541" y="545744"/>
                  </a:lnTo>
                  <a:lnTo>
                    <a:pt x="411670" y="569302"/>
                  </a:lnTo>
                  <a:lnTo>
                    <a:pt x="452501" y="590143"/>
                  </a:lnTo>
                  <a:lnTo>
                    <a:pt x="494931" y="608126"/>
                  </a:lnTo>
                  <a:lnTo>
                    <a:pt x="538822" y="623112"/>
                  </a:lnTo>
                  <a:lnTo>
                    <a:pt x="584047" y="635000"/>
                  </a:lnTo>
                  <a:lnTo>
                    <a:pt x="630478" y="643636"/>
                  </a:lnTo>
                  <a:lnTo>
                    <a:pt x="677989" y="648919"/>
                  </a:lnTo>
                  <a:lnTo>
                    <a:pt x="726452" y="650709"/>
                  </a:lnTo>
                  <a:lnTo>
                    <a:pt x="726452" y="643699"/>
                  </a:lnTo>
                  <a:close/>
                </a:path>
                <a:path w="727075" h="727075">
                  <a:moveTo>
                    <a:pt x="726452" y="605586"/>
                  </a:moveTo>
                  <a:lnTo>
                    <a:pt x="679234" y="603770"/>
                  </a:lnTo>
                  <a:lnTo>
                    <a:pt x="632993" y="598373"/>
                  </a:lnTo>
                  <a:lnTo>
                    <a:pt x="587857" y="589572"/>
                  </a:lnTo>
                  <a:lnTo>
                    <a:pt x="543979" y="577469"/>
                  </a:lnTo>
                  <a:lnTo>
                    <a:pt x="501484" y="562203"/>
                  </a:lnTo>
                  <a:lnTo>
                    <a:pt x="460514" y="543941"/>
                  </a:lnTo>
                  <a:lnTo>
                    <a:pt x="421208" y="522782"/>
                  </a:lnTo>
                  <a:lnTo>
                    <a:pt x="383692" y="498881"/>
                  </a:lnTo>
                  <a:lnTo>
                    <a:pt x="348107" y="472363"/>
                  </a:lnTo>
                  <a:lnTo>
                    <a:pt x="314591" y="443382"/>
                  </a:lnTo>
                  <a:lnTo>
                    <a:pt x="283260" y="412051"/>
                  </a:lnTo>
                  <a:lnTo>
                    <a:pt x="254279" y="378523"/>
                  </a:lnTo>
                  <a:lnTo>
                    <a:pt x="227774" y="342925"/>
                  </a:lnTo>
                  <a:lnTo>
                    <a:pt x="203885" y="305396"/>
                  </a:lnTo>
                  <a:lnTo>
                    <a:pt x="182727" y="266065"/>
                  </a:lnTo>
                  <a:lnTo>
                    <a:pt x="164452" y="225082"/>
                  </a:lnTo>
                  <a:lnTo>
                    <a:pt x="149199" y="182575"/>
                  </a:lnTo>
                  <a:lnTo>
                    <a:pt x="137096" y="138671"/>
                  </a:lnTo>
                  <a:lnTo>
                    <a:pt x="128295" y="93522"/>
                  </a:lnTo>
                  <a:lnTo>
                    <a:pt x="122897" y="47244"/>
                  </a:lnTo>
                  <a:lnTo>
                    <a:pt x="121081" y="0"/>
                  </a:lnTo>
                  <a:lnTo>
                    <a:pt x="114071" y="0"/>
                  </a:lnTo>
                  <a:lnTo>
                    <a:pt x="115912" y="47802"/>
                  </a:lnTo>
                  <a:lnTo>
                    <a:pt x="121361" y="94615"/>
                  </a:lnTo>
                  <a:lnTo>
                    <a:pt x="130276" y="140296"/>
                  </a:lnTo>
                  <a:lnTo>
                    <a:pt x="142519" y="184708"/>
                  </a:lnTo>
                  <a:lnTo>
                    <a:pt x="157937" y="227723"/>
                  </a:lnTo>
                  <a:lnTo>
                    <a:pt x="176415" y="269176"/>
                  </a:lnTo>
                  <a:lnTo>
                    <a:pt x="197815" y="308965"/>
                  </a:lnTo>
                  <a:lnTo>
                    <a:pt x="221983" y="346925"/>
                  </a:lnTo>
                  <a:lnTo>
                    <a:pt x="248793" y="382930"/>
                  </a:lnTo>
                  <a:lnTo>
                    <a:pt x="278104" y="416852"/>
                  </a:lnTo>
                  <a:lnTo>
                    <a:pt x="309791" y="448538"/>
                  </a:lnTo>
                  <a:lnTo>
                    <a:pt x="343700" y="477850"/>
                  </a:lnTo>
                  <a:lnTo>
                    <a:pt x="379691" y="504672"/>
                  </a:lnTo>
                  <a:lnTo>
                    <a:pt x="417639" y="528840"/>
                  </a:lnTo>
                  <a:lnTo>
                    <a:pt x="457403" y="550240"/>
                  </a:lnTo>
                  <a:lnTo>
                    <a:pt x="498856" y="568718"/>
                  </a:lnTo>
                  <a:lnTo>
                    <a:pt x="541845" y="584149"/>
                  </a:lnTo>
                  <a:lnTo>
                    <a:pt x="586232" y="596392"/>
                  </a:lnTo>
                  <a:lnTo>
                    <a:pt x="631888" y="605294"/>
                  </a:lnTo>
                  <a:lnTo>
                    <a:pt x="678675" y="610743"/>
                  </a:lnTo>
                  <a:lnTo>
                    <a:pt x="726452" y="612597"/>
                  </a:lnTo>
                  <a:lnTo>
                    <a:pt x="726452" y="605586"/>
                  </a:lnTo>
                  <a:close/>
                </a:path>
                <a:path w="727075" h="727075">
                  <a:moveTo>
                    <a:pt x="726452" y="567499"/>
                  </a:moveTo>
                  <a:lnTo>
                    <a:pt x="677595" y="565416"/>
                  </a:lnTo>
                  <a:lnTo>
                    <a:pt x="629881" y="559269"/>
                  </a:lnTo>
                  <a:lnTo>
                    <a:pt x="583463" y="549236"/>
                  </a:lnTo>
                  <a:lnTo>
                    <a:pt x="538543" y="535482"/>
                  </a:lnTo>
                  <a:lnTo>
                    <a:pt x="495261" y="518185"/>
                  </a:lnTo>
                  <a:lnTo>
                    <a:pt x="453809" y="497509"/>
                  </a:lnTo>
                  <a:lnTo>
                    <a:pt x="414350" y="473633"/>
                  </a:lnTo>
                  <a:lnTo>
                    <a:pt x="377063" y="446735"/>
                  </a:lnTo>
                  <a:lnTo>
                    <a:pt x="342112" y="416979"/>
                  </a:lnTo>
                  <a:lnTo>
                    <a:pt x="309676" y="384530"/>
                  </a:lnTo>
                  <a:lnTo>
                    <a:pt x="279920" y="349567"/>
                  </a:lnTo>
                  <a:lnTo>
                    <a:pt x="253034" y="312267"/>
                  </a:lnTo>
                  <a:lnTo>
                    <a:pt x="229158" y="272796"/>
                  </a:lnTo>
                  <a:lnTo>
                    <a:pt x="208495" y="231330"/>
                  </a:lnTo>
                  <a:lnTo>
                    <a:pt x="191198" y="188023"/>
                  </a:lnTo>
                  <a:lnTo>
                    <a:pt x="177444" y="143065"/>
                  </a:lnTo>
                  <a:lnTo>
                    <a:pt x="167411" y="96634"/>
                  </a:lnTo>
                  <a:lnTo>
                    <a:pt x="161264" y="48882"/>
                  </a:lnTo>
                  <a:lnTo>
                    <a:pt x="159169" y="0"/>
                  </a:lnTo>
                  <a:lnTo>
                    <a:pt x="151942" y="0"/>
                  </a:lnTo>
                  <a:lnTo>
                    <a:pt x="153860" y="47053"/>
                  </a:lnTo>
                  <a:lnTo>
                    <a:pt x="159486" y="93078"/>
                  </a:lnTo>
                  <a:lnTo>
                    <a:pt x="168681" y="137909"/>
                  </a:lnTo>
                  <a:lnTo>
                    <a:pt x="181305" y="181419"/>
                  </a:lnTo>
                  <a:lnTo>
                    <a:pt x="197192" y="223456"/>
                  </a:lnTo>
                  <a:lnTo>
                    <a:pt x="216204" y="263855"/>
                  </a:lnTo>
                  <a:lnTo>
                    <a:pt x="238188" y="302475"/>
                  </a:lnTo>
                  <a:lnTo>
                    <a:pt x="262991" y="339166"/>
                  </a:lnTo>
                  <a:lnTo>
                    <a:pt x="290474" y="373773"/>
                  </a:lnTo>
                  <a:lnTo>
                    <a:pt x="320484" y="406158"/>
                  </a:lnTo>
                  <a:lnTo>
                    <a:pt x="352856" y="436168"/>
                  </a:lnTo>
                  <a:lnTo>
                    <a:pt x="387464" y="463651"/>
                  </a:lnTo>
                  <a:lnTo>
                    <a:pt x="424141" y="488467"/>
                  </a:lnTo>
                  <a:lnTo>
                    <a:pt x="462749" y="510451"/>
                  </a:lnTo>
                  <a:lnTo>
                    <a:pt x="503123" y="529463"/>
                  </a:lnTo>
                  <a:lnTo>
                    <a:pt x="545134" y="545363"/>
                  </a:lnTo>
                  <a:lnTo>
                    <a:pt x="588619" y="557974"/>
                  </a:lnTo>
                  <a:lnTo>
                    <a:pt x="633437" y="567169"/>
                  </a:lnTo>
                  <a:lnTo>
                    <a:pt x="679424" y="572808"/>
                  </a:lnTo>
                  <a:lnTo>
                    <a:pt x="726452" y="574713"/>
                  </a:lnTo>
                  <a:lnTo>
                    <a:pt x="726452" y="567499"/>
                  </a:lnTo>
                  <a:close/>
                </a:path>
                <a:path w="727075" h="727075">
                  <a:moveTo>
                    <a:pt x="726452" y="529386"/>
                  </a:moveTo>
                  <a:lnTo>
                    <a:pt x="678383" y="527227"/>
                  </a:lnTo>
                  <a:lnTo>
                    <a:pt x="631494" y="520839"/>
                  </a:lnTo>
                  <a:lnTo>
                    <a:pt x="585990" y="510451"/>
                  </a:lnTo>
                  <a:lnTo>
                    <a:pt x="542061" y="496214"/>
                  </a:lnTo>
                  <a:lnTo>
                    <a:pt x="499872" y="478332"/>
                  </a:lnTo>
                  <a:lnTo>
                    <a:pt x="459638" y="456996"/>
                  </a:lnTo>
                  <a:lnTo>
                    <a:pt x="421538" y="432396"/>
                  </a:lnTo>
                  <a:lnTo>
                    <a:pt x="385762" y="404710"/>
                  </a:lnTo>
                  <a:lnTo>
                    <a:pt x="352501" y="374142"/>
                  </a:lnTo>
                  <a:lnTo>
                    <a:pt x="321932" y="340868"/>
                  </a:lnTo>
                  <a:lnTo>
                    <a:pt x="294259" y="305079"/>
                  </a:lnTo>
                  <a:lnTo>
                    <a:pt x="269659" y="266966"/>
                  </a:lnTo>
                  <a:lnTo>
                    <a:pt x="248323" y="226707"/>
                  </a:lnTo>
                  <a:lnTo>
                    <a:pt x="230454" y="184518"/>
                  </a:lnTo>
                  <a:lnTo>
                    <a:pt x="216217" y="140550"/>
                  </a:lnTo>
                  <a:lnTo>
                    <a:pt x="205816" y="95021"/>
                  </a:lnTo>
                  <a:lnTo>
                    <a:pt x="199440" y="48107"/>
                  </a:lnTo>
                  <a:lnTo>
                    <a:pt x="197269" y="0"/>
                  </a:lnTo>
                  <a:lnTo>
                    <a:pt x="190042" y="0"/>
                  </a:lnTo>
                  <a:lnTo>
                    <a:pt x="192239" y="48755"/>
                  </a:lnTo>
                  <a:lnTo>
                    <a:pt x="198704" y="96304"/>
                  </a:lnTo>
                  <a:lnTo>
                    <a:pt x="209257" y="142455"/>
                  </a:lnTo>
                  <a:lnTo>
                    <a:pt x="223685" y="187020"/>
                  </a:lnTo>
                  <a:lnTo>
                    <a:pt x="241808" y="229793"/>
                  </a:lnTo>
                  <a:lnTo>
                    <a:pt x="263436" y="270586"/>
                  </a:lnTo>
                  <a:lnTo>
                    <a:pt x="288366" y="309232"/>
                  </a:lnTo>
                  <a:lnTo>
                    <a:pt x="316420" y="345503"/>
                  </a:lnTo>
                  <a:lnTo>
                    <a:pt x="347408" y="379234"/>
                  </a:lnTo>
                  <a:lnTo>
                    <a:pt x="381127" y="410235"/>
                  </a:lnTo>
                  <a:lnTo>
                    <a:pt x="417398" y="438289"/>
                  </a:lnTo>
                  <a:lnTo>
                    <a:pt x="456018" y="463232"/>
                  </a:lnTo>
                  <a:lnTo>
                    <a:pt x="496798" y="484860"/>
                  </a:lnTo>
                  <a:lnTo>
                    <a:pt x="539559" y="502996"/>
                  </a:lnTo>
                  <a:lnTo>
                    <a:pt x="584085" y="517423"/>
                  </a:lnTo>
                  <a:lnTo>
                    <a:pt x="630212" y="527964"/>
                  </a:lnTo>
                  <a:lnTo>
                    <a:pt x="677722" y="534428"/>
                  </a:lnTo>
                  <a:lnTo>
                    <a:pt x="726452" y="536625"/>
                  </a:lnTo>
                  <a:lnTo>
                    <a:pt x="726452" y="529386"/>
                  </a:lnTo>
                  <a:close/>
                </a:path>
                <a:path w="727075" h="727075">
                  <a:moveTo>
                    <a:pt x="726452" y="491540"/>
                  </a:moveTo>
                  <a:lnTo>
                    <a:pt x="679221" y="489280"/>
                  </a:lnTo>
                  <a:lnTo>
                    <a:pt x="633234" y="482650"/>
                  </a:lnTo>
                  <a:lnTo>
                    <a:pt x="588708" y="471855"/>
                  </a:lnTo>
                  <a:lnTo>
                    <a:pt x="545858" y="457098"/>
                  </a:lnTo>
                  <a:lnTo>
                    <a:pt x="504888" y="438607"/>
                  </a:lnTo>
                  <a:lnTo>
                    <a:pt x="465988" y="416560"/>
                  </a:lnTo>
                  <a:lnTo>
                    <a:pt x="429387" y="391185"/>
                  </a:lnTo>
                  <a:lnTo>
                    <a:pt x="395287" y="362686"/>
                  </a:lnTo>
                  <a:lnTo>
                    <a:pt x="363893" y="331266"/>
                  </a:lnTo>
                  <a:lnTo>
                    <a:pt x="335419" y="297154"/>
                  </a:lnTo>
                  <a:lnTo>
                    <a:pt x="310057" y="260527"/>
                  </a:lnTo>
                  <a:lnTo>
                    <a:pt x="288036" y="221615"/>
                  </a:lnTo>
                  <a:lnTo>
                    <a:pt x="269557" y="180619"/>
                  </a:lnTo>
                  <a:lnTo>
                    <a:pt x="254812" y="137756"/>
                  </a:lnTo>
                  <a:lnTo>
                    <a:pt x="244030" y="93218"/>
                  </a:lnTo>
                  <a:lnTo>
                    <a:pt x="237401" y="47231"/>
                  </a:lnTo>
                  <a:lnTo>
                    <a:pt x="235153" y="0"/>
                  </a:lnTo>
                  <a:lnTo>
                    <a:pt x="228142" y="0"/>
                  </a:lnTo>
                  <a:lnTo>
                    <a:pt x="230428" y="47917"/>
                  </a:lnTo>
                  <a:lnTo>
                    <a:pt x="237147" y="94576"/>
                  </a:lnTo>
                  <a:lnTo>
                    <a:pt x="248094" y="139750"/>
                  </a:lnTo>
                  <a:lnTo>
                    <a:pt x="263055" y="183235"/>
                  </a:lnTo>
                  <a:lnTo>
                    <a:pt x="281813" y="224815"/>
                  </a:lnTo>
                  <a:lnTo>
                    <a:pt x="304152" y="264274"/>
                  </a:lnTo>
                  <a:lnTo>
                    <a:pt x="329882" y="301421"/>
                  </a:lnTo>
                  <a:lnTo>
                    <a:pt x="358775" y="336029"/>
                  </a:lnTo>
                  <a:lnTo>
                    <a:pt x="390613" y="367880"/>
                  </a:lnTo>
                  <a:lnTo>
                    <a:pt x="425208" y="396786"/>
                  </a:lnTo>
                  <a:lnTo>
                    <a:pt x="462330" y="422516"/>
                  </a:lnTo>
                  <a:lnTo>
                    <a:pt x="501777" y="444868"/>
                  </a:lnTo>
                  <a:lnTo>
                    <a:pt x="543331" y="463626"/>
                  </a:lnTo>
                  <a:lnTo>
                    <a:pt x="586790" y="478586"/>
                  </a:lnTo>
                  <a:lnTo>
                    <a:pt x="631939" y="489534"/>
                  </a:lnTo>
                  <a:lnTo>
                    <a:pt x="678561" y="496252"/>
                  </a:lnTo>
                  <a:lnTo>
                    <a:pt x="726452" y="498538"/>
                  </a:lnTo>
                  <a:lnTo>
                    <a:pt x="726452" y="491540"/>
                  </a:lnTo>
                  <a:close/>
                </a:path>
                <a:path w="727075" h="727075">
                  <a:moveTo>
                    <a:pt x="726452" y="453428"/>
                  </a:moveTo>
                  <a:lnTo>
                    <a:pt x="680199" y="451078"/>
                  </a:lnTo>
                  <a:lnTo>
                    <a:pt x="635254" y="444195"/>
                  </a:lnTo>
                  <a:lnTo>
                    <a:pt x="591858" y="433006"/>
                  </a:lnTo>
                  <a:lnTo>
                    <a:pt x="550252" y="417741"/>
                  </a:lnTo>
                  <a:lnTo>
                    <a:pt x="510641" y="398614"/>
                  </a:lnTo>
                  <a:lnTo>
                    <a:pt x="473278" y="375881"/>
                  </a:lnTo>
                  <a:lnTo>
                    <a:pt x="438365" y="349758"/>
                  </a:lnTo>
                  <a:lnTo>
                    <a:pt x="406171" y="320471"/>
                  </a:lnTo>
                  <a:lnTo>
                    <a:pt x="376885" y="288251"/>
                  </a:lnTo>
                  <a:lnTo>
                    <a:pt x="350774" y="253339"/>
                  </a:lnTo>
                  <a:lnTo>
                    <a:pt x="328041" y="215950"/>
                  </a:lnTo>
                  <a:lnTo>
                    <a:pt x="308927" y="176326"/>
                  </a:lnTo>
                  <a:lnTo>
                    <a:pt x="293662" y="134683"/>
                  </a:lnTo>
                  <a:lnTo>
                    <a:pt x="282473" y="91262"/>
                  </a:lnTo>
                  <a:lnTo>
                    <a:pt x="275590" y="46291"/>
                  </a:lnTo>
                  <a:lnTo>
                    <a:pt x="273240" y="0"/>
                  </a:lnTo>
                  <a:lnTo>
                    <a:pt x="266242" y="0"/>
                  </a:lnTo>
                  <a:lnTo>
                    <a:pt x="268617" y="47015"/>
                  </a:lnTo>
                  <a:lnTo>
                    <a:pt x="275602" y="92697"/>
                  </a:lnTo>
                  <a:lnTo>
                    <a:pt x="286969" y="136791"/>
                  </a:lnTo>
                  <a:lnTo>
                    <a:pt x="302463" y="179082"/>
                  </a:lnTo>
                  <a:lnTo>
                    <a:pt x="321868" y="219329"/>
                  </a:lnTo>
                  <a:lnTo>
                    <a:pt x="344944" y="257289"/>
                  </a:lnTo>
                  <a:lnTo>
                    <a:pt x="371462" y="292747"/>
                  </a:lnTo>
                  <a:lnTo>
                    <a:pt x="401193" y="325450"/>
                  </a:lnTo>
                  <a:lnTo>
                    <a:pt x="433882" y="355180"/>
                  </a:lnTo>
                  <a:lnTo>
                    <a:pt x="469328" y="381711"/>
                  </a:lnTo>
                  <a:lnTo>
                    <a:pt x="507276" y="404799"/>
                  </a:lnTo>
                  <a:lnTo>
                    <a:pt x="547497" y="424205"/>
                  </a:lnTo>
                  <a:lnTo>
                    <a:pt x="589749" y="439699"/>
                  </a:lnTo>
                  <a:lnTo>
                    <a:pt x="633818" y="451065"/>
                  </a:lnTo>
                  <a:lnTo>
                    <a:pt x="679462" y="458050"/>
                  </a:lnTo>
                  <a:lnTo>
                    <a:pt x="726452" y="460425"/>
                  </a:lnTo>
                  <a:lnTo>
                    <a:pt x="726452" y="453428"/>
                  </a:lnTo>
                  <a:close/>
                </a:path>
                <a:path w="727075" h="727075">
                  <a:moveTo>
                    <a:pt x="726452" y="415340"/>
                  </a:moveTo>
                  <a:lnTo>
                    <a:pt x="678129" y="412534"/>
                  </a:lnTo>
                  <a:lnTo>
                    <a:pt x="631418" y="404355"/>
                  </a:lnTo>
                  <a:lnTo>
                    <a:pt x="586638" y="391083"/>
                  </a:lnTo>
                  <a:lnTo>
                    <a:pt x="544093" y="373062"/>
                  </a:lnTo>
                  <a:lnTo>
                    <a:pt x="504113" y="350583"/>
                  </a:lnTo>
                  <a:lnTo>
                    <a:pt x="467017" y="323977"/>
                  </a:lnTo>
                  <a:lnTo>
                    <a:pt x="433095" y="293547"/>
                  </a:lnTo>
                  <a:lnTo>
                    <a:pt x="402678" y="259613"/>
                  </a:lnTo>
                  <a:lnTo>
                    <a:pt x="376085" y="222491"/>
                  </a:lnTo>
                  <a:lnTo>
                    <a:pt x="353606" y="182486"/>
                  </a:lnTo>
                  <a:lnTo>
                    <a:pt x="335584" y="139928"/>
                  </a:lnTo>
                  <a:lnTo>
                    <a:pt x="322326" y="95110"/>
                  </a:lnTo>
                  <a:lnTo>
                    <a:pt x="314134" y="48361"/>
                  </a:lnTo>
                  <a:lnTo>
                    <a:pt x="311340" y="0"/>
                  </a:lnTo>
                  <a:lnTo>
                    <a:pt x="304101" y="0"/>
                  </a:lnTo>
                  <a:lnTo>
                    <a:pt x="306946" y="49199"/>
                  </a:lnTo>
                  <a:lnTo>
                    <a:pt x="315277" y="96748"/>
                  </a:lnTo>
                  <a:lnTo>
                    <a:pt x="328777" y="142341"/>
                  </a:lnTo>
                  <a:lnTo>
                    <a:pt x="347116" y="185648"/>
                  </a:lnTo>
                  <a:lnTo>
                    <a:pt x="369989" y="226339"/>
                  </a:lnTo>
                  <a:lnTo>
                    <a:pt x="397052" y="264109"/>
                  </a:lnTo>
                  <a:lnTo>
                    <a:pt x="428002" y="298627"/>
                  </a:lnTo>
                  <a:lnTo>
                    <a:pt x="462508" y="329590"/>
                  </a:lnTo>
                  <a:lnTo>
                    <a:pt x="500265" y="356654"/>
                  </a:lnTo>
                  <a:lnTo>
                    <a:pt x="540943" y="379526"/>
                  </a:lnTo>
                  <a:lnTo>
                    <a:pt x="584212" y="397865"/>
                  </a:lnTo>
                  <a:lnTo>
                    <a:pt x="629767" y="411365"/>
                  </a:lnTo>
                  <a:lnTo>
                    <a:pt x="677291" y="419696"/>
                  </a:lnTo>
                  <a:lnTo>
                    <a:pt x="726452" y="422554"/>
                  </a:lnTo>
                  <a:lnTo>
                    <a:pt x="726452" y="415340"/>
                  </a:lnTo>
                  <a:close/>
                </a:path>
                <a:path w="727075" h="727075">
                  <a:moveTo>
                    <a:pt x="726452" y="377456"/>
                  </a:moveTo>
                  <a:lnTo>
                    <a:pt x="679246" y="374510"/>
                  </a:lnTo>
                  <a:lnTo>
                    <a:pt x="633755" y="365899"/>
                  </a:lnTo>
                  <a:lnTo>
                    <a:pt x="590346" y="351993"/>
                  </a:lnTo>
                  <a:lnTo>
                    <a:pt x="549363" y="333146"/>
                  </a:lnTo>
                  <a:lnTo>
                    <a:pt x="511187" y="309702"/>
                  </a:lnTo>
                  <a:lnTo>
                    <a:pt x="476148" y="282028"/>
                  </a:lnTo>
                  <a:lnTo>
                    <a:pt x="444627" y="250494"/>
                  </a:lnTo>
                  <a:lnTo>
                    <a:pt x="416966" y="215442"/>
                  </a:lnTo>
                  <a:lnTo>
                    <a:pt x="393534" y="177241"/>
                  </a:lnTo>
                  <a:lnTo>
                    <a:pt x="374688" y="136232"/>
                  </a:lnTo>
                  <a:lnTo>
                    <a:pt x="360781" y="92786"/>
                  </a:lnTo>
                  <a:lnTo>
                    <a:pt x="352171" y="47244"/>
                  </a:lnTo>
                  <a:lnTo>
                    <a:pt x="349224" y="0"/>
                  </a:lnTo>
                  <a:lnTo>
                    <a:pt x="342214" y="0"/>
                  </a:lnTo>
                  <a:lnTo>
                    <a:pt x="345224" y="48145"/>
                  </a:lnTo>
                  <a:lnTo>
                    <a:pt x="353987" y="94526"/>
                  </a:lnTo>
                  <a:lnTo>
                    <a:pt x="368147" y="138785"/>
                  </a:lnTo>
                  <a:lnTo>
                    <a:pt x="387337" y="180555"/>
                  </a:lnTo>
                  <a:lnTo>
                    <a:pt x="411200" y="219481"/>
                  </a:lnTo>
                  <a:lnTo>
                    <a:pt x="439369" y="255181"/>
                  </a:lnTo>
                  <a:lnTo>
                    <a:pt x="471474" y="287299"/>
                  </a:lnTo>
                  <a:lnTo>
                    <a:pt x="507149" y="315468"/>
                  </a:lnTo>
                  <a:lnTo>
                    <a:pt x="546049" y="339344"/>
                  </a:lnTo>
                  <a:lnTo>
                    <a:pt x="587781" y="358533"/>
                  </a:lnTo>
                  <a:lnTo>
                    <a:pt x="632015" y="372694"/>
                  </a:lnTo>
                  <a:lnTo>
                    <a:pt x="678357" y="381457"/>
                  </a:lnTo>
                  <a:lnTo>
                    <a:pt x="726452" y="384467"/>
                  </a:lnTo>
                  <a:lnTo>
                    <a:pt x="726452" y="377456"/>
                  </a:lnTo>
                  <a:close/>
                </a:path>
                <a:path w="727075" h="727075">
                  <a:moveTo>
                    <a:pt x="726452" y="339369"/>
                  </a:moveTo>
                  <a:lnTo>
                    <a:pt x="680554" y="336270"/>
                  </a:lnTo>
                  <a:lnTo>
                    <a:pt x="636485" y="327215"/>
                  </a:lnTo>
                  <a:lnTo>
                    <a:pt x="594677" y="312635"/>
                  </a:lnTo>
                  <a:lnTo>
                    <a:pt x="555523" y="292938"/>
                  </a:lnTo>
                  <a:lnTo>
                    <a:pt x="519442" y="268516"/>
                  </a:lnTo>
                  <a:lnTo>
                    <a:pt x="486854" y="239801"/>
                  </a:lnTo>
                  <a:lnTo>
                    <a:pt x="458139" y="207187"/>
                  </a:lnTo>
                  <a:lnTo>
                    <a:pt x="433730" y="171081"/>
                  </a:lnTo>
                  <a:lnTo>
                    <a:pt x="414032" y="131902"/>
                  </a:lnTo>
                  <a:lnTo>
                    <a:pt x="399453" y="90055"/>
                  </a:lnTo>
                  <a:lnTo>
                    <a:pt x="390410" y="45948"/>
                  </a:lnTo>
                  <a:lnTo>
                    <a:pt x="387311" y="0"/>
                  </a:lnTo>
                  <a:lnTo>
                    <a:pt x="380301" y="0"/>
                  </a:lnTo>
                  <a:lnTo>
                    <a:pt x="383476" y="46913"/>
                  </a:lnTo>
                  <a:lnTo>
                    <a:pt x="392696" y="91948"/>
                  </a:lnTo>
                  <a:lnTo>
                    <a:pt x="407568" y="134658"/>
                  </a:lnTo>
                  <a:lnTo>
                    <a:pt x="427672" y="174650"/>
                  </a:lnTo>
                  <a:lnTo>
                    <a:pt x="452577" y="211493"/>
                  </a:lnTo>
                  <a:lnTo>
                    <a:pt x="481863" y="244779"/>
                  </a:lnTo>
                  <a:lnTo>
                    <a:pt x="515137" y="274091"/>
                  </a:lnTo>
                  <a:lnTo>
                    <a:pt x="551954" y="298996"/>
                  </a:lnTo>
                  <a:lnTo>
                    <a:pt x="591921" y="319100"/>
                  </a:lnTo>
                  <a:lnTo>
                    <a:pt x="634606" y="333984"/>
                  </a:lnTo>
                  <a:lnTo>
                    <a:pt x="679589" y="343204"/>
                  </a:lnTo>
                  <a:lnTo>
                    <a:pt x="726452" y="346379"/>
                  </a:lnTo>
                  <a:lnTo>
                    <a:pt x="726452" y="339369"/>
                  </a:lnTo>
                  <a:close/>
                </a:path>
                <a:path w="727075" h="727075">
                  <a:moveTo>
                    <a:pt x="726452" y="301256"/>
                  </a:moveTo>
                  <a:lnTo>
                    <a:pt x="677697" y="297307"/>
                  </a:lnTo>
                  <a:lnTo>
                    <a:pt x="631418" y="285877"/>
                  </a:lnTo>
                  <a:lnTo>
                    <a:pt x="588251" y="267589"/>
                  </a:lnTo>
                  <a:lnTo>
                    <a:pt x="548805" y="243078"/>
                  </a:lnTo>
                  <a:lnTo>
                    <a:pt x="513702" y="212940"/>
                  </a:lnTo>
                  <a:lnTo>
                    <a:pt x="483590" y="177825"/>
                  </a:lnTo>
                  <a:lnTo>
                    <a:pt x="459079" y="138353"/>
                  </a:lnTo>
                  <a:lnTo>
                    <a:pt x="440791" y="95135"/>
                  </a:lnTo>
                  <a:lnTo>
                    <a:pt x="429374" y="48806"/>
                  </a:lnTo>
                  <a:lnTo>
                    <a:pt x="425424" y="0"/>
                  </a:lnTo>
                  <a:lnTo>
                    <a:pt x="418185" y="0"/>
                  </a:lnTo>
                  <a:lnTo>
                    <a:pt x="421538" y="45478"/>
                  </a:lnTo>
                  <a:lnTo>
                    <a:pt x="431279" y="88925"/>
                  </a:lnTo>
                  <a:lnTo>
                    <a:pt x="446925" y="129844"/>
                  </a:lnTo>
                  <a:lnTo>
                    <a:pt x="467995" y="167767"/>
                  </a:lnTo>
                  <a:lnTo>
                    <a:pt x="493991" y="202196"/>
                  </a:lnTo>
                  <a:lnTo>
                    <a:pt x="524433" y="232664"/>
                  </a:lnTo>
                  <a:lnTo>
                    <a:pt x="558850" y="258673"/>
                  </a:lnTo>
                  <a:lnTo>
                    <a:pt x="596747" y="279742"/>
                  </a:lnTo>
                  <a:lnTo>
                    <a:pt x="637628" y="295402"/>
                  </a:lnTo>
                  <a:lnTo>
                    <a:pt x="681024" y="305142"/>
                  </a:lnTo>
                  <a:lnTo>
                    <a:pt x="726452" y="308495"/>
                  </a:lnTo>
                  <a:lnTo>
                    <a:pt x="726452" y="301256"/>
                  </a:lnTo>
                  <a:close/>
                </a:path>
                <a:path w="727075" h="727075">
                  <a:moveTo>
                    <a:pt x="726452" y="263169"/>
                  </a:moveTo>
                  <a:lnTo>
                    <a:pt x="679259" y="258914"/>
                  </a:lnTo>
                  <a:lnTo>
                    <a:pt x="634822" y="246684"/>
                  </a:lnTo>
                  <a:lnTo>
                    <a:pt x="593864" y="227190"/>
                  </a:lnTo>
                  <a:lnTo>
                    <a:pt x="557161" y="201206"/>
                  </a:lnTo>
                  <a:lnTo>
                    <a:pt x="525449" y="169481"/>
                  </a:lnTo>
                  <a:lnTo>
                    <a:pt x="499465" y="132740"/>
                  </a:lnTo>
                  <a:lnTo>
                    <a:pt x="479983" y="91744"/>
                  </a:lnTo>
                  <a:lnTo>
                    <a:pt x="467753" y="47256"/>
                  </a:lnTo>
                  <a:lnTo>
                    <a:pt x="463499" y="0"/>
                  </a:lnTo>
                  <a:lnTo>
                    <a:pt x="456298" y="0"/>
                  </a:lnTo>
                  <a:lnTo>
                    <a:pt x="460654" y="48539"/>
                  </a:lnTo>
                  <a:lnTo>
                    <a:pt x="473240" y="94246"/>
                  </a:lnTo>
                  <a:lnTo>
                    <a:pt x="493255" y="136359"/>
                  </a:lnTo>
                  <a:lnTo>
                    <a:pt x="519938" y="174117"/>
                  </a:lnTo>
                  <a:lnTo>
                    <a:pt x="552526" y="206717"/>
                  </a:lnTo>
                  <a:lnTo>
                    <a:pt x="590245" y="233426"/>
                  </a:lnTo>
                  <a:lnTo>
                    <a:pt x="632320" y="253453"/>
                  </a:lnTo>
                  <a:lnTo>
                    <a:pt x="677976" y="266026"/>
                  </a:lnTo>
                  <a:lnTo>
                    <a:pt x="726452" y="270395"/>
                  </a:lnTo>
                  <a:lnTo>
                    <a:pt x="726452" y="263169"/>
                  </a:lnTo>
                  <a:close/>
                </a:path>
              </a:pathLst>
            </a:custGeom>
            <a:solidFill>
              <a:srgbClr val="FBDC0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endParaRPr>
            </a:p>
          </p:txBody>
        </p:sp>
        <p:pic>
          <p:nvPicPr>
            <p:cNvPr id="12" name="object 11">
              <a:extLst>
                <a:ext uri="{FF2B5EF4-FFF2-40B4-BE49-F238E27FC236}">
                  <a16:creationId xmlns:a16="http://schemas.microsoft.com/office/drawing/2014/main" id="{B5BFFC21-587C-4AB7-A27A-063478026DDE}"/>
                </a:ext>
              </a:extLst>
            </p:cNvPr>
            <p:cNvPicPr/>
            <p:nvPr/>
          </p:nvPicPr>
          <p:blipFill>
            <a:blip r:embed="rId4" cstate="print"/>
            <a:stretch>
              <a:fillRect/>
            </a:stretch>
          </p:blipFill>
          <p:spPr>
            <a:xfrm>
              <a:off x="1283007" y="333756"/>
              <a:ext cx="232070" cy="232301"/>
            </a:xfrm>
            <a:prstGeom prst="rect">
              <a:avLst/>
            </a:prstGeom>
          </p:spPr>
        </p:pic>
      </p:grpSp>
    </p:spTree>
    <p:extLst>
      <p:ext uri="{BB962C8B-B14F-4D97-AF65-F5344CB8AC3E}">
        <p14:creationId xmlns:p14="http://schemas.microsoft.com/office/powerpoint/2010/main" val="22668081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DCE4FED4-77C9-4688-8763-CFBEC46D5A09}"/>
              </a:ext>
            </a:extLst>
          </p:cNvPr>
          <p:cNvSpPr txBox="1"/>
          <p:nvPr/>
        </p:nvSpPr>
        <p:spPr>
          <a:xfrm>
            <a:off x="7823152" y="3161201"/>
            <a:ext cx="2537923" cy="553998"/>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a-Latn-001" sz="1000" b="0" i="0" u="none" strike="noStrike" kern="1200" cap="none" spc="0" normalizeH="0" baseline="0" noProof="0" dirty="0">
                <a:ln>
                  <a:noFill/>
                </a:ln>
                <a:solidFill>
                  <a:prstClr val="black"/>
                </a:solidFill>
                <a:effectLst/>
                <a:uLnTx/>
                <a:uFillTx/>
                <a:latin typeface="Calibri" panose="020F0502020204030204"/>
                <a:ea typeface="+mn-ea"/>
                <a:cs typeface="+mn-cs"/>
              </a:rPr>
              <a:t>Descrição de imagem</a:t>
            </a:r>
            <a:r>
              <a:rPr kumimoji="0" lang="pt-BR" sz="1000" b="0" i="0" u="none" strike="noStrike" kern="1200" cap="none" spc="0" normalizeH="0" baseline="0" noProof="0" dirty="0">
                <a:ln>
                  <a:noFill/>
                </a:ln>
                <a:solidFill>
                  <a:prstClr val="black"/>
                </a:solidFill>
                <a:effectLst/>
                <a:uLnTx/>
                <a:uFillTx/>
                <a:latin typeface="Calibri" panose="020F0502020204030204"/>
                <a:ea typeface="+mn-ea"/>
                <a:cs typeface="+mn-cs"/>
              </a:rPr>
              <a:t>: Duas crianças de costas, a sua frente mesa com atividade de Braille, elas seguram lápis.</a:t>
            </a:r>
          </a:p>
        </p:txBody>
      </p:sp>
      <p:sp>
        <p:nvSpPr>
          <p:cNvPr id="20" name="CaixaDeTexto 19">
            <a:extLst>
              <a:ext uri="{FF2B5EF4-FFF2-40B4-BE49-F238E27FC236}">
                <a16:creationId xmlns:a16="http://schemas.microsoft.com/office/drawing/2014/main" id="{A46551A9-0585-4546-BA8B-1D9D8B4856E2}"/>
              </a:ext>
            </a:extLst>
          </p:cNvPr>
          <p:cNvSpPr txBox="1"/>
          <p:nvPr/>
        </p:nvSpPr>
        <p:spPr>
          <a:xfrm>
            <a:off x="7823153" y="6279203"/>
            <a:ext cx="3009122" cy="24622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a-Latn-001" sz="1000" b="0" i="0" u="none" strike="noStrike" kern="1200" cap="none" spc="0" normalizeH="0" baseline="0" noProof="0" dirty="0">
                <a:ln>
                  <a:noFill/>
                </a:ln>
                <a:solidFill>
                  <a:prstClr val="black"/>
                </a:solidFill>
                <a:effectLst/>
                <a:uLnTx/>
                <a:uFillTx/>
                <a:latin typeface="Calibri" panose="020F0502020204030204"/>
                <a:ea typeface="+mn-ea"/>
                <a:cs typeface="+mn-cs"/>
              </a:rPr>
              <a:t>Descrição de imagem</a:t>
            </a:r>
            <a:r>
              <a:rPr kumimoji="0" lang="pt-BR" sz="1000" b="0" i="0" u="none" strike="noStrike" kern="1200" cap="none" spc="0" normalizeH="0" baseline="0" noProof="0" dirty="0">
                <a:ln>
                  <a:noFill/>
                </a:ln>
                <a:solidFill>
                  <a:prstClr val="black"/>
                </a:solidFill>
                <a:effectLst/>
                <a:uLnTx/>
                <a:uFillTx/>
                <a:latin typeface="Calibri" panose="020F0502020204030204"/>
                <a:ea typeface="+mn-ea"/>
                <a:cs typeface="+mn-cs"/>
              </a:rPr>
              <a:t>: mulheres sentadas em roda.</a:t>
            </a:r>
          </a:p>
        </p:txBody>
      </p:sp>
      <p:sp>
        <p:nvSpPr>
          <p:cNvPr id="13" name="CaixaDeTexto 12">
            <a:extLst>
              <a:ext uri="{FF2B5EF4-FFF2-40B4-BE49-F238E27FC236}">
                <a16:creationId xmlns:a16="http://schemas.microsoft.com/office/drawing/2014/main" id="{D03DEFBF-6250-4F78-96C0-67BC504882AF}"/>
              </a:ext>
            </a:extLst>
          </p:cNvPr>
          <p:cNvSpPr txBox="1"/>
          <p:nvPr/>
        </p:nvSpPr>
        <p:spPr>
          <a:xfrm>
            <a:off x="708021" y="1304764"/>
            <a:ext cx="6329238" cy="2124236"/>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pt-BR" sz="11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a:t>
            </a:r>
            <a:r>
              <a:rPr kumimoji="0" lang="pt-BR" sz="16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Atividade: Oficina de Braille </a:t>
            </a:r>
            <a:endParaRPr kumimoji="0" lang="pt-BR" sz="16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Local:</a:t>
            </a:r>
            <a:r>
              <a:rPr kumimoji="0" lang="pt-BR"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St. Francis </a:t>
            </a:r>
            <a:r>
              <a:rPr kumimoji="0" lang="pt-BR" sz="14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College</a:t>
            </a:r>
            <a:endParaRPr kumimoji="0" lang="pt-BR"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Data:</a:t>
            </a:r>
            <a:r>
              <a:rPr kumimoji="0" lang="pt-BR" sz="1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06/05/2025</a:t>
            </a:r>
            <a:endParaRPr kumimoji="0" lang="pt-BR"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Público alvo:</a:t>
            </a:r>
            <a:r>
              <a:rPr kumimoji="0" lang="pt-BR" sz="1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Crianças videntes (40)</a:t>
            </a:r>
            <a:endParaRPr kumimoji="0" lang="pt-BR"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a:t>
            </a:r>
            <a:endPar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1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Profissionais envolvidos:</a:t>
            </a:r>
            <a:r>
              <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Hugo, Rafaelle, Ezequiel</a:t>
            </a:r>
            <a:endPar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a:t>
            </a:r>
            <a:endPar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1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Objetivo para a reabilitação:</a:t>
            </a:r>
            <a:r>
              <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Atividades lúdicas e educativas sobre o sistema de leitura e escrita Braille para as turmas do primeiro ano, que estão em fase de alfabetização.</a:t>
            </a:r>
            <a:endPar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a:t>
            </a:r>
            <a:endPar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5" name="Imagem 4">
            <a:extLst>
              <a:ext uri="{FF2B5EF4-FFF2-40B4-BE49-F238E27FC236}">
                <a16:creationId xmlns:a16="http://schemas.microsoft.com/office/drawing/2014/main" id="{20EC390F-87FF-422F-ABBD-4DF3109C170E}"/>
              </a:ext>
            </a:extLst>
          </p:cNvPr>
          <p:cNvPicPr>
            <a:picLocks noChangeAspect="1"/>
          </p:cNvPicPr>
          <p:nvPr/>
        </p:nvPicPr>
        <p:blipFill>
          <a:blip r:embed="rId3"/>
          <a:stretch>
            <a:fillRect/>
          </a:stretch>
        </p:blipFill>
        <p:spPr>
          <a:xfrm>
            <a:off x="7823153" y="1261409"/>
            <a:ext cx="2537923" cy="1901570"/>
          </a:xfrm>
          <a:prstGeom prst="rect">
            <a:avLst/>
          </a:prstGeom>
        </p:spPr>
      </p:pic>
      <p:sp>
        <p:nvSpPr>
          <p:cNvPr id="18" name="CaixaDeTexto 17">
            <a:extLst>
              <a:ext uri="{FF2B5EF4-FFF2-40B4-BE49-F238E27FC236}">
                <a16:creationId xmlns:a16="http://schemas.microsoft.com/office/drawing/2014/main" id="{6BCB3E5D-E53F-421B-AD65-E7325DEDF167}"/>
              </a:ext>
            </a:extLst>
          </p:cNvPr>
          <p:cNvSpPr txBox="1"/>
          <p:nvPr/>
        </p:nvSpPr>
        <p:spPr>
          <a:xfrm>
            <a:off x="708021" y="4017045"/>
            <a:ext cx="6705829" cy="250837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Atividade: Atividade Dia das Mães</a:t>
            </a:r>
            <a:endParaRPr kumimoji="0" lang="pt-BR" sz="16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Local:</a:t>
            </a:r>
            <a:r>
              <a:rPr kumimoji="0" lang="pt-BR"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FDNC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Data:</a:t>
            </a:r>
            <a:r>
              <a:rPr kumimoji="0" lang="pt-BR" sz="1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09/05/2025</a:t>
            </a:r>
            <a:endParaRPr kumimoji="0" lang="pt-BR"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Público alvo:</a:t>
            </a:r>
            <a:r>
              <a:rPr kumimoji="0" lang="pt-BR" sz="1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Adultas (9)</a:t>
            </a:r>
            <a:endParaRPr kumimoji="0" lang="pt-BR"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a:t>
            </a:r>
            <a:endPar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1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Profissionais envolvidos:</a:t>
            </a:r>
            <a:r>
              <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Danielle Costa, Nanci</a:t>
            </a:r>
            <a:endPar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a:t>
            </a:r>
            <a:endPar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1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Objetivo para a reabilitação:</a:t>
            </a:r>
            <a:r>
              <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a:t>
            </a:r>
            <a:r>
              <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Dar conta do trabalho, dos estudos, da casa, da família e dos filhos é um papel cheio de desafios. Muitas vezes, a MÃE deixa de lado o próprio cuidado para se dedicar a tantas demandas. E mesmo quando “dá conta”, é às custas de muito cansaço e estresse. Quando não, vem a culpa, a tristeza, a ansiedade e a frustração. Pensando nisso, a Fundação convidou as mães atendidas (ou mães dos atendidos) para uma manhã especial dedicada ao </a:t>
            </a:r>
            <a:r>
              <a:rPr kumimoji="0" lang="pt-BR" sz="11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autocuidado e bem-estar</a:t>
            </a:r>
            <a:r>
              <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com Massagem relaxante e Roda de Conversa: “O Protagonismo da mulher na maternidade”. Ao final do encontro as mães receberam um kit de autocuidado.</a:t>
            </a:r>
            <a:endPar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8" name="Imagem 7">
            <a:extLst>
              <a:ext uri="{FF2B5EF4-FFF2-40B4-BE49-F238E27FC236}">
                <a16:creationId xmlns:a16="http://schemas.microsoft.com/office/drawing/2014/main" id="{1562C8AB-A57A-4FC3-B132-3EB116A71BF2}"/>
              </a:ext>
            </a:extLst>
          </p:cNvPr>
          <p:cNvPicPr>
            <a:picLocks noChangeAspect="1"/>
          </p:cNvPicPr>
          <p:nvPr/>
        </p:nvPicPr>
        <p:blipFill>
          <a:blip r:embed="rId4"/>
          <a:stretch>
            <a:fillRect/>
          </a:stretch>
        </p:blipFill>
        <p:spPr>
          <a:xfrm>
            <a:off x="7825863" y="4112080"/>
            <a:ext cx="2871866" cy="2153900"/>
          </a:xfrm>
          <a:prstGeom prst="rect">
            <a:avLst/>
          </a:prstGeom>
        </p:spPr>
      </p:pic>
      <p:sp>
        <p:nvSpPr>
          <p:cNvPr id="22" name="object 8">
            <a:extLst>
              <a:ext uri="{FF2B5EF4-FFF2-40B4-BE49-F238E27FC236}">
                <a16:creationId xmlns:a16="http://schemas.microsoft.com/office/drawing/2014/main" id="{FC149938-D8CC-4B7A-AF49-D8E93CE90EC3}"/>
              </a:ext>
            </a:extLst>
          </p:cNvPr>
          <p:cNvSpPr txBox="1"/>
          <p:nvPr/>
        </p:nvSpPr>
        <p:spPr>
          <a:xfrm>
            <a:off x="1107902" y="332576"/>
            <a:ext cx="6640435" cy="379694"/>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lang="pt-BR" sz="2400" b="1" spc="-5" dirty="0">
                <a:solidFill>
                  <a:prstClr val="black"/>
                </a:solidFill>
                <a:latin typeface="Segoe UI Black" panose="020B0A02040204020203" pitchFamily="34" charset="0"/>
                <a:ea typeface="Segoe UI Black" panose="020B0A02040204020203" pitchFamily="34" charset="0"/>
                <a:cs typeface="Segoe UI Black"/>
              </a:rPr>
              <a:t>ATIVIDADES REALIZADAS</a:t>
            </a:r>
            <a:endParaRPr kumimoji="0" lang="pt-BR" sz="2400" b="1" i="0" u="none" strike="noStrike" kern="1200" cap="none" spc="0" normalizeH="0" baseline="0" noProof="0" dirty="0">
              <a:ln>
                <a:noFill/>
              </a:ln>
              <a:solidFill>
                <a:prstClr val="black"/>
              </a:solidFill>
              <a:effectLst/>
              <a:uLnTx/>
              <a:uFillTx/>
              <a:latin typeface="Segoe UI Black" panose="020B0A02040204020203" pitchFamily="34" charset="0"/>
              <a:ea typeface="Segoe UI Black" panose="020B0A02040204020203" pitchFamily="34" charset="0"/>
              <a:cs typeface="Segoe UI Black"/>
            </a:endParaRPr>
          </a:p>
        </p:txBody>
      </p:sp>
      <p:grpSp>
        <p:nvGrpSpPr>
          <p:cNvPr id="23" name="object 9">
            <a:extLst>
              <a:ext uri="{FF2B5EF4-FFF2-40B4-BE49-F238E27FC236}">
                <a16:creationId xmlns:a16="http://schemas.microsoft.com/office/drawing/2014/main" id="{ED03FE2E-80A7-413C-B0DC-CF2C2B6AE688}"/>
              </a:ext>
            </a:extLst>
          </p:cNvPr>
          <p:cNvGrpSpPr/>
          <p:nvPr/>
        </p:nvGrpSpPr>
        <p:grpSpPr>
          <a:xfrm>
            <a:off x="213639" y="216425"/>
            <a:ext cx="727075" cy="727075"/>
            <a:chOff x="788625" y="333756"/>
            <a:chExt cx="727075" cy="727075"/>
          </a:xfrm>
        </p:grpSpPr>
        <p:sp>
          <p:nvSpPr>
            <p:cNvPr id="24" name="object 10">
              <a:extLst>
                <a:ext uri="{FF2B5EF4-FFF2-40B4-BE49-F238E27FC236}">
                  <a16:creationId xmlns:a16="http://schemas.microsoft.com/office/drawing/2014/main" id="{AC28E199-2B92-40CD-98C8-3F9EEDD89E9A}"/>
                </a:ext>
              </a:extLst>
            </p:cNvPr>
            <p:cNvSpPr/>
            <p:nvPr/>
          </p:nvSpPr>
          <p:spPr>
            <a:xfrm>
              <a:off x="788619" y="333768"/>
              <a:ext cx="727075" cy="727075"/>
            </a:xfrm>
            <a:custGeom>
              <a:avLst/>
              <a:gdLst/>
              <a:ahLst/>
              <a:cxnLst/>
              <a:rect l="l" t="t" r="r" b="b"/>
              <a:pathLst>
                <a:path w="727075" h="727075">
                  <a:moveTo>
                    <a:pt x="726452" y="719670"/>
                  </a:moveTo>
                  <a:lnTo>
                    <a:pt x="679246" y="718134"/>
                  </a:lnTo>
                  <a:lnTo>
                    <a:pt x="632828" y="713600"/>
                  </a:lnTo>
                  <a:lnTo>
                    <a:pt x="587324" y="706145"/>
                  </a:lnTo>
                  <a:lnTo>
                    <a:pt x="542810" y="695883"/>
                  </a:lnTo>
                  <a:lnTo>
                    <a:pt x="499376" y="682904"/>
                  </a:lnTo>
                  <a:lnTo>
                    <a:pt x="457136" y="667308"/>
                  </a:lnTo>
                  <a:lnTo>
                    <a:pt x="416166" y="649185"/>
                  </a:lnTo>
                  <a:lnTo>
                    <a:pt x="376580" y="628624"/>
                  </a:lnTo>
                  <a:lnTo>
                    <a:pt x="338467" y="605726"/>
                  </a:lnTo>
                  <a:lnTo>
                    <a:pt x="301917" y="580605"/>
                  </a:lnTo>
                  <a:lnTo>
                    <a:pt x="267042" y="553326"/>
                  </a:lnTo>
                  <a:lnTo>
                    <a:pt x="233921" y="524002"/>
                  </a:lnTo>
                  <a:lnTo>
                    <a:pt x="202653" y="492734"/>
                  </a:lnTo>
                  <a:lnTo>
                    <a:pt x="173329" y="459600"/>
                  </a:lnTo>
                  <a:lnTo>
                    <a:pt x="146062" y="424700"/>
                  </a:lnTo>
                  <a:lnTo>
                    <a:pt x="120929" y="388150"/>
                  </a:lnTo>
                  <a:lnTo>
                    <a:pt x="98044" y="350024"/>
                  </a:lnTo>
                  <a:lnTo>
                    <a:pt x="77495" y="310426"/>
                  </a:lnTo>
                  <a:lnTo>
                    <a:pt x="59359" y="269443"/>
                  </a:lnTo>
                  <a:lnTo>
                    <a:pt x="43764" y="227177"/>
                  </a:lnTo>
                  <a:lnTo>
                    <a:pt x="30784" y="183730"/>
                  </a:lnTo>
                  <a:lnTo>
                    <a:pt x="20523" y="139192"/>
                  </a:lnTo>
                  <a:lnTo>
                    <a:pt x="13081" y="93662"/>
                  </a:lnTo>
                  <a:lnTo>
                    <a:pt x="8547" y="47231"/>
                  </a:lnTo>
                  <a:lnTo>
                    <a:pt x="7010" y="0"/>
                  </a:lnTo>
                  <a:lnTo>
                    <a:pt x="0" y="0"/>
                  </a:lnTo>
                  <a:lnTo>
                    <a:pt x="1549" y="47701"/>
                  </a:lnTo>
                  <a:lnTo>
                    <a:pt x="6134" y="94589"/>
                  </a:lnTo>
                  <a:lnTo>
                    <a:pt x="13652" y="140576"/>
                  </a:lnTo>
                  <a:lnTo>
                    <a:pt x="24003" y="185547"/>
                  </a:lnTo>
                  <a:lnTo>
                    <a:pt x="37109" y="229425"/>
                  </a:lnTo>
                  <a:lnTo>
                    <a:pt x="52857" y="272097"/>
                  </a:lnTo>
                  <a:lnTo>
                    <a:pt x="71158" y="313474"/>
                  </a:lnTo>
                  <a:lnTo>
                    <a:pt x="91909" y="353466"/>
                  </a:lnTo>
                  <a:lnTo>
                    <a:pt x="115023" y="391960"/>
                  </a:lnTo>
                  <a:lnTo>
                    <a:pt x="140385" y="428879"/>
                  </a:lnTo>
                  <a:lnTo>
                    <a:pt x="167919" y="464108"/>
                  </a:lnTo>
                  <a:lnTo>
                    <a:pt x="197523" y="497560"/>
                  </a:lnTo>
                  <a:lnTo>
                    <a:pt x="229095" y="529132"/>
                  </a:lnTo>
                  <a:lnTo>
                    <a:pt x="262534" y="558736"/>
                  </a:lnTo>
                  <a:lnTo>
                    <a:pt x="297751" y="586270"/>
                  </a:lnTo>
                  <a:lnTo>
                    <a:pt x="334657" y="611644"/>
                  </a:lnTo>
                  <a:lnTo>
                    <a:pt x="373138" y="634758"/>
                  </a:lnTo>
                  <a:lnTo>
                    <a:pt x="413118" y="655510"/>
                  </a:lnTo>
                  <a:lnTo>
                    <a:pt x="454482" y="673811"/>
                  </a:lnTo>
                  <a:lnTo>
                    <a:pt x="497128" y="689559"/>
                  </a:lnTo>
                  <a:lnTo>
                    <a:pt x="540994" y="702665"/>
                  </a:lnTo>
                  <a:lnTo>
                    <a:pt x="585939" y="713028"/>
                  </a:lnTo>
                  <a:lnTo>
                    <a:pt x="631901" y="720547"/>
                  </a:lnTo>
                  <a:lnTo>
                    <a:pt x="678776" y="725119"/>
                  </a:lnTo>
                  <a:lnTo>
                    <a:pt x="726452" y="726668"/>
                  </a:lnTo>
                  <a:lnTo>
                    <a:pt x="726452" y="719670"/>
                  </a:lnTo>
                  <a:close/>
                </a:path>
                <a:path w="727075" h="727075">
                  <a:moveTo>
                    <a:pt x="726452" y="681583"/>
                  </a:moveTo>
                  <a:lnTo>
                    <a:pt x="677887" y="679869"/>
                  </a:lnTo>
                  <a:lnTo>
                    <a:pt x="630237" y="674801"/>
                  </a:lnTo>
                  <a:lnTo>
                    <a:pt x="583603" y="666496"/>
                  </a:lnTo>
                  <a:lnTo>
                    <a:pt x="538111" y="655066"/>
                  </a:lnTo>
                  <a:lnTo>
                    <a:pt x="493864" y="640638"/>
                  </a:lnTo>
                  <a:lnTo>
                    <a:pt x="451002" y="623328"/>
                  </a:lnTo>
                  <a:lnTo>
                    <a:pt x="409625" y="603237"/>
                  </a:lnTo>
                  <a:lnTo>
                    <a:pt x="369849" y="580504"/>
                  </a:lnTo>
                  <a:lnTo>
                    <a:pt x="331800" y="555218"/>
                  </a:lnTo>
                  <a:lnTo>
                    <a:pt x="295592" y="527519"/>
                  </a:lnTo>
                  <a:lnTo>
                    <a:pt x="261327" y="497509"/>
                  </a:lnTo>
                  <a:lnTo>
                    <a:pt x="229146" y="465315"/>
                  </a:lnTo>
                  <a:lnTo>
                    <a:pt x="199148" y="431050"/>
                  </a:lnTo>
                  <a:lnTo>
                    <a:pt x="171450" y="394830"/>
                  </a:lnTo>
                  <a:lnTo>
                    <a:pt x="146177" y="356768"/>
                  </a:lnTo>
                  <a:lnTo>
                    <a:pt x="123444" y="316979"/>
                  </a:lnTo>
                  <a:lnTo>
                    <a:pt x="103352" y="275577"/>
                  </a:lnTo>
                  <a:lnTo>
                    <a:pt x="86042" y="232702"/>
                  </a:lnTo>
                  <a:lnTo>
                    <a:pt x="71615" y="188442"/>
                  </a:lnTo>
                  <a:lnTo>
                    <a:pt x="60185" y="142925"/>
                  </a:lnTo>
                  <a:lnTo>
                    <a:pt x="51892" y="96266"/>
                  </a:lnTo>
                  <a:lnTo>
                    <a:pt x="46824" y="48590"/>
                  </a:lnTo>
                  <a:lnTo>
                    <a:pt x="45097" y="0"/>
                  </a:lnTo>
                  <a:lnTo>
                    <a:pt x="37871" y="0"/>
                  </a:lnTo>
                  <a:lnTo>
                    <a:pt x="39471" y="47066"/>
                  </a:lnTo>
                  <a:lnTo>
                    <a:pt x="44183" y="93294"/>
                  </a:lnTo>
                  <a:lnTo>
                    <a:pt x="51904" y="138595"/>
                  </a:lnTo>
                  <a:lnTo>
                    <a:pt x="62534" y="182841"/>
                  </a:lnTo>
                  <a:lnTo>
                    <a:pt x="75971" y="225933"/>
                  </a:lnTo>
                  <a:lnTo>
                    <a:pt x="92113" y="267779"/>
                  </a:lnTo>
                  <a:lnTo>
                    <a:pt x="110845" y="308279"/>
                  </a:lnTo>
                  <a:lnTo>
                    <a:pt x="132080" y="347306"/>
                  </a:lnTo>
                  <a:lnTo>
                    <a:pt x="155702" y="384771"/>
                  </a:lnTo>
                  <a:lnTo>
                    <a:pt x="181610" y="420573"/>
                  </a:lnTo>
                  <a:lnTo>
                    <a:pt x="209702" y="454609"/>
                  </a:lnTo>
                  <a:lnTo>
                    <a:pt x="239877" y="486765"/>
                  </a:lnTo>
                  <a:lnTo>
                    <a:pt x="272034" y="516940"/>
                  </a:lnTo>
                  <a:lnTo>
                    <a:pt x="306057" y="545045"/>
                  </a:lnTo>
                  <a:lnTo>
                    <a:pt x="341845" y="570953"/>
                  </a:lnTo>
                  <a:lnTo>
                    <a:pt x="379298" y="594588"/>
                  </a:lnTo>
                  <a:lnTo>
                    <a:pt x="418325" y="615823"/>
                  </a:lnTo>
                  <a:lnTo>
                    <a:pt x="458800" y="634555"/>
                  </a:lnTo>
                  <a:lnTo>
                    <a:pt x="500621" y="650697"/>
                  </a:lnTo>
                  <a:lnTo>
                    <a:pt x="543699" y="664133"/>
                  </a:lnTo>
                  <a:lnTo>
                    <a:pt x="587933" y="674763"/>
                  </a:lnTo>
                  <a:lnTo>
                    <a:pt x="633196" y="682485"/>
                  </a:lnTo>
                  <a:lnTo>
                    <a:pt x="679411" y="687197"/>
                  </a:lnTo>
                  <a:lnTo>
                    <a:pt x="726452" y="688797"/>
                  </a:lnTo>
                  <a:lnTo>
                    <a:pt x="726452" y="681583"/>
                  </a:lnTo>
                  <a:close/>
                </a:path>
                <a:path w="727075" h="727075">
                  <a:moveTo>
                    <a:pt x="726452" y="643699"/>
                  </a:moveTo>
                  <a:lnTo>
                    <a:pt x="678522" y="641934"/>
                  </a:lnTo>
                  <a:lnTo>
                    <a:pt x="631520" y="636714"/>
                  </a:lnTo>
                  <a:lnTo>
                    <a:pt x="585597" y="628154"/>
                  </a:lnTo>
                  <a:lnTo>
                    <a:pt x="540867" y="616407"/>
                  </a:lnTo>
                  <a:lnTo>
                    <a:pt x="497459" y="601560"/>
                  </a:lnTo>
                  <a:lnTo>
                    <a:pt x="455485" y="583780"/>
                  </a:lnTo>
                  <a:lnTo>
                    <a:pt x="415086" y="563168"/>
                  </a:lnTo>
                  <a:lnTo>
                    <a:pt x="376389" y="539851"/>
                  </a:lnTo>
                  <a:lnTo>
                    <a:pt x="339509" y="513956"/>
                  </a:lnTo>
                  <a:lnTo>
                    <a:pt x="304571" y="485609"/>
                  </a:lnTo>
                  <a:lnTo>
                    <a:pt x="271716" y="454939"/>
                  </a:lnTo>
                  <a:lnTo>
                    <a:pt x="241058" y="422071"/>
                  </a:lnTo>
                  <a:lnTo>
                    <a:pt x="212712" y="387121"/>
                  </a:lnTo>
                  <a:lnTo>
                    <a:pt x="186829" y="350227"/>
                  </a:lnTo>
                  <a:lnTo>
                    <a:pt x="163512" y="311518"/>
                  </a:lnTo>
                  <a:lnTo>
                    <a:pt x="142900" y="271106"/>
                  </a:lnTo>
                  <a:lnTo>
                    <a:pt x="125120" y="229120"/>
                  </a:lnTo>
                  <a:lnTo>
                    <a:pt x="110286" y="185686"/>
                  </a:lnTo>
                  <a:lnTo>
                    <a:pt x="98526" y="140931"/>
                  </a:lnTo>
                  <a:lnTo>
                    <a:pt x="89979" y="94983"/>
                  </a:lnTo>
                  <a:lnTo>
                    <a:pt x="84747" y="47955"/>
                  </a:lnTo>
                  <a:lnTo>
                    <a:pt x="82981" y="0"/>
                  </a:lnTo>
                  <a:lnTo>
                    <a:pt x="75971" y="0"/>
                  </a:lnTo>
                  <a:lnTo>
                    <a:pt x="77762" y="48488"/>
                  </a:lnTo>
                  <a:lnTo>
                    <a:pt x="83045" y="96037"/>
                  </a:lnTo>
                  <a:lnTo>
                    <a:pt x="91681" y="142481"/>
                  </a:lnTo>
                  <a:lnTo>
                    <a:pt x="103568" y="187731"/>
                  </a:lnTo>
                  <a:lnTo>
                    <a:pt x="118554" y="231648"/>
                  </a:lnTo>
                  <a:lnTo>
                    <a:pt x="136537" y="274091"/>
                  </a:lnTo>
                  <a:lnTo>
                    <a:pt x="157365" y="314947"/>
                  </a:lnTo>
                  <a:lnTo>
                    <a:pt x="180936" y="354076"/>
                  </a:lnTo>
                  <a:lnTo>
                    <a:pt x="207098" y="391375"/>
                  </a:lnTo>
                  <a:lnTo>
                    <a:pt x="235737" y="426694"/>
                  </a:lnTo>
                  <a:lnTo>
                    <a:pt x="266738" y="459917"/>
                  </a:lnTo>
                  <a:lnTo>
                    <a:pt x="299948" y="490918"/>
                  </a:lnTo>
                  <a:lnTo>
                    <a:pt x="335254" y="519569"/>
                  </a:lnTo>
                  <a:lnTo>
                    <a:pt x="372541" y="545744"/>
                  </a:lnTo>
                  <a:lnTo>
                    <a:pt x="411670" y="569302"/>
                  </a:lnTo>
                  <a:lnTo>
                    <a:pt x="452501" y="590143"/>
                  </a:lnTo>
                  <a:lnTo>
                    <a:pt x="494931" y="608126"/>
                  </a:lnTo>
                  <a:lnTo>
                    <a:pt x="538822" y="623112"/>
                  </a:lnTo>
                  <a:lnTo>
                    <a:pt x="584047" y="635000"/>
                  </a:lnTo>
                  <a:lnTo>
                    <a:pt x="630478" y="643636"/>
                  </a:lnTo>
                  <a:lnTo>
                    <a:pt x="677989" y="648919"/>
                  </a:lnTo>
                  <a:lnTo>
                    <a:pt x="726452" y="650709"/>
                  </a:lnTo>
                  <a:lnTo>
                    <a:pt x="726452" y="643699"/>
                  </a:lnTo>
                  <a:close/>
                </a:path>
                <a:path w="727075" h="727075">
                  <a:moveTo>
                    <a:pt x="726452" y="605586"/>
                  </a:moveTo>
                  <a:lnTo>
                    <a:pt x="679234" y="603770"/>
                  </a:lnTo>
                  <a:lnTo>
                    <a:pt x="632993" y="598373"/>
                  </a:lnTo>
                  <a:lnTo>
                    <a:pt x="587857" y="589572"/>
                  </a:lnTo>
                  <a:lnTo>
                    <a:pt x="543979" y="577469"/>
                  </a:lnTo>
                  <a:lnTo>
                    <a:pt x="501484" y="562203"/>
                  </a:lnTo>
                  <a:lnTo>
                    <a:pt x="460514" y="543941"/>
                  </a:lnTo>
                  <a:lnTo>
                    <a:pt x="421208" y="522782"/>
                  </a:lnTo>
                  <a:lnTo>
                    <a:pt x="383692" y="498881"/>
                  </a:lnTo>
                  <a:lnTo>
                    <a:pt x="348107" y="472363"/>
                  </a:lnTo>
                  <a:lnTo>
                    <a:pt x="314591" y="443382"/>
                  </a:lnTo>
                  <a:lnTo>
                    <a:pt x="283260" y="412051"/>
                  </a:lnTo>
                  <a:lnTo>
                    <a:pt x="254279" y="378523"/>
                  </a:lnTo>
                  <a:lnTo>
                    <a:pt x="227774" y="342925"/>
                  </a:lnTo>
                  <a:lnTo>
                    <a:pt x="203885" y="305396"/>
                  </a:lnTo>
                  <a:lnTo>
                    <a:pt x="182727" y="266065"/>
                  </a:lnTo>
                  <a:lnTo>
                    <a:pt x="164452" y="225082"/>
                  </a:lnTo>
                  <a:lnTo>
                    <a:pt x="149199" y="182575"/>
                  </a:lnTo>
                  <a:lnTo>
                    <a:pt x="137096" y="138671"/>
                  </a:lnTo>
                  <a:lnTo>
                    <a:pt x="128295" y="93522"/>
                  </a:lnTo>
                  <a:lnTo>
                    <a:pt x="122897" y="47244"/>
                  </a:lnTo>
                  <a:lnTo>
                    <a:pt x="121081" y="0"/>
                  </a:lnTo>
                  <a:lnTo>
                    <a:pt x="114071" y="0"/>
                  </a:lnTo>
                  <a:lnTo>
                    <a:pt x="115912" y="47802"/>
                  </a:lnTo>
                  <a:lnTo>
                    <a:pt x="121361" y="94615"/>
                  </a:lnTo>
                  <a:lnTo>
                    <a:pt x="130276" y="140296"/>
                  </a:lnTo>
                  <a:lnTo>
                    <a:pt x="142519" y="184708"/>
                  </a:lnTo>
                  <a:lnTo>
                    <a:pt x="157937" y="227723"/>
                  </a:lnTo>
                  <a:lnTo>
                    <a:pt x="176415" y="269176"/>
                  </a:lnTo>
                  <a:lnTo>
                    <a:pt x="197815" y="308965"/>
                  </a:lnTo>
                  <a:lnTo>
                    <a:pt x="221983" y="346925"/>
                  </a:lnTo>
                  <a:lnTo>
                    <a:pt x="248793" y="382930"/>
                  </a:lnTo>
                  <a:lnTo>
                    <a:pt x="278104" y="416852"/>
                  </a:lnTo>
                  <a:lnTo>
                    <a:pt x="309791" y="448538"/>
                  </a:lnTo>
                  <a:lnTo>
                    <a:pt x="343700" y="477850"/>
                  </a:lnTo>
                  <a:lnTo>
                    <a:pt x="379691" y="504672"/>
                  </a:lnTo>
                  <a:lnTo>
                    <a:pt x="417639" y="528840"/>
                  </a:lnTo>
                  <a:lnTo>
                    <a:pt x="457403" y="550240"/>
                  </a:lnTo>
                  <a:lnTo>
                    <a:pt x="498856" y="568718"/>
                  </a:lnTo>
                  <a:lnTo>
                    <a:pt x="541845" y="584149"/>
                  </a:lnTo>
                  <a:lnTo>
                    <a:pt x="586232" y="596392"/>
                  </a:lnTo>
                  <a:lnTo>
                    <a:pt x="631888" y="605294"/>
                  </a:lnTo>
                  <a:lnTo>
                    <a:pt x="678675" y="610743"/>
                  </a:lnTo>
                  <a:lnTo>
                    <a:pt x="726452" y="612597"/>
                  </a:lnTo>
                  <a:lnTo>
                    <a:pt x="726452" y="605586"/>
                  </a:lnTo>
                  <a:close/>
                </a:path>
                <a:path w="727075" h="727075">
                  <a:moveTo>
                    <a:pt x="726452" y="567499"/>
                  </a:moveTo>
                  <a:lnTo>
                    <a:pt x="677595" y="565416"/>
                  </a:lnTo>
                  <a:lnTo>
                    <a:pt x="629881" y="559269"/>
                  </a:lnTo>
                  <a:lnTo>
                    <a:pt x="583463" y="549236"/>
                  </a:lnTo>
                  <a:lnTo>
                    <a:pt x="538543" y="535482"/>
                  </a:lnTo>
                  <a:lnTo>
                    <a:pt x="495261" y="518185"/>
                  </a:lnTo>
                  <a:lnTo>
                    <a:pt x="453809" y="497509"/>
                  </a:lnTo>
                  <a:lnTo>
                    <a:pt x="414350" y="473633"/>
                  </a:lnTo>
                  <a:lnTo>
                    <a:pt x="377063" y="446735"/>
                  </a:lnTo>
                  <a:lnTo>
                    <a:pt x="342112" y="416979"/>
                  </a:lnTo>
                  <a:lnTo>
                    <a:pt x="309676" y="384530"/>
                  </a:lnTo>
                  <a:lnTo>
                    <a:pt x="279920" y="349567"/>
                  </a:lnTo>
                  <a:lnTo>
                    <a:pt x="253034" y="312267"/>
                  </a:lnTo>
                  <a:lnTo>
                    <a:pt x="229158" y="272796"/>
                  </a:lnTo>
                  <a:lnTo>
                    <a:pt x="208495" y="231330"/>
                  </a:lnTo>
                  <a:lnTo>
                    <a:pt x="191198" y="188023"/>
                  </a:lnTo>
                  <a:lnTo>
                    <a:pt x="177444" y="143065"/>
                  </a:lnTo>
                  <a:lnTo>
                    <a:pt x="167411" y="96634"/>
                  </a:lnTo>
                  <a:lnTo>
                    <a:pt x="161264" y="48882"/>
                  </a:lnTo>
                  <a:lnTo>
                    <a:pt x="159169" y="0"/>
                  </a:lnTo>
                  <a:lnTo>
                    <a:pt x="151942" y="0"/>
                  </a:lnTo>
                  <a:lnTo>
                    <a:pt x="153860" y="47053"/>
                  </a:lnTo>
                  <a:lnTo>
                    <a:pt x="159486" y="93078"/>
                  </a:lnTo>
                  <a:lnTo>
                    <a:pt x="168681" y="137909"/>
                  </a:lnTo>
                  <a:lnTo>
                    <a:pt x="181305" y="181419"/>
                  </a:lnTo>
                  <a:lnTo>
                    <a:pt x="197192" y="223456"/>
                  </a:lnTo>
                  <a:lnTo>
                    <a:pt x="216204" y="263855"/>
                  </a:lnTo>
                  <a:lnTo>
                    <a:pt x="238188" y="302475"/>
                  </a:lnTo>
                  <a:lnTo>
                    <a:pt x="262991" y="339166"/>
                  </a:lnTo>
                  <a:lnTo>
                    <a:pt x="290474" y="373773"/>
                  </a:lnTo>
                  <a:lnTo>
                    <a:pt x="320484" y="406158"/>
                  </a:lnTo>
                  <a:lnTo>
                    <a:pt x="352856" y="436168"/>
                  </a:lnTo>
                  <a:lnTo>
                    <a:pt x="387464" y="463651"/>
                  </a:lnTo>
                  <a:lnTo>
                    <a:pt x="424141" y="488467"/>
                  </a:lnTo>
                  <a:lnTo>
                    <a:pt x="462749" y="510451"/>
                  </a:lnTo>
                  <a:lnTo>
                    <a:pt x="503123" y="529463"/>
                  </a:lnTo>
                  <a:lnTo>
                    <a:pt x="545134" y="545363"/>
                  </a:lnTo>
                  <a:lnTo>
                    <a:pt x="588619" y="557974"/>
                  </a:lnTo>
                  <a:lnTo>
                    <a:pt x="633437" y="567169"/>
                  </a:lnTo>
                  <a:lnTo>
                    <a:pt x="679424" y="572808"/>
                  </a:lnTo>
                  <a:lnTo>
                    <a:pt x="726452" y="574713"/>
                  </a:lnTo>
                  <a:lnTo>
                    <a:pt x="726452" y="567499"/>
                  </a:lnTo>
                  <a:close/>
                </a:path>
                <a:path w="727075" h="727075">
                  <a:moveTo>
                    <a:pt x="726452" y="529386"/>
                  </a:moveTo>
                  <a:lnTo>
                    <a:pt x="678383" y="527227"/>
                  </a:lnTo>
                  <a:lnTo>
                    <a:pt x="631494" y="520839"/>
                  </a:lnTo>
                  <a:lnTo>
                    <a:pt x="585990" y="510451"/>
                  </a:lnTo>
                  <a:lnTo>
                    <a:pt x="542061" y="496214"/>
                  </a:lnTo>
                  <a:lnTo>
                    <a:pt x="499872" y="478332"/>
                  </a:lnTo>
                  <a:lnTo>
                    <a:pt x="459638" y="456996"/>
                  </a:lnTo>
                  <a:lnTo>
                    <a:pt x="421538" y="432396"/>
                  </a:lnTo>
                  <a:lnTo>
                    <a:pt x="385762" y="404710"/>
                  </a:lnTo>
                  <a:lnTo>
                    <a:pt x="352501" y="374142"/>
                  </a:lnTo>
                  <a:lnTo>
                    <a:pt x="321932" y="340868"/>
                  </a:lnTo>
                  <a:lnTo>
                    <a:pt x="294259" y="305079"/>
                  </a:lnTo>
                  <a:lnTo>
                    <a:pt x="269659" y="266966"/>
                  </a:lnTo>
                  <a:lnTo>
                    <a:pt x="248323" y="226707"/>
                  </a:lnTo>
                  <a:lnTo>
                    <a:pt x="230454" y="184518"/>
                  </a:lnTo>
                  <a:lnTo>
                    <a:pt x="216217" y="140550"/>
                  </a:lnTo>
                  <a:lnTo>
                    <a:pt x="205816" y="95021"/>
                  </a:lnTo>
                  <a:lnTo>
                    <a:pt x="199440" y="48107"/>
                  </a:lnTo>
                  <a:lnTo>
                    <a:pt x="197269" y="0"/>
                  </a:lnTo>
                  <a:lnTo>
                    <a:pt x="190042" y="0"/>
                  </a:lnTo>
                  <a:lnTo>
                    <a:pt x="192239" y="48755"/>
                  </a:lnTo>
                  <a:lnTo>
                    <a:pt x="198704" y="96304"/>
                  </a:lnTo>
                  <a:lnTo>
                    <a:pt x="209257" y="142455"/>
                  </a:lnTo>
                  <a:lnTo>
                    <a:pt x="223685" y="187020"/>
                  </a:lnTo>
                  <a:lnTo>
                    <a:pt x="241808" y="229793"/>
                  </a:lnTo>
                  <a:lnTo>
                    <a:pt x="263436" y="270586"/>
                  </a:lnTo>
                  <a:lnTo>
                    <a:pt x="288366" y="309232"/>
                  </a:lnTo>
                  <a:lnTo>
                    <a:pt x="316420" y="345503"/>
                  </a:lnTo>
                  <a:lnTo>
                    <a:pt x="347408" y="379234"/>
                  </a:lnTo>
                  <a:lnTo>
                    <a:pt x="381127" y="410235"/>
                  </a:lnTo>
                  <a:lnTo>
                    <a:pt x="417398" y="438289"/>
                  </a:lnTo>
                  <a:lnTo>
                    <a:pt x="456018" y="463232"/>
                  </a:lnTo>
                  <a:lnTo>
                    <a:pt x="496798" y="484860"/>
                  </a:lnTo>
                  <a:lnTo>
                    <a:pt x="539559" y="502996"/>
                  </a:lnTo>
                  <a:lnTo>
                    <a:pt x="584085" y="517423"/>
                  </a:lnTo>
                  <a:lnTo>
                    <a:pt x="630212" y="527964"/>
                  </a:lnTo>
                  <a:lnTo>
                    <a:pt x="677722" y="534428"/>
                  </a:lnTo>
                  <a:lnTo>
                    <a:pt x="726452" y="536625"/>
                  </a:lnTo>
                  <a:lnTo>
                    <a:pt x="726452" y="529386"/>
                  </a:lnTo>
                  <a:close/>
                </a:path>
                <a:path w="727075" h="727075">
                  <a:moveTo>
                    <a:pt x="726452" y="491540"/>
                  </a:moveTo>
                  <a:lnTo>
                    <a:pt x="679221" y="489280"/>
                  </a:lnTo>
                  <a:lnTo>
                    <a:pt x="633234" y="482650"/>
                  </a:lnTo>
                  <a:lnTo>
                    <a:pt x="588708" y="471855"/>
                  </a:lnTo>
                  <a:lnTo>
                    <a:pt x="545858" y="457098"/>
                  </a:lnTo>
                  <a:lnTo>
                    <a:pt x="504888" y="438607"/>
                  </a:lnTo>
                  <a:lnTo>
                    <a:pt x="465988" y="416560"/>
                  </a:lnTo>
                  <a:lnTo>
                    <a:pt x="429387" y="391185"/>
                  </a:lnTo>
                  <a:lnTo>
                    <a:pt x="395287" y="362686"/>
                  </a:lnTo>
                  <a:lnTo>
                    <a:pt x="363893" y="331266"/>
                  </a:lnTo>
                  <a:lnTo>
                    <a:pt x="335419" y="297154"/>
                  </a:lnTo>
                  <a:lnTo>
                    <a:pt x="310057" y="260527"/>
                  </a:lnTo>
                  <a:lnTo>
                    <a:pt x="288036" y="221615"/>
                  </a:lnTo>
                  <a:lnTo>
                    <a:pt x="269557" y="180619"/>
                  </a:lnTo>
                  <a:lnTo>
                    <a:pt x="254812" y="137756"/>
                  </a:lnTo>
                  <a:lnTo>
                    <a:pt x="244030" y="93218"/>
                  </a:lnTo>
                  <a:lnTo>
                    <a:pt x="237401" y="47231"/>
                  </a:lnTo>
                  <a:lnTo>
                    <a:pt x="235153" y="0"/>
                  </a:lnTo>
                  <a:lnTo>
                    <a:pt x="228142" y="0"/>
                  </a:lnTo>
                  <a:lnTo>
                    <a:pt x="230428" y="47917"/>
                  </a:lnTo>
                  <a:lnTo>
                    <a:pt x="237147" y="94576"/>
                  </a:lnTo>
                  <a:lnTo>
                    <a:pt x="248094" y="139750"/>
                  </a:lnTo>
                  <a:lnTo>
                    <a:pt x="263055" y="183235"/>
                  </a:lnTo>
                  <a:lnTo>
                    <a:pt x="281813" y="224815"/>
                  </a:lnTo>
                  <a:lnTo>
                    <a:pt x="304152" y="264274"/>
                  </a:lnTo>
                  <a:lnTo>
                    <a:pt x="329882" y="301421"/>
                  </a:lnTo>
                  <a:lnTo>
                    <a:pt x="358775" y="336029"/>
                  </a:lnTo>
                  <a:lnTo>
                    <a:pt x="390613" y="367880"/>
                  </a:lnTo>
                  <a:lnTo>
                    <a:pt x="425208" y="396786"/>
                  </a:lnTo>
                  <a:lnTo>
                    <a:pt x="462330" y="422516"/>
                  </a:lnTo>
                  <a:lnTo>
                    <a:pt x="501777" y="444868"/>
                  </a:lnTo>
                  <a:lnTo>
                    <a:pt x="543331" y="463626"/>
                  </a:lnTo>
                  <a:lnTo>
                    <a:pt x="586790" y="478586"/>
                  </a:lnTo>
                  <a:lnTo>
                    <a:pt x="631939" y="489534"/>
                  </a:lnTo>
                  <a:lnTo>
                    <a:pt x="678561" y="496252"/>
                  </a:lnTo>
                  <a:lnTo>
                    <a:pt x="726452" y="498538"/>
                  </a:lnTo>
                  <a:lnTo>
                    <a:pt x="726452" y="491540"/>
                  </a:lnTo>
                  <a:close/>
                </a:path>
                <a:path w="727075" h="727075">
                  <a:moveTo>
                    <a:pt x="726452" y="453428"/>
                  </a:moveTo>
                  <a:lnTo>
                    <a:pt x="680199" y="451078"/>
                  </a:lnTo>
                  <a:lnTo>
                    <a:pt x="635254" y="444195"/>
                  </a:lnTo>
                  <a:lnTo>
                    <a:pt x="591858" y="433006"/>
                  </a:lnTo>
                  <a:lnTo>
                    <a:pt x="550252" y="417741"/>
                  </a:lnTo>
                  <a:lnTo>
                    <a:pt x="510641" y="398614"/>
                  </a:lnTo>
                  <a:lnTo>
                    <a:pt x="473278" y="375881"/>
                  </a:lnTo>
                  <a:lnTo>
                    <a:pt x="438365" y="349758"/>
                  </a:lnTo>
                  <a:lnTo>
                    <a:pt x="406171" y="320471"/>
                  </a:lnTo>
                  <a:lnTo>
                    <a:pt x="376885" y="288251"/>
                  </a:lnTo>
                  <a:lnTo>
                    <a:pt x="350774" y="253339"/>
                  </a:lnTo>
                  <a:lnTo>
                    <a:pt x="328041" y="215950"/>
                  </a:lnTo>
                  <a:lnTo>
                    <a:pt x="308927" y="176326"/>
                  </a:lnTo>
                  <a:lnTo>
                    <a:pt x="293662" y="134683"/>
                  </a:lnTo>
                  <a:lnTo>
                    <a:pt x="282473" y="91262"/>
                  </a:lnTo>
                  <a:lnTo>
                    <a:pt x="275590" y="46291"/>
                  </a:lnTo>
                  <a:lnTo>
                    <a:pt x="273240" y="0"/>
                  </a:lnTo>
                  <a:lnTo>
                    <a:pt x="266242" y="0"/>
                  </a:lnTo>
                  <a:lnTo>
                    <a:pt x="268617" y="47015"/>
                  </a:lnTo>
                  <a:lnTo>
                    <a:pt x="275602" y="92697"/>
                  </a:lnTo>
                  <a:lnTo>
                    <a:pt x="286969" y="136791"/>
                  </a:lnTo>
                  <a:lnTo>
                    <a:pt x="302463" y="179082"/>
                  </a:lnTo>
                  <a:lnTo>
                    <a:pt x="321868" y="219329"/>
                  </a:lnTo>
                  <a:lnTo>
                    <a:pt x="344944" y="257289"/>
                  </a:lnTo>
                  <a:lnTo>
                    <a:pt x="371462" y="292747"/>
                  </a:lnTo>
                  <a:lnTo>
                    <a:pt x="401193" y="325450"/>
                  </a:lnTo>
                  <a:lnTo>
                    <a:pt x="433882" y="355180"/>
                  </a:lnTo>
                  <a:lnTo>
                    <a:pt x="469328" y="381711"/>
                  </a:lnTo>
                  <a:lnTo>
                    <a:pt x="507276" y="404799"/>
                  </a:lnTo>
                  <a:lnTo>
                    <a:pt x="547497" y="424205"/>
                  </a:lnTo>
                  <a:lnTo>
                    <a:pt x="589749" y="439699"/>
                  </a:lnTo>
                  <a:lnTo>
                    <a:pt x="633818" y="451065"/>
                  </a:lnTo>
                  <a:lnTo>
                    <a:pt x="679462" y="458050"/>
                  </a:lnTo>
                  <a:lnTo>
                    <a:pt x="726452" y="460425"/>
                  </a:lnTo>
                  <a:lnTo>
                    <a:pt x="726452" y="453428"/>
                  </a:lnTo>
                  <a:close/>
                </a:path>
                <a:path w="727075" h="727075">
                  <a:moveTo>
                    <a:pt x="726452" y="415340"/>
                  </a:moveTo>
                  <a:lnTo>
                    <a:pt x="678129" y="412534"/>
                  </a:lnTo>
                  <a:lnTo>
                    <a:pt x="631418" y="404355"/>
                  </a:lnTo>
                  <a:lnTo>
                    <a:pt x="586638" y="391083"/>
                  </a:lnTo>
                  <a:lnTo>
                    <a:pt x="544093" y="373062"/>
                  </a:lnTo>
                  <a:lnTo>
                    <a:pt x="504113" y="350583"/>
                  </a:lnTo>
                  <a:lnTo>
                    <a:pt x="467017" y="323977"/>
                  </a:lnTo>
                  <a:lnTo>
                    <a:pt x="433095" y="293547"/>
                  </a:lnTo>
                  <a:lnTo>
                    <a:pt x="402678" y="259613"/>
                  </a:lnTo>
                  <a:lnTo>
                    <a:pt x="376085" y="222491"/>
                  </a:lnTo>
                  <a:lnTo>
                    <a:pt x="353606" y="182486"/>
                  </a:lnTo>
                  <a:lnTo>
                    <a:pt x="335584" y="139928"/>
                  </a:lnTo>
                  <a:lnTo>
                    <a:pt x="322326" y="95110"/>
                  </a:lnTo>
                  <a:lnTo>
                    <a:pt x="314134" y="48361"/>
                  </a:lnTo>
                  <a:lnTo>
                    <a:pt x="311340" y="0"/>
                  </a:lnTo>
                  <a:lnTo>
                    <a:pt x="304101" y="0"/>
                  </a:lnTo>
                  <a:lnTo>
                    <a:pt x="306946" y="49199"/>
                  </a:lnTo>
                  <a:lnTo>
                    <a:pt x="315277" y="96748"/>
                  </a:lnTo>
                  <a:lnTo>
                    <a:pt x="328777" y="142341"/>
                  </a:lnTo>
                  <a:lnTo>
                    <a:pt x="347116" y="185648"/>
                  </a:lnTo>
                  <a:lnTo>
                    <a:pt x="369989" y="226339"/>
                  </a:lnTo>
                  <a:lnTo>
                    <a:pt x="397052" y="264109"/>
                  </a:lnTo>
                  <a:lnTo>
                    <a:pt x="428002" y="298627"/>
                  </a:lnTo>
                  <a:lnTo>
                    <a:pt x="462508" y="329590"/>
                  </a:lnTo>
                  <a:lnTo>
                    <a:pt x="500265" y="356654"/>
                  </a:lnTo>
                  <a:lnTo>
                    <a:pt x="540943" y="379526"/>
                  </a:lnTo>
                  <a:lnTo>
                    <a:pt x="584212" y="397865"/>
                  </a:lnTo>
                  <a:lnTo>
                    <a:pt x="629767" y="411365"/>
                  </a:lnTo>
                  <a:lnTo>
                    <a:pt x="677291" y="419696"/>
                  </a:lnTo>
                  <a:lnTo>
                    <a:pt x="726452" y="422554"/>
                  </a:lnTo>
                  <a:lnTo>
                    <a:pt x="726452" y="415340"/>
                  </a:lnTo>
                  <a:close/>
                </a:path>
                <a:path w="727075" h="727075">
                  <a:moveTo>
                    <a:pt x="726452" y="377456"/>
                  </a:moveTo>
                  <a:lnTo>
                    <a:pt x="679246" y="374510"/>
                  </a:lnTo>
                  <a:lnTo>
                    <a:pt x="633755" y="365899"/>
                  </a:lnTo>
                  <a:lnTo>
                    <a:pt x="590346" y="351993"/>
                  </a:lnTo>
                  <a:lnTo>
                    <a:pt x="549363" y="333146"/>
                  </a:lnTo>
                  <a:lnTo>
                    <a:pt x="511187" y="309702"/>
                  </a:lnTo>
                  <a:lnTo>
                    <a:pt x="476148" y="282028"/>
                  </a:lnTo>
                  <a:lnTo>
                    <a:pt x="444627" y="250494"/>
                  </a:lnTo>
                  <a:lnTo>
                    <a:pt x="416966" y="215442"/>
                  </a:lnTo>
                  <a:lnTo>
                    <a:pt x="393534" y="177241"/>
                  </a:lnTo>
                  <a:lnTo>
                    <a:pt x="374688" y="136232"/>
                  </a:lnTo>
                  <a:lnTo>
                    <a:pt x="360781" y="92786"/>
                  </a:lnTo>
                  <a:lnTo>
                    <a:pt x="352171" y="47244"/>
                  </a:lnTo>
                  <a:lnTo>
                    <a:pt x="349224" y="0"/>
                  </a:lnTo>
                  <a:lnTo>
                    <a:pt x="342214" y="0"/>
                  </a:lnTo>
                  <a:lnTo>
                    <a:pt x="345224" y="48145"/>
                  </a:lnTo>
                  <a:lnTo>
                    <a:pt x="353987" y="94526"/>
                  </a:lnTo>
                  <a:lnTo>
                    <a:pt x="368147" y="138785"/>
                  </a:lnTo>
                  <a:lnTo>
                    <a:pt x="387337" y="180555"/>
                  </a:lnTo>
                  <a:lnTo>
                    <a:pt x="411200" y="219481"/>
                  </a:lnTo>
                  <a:lnTo>
                    <a:pt x="439369" y="255181"/>
                  </a:lnTo>
                  <a:lnTo>
                    <a:pt x="471474" y="287299"/>
                  </a:lnTo>
                  <a:lnTo>
                    <a:pt x="507149" y="315468"/>
                  </a:lnTo>
                  <a:lnTo>
                    <a:pt x="546049" y="339344"/>
                  </a:lnTo>
                  <a:lnTo>
                    <a:pt x="587781" y="358533"/>
                  </a:lnTo>
                  <a:lnTo>
                    <a:pt x="632015" y="372694"/>
                  </a:lnTo>
                  <a:lnTo>
                    <a:pt x="678357" y="381457"/>
                  </a:lnTo>
                  <a:lnTo>
                    <a:pt x="726452" y="384467"/>
                  </a:lnTo>
                  <a:lnTo>
                    <a:pt x="726452" y="377456"/>
                  </a:lnTo>
                  <a:close/>
                </a:path>
                <a:path w="727075" h="727075">
                  <a:moveTo>
                    <a:pt x="726452" y="339369"/>
                  </a:moveTo>
                  <a:lnTo>
                    <a:pt x="680554" y="336270"/>
                  </a:lnTo>
                  <a:lnTo>
                    <a:pt x="636485" y="327215"/>
                  </a:lnTo>
                  <a:lnTo>
                    <a:pt x="594677" y="312635"/>
                  </a:lnTo>
                  <a:lnTo>
                    <a:pt x="555523" y="292938"/>
                  </a:lnTo>
                  <a:lnTo>
                    <a:pt x="519442" y="268516"/>
                  </a:lnTo>
                  <a:lnTo>
                    <a:pt x="486854" y="239801"/>
                  </a:lnTo>
                  <a:lnTo>
                    <a:pt x="458139" y="207187"/>
                  </a:lnTo>
                  <a:lnTo>
                    <a:pt x="433730" y="171081"/>
                  </a:lnTo>
                  <a:lnTo>
                    <a:pt x="414032" y="131902"/>
                  </a:lnTo>
                  <a:lnTo>
                    <a:pt x="399453" y="90055"/>
                  </a:lnTo>
                  <a:lnTo>
                    <a:pt x="390410" y="45948"/>
                  </a:lnTo>
                  <a:lnTo>
                    <a:pt x="387311" y="0"/>
                  </a:lnTo>
                  <a:lnTo>
                    <a:pt x="380301" y="0"/>
                  </a:lnTo>
                  <a:lnTo>
                    <a:pt x="383476" y="46913"/>
                  </a:lnTo>
                  <a:lnTo>
                    <a:pt x="392696" y="91948"/>
                  </a:lnTo>
                  <a:lnTo>
                    <a:pt x="407568" y="134658"/>
                  </a:lnTo>
                  <a:lnTo>
                    <a:pt x="427672" y="174650"/>
                  </a:lnTo>
                  <a:lnTo>
                    <a:pt x="452577" y="211493"/>
                  </a:lnTo>
                  <a:lnTo>
                    <a:pt x="481863" y="244779"/>
                  </a:lnTo>
                  <a:lnTo>
                    <a:pt x="515137" y="274091"/>
                  </a:lnTo>
                  <a:lnTo>
                    <a:pt x="551954" y="298996"/>
                  </a:lnTo>
                  <a:lnTo>
                    <a:pt x="591921" y="319100"/>
                  </a:lnTo>
                  <a:lnTo>
                    <a:pt x="634606" y="333984"/>
                  </a:lnTo>
                  <a:lnTo>
                    <a:pt x="679589" y="343204"/>
                  </a:lnTo>
                  <a:lnTo>
                    <a:pt x="726452" y="346379"/>
                  </a:lnTo>
                  <a:lnTo>
                    <a:pt x="726452" y="339369"/>
                  </a:lnTo>
                  <a:close/>
                </a:path>
                <a:path w="727075" h="727075">
                  <a:moveTo>
                    <a:pt x="726452" y="301256"/>
                  </a:moveTo>
                  <a:lnTo>
                    <a:pt x="677697" y="297307"/>
                  </a:lnTo>
                  <a:lnTo>
                    <a:pt x="631418" y="285877"/>
                  </a:lnTo>
                  <a:lnTo>
                    <a:pt x="588251" y="267589"/>
                  </a:lnTo>
                  <a:lnTo>
                    <a:pt x="548805" y="243078"/>
                  </a:lnTo>
                  <a:lnTo>
                    <a:pt x="513702" y="212940"/>
                  </a:lnTo>
                  <a:lnTo>
                    <a:pt x="483590" y="177825"/>
                  </a:lnTo>
                  <a:lnTo>
                    <a:pt x="459079" y="138353"/>
                  </a:lnTo>
                  <a:lnTo>
                    <a:pt x="440791" y="95135"/>
                  </a:lnTo>
                  <a:lnTo>
                    <a:pt x="429374" y="48806"/>
                  </a:lnTo>
                  <a:lnTo>
                    <a:pt x="425424" y="0"/>
                  </a:lnTo>
                  <a:lnTo>
                    <a:pt x="418185" y="0"/>
                  </a:lnTo>
                  <a:lnTo>
                    <a:pt x="421538" y="45478"/>
                  </a:lnTo>
                  <a:lnTo>
                    <a:pt x="431279" y="88925"/>
                  </a:lnTo>
                  <a:lnTo>
                    <a:pt x="446925" y="129844"/>
                  </a:lnTo>
                  <a:lnTo>
                    <a:pt x="467995" y="167767"/>
                  </a:lnTo>
                  <a:lnTo>
                    <a:pt x="493991" y="202196"/>
                  </a:lnTo>
                  <a:lnTo>
                    <a:pt x="524433" y="232664"/>
                  </a:lnTo>
                  <a:lnTo>
                    <a:pt x="558850" y="258673"/>
                  </a:lnTo>
                  <a:lnTo>
                    <a:pt x="596747" y="279742"/>
                  </a:lnTo>
                  <a:lnTo>
                    <a:pt x="637628" y="295402"/>
                  </a:lnTo>
                  <a:lnTo>
                    <a:pt x="681024" y="305142"/>
                  </a:lnTo>
                  <a:lnTo>
                    <a:pt x="726452" y="308495"/>
                  </a:lnTo>
                  <a:lnTo>
                    <a:pt x="726452" y="301256"/>
                  </a:lnTo>
                  <a:close/>
                </a:path>
                <a:path w="727075" h="727075">
                  <a:moveTo>
                    <a:pt x="726452" y="263169"/>
                  </a:moveTo>
                  <a:lnTo>
                    <a:pt x="679259" y="258914"/>
                  </a:lnTo>
                  <a:lnTo>
                    <a:pt x="634822" y="246684"/>
                  </a:lnTo>
                  <a:lnTo>
                    <a:pt x="593864" y="227190"/>
                  </a:lnTo>
                  <a:lnTo>
                    <a:pt x="557161" y="201206"/>
                  </a:lnTo>
                  <a:lnTo>
                    <a:pt x="525449" y="169481"/>
                  </a:lnTo>
                  <a:lnTo>
                    <a:pt x="499465" y="132740"/>
                  </a:lnTo>
                  <a:lnTo>
                    <a:pt x="479983" y="91744"/>
                  </a:lnTo>
                  <a:lnTo>
                    <a:pt x="467753" y="47256"/>
                  </a:lnTo>
                  <a:lnTo>
                    <a:pt x="463499" y="0"/>
                  </a:lnTo>
                  <a:lnTo>
                    <a:pt x="456298" y="0"/>
                  </a:lnTo>
                  <a:lnTo>
                    <a:pt x="460654" y="48539"/>
                  </a:lnTo>
                  <a:lnTo>
                    <a:pt x="473240" y="94246"/>
                  </a:lnTo>
                  <a:lnTo>
                    <a:pt x="493255" y="136359"/>
                  </a:lnTo>
                  <a:lnTo>
                    <a:pt x="519938" y="174117"/>
                  </a:lnTo>
                  <a:lnTo>
                    <a:pt x="552526" y="206717"/>
                  </a:lnTo>
                  <a:lnTo>
                    <a:pt x="590245" y="233426"/>
                  </a:lnTo>
                  <a:lnTo>
                    <a:pt x="632320" y="253453"/>
                  </a:lnTo>
                  <a:lnTo>
                    <a:pt x="677976" y="266026"/>
                  </a:lnTo>
                  <a:lnTo>
                    <a:pt x="726452" y="270395"/>
                  </a:lnTo>
                  <a:lnTo>
                    <a:pt x="726452" y="263169"/>
                  </a:lnTo>
                  <a:close/>
                </a:path>
              </a:pathLst>
            </a:custGeom>
            <a:solidFill>
              <a:srgbClr val="FBDC0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endParaRPr>
            </a:p>
          </p:txBody>
        </p:sp>
        <p:pic>
          <p:nvPicPr>
            <p:cNvPr id="25" name="object 11">
              <a:extLst>
                <a:ext uri="{FF2B5EF4-FFF2-40B4-BE49-F238E27FC236}">
                  <a16:creationId xmlns:a16="http://schemas.microsoft.com/office/drawing/2014/main" id="{6D2DE605-ACBD-4DE4-867E-5B69F229F4A9}"/>
                </a:ext>
              </a:extLst>
            </p:cNvPr>
            <p:cNvPicPr/>
            <p:nvPr/>
          </p:nvPicPr>
          <p:blipFill>
            <a:blip r:embed="rId5" cstate="print"/>
            <a:stretch>
              <a:fillRect/>
            </a:stretch>
          </p:blipFill>
          <p:spPr>
            <a:xfrm>
              <a:off x="1283007" y="333756"/>
              <a:ext cx="232070" cy="232301"/>
            </a:xfrm>
            <a:prstGeom prst="rect">
              <a:avLst/>
            </a:prstGeom>
          </p:spPr>
        </p:pic>
      </p:grpSp>
    </p:spTree>
    <p:extLst>
      <p:ext uri="{BB962C8B-B14F-4D97-AF65-F5344CB8AC3E}">
        <p14:creationId xmlns:p14="http://schemas.microsoft.com/office/powerpoint/2010/main" val="21207834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DCE4FED4-77C9-4688-8763-CFBEC46D5A09}"/>
              </a:ext>
            </a:extLst>
          </p:cNvPr>
          <p:cNvSpPr txBox="1"/>
          <p:nvPr/>
        </p:nvSpPr>
        <p:spPr>
          <a:xfrm>
            <a:off x="7514116" y="3188959"/>
            <a:ext cx="3189767" cy="553998"/>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a-Latn-001" sz="1000" b="0" i="0" u="none" strike="noStrike" kern="1200" cap="none" spc="0" normalizeH="0" baseline="0" noProof="0" dirty="0">
                <a:ln>
                  <a:noFill/>
                </a:ln>
                <a:solidFill>
                  <a:prstClr val="black"/>
                </a:solidFill>
                <a:effectLst/>
                <a:uLnTx/>
                <a:uFillTx/>
                <a:latin typeface="Calibri" panose="020F0502020204030204"/>
                <a:ea typeface="+mn-ea"/>
                <a:cs typeface="+mn-cs"/>
              </a:rPr>
              <a:t>Descrição de imagem</a:t>
            </a:r>
            <a:r>
              <a:rPr kumimoji="0" lang="pt-BR" sz="1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ia-Latn-001" sz="1000" b="0" i="0" u="none" strike="noStrike" kern="1200" cap="none" spc="0" normalizeH="0" baseline="0" noProof="0" dirty="0">
                <a:ln>
                  <a:noFill/>
                </a:ln>
                <a:solidFill>
                  <a:prstClr val="black"/>
                </a:solidFill>
                <a:effectLst/>
                <a:uLnTx/>
                <a:uFillTx/>
                <a:latin typeface="Calibri" panose="020F0502020204030204"/>
                <a:ea typeface="+mn-ea"/>
                <a:cs typeface="+mn-cs"/>
              </a:rPr>
              <a:t>Foto </a:t>
            </a:r>
            <a:r>
              <a:rPr kumimoji="0" lang="pt-BR" sz="1000" b="0" i="0" u="none" strike="noStrike" kern="1200" cap="none" spc="0" normalizeH="0" baseline="0" noProof="0" dirty="0">
                <a:ln>
                  <a:noFill/>
                </a:ln>
                <a:solidFill>
                  <a:prstClr val="black"/>
                </a:solidFill>
                <a:effectLst/>
                <a:uLnTx/>
                <a:uFillTx/>
                <a:latin typeface="Calibri" panose="020F0502020204030204"/>
                <a:ea typeface="+mn-ea"/>
                <a:cs typeface="+mn-cs"/>
              </a:rPr>
              <a:t>dos clientes sentados durante a palestra, a foto foi tirada do fundo do auditório em </a:t>
            </a:r>
            <a:r>
              <a:rPr kumimoji="0" lang="pt-BR" sz="1000" b="0" i="0" u="none" strike="noStrike" kern="1200" cap="none" spc="0" normalizeH="0" baseline="0" noProof="0" dirty="0" err="1">
                <a:ln>
                  <a:noFill/>
                </a:ln>
                <a:solidFill>
                  <a:prstClr val="black"/>
                </a:solidFill>
                <a:effectLst/>
                <a:uLnTx/>
                <a:uFillTx/>
                <a:latin typeface="Calibri" panose="020F0502020204030204"/>
                <a:ea typeface="+mn-ea"/>
                <a:cs typeface="+mn-cs"/>
              </a:rPr>
              <a:t>direção</a:t>
            </a:r>
            <a:r>
              <a:rPr kumimoji="0" lang="pt-BR" sz="1000" b="0" i="0" u="none" strike="noStrike" kern="1200" cap="none" spc="0" normalizeH="0" baseline="0" noProof="0" dirty="0">
                <a:ln>
                  <a:noFill/>
                </a:ln>
                <a:solidFill>
                  <a:prstClr val="black"/>
                </a:solidFill>
                <a:effectLst/>
                <a:uLnTx/>
                <a:uFillTx/>
                <a:latin typeface="Calibri" panose="020F0502020204030204"/>
                <a:ea typeface="+mn-ea"/>
                <a:cs typeface="+mn-cs"/>
              </a:rPr>
              <a:t> a apresentação de slides.</a:t>
            </a:r>
          </a:p>
        </p:txBody>
      </p:sp>
      <p:sp>
        <p:nvSpPr>
          <p:cNvPr id="20" name="CaixaDeTexto 19">
            <a:extLst>
              <a:ext uri="{FF2B5EF4-FFF2-40B4-BE49-F238E27FC236}">
                <a16:creationId xmlns:a16="http://schemas.microsoft.com/office/drawing/2014/main" id="{A46551A9-0585-4546-BA8B-1D9D8B4856E2}"/>
              </a:ext>
            </a:extLst>
          </p:cNvPr>
          <p:cNvSpPr txBox="1"/>
          <p:nvPr/>
        </p:nvSpPr>
        <p:spPr>
          <a:xfrm>
            <a:off x="7642151" y="6113009"/>
            <a:ext cx="2933700" cy="707886"/>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a-Latn-001" sz="1000" b="0" i="0" u="none" strike="noStrike" kern="1200" cap="none" spc="0" normalizeH="0" baseline="0" noProof="0" dirty="0">
                <a:ln>
                  <a:noFill/>
                </a:ln>
                <a:solidFill>
                  <a:prstClr val="black"/>
                </a:solidFill>
                <a:effectLst/>
                <a:uLnTx/>
                <a:uFillTx/>
                <a:latin typeface="Calibri" panose="020F0502020204030204"/>
                <a:ea typeface="+mn-ea"/>
                <a:cs typeface="+mn-cs"/>
              </a:rPr>
              <a:t>Descrição de imagem</a:t>
            </a:r>
            <a:r>
              <a:rPr kumimoji="0" lang="pt-BR" sz="1000" b="0" i="0" u="none" strike="noStrike" kern="1200" cap="none" spc="0" normalizeH="0" baseline="0" noProof="0" dirty="0">
                <a:ln>
                  <a:noFill/>
                </a:ln>
                <a:solidFill>
                  <a:prstClr val="black"/>
                </a:solidFill>
                <a:effectLst/>
                <a:uLnTx/>
                <a:uFillTx/>
                <a:latin typeface="Calibri" panose="020F0502020204030204"/>
                <a:ea typeface="+mn-ea"/>
                <a:cs typeface="+mn-cs"/>
              </a:rPr>
              <a:t>: cinco pessoas deitadas no tatame, 3 estão com braços levantados e 2 com as mãos encostadas no tatame e a professora de Judô em pé.</a:t>
            </a:r>
          </a:p>
        </p:txBody>
      </p:sp>
      <p:sp>
        <p:nvSpPr>
          <p:cNvPr id="13" name="CaixaDeTexto 12">
            <a:extLst>
              <a:ext uri="{FF2B5EF4-FFF2-40B4-BE49-F238E27FC236}">
                <a16:creationId xmlns:a16="http://schemas.microsoft.com/office/drawing/2014/main" id="{F071B0BF-0FCF-4913-AE3B-556E6274D398}"/>
              </a:ext>
            </a:extLst>
          </p:cNvPr>
          <p:cNvSpPr txBox="1"/>
          <p:nvPr/>
        </p:nvSpPr>
        <p:spPr>
          <a:xfrm>
            <a:off x="711288" y="1338576"/>
            <a:ext cx="6412726" cy="2371547"/>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pt-BR" sz="16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Atividade: Palestra: Direito das Pessoas com Deficiência</a:t>
            </a:r>
            <a:endParaRPr kumimoji="0" lang="pt-BR" sz="16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0"/>
              </a:spcAft>
              <a:buClrTx/>
              <a:buSzTx/>
              <a:buFontTx/>
              <a:buNone/>
              <a:tabLst/>
              <a:defRPr/>
            </a:pPr>
            <a:r>
              <a:rPr kumimoji="0" lang="pt-BR" sz="1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Local:</a:t>
            </a:r>
            <a:r>
              <a:rPr kumimoji="0" lang="pt-BR"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FDNC</a:t>
            </a:r>
          </a:p>
          <a:p>
            <a:pPr marL="0" marR="0" lvl="0" indent="0" algn="l" defTabSz="914400" rtl="0" eaLnBrk="1" fontAlgn="auto" latinLnBrk="0" hangingPunct="1">
              <a:lnSpc>
                <a:spcPct val="107000"/>
              </a:lnSpc>
              <a:spcBef>
                <a:spcPts val="0"/>
              </a:spcBef>
              <a:spcAft>
                <a:spcPts val="0"/>
              </a:spcAft>
              <a:buClrTx/>
              <a:buSzTx/>
              <a:buFontTx/>
              <a:buNone/>
              <a:tabLst/>
              <a:defRPr/>
            </a:pPr>
            <a:r>
              <a:rPr kumimoji="0" lang="pt-BR" sz="14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Data:</a:t>
            </a:r>
            <a:r>
              <a:rPr kumimoji="0" lang="pt-BR" sz="1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14/05/2025</a:t>
            </a:r>
            <a:endParaRPr kumimoji="0" lang="pt-BR"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0"/>
              </a:spcAft>
              <a:buClrTx/>
              <a:buSzTx/>
              <a:buFontTx/>
              <a:buNone/>
              <a:tabLst/>
              <a:defRPr/>
            </a:pPr>
            <a:r>
              <a:rPr kumimoji="0" lang="pt-BR" sz="14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Público alvo:</a:t>
            </a:r>
            <a:r>
              <a:rPr kumimoji="0" lang="pt-BR" sz="1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Adultos e idosos (48)</a:t>
            </a:r>
            <a:endParaRPr kumimoji="0" lang="pt-BR"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0"/>
              </a:spcAft>
              <a:buClrTx/>
              <a:buSzTx/>
              <a:buFontTx/>
              <a:buNone/>
              <a:tabLst/>
              <a:defRPr/>
            </a:pPr>
            <a:r>
              <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a:t>
            </a:r>
            <a:endPar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07000"/>
              </a:lnSpc>
              <a:spcBef>
                <a:spcPts val="0"/>
              </a:spcBef>
              <a:spcAft>
                <a:spcPts val="0"/>
              </a:spcAft>
              <a:buClrTx/>
              <a:buSzTx/>
              <a:buFontTx/>
              <a:buNone/>
              <a:tabLst/>
              <a:defRPr/>
            </a:pPr>
            <a:r>
              <a:rPr kumimoji="0" lang="pt-BR" sz="11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Profissionais envolvidos:</a:t>
            </a:r>
            <a:r>
              <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Ana Paula, Jorge, Reinaldo, Sérgio</a:t>
            </a:r>
            <a:endPar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15000"/>
              </a:lnSpc>
              <a:spcBef>
                <a:spcPts val="0"/>
              </a:spcBef>
              <a:spcAft>
                <a:spcPts val="0"/>
              </a:spcAft>
              <a:buClrTx/>
              <a:buSzTx/>
              <a:buFontTx/>
              <a:buNone/>
              <a:tabLst/>
              <a:defRPr/>
            </a:pPr>
            <a:r>
              <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a:t>
            </a:r>
            <a:endPar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15000"/>
              </a:lnSpc>
              <a:spcBef>
                <a:spcPts val="0"/>
              </a:spcBef>
              <a:spcAft>
                <a:spcPts val="0"/>
              </a:spcAft>
              <a:buClrTx/>
              <a:buSzTx/>
              <a:buFontTx/>
              <a:buNone/>
              <a:tabLst/>
              <a:defRPr/>
            </a:pPr>
            <a:r>
              <a:rPr kumimoji="0" lang="pt-BR" sz="11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Objetivo para a reabilitação:</a:t>
            </a:r>
            <a:r>
              <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P</a:t>
            </a:r>
            <a:r>
              <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alestra no auditório com a participação das advogadas Sheila e Katia a respeito dos direitos da pessoa com deficiência e também questões trabalhistas e de direitos do autista. Participação da área de Empregabilidade com apresentação das possibilidades no mercado de trabalho e como o setor apoia os atendidos da FDNC.</a:t>
            </a:r>
            <a:endPar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AEC1C54D-86F2-4A6C-BE73-EDE621D1605F}"/>
              </a:ext>
            </a:extLst>
          </p:cNvPr>
          <p:cNvPicPr>
            <a:picLocks noChangeAspect="1"/>
          </p:cNvPicPr>
          <p:nvPr/>
        </p:nvPicPr>
        <p:blipFill>
          <a:blip r:embed="rId3"/>
          <a:stretch>
            <a:fillRect/>
          </a:stretch>
        </p:blipFill>
        <p:spPr>
          <a:xfrm>
            <a:off x="7876813" y="1338576"/>
            <a:ext cx="2464375" cy="1850383"/>
          </a:xfrm>
          <a:prstGeom prst="rect">
            <a:avLst/>
          </a:prstGeom>
        </p:spPr>
      </p:pic>
      <p:sp>
        <p:nvSpPr>
          <p:cNvPr id="22" name="CaixaDeTexto 21">
            <a:extLst>
              <a:ext uri="{FF2B5EF4-FFF2-40B4-BE49-F238E27FC236}">
                <a16:creationId xmlns:a16="http://schemas.microsoft.com/office/drawing/2014/main" id="{B30C0A5C-9B28-43A7-BCFE-26C7AB9689FD}"/>
              </a:ext>
            </a:extLst>
          </p:cNvPr>
          <p:cNvSpPr txBox="1"/>
          <p:nvPr/>
        </p:nvSpPr>
        <p:spPr>
          <a:xfrm>
            <a:off x="783547" y="4214471"/>
            <a:ext cx="6412726" cy="200054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Atividade: Vivência Esportiva</a:t>
            </a:r>
            <a:endParaRPr kumimoji="0" lang="pt-BR" sz="16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Local:</a:t>
            </a:r>
            <a:r>
              <a:rPr kumimoji="0" lang="pt-BR"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FDNC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Data:</a:t>
            </a:r>
            <a:r>
              <a:rPr kumimoji="0" lang="pt-BR" sz="1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14/05/2025</a:t>
            </a:r>
            <a:endParaRPr kumimoji="0" lang="pt-BR"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Público alvo:</a:t>
            </a:r>
            <a:r>
              <a:rPr kumimoji="0" lang="pt-BR" sz="1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Crianças, adolescentes e adultos (6)</a:t>
            </a:r>
            <a:endParaRPr kumimoji="0" lang="pt-BR"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a:t>
            </a:r>
            <a:endPar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1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Profissionais envolvidos:</a:t>
            </a:r>
            <a:r>
              <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Jorge, Cleide, </a:t>
            </a:r>
            <a:endPar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a:t>
            </a:r>
            <a:endPar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1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Objetivo para a reabilitação:</a:t>
            </a:r>
            <a:r>
              <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Apresentação das modalidades esportivas Judô e Atletismo e vivências com o objetivo de promover o desenvolvimento das habilidades motoras, além de aumentar a autonomia e autoestima dos atendidos. </a:t>
            </a:r>
            <a:endPar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8" name="Imagem 7">
            <a:extLst>
              <a:ext uri="{FF2B5EF4-FFF2-40B4-BE49-F238E27FC236}">
                <a16:creationId xmlns:a16="http://schemas.microsoft.com/office/drawing/2014/main" id="{93579D2C-F554-4403-92BC-338B95382B8E}"/>
              </a:ext>
            </a:extLst>
          </p:cNvPr>
          <p:cNvPicPr>
            <a:picLocks noChangeAspect="1"/>
          </p:cNvPicPr>
          <p:nvPr/>
        </p:nvPicPr>
        <p:blipFill>
          <a:blip r:embed="rId4"/>
          <a:stretch>
            <a:fillRect/>
          </a:stretch>
        </p:blipFill>
        <p:spPr>
          <a:xfrm>
            <a:off x="8433431" y="4112461"/>
            <a:ext cx="1500411" cy="2000548"/>
          </a:xfrm>
          <a:prstGeom prst="rect">
            <a:avLst/>
          </a:prstGeom>
        </p:spPr>
      </p:pic>
      <p:sp>
        <p:nvSpPr>
          <p:cNvPr id="12" name="object 8">
            <a:extLst>
              <a:ext uri="{FF2B5EF4-FFF2-40B4-BE49-F238E27FC236}">
                <a16:creationId xmlns:a16="http://schemas.microsoft.com/office/drawing/2014/main" id="{6F5CAA81-835F-45FB-8DA1-7C1571D1D13F}"/>
              </a:ext>
            </a:extLst>
          </p:cNvPr>
          <p:cNvSpPr txBox="1"/>
          <p:nvPr/>
        </p:nvSpPr>
        <p:spPr>
          <a:xfrm>
            <a:off x="1107902" y="332576"/>
            <a:ext cx="6640435" cy="379694"/>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lang="pt-BR" sz="2400" b="1" spc="-5" dirty="0">
                <a:solidFill>
                  <a:prstClr val="black"/>
                </a:solidFill>
                <a:latin typeface="Segoe UI Black" panose="020B0A02040204020203" pitchFamily="34" charset="0"/>
                <a:ea typeface="Segoe UI Black" panose="020B0A02040204020203" pitchFamily="34" charset="0"/>
                <a:cs typeface="Segoe UI Black"/>
              </a:rPr>
              <a:t>ATIVIDADES REALIZADAS</a:t>
            </a:r>
            <a:endParaRPr kumimoji="0" lang="pt-BR" sz="2400" b="1" i="0" u="none" strike="noStrike" kern="1200" cap="none" spc="0" normalizeH="0" baseline="0" noProof="0" dirty="0">
              <a:ln>
                <a:noFill/>
              </a:ln>
              <a:solidFill>
                <a:prstClr val="black"/>
              </a:solidFill>
              <a:effectLst/>
              <a:uLnTx/>
              <a:uFillTx/>
              <a:latin typeface="Segoe UI Black" panose="020B0A02040204020203" pitchFamily="34" charset="0"/>
              <a:ea typeface="Segoe UI Black" panose="020B0A02040204020203" pitchFamily="34" charset="0"/>
              <a:cs typeface="Segoe UI Black"/>
            </a:endParaRPr>
          </a:p>
        </p:txBody>
      </p:sp>
      <p:grpSp>
        <p:nvGrpSpPr>
          <p:cNvPr id="14" name="object 9">
            <a:extLst>
              <a:ext uri="{FF2B5EF4-FFF2-40B4-BE49-F238E27FC236}">
                <a16:creationId xmlns:a16="http://schemas.microsoft.com/office/drawing/2014/main" id="{6B6A5119-28AD-403D-893A-85688218751A}"/>
              </a:ext>
            </a:extLst>
          </p:cNvPr>
          <p:cNvGrpSpPr/>
          <p:nvPr/>
        </p:nvGrpSpPr>
        <p:grpSpPr>
          <a:xfrm>
            <a:off x="213639" y="216425"/>
            <a:ext cx="727075" cy="727075"/>
            <a:chOff x="788625" y="333756"/>
            <a:chExt cx="727075" cy="727075"/>
          </a:xfrm>
        </p:grpSpPr>
        <p:sp>
          <p:nvSpPr>
            <p:cNvPr id="17" name="object 10">
              <a:extLst>
                <a:ext uri="{FF2B5EF4-FFF2-40B4-BE49-F238E27FC236}">
                  <a16:creationId xmlns:a16="http://schemas.microsoft.com/office/drawing/2014/main" id="{05266811-00D7-45D9-BF40-4395393410EF}"/>
                </a:ext>
              </a:extLst>
            </p:cNvPr>
            <p:cNvSpPr/>
            <p:nvPr/>
          </p:nvSpPr>
          <p:spPr>
            <a:xfrm>
              <a:off x="788619" y="333768"/>
              <a:ext cx="727075" cy="727075"/>
            </a:xfrm>
            <a:custGeom>
              <a:avLst/>
              <a:gdLst/>
              <a:ahLst/>
              <a:cxnLst/>
              <a:rect l="l" t="t" r="r" b="b"/>
              <a:pathLst>
                <a:path w="727075" h="727075">
                  <a:moveTo>
                    <a:pt x="726452" y="719670"/>
                  </a:moveTo>
                  <a:lnTo>
                    <a:pt x="679246" y="718134"/>
                  </a:lnTo>
                  <a:lnTo>
                    <a:pt x="632828" y="713600"/>
                  </a:lnTo>
                  <a:lnTo>
                    <a:pt x="587324" y="706145"/>
                  </a:lnTo>
                  <a:lnTo>
                    <a:pt x="542810" y="695883"/>
                  </a:lnTo>
                  <a:lnTo>
                    <a:pt x="499376" y="682904"/>
                  </a:lnTo>
                  <a:lnTo>
                    <a:pt x="457136" y="667308"/>
                  </a:lnTo>
                  <a:lnTo>
                    <a:pt x="416166" y="649185"/>
                  </a:lnTo>
                  <a:lnTo>
                    <a:pt x="376580" y="628624"/>
                  </a:lnTo>
                  <a:lnTo>
                    <a:pt x="338467" y="605726"/>
                  </a:lnTo>
                  <a:lnTo>
                    <a:pt x="301917" y="580605"/>
                  </a:lnTo>
                  <a:lnTo>
                    <a:pt x="267042" y="553326"/>
                  </a:lnTo>
                  <a:lnTo>
                    <a:pt x="233921" y="524002"/>
                  </a:lnTo>
                  <a:lnTo>
                    <a:pt x="202653" y="492734"/>
                  </a:lnTo>
                  <a:lnTo>
                    <a:pt x="173329" y="459600"/>
                  </a:lnTo>
                  <a:lnTo>
                    <a:pt x="146062" y="424700"/>
                  </a:lnTo>
                  <a:lnTo>
                    <a:pt x="120929" y="388150"/>
                  </a:lnTo>
                  <a:lnTo>
                    <a:pt x="98044" y="350024"/>
                  </a:lnTo>
                  <a:lnTo>
                    <a:pt x="77495" y="310426"/>
                  </a:lnTo>
                  <a:lnTo>
                    <a:pt x="59359" y="269443"/>
                  </a:lnTo>
                  <a:lnTo>
                    <a:pt x="43764" y="227177"/>
                  </a:lnTo>
                  <a:lnTo>
                    <a:pt x="30784" y="183730"/>
                  </a:lnTo>
                  <a:lnTo>
                    <a:pt x="20523" y="139192"/>
                  </a:lnTo>
                  <a:lnTo>
                    <a:pt x="13081" y="93662"/>
                  </a:lnTo>
                  <a:lnTo>
                    <a:pt x="8547" y="47231"/>
                  </a:lnTo>
                  <a:lnTo>
                    <a:pt x="7010" y="0"/>
                  </a:lnTo>
                  <a:lnTo>
                    <a:pt x="0" y="0"/>
                  </a:lnTo>
                  <a:lnTo>
                    <a:pt x="1549" y="47701"/>
                  </a:lnTo>
                  <a:lnTo>
                    <a:pt x="6134" y="94589"/>
                  </a:lnTo>
                  <a:lnTo>
                    <a:pt x="13652" y="140576"/>
                  </a:lnTo>
                  <a:lnTo>
                    <a:pt x="24003" y="185547"/>
                  </a:lnTo>
                  <a:lnTo>
                    <a:pt x="37109" y="229425"/>
                  </a:lnTo>
                  <a:lnTo>
                    <a:pt x="52857" y="272097"/>
                  </a:lnTo>
                  <a:lnTo>
                    <a:pt x="71158" y="313474"/>
                  </a:lnTo>
                  <a:lnTo>
                    <a:pt x="91909" y="353466"/>
                  </a:lnTo>
                  <a:lnTo>
                    <a:pt x="115023" y="391960"/>
                  </a:lnTo>
                  <a:lnTo>
                    <a:pt x="140385" y="428879"/>
                  </a:lnTo>
                  <a:lnTo>
                    <a:pt x="167919" y="464108"/>
                  </a:lnTo>
                  <a:lnTo>
                    <a:pt x="197523" y="497560"/>
                  </a:lnTo>
                  <a:lnTo>
                    <a:pt x="229095" y="529132"/>
                  </a:lnTo>
                  <a:lnTo>
                    <a:pt x="262534" y="558736"/>
                  </a:lnTo>
                  <a:lnTo>
                    <a:pt x="297751" y="586270"/>
                  </a:lnTo>
                  <a:lnTo>
                    <a:pt x="334657" y="611644"/>
                  </a:lnTo>
                  <a:lnTo>
                    <a:pt x="373138" y="634758"/>
                  </a:lnTo>
                  <a:lnTo>
                    <a:pt x="413118" y="655510"/>
                  </a:lnTo>
                  <a:lnTo>
                    <a:pt x="454482" y="673811"/>
                  </a:lnTo>
                  <a:lnTo>
                    <a:pt x="497128" y="689559"/>
                  </a:lnTo>
                  <a:lnTo>
                    <a:pt x="540994" y="702665"/>
                  </a:lnTo>
                  <a:lnTo>
                    <a:pt x="585939" y="713028"/>
                  </a:lnTo>
                  <a:lnTo>
                    <a:pt x="631901" y="720547"/>
                  </a:lnTo>
                  <a:lnTo>
                    <a:pt x="678776" y="725119"/>
                  </a:lnTo>
                  <a:lnTo>
                    <a:pt x="726452" y="726668"/>
                  </a:lnTo>
                  <a:lnTo>
                    <a:pt x="726452" y="719670"/>
                  </a:lnTo>
                  <a:close/>
                </a:path>
                <a:path w="727075" h="727075">
                  <a:moveTo>
                    <a:pt x="726452" y="681583"/>
                  </a:moveTo>
                  <a:lnTo>
                    <a:pt x="677887" y="679869"/>
                  </a:lnTo>
                  <a:lnTo>
                    <a:pt x="630237" y="674801"/>
                  </a:lnTo>
                  <a:lnTo>
                    <a:pt x="583603" y="666496"/>
                  </a:lnTo>
                  <a:lnTo>
                    <a:pt x="538111" y="655066"/>
                  </a:lnTo>
                  <a:lnTo>
                    <a:pt x="493864" y="640638"/>
                  </a:lnTo>
                  <a:lnTo>
                    <a:pt x="451002" y="623328"/>
                  </a:lnTo>
                  <a:lnTo>
                    <a:pt x="409625" y="603237"/>
                  </a:lnTo>
                  <a:lnTo>
                    <a:pt x="369849" y="580504"/>
                  </a:lnTo>
                  <a:lnTo>
                    <a:pt x="331800" y="555218"/>
                  </a:lnTo>
                  <a:lnTo>
                    <a:pt x="295592" y="527519"/>
                  </a:lnTo>
                  <a:lnTo>
                    <a:pt x="261327" y="497509"/>
                  </a:lnTo>
                  <a:lnTo>
                    <a:pt x="229146" y="465315"/>
                  </a:lnTo>
                  <a:lnTo>
                    <a:pt x="199148" y="431050"/>
                  </a:lnTo>
                  <a:lnTo>
                    <a:pt x="171450" y="394830"/>
                  </a:lnTo>
                  <a:lnTo>
                    <a:pt x="146177" y="356768"/>
                  </a:lnTo>
                  <a:lnTo>
                    <a:pt x="123444" y="316979"/>
                  </a:lnTo>
                  <a:lnTo>
                    <a:pt x="103352" y="275577"/>
                  </a:lnTo>
                  <a:lnTo>
                    <a:pt x="86042" y="232702"/>
                  </a:lnTo>
                  <a:lnTo>
                    <a:pt x="71615" y="188442"/>
                  </a:lnTo>
                  <a:lnTo>
                    <a:pt x="60185" y="142925"/>
                  </a:lnTo>
                  <a:lnTo>
                    <a:pt x="51892" y="96266"/>
                  </a:lnTo>
                  <a:lnTo>
                    <a:pt x="46824" y="48590"/>
                  </a:lnTo>
                  <a:lnTo>
                    <a:pt x="45097" y="0"/>
                  </a:lnTo>
                  <a:lnTo>
                    <a:pt x="37871" y="0"/>
                  </a:lnTo>
                  <a:lnTo>
                    <a:pt x="39471" y="47066"/>
                  </a:lnTo>
                  <a:lnTo>
                    <a:pt x="44183" y="93294"/>
                  </a:lnTo>
                  <a:lnTo>
                    <a:pt x="51904" y="138595"/>
                  </a:lnTo>
                  <a:lnTo>
                    <a:pt x="62534" y="182841"/>
                  </a:lnTo>
                  <a:lnTo>
                    <a:pt x="75971" y="225933"/>
                  </a:lnTo>
                  <a:lnTo>
                    <a:pt x="92113" y="267779"/>
                  </a:lnTo>
                  <a:lnTo>
                    <a:pt x="110845" y="308279"/>
                  </a:lnTo>
                  <a:lnTo>
                    <a:pt x="132080" y="347306"/>
                  </a:lnTo>
                  <a:lnTo>
                    <a:pt x="155702" y="384771"/>
                  </a:lnTo>
                  <a:lnTo>
                    <a:pt x="181610" y="420573"/>
                  </a:lnTo>
                  <a:lnTo>
                    <a:pt x="209702" y="454609"/>
                  </a:lnTo>
                  <a:lnTo>
                    <a:pt x="239877" y="486765"/>
                  </a:lnTo>
                  <a:lnTo>
                    <a:pt x="272034" y="516940"/>
                  </a:lnTo>
                  <a:lnTo>
                    <a:pt x="306057" y="545045"/>
                  </a:lnTo>
                  <a:lnTo>
                    <a:pt x="341845" y="570953"/>
                  </a:lnTo>
                  <a:lnTo>
                    <a:pt x="379298" y="594588"/>
                  </a:lnTo>
                  <a:lnTo>
                    <a:pt x="418325" y="615823"/>
                  </a:lnTo>
                  <a:lnTo>
                    <a:pt x="458800" y="634555"/>
                  </a:lnTo>
                  <a:lnTo>
                    <a:pt x="500621" y="650697"/>
                  </a:lnTo>
                  <a:lnTo>
                    <a:pt x="543699" y="664133"/>
                  </a:lnTo>
                  <a:lnTo>
                    <a:pt x="587933" y="674763"/>
                  </a:lnTo>
                  <a:lnTo>
                    <a:pt x="633196" y="682485"/>
                  </a:lnTo>
                  <a:lnTo>
                    <a:pt x="679411" y="687197"/>
                  </a:lnTo>
                  <a:lnTo>
                    <a:pt x="726452" y="688797"/>
                  </a:lnTo>
                  <a:lnTo>
                    <a:pt x="726452" y="681583"/>
                  </a:lnTo>
                  <a:close/>
                </a:path>
                <a:path w="727075" h="727075">
                  <a:moveTo>
                    <a:pt x="726452" y="643699"/>
                  </a:moveTo>
                  <a:lnTo>
                    <a:pt x="678522" y="641934"/>
                  </a:lnTo>
                  <a:lnTo>
                    <a:pt x="631520" y="636714"/>
                  </a:lnTo>
                  <a:lnTo>
                    <a:pt x="585597" y="628154"/>
                  </a:lnTo>
                  <a:lnTo>
                    <a:pt x="540867" y="616407"/>
                  </a:lnTo>
                  <a:lnTo>
                    <a:pt x="497459" y="601560"/>
                  </a:lnTo>
                  <a:lnTo>
                    <a:pt x="455485" y="583780"/>
                  </a:lnTo>
                  <a:lnTo>
                    <a:pt x="415086" y="563168"/>
                  </a:lnTo>
                  <a:lnTo>
                    <a:pt x="376389" y="539851"/>
                  </a:lnTo>
                  <a:lnTo>
                    <a:pt x="339509" y="513956"/>
                  </a:lnTo>
                  <a:lnTo>
                    <a:pt x="304571" y="485609"/>
                  </a:lnTo>
                  <a:lnTo>
                    <a:pt x="271716" y="454939"/>
                  </a:lnTo>
                  <a:lnTo>
                    <a:pt x="241058" y="422071"/>
                  </a:lnTo>
                  <a:lnTo>
                    <a:pt x="212712" y="387121"/>
                  </a:lnTo>
                  <a:lnTo>
                    <a:pt x="186829" y="350227"/>
                  </a:lnTo>
                  <a:lnTo>
                    <a:pt x="163512" y="311518"/>
                  </a:lnTo>
                  <a:lnTo>
                    <a:pt x="142900" y="271106"/>
                  </a:lnTo>
                  <a:lnTo>
                    <a:pt x="125120" y="229120"/>
                  </a:lnTo>
                  <a:lnTo>
                    <a:pt x="110286" y="185686"/>
                  </a:lnTo>
                  <a:lnTo>
                    <a:pt x="98526" y="140931"/>
                  </a:lnTo>
                  <a:lnTo>
                    <a:pt x="89979" y="94983"/>
                  </a:lnTo>
                  <a:lnTo>
                    <a:pt x="84747" y="47955"/>
                  </a:lnTo>
                  <a:lnTo>
                    <a:pt x="82981" y="0"/>
                  </a:lnTo>
                  <a:lnTo>
                    <a:pt x="75971" y="0"/>
                  </a:lnTo>
                  <a:lnTo>
                    <a:pt x="77762" y="48488"/>
                  </a:lnTo>
                  <a:lnTo>
                    <a:pt x="83045" y="96037"/>
                  </a:lnTo>
                  <a:lnTo>
                    <a:pt x="91681" y="142481"/>
                  </a:lnTo>
                  <a:lnTo>
                    <a:pt x="103568" y="187731"/>
                  </a:lnTo>
                  <a:lnTo>
                    <a:pt x="118554" y="231648"/>
                  </a:lnTo>
                  <a:lnTo>
                    <a:pt x="136537" y="274091"/>
                  </a:lnTo>
                  <a:lnTo>
                    <a:pt x="157365" y="314947"/>
                  </a:lnTo>
                  <a:lnTo>
                    <a:pt x="180936" y="354076"/>
                  </a:lnTo>
                  <a:lnTo>
                    <a:pt x="207098" y="391375"/>
                  </a:lnTo>
                  <a:lnTo>
                    <a:pt x="235737" y="426694"/>
                  </a:lnTo>
                  <a:lnTo>
                    <a:pt x="266738" y="459917"/>
                  </a:lnTo>
                  <a:lnTo>
                    <a:pt x="299948" y="490918"/>
                  </a:lnTo>
                  <a:lnTo>
                    <a:pt x="335254" y="519569"/>
                  </a:lnTo>
                  <a:lnTo>
                    <a:pt x="372541" y="545744"/>
                  </a:lnTo>
                  <a:lnTo>
                    <a:pt x="411670" y="569302"/>
                  </a:lnTo>
                  <a:lnTo>
                    <a:pt x="452501" y="590143"/>
                  </a:lnTo>
                  <a:lnTo>
                    <a:pt x="494931" y="608126"/>
                  </a:lnTo>
                  <a:lnTo>
                    <a:pt x="538822" y="623112"/>
                  </a:lnTo>
                  <a:lnTo>
                    <a:pt x="584047" y="635000"/>
                  </a:lnTo>
                  <a:lnTo>
                    <a:pt x="630478" y="643636"/>
                  </a:lnTo>
                  <a:lnTo>
                    <a:pt x="677989" y="648919"/>
                  </a:lnTo>
                  <a:lnTo>
                    <a:pt x="726452" y="650709"/>
                  </a:lnTo>
                  <a:lnTo>
                    <a:pt x="726452" y="643699"/>
                  </a:lnTo>
                  <a:close/>
                </a:path>
                <a:path w="727075" h="727075">
                  <a:moveTo>
                    <a:pt x="726452" y="605586"/>
                  </a:moveTo>
                  <a:lnTo>
                    <a:pt x="679234" y="603770"/>
                  </a:lnTo>
                  <a:lnTo>
                    <a:pt x="632993" y="598373"/>
                  </a:lnTo>
                  <a:lnTo>
                    <a:pt x="587857" y="589572"/>
                  </a:lnTo>
                  <a:lnTo>
                    <a:pt x="543979" y="577469"/>
                  </a:lnTo>
                  <a:lnTo>
                    <a:pt x="501484" y="562203"/>
                  </a:lnTo>
                  <a:lnTo>
                    <a:pt x="460514" y="543941"/>
                  </a:lnTo>
                  <a:lnTo>
                    <a:pt x="421208" y="522782"/>
                  </a:lnTo>
                  <a:lnTo>
                    <a:pt x="383692" y="498881"/>
                  </a:lnTo>
                  <a:lnTo>
                    <a:pt x="348107" y="472363"/>
                  </a:lnTo>
                  <a:lnTo>
                    <a:pt x="314591" y="443382"/>
                  </a:lnTo>
                  <a:lnTo>
                    <a:pt x="283260" y="412051"/>
                  </a:lnTo>
                  <a:lnTo>
                    <a:pt x="254279" y="378523"/>
                  </a:lnTo>
                  <a:lnTo>
                    <a:pt x="227774" y="342925"/>
                  </a:lnTo>
                  <a:lnTo>
                    <a:pt x="203885" y="305396"/>
                  </a:lnTo>
                  <a:lnTo>
                    <a:pt x="182727" y="266065"/>
                  </a:lnTo>
                  <a:lnTo>
                    <a:pt x="164452" y="225082"/>
                  </a:lnTo>
                  <a:lnTo>
                    <a:pt x="149199" y="182575"/>
                  </a:lnTo>
                  <a:lnTo>
                    <a:pt x="137096" y="138671"/>
                  </a:lnTo>
                  <a:lnTo>
                    <a:pt x="128295" y="93522"/>
                  </a:lnTo>
                  <a:lnTo>
                    <a:pt x="122897" y="47244"/>
                  </a:lnTo>
                  <a:lnTo>
                    <a:pt x="121081" y="0"/>
                  </a:lnTo>
                  <a:lnTo>
                    <a:pt x="114071" y="0"/>
                  </a:lnTo>
                  <a:lnTo>
                    <a:pt x="115912" y="47802"/>
                  </a:lnTo>
                  <a:lnTo>
                    <a:pt x="121361" y="94615"/>
                  </a:lnTo>
                  <a:lnTo>
                    <a:pt x="130276" y="140296"/>
                  </a:lnTo>
                  <a:lnTo>
                    <a:pt x="142519" y="184708"/>
                  </a:lnTo>
                  <a:lnTo>
                    <a:pt x="157937" y="227723"/>
                  </a:lnTo>
                  <a:lnTo>
                    <a:pt x="176415" y="269176"/>
                  </a:lnTo>
                  <a:lnTo>
                    <a:pt x="197815" y="308965"/>
                  </a:lnTo>
                  <a:lnTo>
                    <a:pt x="221983" y="346925"/>
                  </a:lnTo>
                  <a:lnTo>
                    <a:pt x="248793" y="382930"/>
                  </a:lnTo>
                  <a:lnTo>
                    <a:pt x="278104" y="416852"/>
                  </a:lnTo>
                  <a:lnTo>
                    <a:pt x="309791" y="448538"/>
                  </a:lnTo>
                  <a:lnTo>
                    <a:pt x="343700" y="477850"/>
                  </a:lnTo>
                  <a:lnTo>
                    <a:pt x="379691" y="504672"/>
                  </a:lnTo>
                  <a:lnTo>
                    <a:pt x="417639" y="528840"/>
                  </a:lnTo>
                  <a:lnTo>
                    <a:pt x="457403" y="550240"/>
                  </a:lnTo>
                  <a:lnTo>
                    <a:pt x="498856" y="568718"/>
                  </a:lnTo>
                  <a:lnTo>
                    <a:pt x="541845" y="584149"/>
                  </a:lnTo>
                  <a:lnTo>
                    <a:pt x="586232" y="596392"/>
                  </a:lnTo>
                  <a:lnTo>
                    <a:pt x="631888" y="605294"/>
                  </a:lnTo>
                  <a:lnTo>
                    <a:pt x="678675" y="610743"/>
                  </a:lnTo>
                  <a:lnTo>
                    <a:pt x="726452" y="612597"/>
                  </a:lnTo>
                  <a:lnTo>
                    <a:pt x="726452" y="605586"/>
                  </a:lnTo>
                  <a:close/>
                </a:path>
                <a:path w="727075" h="727075">
                  <a:moveTo>
                    <a:pt x="726452" y="567499"/>
                  </a:moveTo>
                  <a:lnTo>
                    <a:pt x="677595" y="565416"/>
                  </a:lnTo>
                  <a:lnTo>
                    <a:pt x="629881" y="559269"/>
                  </a:lnTo>
                  <a:lnTo>
                    <a:pt x="583463" y="549236"/>
                  </a:lnTo>
                  <a:lnTo>
                    <a:pt x="538543" y="535482"/>
                  </a:lnTo>
                  <a:lnTo>
                    <a:pt x="495261" y="518185"/>
                  </a:lnTo>
                  <a:lnTo>
                    <a:pt x="453809" y="497509"/>
                  </a:lnTo>
                  <a:lnTo>
                    <a:pt x="414350" y="473633"/>
                  </a:lnTo>
                  <a:lnTo>
                    <a:pt x="377063" y="446735"/>
                  </a:lnTo>
                  <a:lnTo>
                    <a:pt x="342112" y="416979"/>
                  </a:lnTo>
                  <a:lnTo>
                    <a:pt x="309676" y="384530"/>
                  </a:lnTo>
                  <a:lnTo>
                    <a:pt x="279920" y="349567"/>
                  </a:lnTo>
                  <a:lnTo>
                    <a:pt x="253034" y="312267"/>
                  </a:lnTo>
                  <a:lnTo>
                    <a:pt x="229158" y="272796"/>
                  </a:lnTo>
                  <a:lnTo>
                    <a:pt x="208495" y="231330"/>
                  </a:lnTo>
                  <a:lnTo>
                    <a:pt x="191198" y="188023"/>
                  </a:lnTo>
                  <a:lnTo>
                    <a:pt x="177444" y="143065"/>
                  </a:lnTo>
                  <a:lnTo>
                    <a:pt x="167411" y="96634"/>
                  </a:lnTo>
                  <a:lnTo>
                    <a:pt x="161264" y="48882"/>
                  </a:lnTo>
                  <a:lnTo>
                    <a:pt x="159169" y="0"/>
                  </a:lnTo>
                  <a:lnTo>
                    <a:pt x="151942" y="0"/>
                  </a:lnTo>
                  <a:lnTo>
                    <a:pt x="153860" y="47053"/>
                  </a:lnTo>
                  <a:lnTo>
                    <a:pt x="159486" y="93078"/>
                  </a:lnTo>
                  <a:lnTo>
                    <a:pt x="168681" y="137909"/>
                  </a:lnTo>
                  <a:lnTo>
                    <a:pt x="181305" y="181419"/>
                  </a:lnTo>
                  <a:lnTo>
                    <a:pt x="197192" y="223456"/>
                  </a:lnTo>
                  <a:lnTo>
                    <a:pt x="216204" y="263855"/>
                  </a:lnTo>
                  <a:lnTo>
                    <a:pt x="238188" y="302475"/>
                  </a:lnTo>
                  <a:lnTo>
                    <a:pt x="262991" y="339166"/>
                  </a:lnTo>
                  <a:lnTo>
                    <a:pt x="290474" y="373773"/>
                  </a:lnTo>
                  <a:lnTo>
                    <a:pt x="320484" y="406158"/>
                  </a:lnTo>
                  <a:lnTo>
                    <a:pt x="352856" y="436168"/>
                  </a:lnTo>
                  <a:lnTo>
                    <a:pt x="387464" y="463651"/>
                  </a:lnTo>
                  <a:lnTo>
                    <a:pt x="424141" y="488467"/>
                  </a:lnTo>
                  <a:lnTo>
                    <a:pt x="462749" y="510451"/>
                  </a:lnTo>
                  <a:lnTo>
                    <a:pt x="503123" y="529463"/>
                  </a:lnTo>
                  <a:lnTo>
                    <a:pt x="545134" y="545363"/>
                  </a:lnTo>
                  <a:lnTo>
                    <a:pt x="588619" y="557974"/>
                  </a:lnTo>
                  <a:lnTo>
                    <a:pt x="633437" y="567169"/>
                  </a:lnTo>
                  <a:lnTo>
                    <a:pt x="679424" y="572808"/>
                  </a:lnTo>
                  <a:lnTo>
                    <a:pt x="726452" y="574713"/>
                  </a:lnTo>
                  <a:lnTo>
                    <a:pt x="726452" y="567499"/>
                  </a:lnTo>
                  <a:close/>
                </a:path>
                <a:path w="727075" h="727075">
                  <a:moveTo>
                    <a:pt x="726452" y="529386"/>
                  </a:moveTo>
                  <a:lnTo>
                    <a:pt x="678383" y="527227"/>
                  </a:lnTo>
                  <a:lnTo>
                    <a:pt x="631494" y="520839"/>
                  </a:lnTo>
                  <a:lnTo>
                    <a:pt x="585990" y="510451"/>
                  </a:lnTo>
                  <a:lnTo>
                    <a:pt x="542061" y="496214"/>
                  </a:lnTo>
                  <a:lnTo>
                    <a:pt x="499872" y="478332"/>
                  </a:lnTo>
                  <a:lnTo>
                    <a:pt x="459638" y="456996"/>
                  </a:lnTo>
                  <a:lnTo>
                    <a:pt x="421538" y="432396"/>
                  </a:lnTo>
                  <a:lnTo>
                    <a:pt x="385762" y="404710"/>
                  </a:lnTo>
                  <a:lnTo>
                    <a:pt x="352501" y="374142"/>
                  </a:lnTo>
                  <a:lnTo>
                    <a:pt x="321932" y="340868"/>
                  </a:lnTo>
                  <a:lnTo>
                    <a:pt x="294259" y="305079"/>
                  </a:lnTo>
                  <a:lnTo>
                    <a:pt x="269659" y="266966"/>
                  </a:lnTo>
                  <a:lnTo>
                    <a:pt x="248323" y="226707"/>
                  </a:lnTo>
                  <a:lnTo>
                    <a:pt x="230454" y="184518"/>
                  </a:lnTo>
                  <a:lnTo>
                    <a:pt x="216217" y="140550"/>
                  </a:lnTo>
                  <a:lnTo>
                    <a:pt x="205816" y="95021"/>
                  </a:lnTo>
                  <a:lnTo>
                    <a:pt x="199440" y="48107"/>
                  </a:lnTo>
                  <a:lnTo>
                    <a:pt x="197269" y="0"/>
                  </a:lnTo>
                  <a:lnTo>
                    <a:pt x="190042" y="0"/>
                  </a:lnTo>
                  <a:lnTo>
                    <a:pt x="192239" y="48755"/>
                  </a:lnTo>
                  <a:lnTo>
                    <a:pt x="198704" y="96304"/>
                  </a:lnTo>
                  <a:lnTo>
                    <a:pt x="209257" y="142455"/>
                  </a:lnTo>
                  <a:lnTo>
                    <a:pt x="223685" y="187020"/>
                  </a:lnTo>
                  <a:lnTo>
                    <a:pt x="241808" y="229793"/>
                  </a:lnTo>
                  <a:lnTo>
                    <a:pt x="263436" y="270586"/>
                  </a:lnTo>
                  <a:lnTo>
                    <a:pt x="288366" y="309232"/>
                  </a:lnTo>
                  <a:lnTo>
                    <a:pt x="316420" y="345503"/>
                  </a:lnTo>
                  <a:lnTo>
                    <a:pt x="347408" y="379234"/>
                  </a:lnTo>
                  <a:lnTo>
                    <a:pt x="381127" y="410235"/>
                  </a:lnTo>
                  <a:lnTo>
                    <a:pt x="417398" y="438289"/>
                  </a:lnTo>
                  <a:lnTo>
                    <a:pt x="456018" y="463232"/>
                  </a:lnTo>
                  <a:lnTo>
                    <a:pt x="496798" y="484860"/>
                  </a:lnTo>
                  <a:lnTo>
                    <a:pt x="539559" y="502996"/>
                  </a:lnTo>
                  <a:lnTo>
                    <a:pt x="584085" y="517423"/>
                  </a:lnTo>
                  <a:lnTo>
                    <a:pt x="630212" y="527964"/>
                  </a:lnTo>
                  <a:lnTo>
                    <a:pt x="677722" y="534428"/>
                  </a:lnTo>
                  <a:lnTo>
                    <a:pt x="726452" y="536625"/>
                  </a:lnTo>
                  <a:lnTo>
                    <a:pt x="726452" y="529386"/>
                  </a:lnTo>
                  <a:close/>
                </a:path>
                <a:path w="727075" h="727075">
                  <a:moveTo>
                    <a:pt x="726452" y="491540"/>
                  </a:moveTo>
                  <a:lnTo>
                    <a:pt x="679221" y="489280"/>
                  </a:lnTo>
                  <a:lnTo>
                    <a:pt x="633234" y="482650"/>
                  </a:lnTo>
                  <a:lnTo>
                    <a:pt x="588708" y="471855"/>
                  </a:lnTo>
                  <a:lnTo>
                    <a:pt x="545858" y="457098"/>
                  </a:lnTo>
                  <a:lnTo>
                    <a:pt x="504888" y="438607"/>
                  </a:lnTo>
                  <a:lnTo>
                    <a:pt x="465988" y="416560"/>
                  </a:lnTo>
                  <a:lnTo>
                    <a:pt x="429387" y="391185"/>
                  </a:lnTo>
                  <a:lnTo>
                    <a:pt x="395287" y="362686"/>
                  </a:lnTo>
                  <a:lnTo>
                    <a:pt x="363893" y="331266"/>
                  </a:lnTo>
                  <a:lnTo>
                    <a:pt x="335419" y="297154"/>
                  </a:lnTo>
                  <a:lnTo>
                    <a:pt x="310057" y="260527"/>
                  </a:lnTo>
                  <a:lnTo>
                    <a:pt x="288036" y="221615"/>
                  </a:lnTo>
                  <a:lnTo>
                    <a:pt x="269557" y="180619"/>
                  </a:lnTo>
                  <a:lnTo>
                    <a:pt x="254812" y="137756"/>
                  </a:lnTo>
                  <a:lnTo>
                    <a:pt x="244030" y="93218"/>
                  </a:lnTo>
                  <a:lnTo>
                    <a:pt x="237401" y="47231"/>
                  </a:lnTo>
                  <a:lnTo>
                    <a:pt x="235153" y="0"/>
                  </a:lnTo>
                  <a:lnTo>
                    <a:pt x="228142" y="0"/>
                  </a:lnTo>
                  <a:lnTo>
                    <a:pt x="230428" y="47917"/>
                  </a:lnTo>
                  <a:lnTo>
                    <a:pt x="237147" y="94576"/>
                  </a:lnTo>
                  <a:lnTo>
                    <a:pt x="248094" y="139750"/>
                  </a:lnTo>
                  <a:lnTo>
                    <a:pt x="263055" y="183235"/>
                  </a:lnTo>
                  <a:lnTo>
                    <a:pt x="281813" y="224815"/>
                  </a:lnTo>
                  <a:lnTo>
                    <a:pt x="304152" y="264274"/>
                  </a:lnTo>
                  <a:lnTo>
                    <a:pt x="329882" y="301421"/>
                  </a:lnTo>
                  <a:lnTo>
                    <a:pt x="358775" y="336029"/>
                  </a:lnTo>
                  <a:lnTo>
                    <a:pt x="390613" y="367880"/>
                  </a:lnTo>
                  <a:lnTo>
                    <a:pt x="425208" y="396786"/>
                  </a:lnTo>
                  <a:lnTo>
                    <a:pt x="462330" y="422516"/>
                  </a:lnTo>
                  <a:lnTo>
                    <a:pt x="501777" y="444868"/>
                  </a:lnTo>
                  <a:lnTo>
                    <a:pt x="543331" y="463626"/>
                  </a:lnTo>
                  <a:lnTo>
                    <a:pt x="586790" y="478586"/>
                  </a:lnTo>
                  <a:lnTo>
                    <a:pt x="631939" y="489534"/>
                  </a:lnTo>
                  <a:lnTo>
                    <a:pt x="678561" y="496252"/>
                  </a:lnTo>
                  <a:lnTo>
                    <a:pt x="726452" y="498538"/>
                  </a:lnTo>
                  <a:lnTo>
                    <a:pt x="726452" y="491540"/>
                  </a:lnTo>
                  <a:close/>
                </a:path>
                <a:path w="727075" h="727075">
                  <a:moveTo>
                    <a:pt x="726452" y="453428"/>
                  </a:moveTo>
                  <a:lnTo>
                    <a:pt x="680199" y="451078"/>
                  </a:lnTo>
                  <a:lnTo>
                    <a:pt x="635254" y="444195"/>
                  </a:lnTo>
                  <a:lnTo>
                    <a:pt x="591858" y="433006"/>
                  </a:lnTo>
                  <a:lnTo>
                    <a:pt x="550252" y="417741"/>
                  </a:lnTo>
                  <a:lnTo>
                    <a:pt x="510641" y="398614"/>
                  </a:lnTo>
                  <a:lnTo>
                    <a:pt x="473278" y="375881"/>
                  </a:lnTo>
                  <a:lnTo>
                    <a:pt x="438365" y="349758"/>
                  </a:lnTo>
                  <a:lnTo>
                    <a:pt x="406171" y="320471"/>
                  </a:lnTo>
                  <a:lnTo>
                    <a:pt x="376885" y="288251"/>
                  </a:lnTo>
                  <a:lnTo>
                    <a:pt x="350774" y="253339"/>
                  </a:lnTo>
                  <a:lnTo>
                    <a:pt x="328041" y="215950"/>
                  </a:lnTo>
                  <a:lnTo>
                    <a:pt x="308927" y="176326"/>
                  </a:lnTo>
                  <a:lnTo>
                    <a:pt x="293662" y="134683"/>
                  </a:lnTo>
                  <a:lnTo>
                    <a:pt x="282473" y="91262"/>
                  </a:lnTo>
                  <a:lnTo>
                    <a:pt x="275590" y="46291"/>
                  </a:lnTo>
                  <a:lnTo>
                    <a:pt x="273240" y="0"/>
                  </a:lnTo>
                  <a:lnTo>
                    <a:pt x="266242" y="0"/>
                  </a:lnTo>
                  <a:lnTo>
                    <a:pt x="268617" y="47015"/>
                  </a:lnTo>
                  <a:lnTo>
                    <a:pt x="275602" y="92697"/>
                  </a:lnTo>
                  <a:lnTo>
                    <a:pt x="286969" y="136791"/>
                  </a:lnTo>
                  <a:lnTo>
                    <a:pt x="302463" y="179082"/>
                  </a:lnTo>
                  <a:lnTo>
                    <a:pt x="321868" y="219329"/>
                  </a:lnTo>
                  <a:lnTo>
                    <a:pt x="344944" y="257289"/>
                  </a:lnTo>
                  <a:lnTo>
                    <a:pt x="371462" y="292747"/>
                  </a:lnTo>
                  <a:lnTo>
                    <a:pt x="401193" y="325450"/>
                  </a:lnTo>
                  <a:lnTo>
                    <a:pt x="433882" y="355180"/>
                  </a:lnTo>
                  <a:lnTo>
                    <a:pt x="469328" y="381711"/>
                  </a:lnTo>
                  <a:lnTo>
                    <a:pt x="507276" y="404799"/>
                  </a:lnTo>
                  <a:lnTo>
                    <a:pt x="547497" y="424205"/>
                  </a:lnTo>
                  <a:lnTo>
                    <a:pt x="589749" y="439699"/>
                  </a:lnTo>
                  <a:lnTo>
                    <a:pt x="633818" y="451065"/>
                  </a:lnTo>
                  <a:lnTo>
                    <a:pt x="679462" y="458050"/>
                  </a:lnTo>
                  <a:lnTo>
                    <a:pt x="726452" y="460425"/>
                  </a:lnTo>
                  <a:lnTo>
                    <a:pt x="726452" y="453428"/>
                  </a:lnTo>
                  <a:close/>
                </a:path>
                <a:path w="727075" h="727075">
                  <a:moveTo>
                    <a:pt x="726452" y="415340"/>
                  </a:moveTo>
                  <a:lnTo>
                    <a:pt x="678129" y="412534"/>
                  </a:lnTo>
                  <a:lnTo>
                    <a:pt x="631418" y="404355"/>
                  </a:lnTo>
                  <a:lnTo>
                    <a:pt x="586638" y="391083"/>
                  </a:lnTo>
                  <a:lnTo>
                    <a:pt x="544093" y="373062"/>
                  </a:lnTo>
                  <a:lnTo>
                    <a:pt x="504113" y="350583"/>
                  </a:lnTo>
                  <a:lnTo>
                    <a:pt x="467017" y="323977"/>
                  </a:lnTo>
                  <a:lnTo>
                    <a:pt x="433095" y="293547"/>
                  </a:lnTo>
                  <a:lnTo>
                    <a:pt x="402678" y="259613"/>
                  </a:lnTo>
                  <a:lnTo>
                    <a:pt x="376085" y="222491"/>
                  </a:lnTo>
                  <a:lnTo>
                    <a:pt x="353606" y="182486"/>
                  </a:lnTo>
                  <a:lnTo>
                    <a:pt x="335584" y="139928"/>
                  </a:lnTo>
                  <a:lnTo>
                    <a:pt x="322326" y="95110"/>
                  </a:lnTo>
                  <a:lnTo>
                    <a:pt x="314134" y="48361"/>
                  </a:lnTo>
                  <a:lnTo>
                    <a:pt x="311340" y="0"/>
                  </a:lnTo>
                  <a:lnTo>
                    <a:pt x="304101" y="0"/>
                  </a:lnTo>
                  <a:lnTo>
                    <a:pt x="306946" y="49199"/>
                  </a:lnTo>
                  <a:lnTo>
                    <a:pt x="315277" y="96748"/>
                  </a:lnTo>
                  <a:lnTo>
                    <a:pt x="328777" y="142341"/>
                  </a:lnTo>
                  <a:lnTo>
                    <a:pt x="347116" y="185648"/>
                  </a:lnTo>
                  <a:lnTo>
                    <a:pt x="369989" y="226339"/>
                  </a:lnTo>
                  <a:lnTo>
                    <a:pt x="397052" y="264109"/>
                  </a:lnTo>
                  <a:lnTo>
                    <a:pt x="428002" y="298627"/>
                  </a:lnTo>
                  <a:lnTo>
                    <a:pt x="462508" y="329590"/>
                  </a:lnTo>
                  <a:lnTo>
                    <a:pt x="500265" y="356654"/>
                  </a:lnTo>
                  <a:lnTo>
                    <a:pt x="540943" y="379526"/>
                  </a:lnTo>
                  <a:lnTo>
                    <a:pt x="584212" y="397865"/>
                  </a:lnTo>
                  <a:lnTo>
                    <a:pt x="629767" y="411365"/>
                  </a:lnTo>
                  <a:lnTo>
                    <a:pt x="677291" y="419696"/>
                  </a:lnTo>
                  <a:lnTo>
                    <a:pt x="726452" y="422554"/>
                  </a:lnTo>
                  <a:lnTo>
                    <a:pt x="726452" y="415340"/>
                  </a:lnTo>
                  <a:close/>
                </a:path>
                <a:path w="727075" h="727075">
                  <a:moveTo>
                    <a:pt x="726452" y="377456"/>
                  </a:moveTo>
                  <a:lnTo>
                    <a:pt x="679246" y="374510"/>
                  </a:lnTo>
                  <a:lnTo>
                    <a:pt x="633755" y="365899"/>
                  </a:lnTo>
                  <a:lnTo>
                    <a:pt x="590346" y="351993"/>
                  </a:lnTo>
                  <a:lnTo>
                    <a:pt x="549363" y="333146"/>
                  </a:lnTo>
                  <a:lnTo>
                    <a:pt x="511187" y="309702"/>
                  </a:lnTo>
                  <a:lnTo>
                    <a:pt x="476148" y="282028"/>
                  </a:lnTo>
                  <a:lnTo>
                    <a:pt x="444627" y="250494"/>
                  </a:lnTo>
                  <a:lnTo>
                    <a:pt x="416966" y="215442"/>
                  </a:lnTo>
                  <a:lnTo>
                    <a:pt x="393534" y="177241"/>
                  </a:lnTo>
                  <a:lnTo>
                    <a:pt x="374688" y="136232"/>
                  </a:lnTo>
                  <a:lnTo>
                    <a:pt x="360781" y="92786"/>
                  </a:lnTo>
                  <a:lnTo>
                    <a:pt x="352171" y="47244"/>
                  </a:lnTo>
                  <a:lnTo>
                    <a:pt x="349224" y="0"/>
                  </a:lnTo>
                  <a:lnTo>
                    <a:pt x="342214" y="0"/>
                  </a:lnTo>
                  <a:lnTo>
                    <a:pt x="345224" y="48145"/>
                  </a:lnTo>
                  <a:lnTo>
                    <a:pt x="353987" y="94526"/>
                  </a:lnTo>
                  <a:lnTo>
                    <a:pt x="368147" y="138785"/>
                  </a:lnTo>
                  <a:lnTo>
                    <a:pt x="387337" y="180555"/>
                  </a:lnTo>
                  <a:lnTo>
                    <a:pt x="411200" y="219481"/>
                  </a:lnTo>
                  <a:lnTo>
                    <a:pt x="439369" y="255181"/>
                  </a:lnTo>
                  <a:lnTo>
                    <a:pt x="471474" y="287299"/>
                  </a:lnTo>
                  <a:lnTo>
                    <a:pt x="507149" y="315468"/>
                  </a:lnTo>
                  <a:lnTo>
                    <a:pt x="546049" y="339344"/>
                  </a:lnTo>
                  <a:lnTo>
                    <a:pt x="587781" y="358533"/>
                  </a:lnTo>
                  <a:lnTo>
                    <a:pt x="632015" y="372694"/>
                  </a:lnTo>
                  <a:lnTo>
                    <a:pt x="678357" y="381457"/>
                  </a:lnTo>
                  <a:lnTo>
                    <a:pt x="726452" y="384467"/>
                  </a:lnTo>
                  <a:lnTo>
                    <a:pt x="726452" y="377456"/>
                  </a:lnTo>
                  <a:close/>
                </a:path>
                <a:path w="727075" h="727075">
                  <a:moveTo>
                    <a:pt x="726452" y="339369"/>
                  </a:moveTo>
                  <a:lnTo>
                    <a:pt x="680554" y="336270"/>
                  </a:lnTo>
                  <a:lnTo>
                    <a:pt x="636485" y="327215"/>
                  </a:lnTo>
                  <a:lnTo>
                    <a:pt x="594677" y="312635"/>
                  </a:lnTo>
                  <a:lnTo>
                    <a:pt x="555523" y="292938"/>
                  </a:lnTo>
                  <a:lnTo>
                    <a:pt x="519442" y="268516"/>
                  </a:lnTo>
                  <a:lnTo>
                    <a:pt x="486854" y="239801"/>
                  </a:lnTo>
                  <a:lnTo>
                    <a:pt x="458139" y="207187"/>
                  </a:lnTo>
                  <a:lnTo>
                    <a:pt x="433730" y="171081"/>
                  </a:lnTo>
                  <a:lnTo>
                    <a:pt x="414032" y="131902"/>
                  </a:lnTo>
                  <a:lnTo>
                    <a:pt x="399453" y="90055"/>
                  </a:lnTo>
                  <a:lnTo>
                    <a:pt x="390410" y="45948"/>
                  </a:lnTo>
                  <a:lnTo>
                    <a:pt x="387311" y="0"/>
                  </a:lnTo>
                  <a:lnTo>
                    <a:pt x="380301" y="0"/>
                  </a:lnTo>
                  <a:lnTo>
                    <a:pt x="383476" y="46913"/>
                  </a:lnTo>
                  <a:lnTo>
                    <a:pt x="392696" y="91948"/>
                  </a:lnTo>
                  <a:lnTo>
                    <a:pt x="407568" y="134658"/>
                  </a:lnTo>
                  <a:lnTo>
                    <a:pt x="427672" y="174650"/>
                  </a:lnTo>
                  <a:lnTo>
                    <a:pt x="452577" y="211493"/>
                  </a:lnTo>
                  <a:lnTo>
                    <a:pt x="481863" y="244779"/>
                  </a:lnTo>
                  <a:lnTo>
                    <a:pt x="515137" y="274091"/>
                  </a:lnTo>
                  <a:lnTo>
                    <a:pt x="551954" y="298996"/>
                  </a:lnTo>
                  <a:lnTo>
                    <a:pt x="591921" y="319100"/>
                  </a:lnTo>
                  <a:lnTo>
                    <a:pt x="634606" y="333984"/>
                  </a:lnTo>
                  <a:lnTo>
                    <a:pt x="679589" y="343204"/>
                  </a:lnTo>
                  <a:lnTo>
                    <a:pt x="726452" y="346379"/>
                  </a:lnTo>
                  <a:lnTo>
                    <a:pt x="726452" y="339369"/>
                  </a:lnTo>
                  <a:close/>
                </a:path>
                <a:path w="727075" h="727075">
                  <a:moveTo>
                    <a:pt x="726452" y="301256"/>
                  </a:moveTo>
                  <a:lnTo>
                    <a:pt x="677697" y="297307"/>
                  </a:lnTo>
                  <a:lnTo>
                    <a:pt x="631418" y="285877"/>
                  </a:lnTo>
                  <a:lnTo>
                    <a:pt x="588251" y="267589"/>
                  </a:lnTo>
                  <a:lnTo>
                    <a:pt x="548805" y="243078"/>
                  </a:lnTo>
                  <a:lnTo>
                    <a:pt x="513702" y="212940"/>
                  </a:lnTo>
                  <a:lnTo>
                    <a:pt x="483590" y="177825"/>
                  </a:lnTo>
                  <a:lnTo>
                    <a:pt x="459079" y="138353"/>
                  </a:lnTo>
                  <a:lnTo>
                    <a:pt x="440791" y="95135"/>
                  </a:lnTo>
                  <a:lnTo>
                    <a:pt x="429374" y="48806"/>
                  </a:lnTo>
                  <a:lnTo>
                    <a:pt x="425424" y="0"/>
                  </a:lnTo>
                  <a:lnTo>
                    <a:pt x="418185" y="0"/>
                  </a:lnTo>
                  <a:lnTo>
                    <a:pt x="421538" y="45478"/>
                  </a:lnTo>
                  <a:lnTo>
                    <a:pt x="431279" y="88925"/>
                  </a:lnTo>
                  <a:lnTo>
                    <a:pt x="446925" y="129844"/>
                  </a:lnTo>
                  <a:lnTo>
                    <a:pt x="467995" y="167767"/>
                  </a:lnTo>
                  <a:lnTo>
                    <a:pt x="493991" y="202196"/>
                  </a:lnTo>
                  <a:lnTo>
                    <a:pt x="524433" y="232664"/>
                  </a:lnTo>
                  <a:lnTo>
                    <a:pt x="558850" y="258673"/>
                  </a:lnTo>
                  <a:lnTo>
                    <a:pt x="596747" y="279742"/>
                  </a:lnTo>
                  <a:lnTo>
                    <a:pt x="637628" y="295402"/>
                  </a:lnTo>
                  <a:lnTo>
                    <a:pt x="681024" y="305142"/>
                  </a:lnTo>
                  <a:lnTo>
                    <a:pt x="726452" y="308495"/>
                  </a:lnTo>
                  <a:lnTo>
                    <a:pt x="726452" y="301256"/>
                  </a:lnTo>
                  <a:close/>
                </a:path>
                <a:path w="727075" h="727075">
                  <a:moveTo>
                    <a:pt x="726452" y="263169"/>
                  </a:moveTo>
                  <a:lnTo>
                    <a:pt x="679259" y="258914"/>
                  </a:lnTo>
                  <a:lnTo>
                    <a:pt x="634822" y="246684"/>
                  </a:lnTo>
                  <a:lnTo>
                    <a:pt x="593864" y="227190"/>
                  </a:lnTo>
                  <a:lnTo>
                    <a:pt x="557161" y="201206"/>
                  </a:lnTo>
                  <a:lnTo>
                    <a:pt x="525449" y="169481"/>
                  </a:lnTo>
                  <a:lnTo>
                    <a:pt x="499465" y="132740"/>
                  </a:lnTo>
                  <a:lnTo>
                    <a:pt x="479983" y="91744"/>
                  </a:lnTo>
                  <a:lnTo>
                    <a:pt x="467753" y="47256"/>
                  </a:lnTo>
                  <a:lnTo>
                    <a:pt x="463499" y="0"/>
                  </a:lnTo>
                  <a:lnTo>
                    <a:pt x="456298" y="0"/>
                  </a:lnTo>
                  <a:lnTo>
                    <a:pt x="460654" y="48539"/>
                  </a:lnTo>
                  <a:lnTo>
                    <a:pt x="473240" y="94246"/>
                  </a:lnTo>
                  <a:lnTo>
                    <a:pt x="493255" y="136359"/>
                  </a:lnTo>
                  <a:lnTo>
                    <a:pt x="519938" y="174117"/>
                  </a:lnTo>
                  <a:lnTo>
                    <a:pt x="552526" y="206717"/>
                  </a:lnTo>
                  <a:lnTo>
                    <a:pt x="590245" y="233426"/>
                  </a:lnTo>
                  <a:lnTo>
                    <a:pt x="632320" y="253453"/>
                  </a:lnTo>
                  <a:lnTo>
                    <a:pt x="677976" y="266026"/>
                  </a:lnTo>
                  <a:lnTo>
                    <a:pt x="726452" y="270395"/>
                  </a:lnTo>
                  <a:lnTo>
                    <a:pt x="726452" y="263169"/>
                  </a:lnTo>
                  <a:close/>
                </a:path>
              </a:pathLst>
            </a:custGeom>
            <a:solidFill>
              <a:srgbClr val="FBDC0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endParaRPr>
            </a:p>
          </p:txBody>
        </p:sp>
        <p:pic>
          <p:nvPicPr>
            <p:cNvPr id="18" name="object 11">
              <a:extLst>
                <a:ext uri="{FF2B5EF4-FFF2-40B4-BE49-F238E27FC236}">
                  <a16:creationId xmlns:a16="http://schemas.microsoft.com/office/drawing/2014/main" id="{FDCF102F-9B61-4C77-9DC7-EB399F1D0D80}"/>
                </a:ext>
              </a:extLst>
            </p:cNvPr>
            <p:cNvPicPr/>
            <p:nvPr/>
          </p:nvPicPr>
          <p:blipFill>
            <a:blip r:embed="rId5" cstate="print"/>
            <a:stretch>
              <a:fillRect/>
            </a:stretch>
          </p:blipFill>
          <p:spPr>
            <a:xfrm>
              <a:off x="1283007" y="333756"/>
              <a:ext cx="232070" cy="232301"/>
            </a:xfrm>
            <a:prstGeom prst="rect">
              <a:avLst/>
            </a:prstGeom>
          </p:spPr>
        </p:pic>
      </p:grpSp>
    </p:spTree>
    <p:extLst>
      <p:ext uri="{BB962C8B-B14F-4D97-AF65-F5344CB8AC3E}">
        <p14:creationId xmlns:p14="http://schemas.microsoft.com/office/powerpoint/2010/main" val="24692828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DCE4FED4-77C9-4688-8763-CFBEC46D5A09}"/>
              </a:ext>
            </a:extLst>
          </p:cNvPr>
          <p:cNvSpPr txBox="1"/>
          <p:nvPr/>
        </p:nvSpPr>
        <p:spPr>
          <a:xfrm>
            <a:off x="7748337" y="3258397"/>
            <a:ext cx="2204185" cy="553998"/>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a-Latn-001" sz="1000" b="0" i="0" u="none" strike="noStrike" kern="1200" cap="none" spc="0" normalizeH="0" baseline="0" noProof="0" dirty="0">
                <a:ln>
                  <a:noFill/>
                </a:ln>
                <a:solidFill>
                  <a:prstClr val="black"/>
                </a:solidFill>
                <a:effectLst/>
                <a:uLnTx/>
                <a:uFillTx/>
                <a:latin typeface="Calibri" panose="020F0502020204030204"/>
                <a:ea typeface="+mn-ea"/>
                <a:cs typeface="+mn-cs"/>
              </a:rPr>
              <a:t>Descrição de imagem</a:t>
            </a:r>
            <a:r>
              <a:rPr kumimoji="0" lang="pt-BR" sz="1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ia-Latn-001" sz="1000" b="0" i="0" u="none" strike="noStrike" kern="1200" cap="none" spc="0" normalizeH="0" baseline="0" noProof="0" dirty="0">
                <a:ln>
                  <a:noFill/>
                </a:ln>
                <a:solidFill>
                  <a:prstClr val="black"/>
                </a:solidFill>
                <a:effectLst/>
                <a:uLnTx/>
                <a:uFillTx/>
                <a:latin typeface="Calibri" panose="020F0502020204030204"/>
                <a:ea typeface="+mn-ea"/>
                <a:cs typeface="+mn-cs"/>
              </a:rPr>
              <a:t>Foto </a:t>
            </a:r>
            <a:r>
              <a:rPr kumimoji="0" lang="pt-BR" sz="1000" b="0" i="0" u="none" strike="noStrike" kern="1200" cap="none" spc="0" normalizeH="0" baseline="0" noProof="0" dirty="0">
                <a:ln>
                  <a:noFill/>
                </a:ln>
                <a:solidFill>
                  <a:prstClr val="black"/>
                </a:solidFill>
                <a:effectLst/>
                <a:uLnTx/>
                <a:uFillTx/>
                <a:latin typeface="Calibri" panose="020F0502020204030204"/>
                <a:ea typeface="+mn-ea"/>
                <a:cs typeface="+mn-cs"/>
              </a:rPr>
              <a:t>de clientes sentados a mesa, todos estão olhando para foto.</a:t>
            </a:r>
          </a:p>
        </p:txBody>
      </p:sp>
      <p:sp>
        <p:nvSpPr>
          <p:cNvPr id="20" name="CaixaDeTexto 19">
            <a:extLst>
              <a:ext uri="{FF2B5EF4-FFF2-40B4-BE49-F238E27FC236}">
                <a16:creationId xmlns:a16="http://schemas.microsoft.com/office/drawing/2014/main" id="{A46551A9-0585-4546-BA8B-1D9D8B4856E2}"/>
              </a:ext>
            </a:extLst>
          </p:cNvPr>
          <p:cNvSpPr txBox="1"/>
          <p:nvPr/>
        </p:nvSpPr>
        <p:spPr>
          <a:xfrm>
            <a:off x="7748337" y="6276243"/>
            <a:ext cx="2322851" cy="40011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a-Latn-001" sz="1000" b="0" i="0" u="none" strike="noStrike" kern="1200" cap="none" spc="0" normalizeH="0" baseline="0" noProof="0" dirty="0">
                <a:ln>
                  <a:noFill/>
                </a:ln>
                <a:solidFill>
                  <a:prstClr val="black"/>
                </a:solidFill>
                <a:effectLst/>
                <a:uLnTx/>
                <a:uFillTx/>
                <a:latin typeface="Calibri" panose="020F0502020204030204"/>
                <a:ea typeface="+mn-ea"/>
                <a:cs typeface="+mn-cs"/>
              </a:rPr>
              <a:t>Descrição de imagem</a:t>
            </a:r>
            <a:r>
              <a:rPr kumimoji="0" lang="pt-BR" sz="1000" b="0" i="0" u="none" strike="noStrike" kern="1200" cap="none" spc="0" normalizeH="0" baseline="0" noProof="0" dirty="0">
                <a:ln>
                  <a:noFill/>
                </a:ln>
                <a:solidFill>
                  <a:prstClr val="black"/>
                </a:solidFill>
                <a:effectLst/>
                <a:uLnTx/>
                <a:uFillTx/>
                <a:latin typeface="Calibri" panose="020F0502020204030204"/>
                <a:ea typeface="+mn-ea"/>
                <a:cs typeface="+mn-cs"/>
              </a:rPr>
              <a:t>: foto de duas crianças brincando em cama elástica. </a:t>
            </a:r>
          </a:p>
        </p:txBody>
      </p:sp>
      <p:sp>
        <p:nvSpPr>
          <p:cNvPr id="13" name="CaixaDeTexto 12">
            <a:extLst>
              <a:ext uri="{FF2B5EF4-FFF2-40B4-BE49-F238E27FC236}">
                <a16:creationId xmlns:a16="http://schemas.microsoft.com/office/drawing/2014/main" id="{4886F90D-EFD3-4480-A284-E70454D01765}"/>
              </a:ext>
            </a:extLst>
          </p:cNvPr>
          <p:cNvSpPr txBox="1"/>
          <p:nvPr/>
        </p:nvSpPr>
        <p:spPr>
          <a:xfrm>
            <a:off x="580990" y="1360746"/>
            <a:ext cx="6410324" cy="200054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Atividade: Vivência </a:t>
            </a:r>
            <a:r>
              <a:rPr kumimoji="0" lang="pt-BR" sz="1600" b="1" i="0" u="none" strike="noStrike" kern="1200" cap="none" spc="0" normalizeH="0" baseline="0" noProof="0" dirty="0" err="1">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Outback</a:t>
            </a:r>
            <a:endParaRPr kumimoji="0" lang="pt-BR" sz="16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Local:</a:t>
            </a:r>
            <a:r>
              <a:rPr kumimoji="0" lang="pt-BR"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pt-BR" sz="14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Outback</a:t>
            </a:r>
            <a:r>
              <a:rPr kumimoji="0" lang="pt-BR"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pt-BR" sz="14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Steakhouse</a:t>
            </a:r>
            <a:r>
              <a:rPr kumimoji="0" lang="pt-BR"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Shopping Pátio Higienópolis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Data:</a:t>
            </a:r>
            <a:r>
              <a:rPr kumimoji="0" lang="pt-BR" sz="1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20/05/2025</a:t>
            </a:r>
            <a:endParaRPr kumimoji="0" lang="pt-BR"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Público alvo:</a:t>
            </a:r>
            <a:r>
              <a:rPr kumimoji="0" lang="pt-BR" sz="1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Adolescentes, adultos e idosos (25)</a:t>
            </a:r>
            <a:endParaRPr kumimoji="0" lang="pt-BR"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a:t>
            </a:r>
            <a:endPar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1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Profissionais envolvidos:</a:t>
            </a:r>
            <a:r>
              <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Alessandra, Ezequiel, Giovanna, Nanci, Raquel, Rafaelle</a:t>
            </a:r>
            <a:endPar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a:t>
            </a:r>
            <a:endPar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1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Objetivo para a reabilitação:</a:t>
            </a:r>
            <a:r>
              <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a:t>
            </a:r>
            <a:r>
              <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Vivenciar atividade no restaurante </a:t>
            </a:r>
            <a:r>
              <a:rPr kumimoji="0" lang="pt-BR" sz="11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Outback</a:t>
            </a:r>
            <a:r>
              <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atendimento (acessar cardápio e realizar pedido), acessibilidade, prático do uso dos talheres e copo, comunicação, experimentação, bate papo com colaboradores e treino da Orientação e Mobilidade no trajeto.</a:t>
            </a:r>
          </a:p>
        </p:txBody>
      </p:sp>
      <p:pic>
        <p:nvPicPr>
          <p:cNvPr id="6" name="Imagem 5">
            <a:extLst>
              <a:ext uri="{FF2B5EF4-FFF2-40B4-BE49-F238E27FC236}">
                <a16:creationId xmlns:a16="http://schemas.microsoft.com/office/drawing/2014/main" id="{D54E030E-5993-498B-B3DD-844AA04F2E11}"/>
              </a:ext>
            </a:extLst>
          </p:cNvPr>
          <p:cNvPicPr>
            <a:picLocks noChangeAspect="1"/>
          </p:cNvPicPr>
          <p:nvPr/>
        </p:nvPicPr>
        <p:blipFill>
          <a:blip r:embed="rId3"/>
          <a:stretch>
            <a:fillRect/>
          </a:stretch>
        </p:blipFill>
        <p:spPr>
          <a:xfrm>
            <a:off x="8005057" y="1080543"/>
            <a:ext cx="1629832" cy="2177854"/>
          </a:xfrm>
          <a:prstGeom prst="rect">
            <a:avLst/>
          </a:prstGeom>
        </p:spPr>
      </p:pic>
      <p:sp>
        <p:nvSpPr>
          <p:cNvPr id="22" name="CaixaDeTexto 21">
            <a:extLst>
              <a:ext uri="{FF2B5EF4-FFF2-40B4-BE49-F238E27FC236}">
                <a16:creationId xmlns:a16="http://schemas.microsoft.com/office/drawing/2014/main" id="{6858A9FF-E5A1-4583-8C7B-3A3CBB8B1EAD}"/>
              </a:ext>
            </a:extLst>
          </p:cNvPr>
          <p:cNvSpPr txBox="1"/>
          <p:nvPr/>
        </p:nvSpPr>
        <p:spPr>
          <a:xfrm>
            <a:off x="580990" y="4262327"/>
            <a:ext cx="6410324" cy="200054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Atividade: Dia da Família</a:t>
            </a:r>
            <a:endParaRPr kumimoji="0" lang="pt-BR" sz="16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Local:</a:t>
            </a:r>
            <a:r>
              <a:rPr kumimoji="0" lang="pt-BR"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FDNC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Data:</a:t>
            </a:r>
            <a:r>
              <a:rPr kumimoji="0" lang="pt-BR" sz="1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17/05/2025</a:t>
            </a:r>
            <a:endParaRPr kumimoji="0" lang="pt-BR"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Público alvo:</a:t>
            </a:r>
            <a:r>
              <a:rPr kumimoji="0" lang="pt-BR" sz="1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Crianças, adolescentes e seus familiares (30)</a:t>
            </a:r>
            <a:endParaRPr kumimoji="0" lang="pt-BR"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a:t>
            </a:r>
            <a:endPar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1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Profissionais envolvidos:</a:t>
            </a:r>
            <a:r>
              <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Alessandra, Cleide, Danielle Costa, Danielle Freitas, Ezequiel, Mariana, Jorge, Rafaelle, Raquel, Sheila</a:t>
            </a:r>
            <a:endPar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a:t>
            </a:r>
            <a:endPar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1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Objetivo para a reabilitação:</a:t>
            </a:r>
            <a:r>
              <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Fortalecimento de vínculos das crianças com seus familiares e troca de experiências entre familiares com a oferta de oficinas educativas, jogos e brincadeiras interativas. </a:t>
            </a:r>
            <a:endPar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m 8">
            <a:extLst>
              <a:ext uri="{FF2B5EF4-FFF2-40B4-BE49-F238E27FC236}">
                <a16:creationId xmlns:a16="http://schemas.microsoft.com/office/drawing/2014/main" id="{83BD8D0C-2B3F-460D-A140-2FA95B50F662}"/>
              </a:ext>
            </a:extLst>
          </p:cNvPr>
          <p:cNvPicPr>
            <a:picLocks noChangeAspect="1"/>
          </p:cNvPicPr>
          <p:nvPr/>
        </p:nvPicPr>
        <p:blipFill>
          <a:blip r:embed="rId4"/>
          <a:stretch>
            <a:fillRect/>
          </a:stretch>
        </p:blipFill>
        <p:spPr>
          <a:xfrm>
            <a:off x="8062027" y="4163819"/>
            <a:ext cx="1572862" cy="2099056"/>
          </a:xfrm>
          <a:prstGeom prst="rect">
            <a:avLst/>
          </a:prstGeom>
        </p:spPr>
      </p:pic>
      <p:sp>
        <p:nvSpPr>
          <p:cNvPr id="12" name="object 8">
            <a:extLst>
              <a:ext uri="{FF2B5EF4-FFF2-40B4-BE49-F238E27FC236}">
                <a16:creationId xmlns:a16="http://schemas.microsoft.com/office/drawing/2014/main" id="{5D28417A-509F-4E63-8D35-9B075886B52F}"/>
              </a:ext>
            </a:extLst>
          </p:cNvPr>
          <p:cNvSpPr txBox="1"/>
          <p:nvPr/>
        </p:nvSpPr>
        <p:spPr>
          <a:xfrm>
            <a:off x="1107902" y="332576"/>
            <a:ext cx="6640435" cy="379694"/>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lang="pt-BR" sz="2400" b="1" spc="-5" dirty="0">
                <a:solidFill>
                  <a:prstClr val="black"/>
                </a:solidFill>
                <a:latin typeface="Segoe UI Black" panose="020B0A02040204020203" pitchFamily="34" charset="0"/>
                <a:ea typeface="Segoe UI Black" panose="020B0A02040204020203" pitchFamily="34" charset="0"/>
                <a:cs typeface="Segoe UI Black"/>
              </a:rPr>
              <a:t>ATIVIDADES REALIZADAS</a:t>
            </a:r>
            <a:endParaRPr kumimoji="0" lang="pt-BR" sz="2400" b="1" i="0" u="none" strike="noStrike" kern="1200" cap="none" spc="0" normalizeH="0" baseline="0" noProof="0" dirty="0">
              <a:ln>
                <a:noFill/>
              </a:ln>
              <a:solidFill>
                <a:prstClr val="black"/>
              </a:solidFill>
              <a:effectLst/>
              <a:uLnTx/>
              <a:uFillTx/>
              <a:latin typeface="Segoe UI Black" panose="020B0A02040204020203" pitchFamily="34" charset="0"/>
              <a:ea typeface="Segoe UI Black" panose="020B0A02040204020203" pitchFamily="34" charset="0"/>
              <a:cs typeface="Segoe UI Black"/>
            </a:endParaRPr>
          </a:p>
        </p:txBody>
      </p:sp>
      <p:grpSp>
        <p:nvGrpSpPr>
          <p:cNvPr id="14" name="object 9">
            <a:extLst>
              <a:ext uri="{FF2B5EF4-FFF2-40B4-BE49-F238E27FC236}">
                <a16:creationId xmlns:a16="http://schemas.microsoft.com/office/drawing/2014/main" id="{4A4E8485-C88D-4C0E-BF3F-0038947C383E}"/>
              </a:ext>
            </a:extLst>
          </p:cNvPr>
          <p:cNvGrpSpPr/>
          <p:nvPr/>
        </p:nvGrpSpPr>
        <p:grpSpPr>
          <a:xfrm>
            <a:off x="213639" y="216425"/>
            <a:ext cx="727075" cy="727075"/>
            <a:chOff x="788625" y="333756"/>
            <a:chExt cx="727075" cy="727075"/>
          </a:xfrm>
        </p:grpSpPr>
        <p:sp>
          <p:nvSpPr>
            <p:cNvPr id="17" name="object 10">
              <a:extLst>
                <a:ext uri="{FF2B5EF4-FFF2-40B4-BE49-F238E27FC236}">
                  <a16:creationId xmlns:a16="http://schemas.microsoft.com/office/drawing/2014/main" id="{720D6C66-9D1F-49BC-913B-CED278981ED6}"/>
                </a:ext>
              </a:extLst>
            </p:cNvPr>
            <p:cNvSpPr/>
            <p:nvPr/>
          </p:nvSpPr>
          <p:spPr>
            <a:xfrm>
              <a:off x="788619" y="333768"/>
              <a:ext cx="727075" cy="727075"/>
            </a:xfrm>
            <a:custGeom>
              <a:avLst/>
              <a:gdLst/>
              <a:ahLst/>
              <a:cxnLst/>
              <a:rect l="l" t="t" r="r" b="b"/>
              <a:pathLst>
                <a:path w="727075" h="727075">
                  <a:moveTo>
                    <a:pt x="726452" y="719670"/>
                  </a:moveTo>
                  <a:lnTo>
                    <a:pt x="679246" y="718134"/>
                  </a:lnTo>
                  <a:lnTo>
                    <a:pt x="632828" y="713600"/>
                  </a:lnTo>
                  <a:lnTo>
                    <a:pt x="587324" y="706145"/>
                  </a:lnTo>
                  <a:lnTo>
                    <a:pt x="542810" y="695883"/>
                  </a:lnTo>
                  <a:lnTo>
                    <a:pt x="499376" y="682904"/>
                  </a:lnTo>
                  <a:lnTo>
                    <a:pt x="457136" y="667308"/>
                  </a:lnTo>
                  <a:lnTo>
                    <a:pt x="416166" y="649185"/>
                  </a:lnTo>
                  <a:lnTo>
                    <a:pt x="376580" y="628624"/>
                  </a:lnTo>
                  <a:lnTo>
                    <a:pt x="338467" y="605726"/>
                  </a:lnTo>
                  <a:lnTo>
                    <a:pt x="301917" y="580605"/>
                  </a:lnTo>
                  <a:lnTo>
                    <a:pt x="267042" y="553326"/>
                  </a:lnTo>
                  <a:lnTo>
                    <a:pt x="233921" y="524002"/>
                  </a:lnTo>
                  <a:lnTo>
                    <a:pt x="202653" y="492734"/>
                  </a:lnTo>
                  <a:lnTo>
                    <a:pt x="173329" y="459600"/>
                  </a:lnTo>
                  <a:lnTo>
                    <a:pt x="146062" y="424700"/>
                  </a:lnTo>
                  <a:lnTo>
                    <a:pt x="120929" y="388150"/>
                  </a:lnTo>
                  <a:lnTo>
                    <a:pt x="98044" y="350024"/>
                  </a:lnTo>
                  <a:lnTo>
                    <a:pt x="77495" y="310426"/>
                  </a:lnTo>
                  <a:lnTo>
                    <a:pt x="59359" y="269443"/>
                  </a:lnTo>
                  <a:lnTo>
                    <a:pt x="43764" y="227177"/>
                  </a:lnTo>
                  <a:lnTo>
                    <a:pt x="30784" y="183730"/>
                  </a:lnTo>
                  <a:lnTo>
                    <a:pt x="20523" y="139192"/>
                  </a:lnTo>
                  <a:lnTo>
                    <a:pt x="13081" y="93662"/>
                  </a:lnTo>
                  <a:lnTo>
                    <a:pt x="8547" y="47231"/>
                  </a:lnTo>
                  <a:lnTo>
                    <a:pt x="7010" y="0"/>
                  </a:lnTo>
                  <a:lnTo>
                    <a:pt x="0" y="0"/>
                  </a:lnTo>
                  <a:lnTo>
                    <a:pt x="1549" y="47701"/>
                  </a:lnTo>
                  <a:lnTo>
                    <a:pt x="6134" y="94589"/>
                  </a:lnTo>
                  <a:lnTo>
                    <a:pt x="13652" y="140576"/>
                  </a:lnTo>
                  <a:lnTo>
                    <a:pt x="24003" y="185547"/>
                  </a:lnTo>
                  <a:lnTo>
                    <a:pt x="37109" y="229425"/>
                  </a:lnTo>
                  <a:lnTo>
                    <a:pt x="52857" y="272097"/>
                  </a:lnTo>
                  <a:lnTo>
                    <a:pt x="71158" y="313474"/>
                  </a:lnTo>
                  <a:lnTo>
                    <a:pt x="91909" y="353466"/>
                  </a:lnTo>
                  <a:lnTo>
                    <a:pt x="115023" y="391960"/>
                  </a:lnTo>
                  <a:lnTo>
                    <a:pt x="140385" y="428879"/>
                  </a:lnTo>
                  <a:lnTo>
                    <a:pt x="167919" y="464108"/>
                  </a:lnTo>
                  <a:lnTo>
                    <a:pt x="197523" y="497560"/>
                  </a:lnTo>
                  <a:lnTo>
                    <a:pt x="229095" y="529132"/>
                  </a:lnTo>
                  <a:lnTo>
                    <a:pt x="262534" y="558736"/>
                  </a:lnTo>
                  <a:lnTo>
                    <a:pt x="297751" y="586270"/>
                  </a:lnTo>
                  <a:lnTo>
                    <a:pt x="334657" y="611644"/>
                  </a:lnTo>
                  <a:lnTo>
                    <a:pt x="373138" y="634758"/>
                  </a:lnTo>
                  <a:lnTo>
                    <a:pt x="413118" y="655510"/>
                  </a:lnTo>
                  <a:lnTo>
                    <a:pt x="454482" y="673811"/>
                  </a:lnTo>
                  <a:lnTo>
                    <a:pt x="497128" y="689559"/>
                  </a:lnTo>
                  <a:lnTo>
                    <a:pt x="540994" y="702665"/>
                  </a:lnTo>
                  <a:lnTo>
                    <a:pt x="585939" y="713028"/>
                  </a:lnTo>
                  <a:lnTo>
                    <a:pt x="631901" y="720547"/>
                  </a:lnTo>
                  <a:lnTo>
                    <a:pt x="678776" y="725119"/>
                  </a:lnTo>
                  <a:lnTo>
                    <a:pt x="726452" y="726668"/>
                  </a:lnTo>
                  <a:lnTo>
                    <a:pt x="726452" y="719670"/>
                  </a:lnTo>
                  <a:close/>
                </a:path>
                <a:path w="727075" h="727075">
                  <a:moveTo>
                    <a:pt x="726452" y="681583"/>
                  </a:moveTo>
                  <a:lnTo>
                    <a:pt x="677887" y="679869"/>
                  </a:lnTo>
                  <a:lnTo>
                    <a:pt x="630237" y="674801"/>
                  </a:lnTo>
                  <a:lnTo>
                    <a:pt x="583603" y="666496"/>
                  </a:lnTo>
                  <a:lnTo>
                    <a:pt x="538111" y="655066"/>
                  </a:lnTo>
                  <a:lnTo>
                    <a:pt x="493864" y="640638"/>
                  </a:lnTo>
                  <a:lnTo>
                    <a:pt x="451002" y="623328"/>
                  </a:lnTo>
                  <a:lnTo>
                    <a:pt x="409625" y="603237"/>
                  </a:lnTo>
                  <a:lnTo>
                    <a:pt x="369849" y="580504"/>
                  </a:lnTo>
                  <a:lnTo>
                    <a:pt x="331800" y="555218"/>
                  </a:lnTo>
                  <a:lnTo>
                    <a:pt x="295592" y="527519"/>
                  </a:lnTo>
                  <a:lnTo>
                    <a:pt x="261327" y="497509"/>
                  </a:lnTo>
                  <a:lnTo>
                    <a:pt x="229146" y="465315"/>
                  </a:lnTo>
                  <a:lnTo>
                    <a:pt x="199148" y="431050"/>
                  </a:lnTo>
                  <a:lnTo>
                    <a:pt x="171450" y="394830"/>
                  </a:lnTo>
                  <a:lnTo>
                    <a:pt x="146177" y="356768"/>
                  </a:lnTo>
                  <a:lnTo>
                    <a:pt x="123444" y="316979"/>
                  </a:lnTo>
                  <a:lnTo>
                    <a:pt x="103352" y="275577"/>
                  </a:lnTo>
                  <a:lnTo>
                    <a:pt x="86042" y="232702"/>
                  </a:lnTo>
                  <a:lnTo>
                    <a:pt x="71615" y="188442"/>
                  </a:lnTo>
                  <a:lnTo>
                    <a:pt x="60185" y="142925"/>
                  </a:lnTo>
                  <a:lnTo>
                    <a:pt x="51892" y="96266"/>
                  </a:lnTo>
                  <a:lnTo>
                    <a:pt x="46824" y="48590"/>
                  </a:lnTo>
                  <a:lnTo>
                    <a:pt x="45097" y="0"/>
                  </a:lnTo>
                  <a:lnTo>
                    <a:pt x="37871" y="0"/>
                  </a:lnTo>
                  <a:lnTo>
                    <a:pt x="39471" y="47066"/>
                  </a:lnTo>
                  <a:lnTo>
                    <a:pt x="44183" y="93294"/>
                  </a:lnTo>
                  <a:lnTo>
                    <a:pt x="51904" y="138595"/>
                  </a:lnTo>
                  <a:lnTo>
                    <a:pt x="62534" y="182841"/>
                  </a:lnTo>
                  <a:lnTo>
                    <a:pt x="75971" y="225933"/>
                  </a:lnTo>
                  <a:lnTo>
                    <a:pt x="92113" y="267779"/>
                  </a:lnTo>
                  <a:lnTo>
                    <a:pt x="110845" y="308279"/>
                  </a:lnTo>
                  <a:lnTo>
                    <a:pt x="132080" y="347306"/>
                  </a:lnTo>
                  <a:lnTo>
                    <a:pt x="155702" y="384771"/>
                  </a:lnTo>
                  <a:lnTo>
                    <a:pt x="181610" y="420573"/>
                  </a:lnTo>
                  <a:lnTo>
                    <a:pt x="209702" y="454609"/>
                  </a:lnTo>
                  <a:lnTo>
                    <a:pt x="239877" y="486765"/>
                  </a:lnTo>
                  <a:lnTo>
                    <a:pt x="272034" y="516940"/>
                  </a:lnTo>
                  <a:lnTo>
                    <a:pt x="306057" y="545045"/>
                  </a:lnTo>
                  <a:lnTo>
                    <a:pt x="341845" y="570953"/>
                  </a:lnTo>
                  <a:lnTo>
                    <a:pt x="379298" y="594588"/>
                  </a:lnTo>
                  <a:lnTo>
                    <a:pt x="418325" y="615823"/>
                  </a:lnTo>
                  <a:lnTo>
                    <a:pt x="458800" y="634555"/>
                  </a:lnTo>
                  <a:lnTo>
                    <a:pt x="500621" y="650697"/>
                  </a:lnTo>
                  <a:lnTo>
                    <a:pt x="543699" y="664133"/>
                  </a:lnTo>
                  <a:lnTo>
                    <a:pt x="587933" y="674763"/>
                  </a:lnTo>
                  <a:lnTo>
                    <a:pt x="633196" y="682485"/>
                  </a:lnTo>
                  <a:lnTo>
                    <a:pt x="679411" y="687197"/>
                  </a:lnTo>
                  <a:lnTo>
                    <a:pt x="726452" y="688797"/>
                  </a:lnTo>
                  <a:lnTo>
                    <a:pt x="726452" y="681583"/>
                  </a:lnTo>
                  <a:close/>
                </a:path>
                <a:path w="727075" h="727075">
                  <a:moveTo>
                    <a:pt x="726452" y="643699"/>
                  </a:moveTo>
                  <a:lnTo>
                    <a:pt x="678522" y="641934"/>
                  </a:lnTo>
                  <a:lnTo>
                    <a:pt x="631520" y="636714"/>
                  </a:lnTo>
                  <a:lnTo>
                    <a:pt x="585597" y="628154"/>
                  </a:lnTo>
                  <a:lnTo>
                    <a:pt x="540867" y="616407"/>
                  </a:lnTo>
                  <a:lnTo>
                    <a:pt x="497459" y="601560"/>
                  </a:lnTo>
                  <a:lnTo>
                    <a:pt x="455485" y="583780"/>
                  </a:lnTo>
                  <a:lnTo>
                    <a:pt x="415086" y="563168"/>
                  </a:lnTo>
                  <a:lnTo>
                    <a:pt x="376389" y="539851"/>
                  </a:lnTo>
                  <a:lnTo>
                    <a:pt x="339509" y="513956"/>
                  </a:lnTo>
                  <a:lnTo>
                    <a:pt x="304571" y="485609"/>
                  </a:lnTo>
                  <a:lnTo>
                    <a:pt x="271716" y="454939"/>
                  </a:lnTo>
                  <a:lnTo>
                    <a:pt x="241058" y="422071"/>
                  </a:lnTo>
                  <a:lnTo>
                    <a:pt x="212712" y="387121"/>
                  </a:lnTo>
                  <a:lnTo>
                    <a:pt x="186829" y="350227"/>
                  </a:lnTo>
                  <a:lnTo>
                    <a:pt x="163512" y="311518"/>
                  </a:lnTo>
                  <a:lnTo>
                    <a:pt x="142900" y="271106"/>
                  </a:lnTo>
                  <a:lnTo>
                    <a:pt x="125120" y="229120"/>
                  </a:lnTo>
                  <a:lnTo>
                    <a:pt x="110286" y="185686"/>
                  </a:lnTo>
                  <a:lnTo>
                    <a:pt x="98526" y="140931"/>
                  </a:lnTo>
                  <a:lnTo>
                    <a:pt x="89979" y="94983"/>
                  </a:lnTo>
                  <a:lnTo>
                    <a:pt x="84747" y="47955"/>
                  </a:lnTo>
                  <a:lnTo>
                    <a:pt x="82981" y="0"/>
                  </a:lnTo>
                  <a:lnTo>
                    <a:pt x="75971" y="0"/>
                  </a:lnTo>
                  <a:lnTo>
                    <a:pt x="77762" y="48488"/>
                  </a:lnTo>
                  <a:lnTo>
                    <a:pt x="83045" y="96037"/>
                  </a:lnTo>
                  <a:lnTo>
                    <a:pt x="91681" y="142481"/>
                  </a:lnTo>
                  <a:lnTo>
                    <a:pt x="103568" y="187731"/>
                  </a:lnTo>
                  <a:lnTo>
                    <a:pt x="118554" y="231648"/>
                  </a:lnTo>
                  <a:lnTo>
                    <a:pt x="136537" y="274091"/>
                  </a:lnTo>
                  <a:lnTo>
                    <a:pt x="157365" y="314947"/>
                  </a:lnTo>
                  <a:lnTo>
                    <a:pt x="180936" y="354076"/>
                  </a:lnTo>
                  <a:lnTo>
                    <a:pt x="207098" y="391375"/>
                  </a:lnTo>
                  <a:lnTo>
                    <a:pt x="235737" y="426694"/>
                  </a:lnTo>
                  <a:lnTo>
                    <a:pt x="266738" y="459917"/>
                  </a:lnTo>
                  <a:lnTo>
                    <a:pt x="299948" y="490918"/>
                  </a:lnTo>
                  <a:lnTo>
                    <a:pt x="335254" y="519569"/>
                  </a:lnTo>
                  <a:lnTo>
                    <a:pt x="372541" y="545744"/>
                  </a:lnTo>
                  <a:lnTo>
                    <a:pt x="411670" y="569302"/>
                  </a:lnTo>
                  <a:lnTo>
                    <a:pt x="452501" y="590143"/>
                  </a:lnTo>
                  <a:lnTo>
                    <a:pt x="494931" y="608126"/>
                  </a:lnTo>
                  <a:lnTo>
                    <a:pt x="538822" y="623112"/>
                  </a:lnTo>
                  <a:lnTo>
                    <a:pt x="584047" y="635000"/>
                  </a:lnTo>
                  <a:lnTo>
                    <a:pt x="630478" y="643636"/>
                  </a:lnTo>
                  <a:lnTo>
                    <a:pt x="677989" y="648919"/>
                  </a:lnTo>
                  <a:lnTo>
                    <a:pt x="726452" y="650709"/>
                  </a:lnTo>
                  <a:lnTo>
                    <a:pt x="726452" y="643699"/>
                  </a:lnTo>
                  <a:close/>
                </a:path>
                <a:path w="727075" h="727075">
                  <a:moveTo>
                    <a:pt x="726452" y="605586"/>
                  </a:moveTo>
                  <a:lnTo>
                    <a:pt x="679234" y="603770"/>
                  </a:lnTo>
                  <a:lnTo>
                    <a:pt x="632993" y="598373"/>
                  </a:lnTo>
                  <a:lnTo>
                    <a:pt x="587857" y="589572"/>
                  </a:lnTo>
                  <a:lnTo>
                    <a:pt x="543979" y="577469"/>
                  </a:lnTo>
                  <a:lnTo>
                    <a:pt x="501484" y="562203"/>
                  </a:lnTo>
                  <a:lnTo>
                    <a:pt x="460514" y="543941"/>
                  </a:lnTo>
                  <a:lnTo>
                    <a:pt x="421208" y="522782"/>
                  </a:lnTo>
                  <a:lnTo>
                    <a:pt x="383692" y="498881"/>
                  </a:lnTo>
                  <a:lnTo>
                    <a:pt x="348107" y="472363"/>
                  </a:lnTo>
                  <a:lnTo>
                    <a:pt x="314591" y="443382"/>
                  </a:lnTo>
                  <a:lnTo>
                    <a:pt x="283260" y="412051"/>
                  </a:lnTo>
                  <a:lnTo>
                    <a:pt x="254279" y="378523"/>
                  </a:lnTo>
                  <a:lnTo>
                    <a:pt x="227774" y="342925"/>
                  </a:lnTo>
                  <a:lnTo>
                    <a:pt x="203885" y="305396"/>
                  </a:lnTo>
                  <a:lnTo>
                    <a:pt x="182727" y="266065"/>
                  </a:lnTo>
                  <a:lnTo>
                    <a:pt x="164452" y="225082"/>
                  </a:lnTo>
                  <a:lnTo>
                    <a:pt x="149199" y="182575"/>
                  </a:lnTo>
                  <a:lnTo>
                    <a:pt x="137096" y="138671"/>
                  </a:lnTo>
                  <a:lnTo>
                    <a:pt x="128295" y="93522"/>
                  </a:lnTo>
                  <a:lnTo>
                    <a:pt x="122897" y="47244"/>
                  </a:lnTo>
                  <a:lnTo>
                    <a:pt x="121081" y="0"/>
                  </a:lnTo>
                  <a:lnTo>
                    <a:pt x="114071" y="0"/>
                  </a:lnTo>
                  <a:lnTo>
                    <a:pt x="115912" y="47802"/>
                  </a:lnTo>
                  <a:lnTo>
                    <a:pt x="121361" y="94615"/>
                  </a:lnTo>
                  <a:lnTo>
                    <a:pt x="130276" y="140296"/>
                  </a:lnTo>
                  <a:lnTo>
                    <a:pt x="142519" y="184708"/>
                  </a:lnTo>
                  <a:lnTo>
                    <a:pt x="157937" y="227723"/>
                  </a:lnTo>
                  <a:lnTo>
                    <a:pt x="176415" y="269176"/>
                  </a:lnTo>
                  <a:lnTo>
                    <a:pt x="197815" y="308965"/>
                  </a:lnTo>
                  <a:lnTo>
                    <a:pt x="221983" y="346925"/>
                  </a:lnTo>
                  <a:lnTo>
                    <a:pt x="248793" y="382930"/>
                  </a:lnTo>
                  <a:lnTo>
                    <a:pt x="278104" y="416852"/>
                  </a:lnTo>
                  <a:lnTo>
                    <a:pt x="309791" y="448538"/>
                  </a:lnTo>
                  <a:lnTo>
                    <a:pt x="343700" y="477850"/>
                  </a:lnTo>
                  <a:lnTo>
                    <a:pt x="379691" y="504672"/>
                  </a:lnTo>
                  <a:lnTo>
                    <a:pt x="417639" y="528840"/>
                  </a:lnTo>
                  <a:lnTo>
                    <a:pt x="457403" y="550240"/>
                  </a:lnTo>
                  <a:lnTo>
                    <a:pt x="498856" y="568718"/>
                  </a:lnTo>
                  <a:lnTo>
                    <a:pt x="541845" y="584149"/>
                  </a:lnTo>
                  <a:lnTo>
                    <a:pt x="586232" y="596392"/>
                  </a:lnTo>
                  <a:lnTo>
                    <a:pt x="631888" y="605294"/>
                  </a:lnTo>
                  <a:lnTo>
                    <a:pt x="678675" y="610743"/>
                  </a:lnTo>
                  <a:lnTo>
                    <a:pt x="726452" y="612597"/>
                  </a:lnTo>
                  <a:lnTo>
                    <a:pt x="726452" y="605586"/>
                  </a:lnTo>
                  <a:close/>
                </a:path>
                <a:path w="727075" h="727075">
                  <a:moveTo>
                    <a:pt x="726452" y="567499"/>
                  </a:moveTo>
                  <a:lnTo>
                    <a:pt x="677595" y="565416"/>
                  </a:lnTo>
                  <a:lnTo>
                    <a:pt x="629881" y="559269"/>
                  </a:lnTo>
                  <a:lnTo>
                    <a:pt x="583463" y="549236"/>
                  </a:lnTo>
                  <a:lnTo>
                    <a:pt x="538543" y="535482"/>
                  </a:lnTo>
                  <a:lnTo>
                    <a:pt x="495261" y="518185"/>
                  </a:lnTo>
                  <a:lnTo>
                    <a:pt x="453809" y="497509"/>
                  </a:lnTo>
                  <a:lnTo>
                    <a:pt x="414350" y="473633"/>
                  </a:lnTo>
                  <a:lnTo>
                    <a:pt x="377063" y="446735"/>
                  </a:lnTo>
                  <a:lnTo>
                    <a:pt x="342112" y="416979"/>
                  </a:lnTo>
                  <a:lnTo>
                    <a:pt x="309676" y="384530"/>
                  </a:lnTo>
                  <a:lnTo>
                    <a:pt x="279920" y="349567"/>
                  </a:lnTo>
                  <a:lnTo>
                    <a:pt x="253034" y="312267"/>
                  </a:lnTo>
                  <a:lnTo>
                    <a:pt x="229158" y="272796"/>
                  </a:lnTo>
                  <a:lnTo>
                    <a:pt x="208495" y="231330"/>
                  </a:lnTo>
                  <a:lnTo>
                    <a:pt x="191198" y="188023"/>
                  </a:lnTo>
                  <a:lnTo>
                    <a:pt x="177444" y="143065"/>
                  </a:lnTo>
                  <a:lnTo>
                    <a:pt x="167411" y="96634"/>
                  </a:lnTo>
                  <a:lnTo>
                    <a:pt x="161264" y="48882"/>
                  </a:lnTo>
                  <a:lnTo>
                    <a:pt x="159169" y="0"/>
                  </a:lnTo>
                  <a:lnTo>
                    <a:pt x="151942" y="0"/>
                  </a:lnTo>
                  <a:lnTo>
                    <a:pt x="153860" y="47053"/>
                  </a:lnTo>
                  <a:lnTo>
                    <a:pt x="159486" y="93078"/>
                  </a:lnTo>
                  <a:lnTo>
                    <a:pt x="168681" y="137909"/>
                  </a:lnTo>
                  <a:lnTo>
                    <a:pt x="181305" y="181419"/>
                  </a:lnTo>
                  <a:lnTo>
                    <a:pt x="197192" y="223456"/>
                  </a:lnTo>
                  <a:lnTo>
                    <a:pt x="216204" y="263855"/>
                  </a:lnTo>
                  <a:lnTo>
                    <a:pt x="238188" y="302475"/>
                  </a:lnTo>
                  <a:lnTo>
                    <a:pt x="262991" y="339166"/>
                  </a:lnTo>
                  <a:lnTo>
                    <a:pt x="290474" y="373773"/>
                  </a:lnTo>
                  <a:lnTo>
                    <a:pt x="320484" y="406158"/>
                  </a:lnTo>
                  <a:lnTo>
                    <a:pt x="352856" y="436168"/>
                  </a:lnTo>
                  <a:lnTo>
                    <a:pt x="387464" y="463651"/>
                  </a:lnTo>
                  <a:lnTo>
                    <a:pt x="424141" y="488467"/>
                  </a:lnTo>
                  <a:lnTo>
                    <a:pt x="462749" y="510451"/>
                  </a:lnTo>
                  <a:lnTo>
                    <a:pt x="503123" y="529463"/>
                  </a:lnTo>
                  <a:lnTo>
                    <a:pt x="545134" y="545363"/>
                  </a:lnTo>
                  <a:lnTo>
                    <a:pt x="588619" y="557974"/>
                  </a:lnTo>
                  <a:lnTo>
                    <a:pt x="633437" y="567169"/>
                  </a:lnTo>
                  <a:lnTo>
                    <a:pt x="679424" y="572808"/>
                  </a:lnTo>
                  <a:lnTo>
                    <a:pt x="726452" y="574713"/>
                  </a:lnTo>
                  <a:lnTo>
                    <a:pt x="726452" y="567499"/>
                  </a:lnTo>
                  <a:close/>
                </a:path>
                <a:path w="727075" h="727075">
                  <a:moveTo>
                    <a:pt x="726452" y="529386"/>
                  </a:moveTo>
                  <a:lnTo>
                    <a:pt x="678383" y="527227"/>
                  </a:lnTo>
                  <a:lnTo>
                    <a:pt x="631494" y="520839"/>
                  </a:lnTo>
                  <a:lnTo>
                    <a:pt x="585990" y="510451"/>
                  </a:lnTo>
                  <a:lnTo>
                    <a:pt x="542061" y="496214"/>
                  </a:lnTo>
                  <a:lnTo>
                    <a:pt x="499872" y="478332"/>
                  </a:lnTo>
                  <a:lnTo>
                    <a:pt x="459638" y="456996"/>
                  </a:lnTo>
                  <a:lnTo>
                    <a:pt x="421538" y="432396"/>
                  </a:lnTo>
                  <a:lnTo>
                    <a:pt x="385762" y="404710"/>
                  </a:lnTo>
                  <a:lnTo>
                    <a:pt x="352501" y="374142"/>
                  </a:lnTo>
                  <a:lnTo>
                    <a:pt x="321932" y="340868"/>
                  </a:lnTo>
                  <a:lnTo>
                    <a:pt x="294259" y="305079"/>
                  </a:lnTo>
                  <a:lnTo>
                    <a:pt x="269659" y="266966"/>
                  </a:lnTo>
                  <a:lnTo>
                    <a:pt x="248323" y="226707"/>
                  </a:lnTo>
                  <a:lnTo>
                    <a:pt x="230454" y="184518"/>
                  </a:lnTo>
                  <a:lnTo>
                    <a:pt x="216217" y="140550"/>
                  </a:lnTo>
                  <a:lnTo>
                    <a:pt x="205816" y="95021"/>
                  </a:lnTo>
                  <a:lnTo>
                    <a:pt x="199440" y="48107"/>
                  </a:lnTo>
                  <a:lnTo>
                    <a:pt x="197269" y="0"/>
                  </a:lnTo>
                  <a:lnTo>
                    <a:pt x="190042" y="0"/>
                  </a:lnTo>
                  <a:lnTo>
                    <a:pt x="192239" y="48755"/>
                  </a:lnTo>
                  <a:lnTo>
                    <a:pt x="198704" y="96304"/>
                  </a:lnTo>
                  <a:lnTo>
                    <a:pt x="209257" y="142455"/>
                  </a:lnTo>
                  <a:lnTo>
                    <a:pt x="223685" y="187020"/>
                  </a:lnTo>
                  <a:lnTo>
                    <a:pt x="241808" y="229793"/>
                  </a:lnTo>
                  <a:lnTo>
                    <a:pt x="263436" y="270586"/>
                  </a:lnTo>
                  <a:lnTo>
                    <a:pt x="288366" y="309232"/>
                  </a:lnTo>
                  <a:lnTo>
                    <a:pt x="316420" y="345503"/>
                  </a:lnTo>
                  <a:lnTo>
                    <a:pt x="347408" y="379234"/>
                  </a:lnTo>
                  <a:lnTo>
                    <a:pt x="381127" y="410235"/>
                  </a:lnTo>
                  <a:lnTo>
                    <a:pt x="417398" y="438289"/>
                  </a:lnTo>
                  <a:lnTo>
                    <a:pt x="456018" y="463232"/>
                  </a:lnTo>
                  <a:lnTo>
                    <a:pt x="496798" y="484860"/>
                  </a:lnTo>
                  <a:lnTo>
                    <a:pt x="539559" y="502996"/>
                  </a:lnTo>
                  <a:lnTo>
                    <a:pt x="584085" y="517423"/>
                  </a:lnTo>
                  <a:lnTo>
                    <a:pt x="630212" y="527964"/>
                  </a:lnTo>
                  <a:lnTo>
                    <a:pt x="677722" y="534428"/>
                  </a:lnTo>
                  <a:lnTo>
                    <a:pt x="726452" y="536625"/>
                  </a:lnTo>
                  <a:lnTo>
                    <a:pt x="726452" y="529386"/>
                  </a:lnTo>
                  <a:close/>
                </a:path>
                <a:path w="727075" h="727075">
                  <a:moveTo>
                    <a:pt x="726452" y="491540"/>
                  </a:moveTo>
                  <a:lnTo>
                    <a:pt x="679221" y="489280"/>
                  </a:lnTo>
                  <a:lnTo>
                    <a:pt x="633234" y="482650"/>
                  </a:lnTo>
                  <a:lnTo>
                    <a:pt x="588708" y="471855"/>
                  </a:lnTo>
                  <a:lnTo>
                    <a:pt x="545858" y="457098"/>
                  </a:lnTo>
                  <a:lnTo>
                    <a:pt x="504888" y="438607"/>
                  </a:lnTo>
                  <a:lnTo>
                    <a:pt x="465988" y="416560"/>
                  </a:lnTo>
                  <a:lnTo>
                    <a:pt x="429387" y="391185"/>
                  </a:lnTo>
                  <a:lnTo>
                    <a:pt x="395287" y="362686"/>
                  </a:lnTo>
                  <a:lnTo>
                    <a:pt x="363893" y="331266"/>
                  </a:lnTo>
                  <a:lnTo>
                    <a:pt x="335419" y="297154"/>
                  </a:lnTo>
                  <a:lnTo>
                    <a:pt x="310057" y="260527"/>
                  </a:lnTo>
                  <a:lnTo>
                    <a:pt x="288036" y="221615"/>
                  </a:lnTo>
                  <a:lnTo>
                    <a:pt x="269557" y="180619"/>
                  </a:lnTo>
                  <a:lnTo>
                    <a:pt x="254812" y="137756"/>
                  </a:lnTo>
                  <a:lnTo>
                    <a:pt x="244030" y="93218"/>
                  </a:lnTo>
                  <a:lnTo>
                    <a:pt x="237401" y="47231"/>
                  </a:lnTo>
                  <a:lnTo>
                    <a:pt x="235153" y="0"/>
                  </a:lnTo>
                  <a:lnTo>
                    <a:pt x="228142" y="0"/>
                  </a:lnTo>
                  <a:lnTo>
                    <a:pt x="230428" y="47917"/>
                  </a:lnTo>
                  <a:lnTo>
                    <a:pt x="237147" y="94576"/>
                  </a:lnTo>
                  <a:lnTo>
                    <a:pt x="248094" y="139750"/>
                  </a:lnTo>
                  <a:lnTo>
                    <a:pt x="263055" y="183235"/>
                  </a:lnTo>
                  <a:lnTo>
                    <a:pt x="281813" y="224815"/>
                  </a:lnTo>
                  <a:lnTo>
                    <a:pt x="304152" y="264274"/>
                  </a:lnTo>
                  <a:lnTo>
                    <a:pt x="329882" y="301421"/>
                  </a:lnTo>
                  <a:lnTo>
                    <a:pt x="358775" y="336029"/>
                  </a:lnTo>
                  <a:lnTo>
                    <a:pt x="390613" y="367880"/>
                  </a:lnTo>
                  <a:lnTo>
                    <a:pt x="425208" y="396786"/>
                  </a:lnTo>
                  <a:lnTo>
                    <a:pt x="462330" y="422516"/>
                  </a:lnTo>
                  <a:lnTo>
                    <a:pt x="501777" y="444868"/>
                  </a:lnTo>
                  <a:lnTo>
                    <a:pt x="543331" y="463626"/>
                  </a:lnTo>
                  <a:lnTo>
                    <a:pt x="586790" y="478586"/>
                  </a:lnTo>
                  <a:lnTo>
                    <a:pt x="631939" y="489534"/>
                  </a:lnTo>
                  <a:lnTo>
                    <a:pt x="678561" y="496252"/>
                  </a:lnTo>
                  <a:lnTo>
                    <a:pt x="726452" y="498538"/>
                  </a:lnTo>
                  <a:lnTo>
                    <a:pt x="726452" y="491540"/>
                  </a:lnTo>
                  <a:close/>
                </a:path>
                <a:path w="727075" h="727075">
                  <a:moveTo>
                    <a:pt x="726452" y="453428"/>
                  </a:moveTo>
                  <a:lnTo>
                    <a:pt x="680199" y="451078"/>
                  </a:lnTo>
                  <a:lnTo>
                    <a:pt x="635254" y="444195"/>
                  </a:lnTo>
                  <a:lnTo>
                    <a:pt x="591858" y="433006"/>
                  </a:lnTo>
                  <a:lnTo>
                    <a:pt x="550252" y="417741"/>
                  </a:lnTo>
                  <a:lnTo>
                    <a:pt x="510641" y="398614"/>
                  </a:lnTo>
                  <a:lnTo>
                    <a:pt x="473278" y="375881"/>
                  </a:lnTo>
                  <a:lnTo>
                    <a:pt x="438365" y="349758"/>
                  </a:lnTo>
                  <a:lnTo>
                    <a:pt x="406171" y="320471"/>
                  </a:lnTo>
                  <a:lnTo>
                    <a:pt x="376885" y="288251"/>
                  </a:lnTo>
                  <a:lnTo>
                    <a:pt x="350774" y="253339"/>
                  </a:lnTo>
                  <a:lnTo>
                    <a:pt x="328041" y="215950"/>
                  </a:lnTo>
                  <a:lnTo>
                    <a:pt x="308927" y="176326"/>
                  </a:lnTo>
                  <a:lnTo>
                    <a:pt x="293662" y="134683"/>
                  </a:lnTo>
                  <a:lnTo>
                    <a:pt x="282473" y="91262"/>
                  </a:lnTo>
                  <a:lnTo>
                    <a:pt x="275590" y="46291"/>
                  </a:lnTo>
                  <a:lnTo>
                    <a:pt x="273240" y="0"/>
                  </a:lnTo>
                  <a:lnTo>
                    <a:pt x="266242" y="0"/>
                  </a:lnTo>
                  <a:lnTo>
                    <a:pt x="268617" y="47015"/>
                  </a:lnTo>
                  <a:lnTo>
                    <a:pt x="275602" y="92697"/>
                  </a:lnTo>
                  <a:lnTo>
                    <a:pt x="286969" y="136791"/>
                  </a:lnTo>
                  <a:lnTo>
                    <a:pt x="302463" y="179082"/>
                  </a:lnTo>
                  <a:lnTo>
                    <a:pt x="321868" y="219329"/>
                  </a:lnTo>
                  <a:lnTo>
                    <a:pt x="344944" y="257289"/>
                  </a:lnTo>
                  <a:lnTo>
                    <a:pt x="371462" y="292747"/>
                  </a:lnTo>
                  <a:lnTo>
                    <a:pt x="401193" y="325450"/>
                  </a:lnTo>
                  <a:lnTo>
                    <a:pt x="433882" y="355180"/>
                  </a:lnTo>
                  <a:lnTo>
                    <a:pt x="469328" y="381711"/>
                  </a:lnTo>
                  <a:lnTo>
                    <a:pt x="507276" y="404799"/>
                  </a:lnTo>
                  <a:lnTo>
                    <a:pt x="547497" y="424205"/>
                  </a:lnTo>
                  <a:lnTo>
                    <a:pt x="589749" y="439699"/>
                  </a:lnTo>
                  <a:lnTo>
                    <a:pt x="633818" y="451065"/>
                  </a:lnTo>
                  <a:lnTo>
                    <a:pt x="679462" y="458050"/>
                  </a:lnTo>
                  <a:lnTo>
                    <a:pt x="726452" y="460425"/>
                  </a:lnTo>
                  <a:lnTo>
                    <a:pt x="726452" y="453428"/>
                  </a:lnTo>
                  <a:close/>
                </a:path>
                <a:path w="727075" h="727075">
                  <a:moveTo>
                    <a:pt x="726452" y="415340"/>
                  </a:moveTo>
                  <a:lnTo>
                    <a:pt x="678129" y="412534"/>
                  </a:lnTo>
                  <a:lnTo>
                    <a:pt x="631418" y="404355"/>
                  </a:lnTo>
                  <a:lnTo>
                    <a:pt x="586638" y="391083"/>
                  </a:lnTo>
                  <a:lnTo>
                    <a:pt x="544093" y="373062"/>
                  </a:lnTo>
                  <a:lnTo>
                    <a:pt x="504113" y="350583"/>
                  </a:lnTo>
                  <a:lnTo>
                    <a:pt x="467017" y="323977"/>
                  </a:lnTo>
                  <a:lnTo>
                    <a:pt x="433095" y="293547"/>
                  </a:lnTo>
                  <a:lnTo>
                    <a:pt x="402678" y="259613"/>
                  </a:lnTo>
                  <a:lnTo>
                    <a:pt x="376085" y="222491"/>
                  </a:lnTo>
                  <a:lnTo>
                    <a:pt x="353606" y="182486"/>
                  </a:lnTo>
                  <a:lnTo>
                    <a:pt x="335584" y="139928"/>
                  </a:lnTo>
                  <a:lnTo>
                    <a:pt x="322326" y="95110"/>
                  </a:lnTo>
                  <a:lnTo>
                    <a:pt x="314134" y="48361"/>
                  </a:lnTo>
                  <a:lnTo>
                    <a:pt x="311340" y="0"/>
                  </a:lnTo>
                  <a:lnTo>
                    <a:pt x="304101" y="0"/>
                  </a:lnTo>
                  <a:lnTo>
                    <a:pt x="306946" y="49199"/>
                  </a:lnTo>
                  <a:lnTo>
                    <a:pt x="315277" y="96748"/>
                  </a:lnTo>
                  <a:lnTo>
                    <a:pt x="328777" y="142341"/>
                  </a:lnTo>
                  <a:lnTo>
                    <a:pt x="347116" y="185648"/>
                  </a:lnTo>
                  <a:lnTo>
                    <a:pt x="369989" y="226339"/>
                  </a:lnTo>
                  <a:lnTo>
                    <a:pt x="397052" y="264109"/>
                  </a:lnTo>
                  <a:lnTo>
                    <a:pt x="428002" y="298627"/>
                  </a:lnTo>
                  <a:lnTo>
                    <a:pt x="462508" y="329590"/>
                  </a:lnTo>
                  <a:lnTo>
                    <a:pt x="500265" y="356654"/>
                  </a:lnTo>
                  <a:lnTo>
                    <a:pt x="540943" y="379526"/>
                  </a:lnTo>
                  <a:lnTo>
                    <a:pt x="584212" y="397865"/>
                  </a:lnTo>
                  <a:lnTo>
                    <a:pt x="629767" y="411365"/>
                  </a:lnTo>
                  <a:lnTo>
                    <a:pt x="677291" y="419696"/>
                  </a:lnTo>
                  <a:lnTo>
                    <a:pt x="726452" y="422554"/>
                  </a:lnTo>
                  <a:lnTo>
                    <a:pt x="726452" y="415340"/>
                  </a:lnTo>
                  <a:close/>
                </a:path>
                <a:path w="727075" h="727075">
                  <a:moveTo>
                    <a:pt x="726452" y="377456"/>
                  </a:moveTo>
                  <a:lnTo>
                    <a:pt x="679246" y="374510"/>
                  </a:lnTo>
                  <a:lnTo>
                    <a:pt x="633755" y="365899"/>
                  </a:lnTo>
                  <a:lnTo>
                    <a:pt x="590346" y="351993"/>
                  </a:lnTo>
                  <a:lnTo>
                    <a:pt x="549363" y="333146"/>
                  </a:lnTo>
                  <a:lnTo>
                    <a:pt x="511187" y="309702"/>
                  </a:lnTo>
                  <a:lnTo>
                    <a:pt x="476148" y="282028"/>
                  </a:lnTo>
                  <a:lnTo>
                    <a:pt x="444627" y="250494"/>
                  </a:lnTo>
                  <a:lnTo>
                    <a:pt x="416966" y="215442"/>
                  </a:lnTo>
                  <a:lnTo>
                    <a:pt x="393534" y="177241"/>
                  </a:lnTo>
                  <a:lnTo>
                    <a:pt x="374688" y="136232"/>
                  </a:lnTo>
                  <a:lnTo>
                    <a:pt x="360781" y="92786"/>
                  </a:lnTo>
                  <a:lnTo>
                    <a:pt x="352171" y="47244"/>
                  </a:lnTo>
                  <a:lnTo>
                    <a:pt x="349224" y="0"/>
                  </a:lnTo>
                  <a:lnTo>
                    <a:pt x="342214" y="0"/>
                  </a:lnTo>
                  <a:lnTo>
                    <a:pt x="345224" y="48145"/>
                  </a:lnTo>
                  <a:lnTo>
                    <a:pt x="353987" y="94526"/>
                  </a:lnTo>
                  <a:lnTo>
                    <a:pt x="368147" y="138785"/>
                  </a:lnTo>
                  <a:lnTo>
                    <a:pt x="387337" y="180555"/>
                  </a:lnTo>
                  <a:lnTo>
                    <a:pt x="411200" y="219481"/>
                  </a:lnTo>
                  <a:lnTo>
                    <a:pt x="439369" y="255181"/>
                  </a:lnTo>
                  <a:lnTo>
                    <a:pt x="471474" y="287299"/>
                  </a:lnTo>
                  <a:lnTo>
                    <a:pt x="507149" y="315468"/>
                  </a:lnTo>
                  <a:lnTo>
                    <a:pt x="546049" y="339344"/>
                  </a:lnTo>
                  <a:lnTo>
                    <a:pt x="587781" y="358533"/>
                  </a:lnTo>
                  <a:lnTo>
                    <a:pt x="632015" y="372694"/>
                  </a:lnTo>
                  <a:lnTo>
                    <a:pt x="678357" y="381457"/>
                  </a:lnTo>
                  <a:lnTo>
                    <a:pt x="726452" y="384467"/>
                  </a:lnTo>
                  <a:lnTo>
                    <a:pt x="726452" y="377456"/>
                  </a:lnTo>
                  <a:close/>
                </a:path>
                <a:path w="727075" h="727075">
                  <a:moveTo>
                    <a:pt x="726452" y="339369"/>
                  </a:moveTo>
                  <a:lnTo>
                    <a:pt x="680554" y="336270"/>
                  </a:lnTo>
                  <a:lnTo>
                    <a:pt x="636485" y="327215"/>
                  </a:lnTo>
                  <a:lnTo>
                    <a:pt x="594677" y="312635"/>
                  </a:lnTo>
                  <a:lnTo>
                    <a:pt x="555523" y="292938"/>
                  </a:lnTo>
                  <a:lnTo>
                    <a:pt x="519442" y="268516"/>
                  </a:lnTo>
                  <a:lnTo>
                    <a:pt x="486854" y="239801"/>
                  </a:lnTo>
                  <a:lnTo>
                    <a:pt x="458139" y="207187"/>
                  </a:lnTo>
                  <a:lnTo>
                    <a:pt x="433730" y="171081"/>
                  </a:lnTo>
                  <a:lnTo>
                    <a:pt x="414032" y="131902"/>
                  </a:lnTo>
                  <a:lnTo>
                    <a:pt x="399453" y="90055"/>
                  </a:lnTo>
                  <a:lnTo>
                    <a:pt x="390410" y="45948"/>
                  </a:lnTo>
                  <a:lnTo>
                    <a:pt x="387311" y="0"/>
                  </a:lnTo>
                  <a:lnTo>
                    <a:pt x="380301" y="0"/>
                  </a:lnTo>
                  <a:lnTo>
                    <a:pt x="383476" y="46913"/>
                  </a:lnTo>
                  <a:lnTo>
                    <a:pt x="392696" y="91948"/>
                  </a:lnTo>
                  <a:lnTo>
                    <a:pt x="407568" y="134658"/>
                  </a:lnTo>
                  <a:lnTo>
                    <a:pt x="427672" y="174650"/>
                  </a:lnTo>
                  <a:lnTo>
                    <a:pt x="452577" y="211493"/>
                  </a:lnTo>
                  <a:lnTo>
                    <a:pt x="481863" y="244779"/>
                  </a:lnTo>
                  <a:lnTo>
                    <a:pt x="515137" y="274091"/>
                  </a:lnTo>
                  <a:lnTo>
                    <a:pt x="551954" y="298996"/>
                  </a:lnTo>
                  <a:lnTo>
                    <a:pt x="591921" y="319100"/>
                  </a:lnTo>
                  <a:lnTo>
                    <a:pt x="634606" y="333984"/>
                  </a:lnTo>
                  <a:lnTo>
                    <a:pt x="679589" y="343204"/>
                  </a:lnTo>
                  <a:lnTo>
                    <a:pt x="726452" y="346379"/>
                  </a:lnTo>
                  <a:lnTo>
                    <a:pt x="726452" y="339369"/>
                  </a:lnTo>
                  <a:close/>
                </a:path>
                <a:path w="727075" h="727075">
                  <a:moveTo>
                    <a:pt x="726452" y="301256"/>
                  </a:moveTo>
                  <a:lnTo>
                    <a:pt x="677697" y="297307"/>
                  </a:lnTo>
                  <a:lnTo>
                    <a:pt x="631418" y="285877"/>
                  </a:lnTo>
                  <a:lnTo>
                    <a:pt x="588251" y="267589"/>
                  </a:lnTo>
                  <a:lnTo>
                    <a:pt x="548805" y="243078"/>
                  </a:lnTo>
                  <a:lnTo>
                    <a:pt x="513702" y="212940"/>
                  </a:lnTo>
                  <a:lnTo>
                    <a:pt x="483590" y="177825"/>
                  </a:lnTo>
                  <a:lnTo>
                    <a:pt x="459079" y="138353"/>
                  </a:lnTo>
                  <a:lnTo>
                    <a:pt x="440791" y="95135"/>
                  </a:lnTo>
                  <a:lnTo>
                    <a:pt x="429374" y="48806"/>
                  </a:lnTo>
                  <a:lnTo>
                    <a:pt x="425424" y="0"/>
                  </a:lnTo>
                  <a:lnTo>
                    <a:pt x="418185" y="0"/>
                  </a:lnTo>
                  <a:lnTo>
                    <a:pt x="421538" y="45478"/>
                  </a:lnTo>
                  <a:lnTo>
                    <a:pt x="431279" y="88925"/>
                  </a:lnTo>
                  <a:lnTo>
                    <a:pt x="446925" y="129844"/>
                  </a:lnTo>
                  <a:lnTo>
                    <a:pt x="467995" y="167767"/>
                  </a:lnTo>
                  <a:lnTo>
                    <a:pt x="493991" y="202196"/>
                  </a:lnTo>
                  <a:lnTo>
                    <a:pt x="524433" y="232664"/>
                  </a:lnTo>
                  <a:lnTo>
                    <a:pt x="558850" y="258673"/>
                  </a:lnTo>
                  <a:lnTo>
                    <a:pt x="596747" y="279742"/>
                  </a:lnTo>
                  <a:lnTo>
                    <a:pt x="637628" y="295402"/>
                  </a:lnTo>
                  <a:lnTo>
                    <a:pt x="681024" y="305142"/>
                  </a:lnTo>
                  <a:lnTo>
                    <a:pt x="726452" y="308495"/>
                  </a:lnTo>
                  <a:lnTo>
                    <a:pt x="726452" y="301256"/>
                  </a:lnTo>
                  <a:close/>
                </a:path>
                <a:path w="727075" h="727075">
                  <a:moveTo>
                    <a:pt x="726452" y="263169"/>
                  </a:moveTo>
                  <a:lnTo>
                    <a:pt x="679259" y="258914"/>
                  </a:lnTo>
                  <a:lnTo>
                    <a:pt x="634822" y="246684"/>
                  </a:lnTo>
                  <a:lnTo>
                    <a:pt x="593864" y="227190"/>
                  </a:lnTo>
                  <a:lnTo>
                    <a:pt x="557161" y="201206"/>
                  </a:lnTo>
                  <a:lnTo>
                    <a:pt x="525449" y="169481"/>
                  </a:lnTo>
                  <a:lnTo>
                    <a:pt x="499465" y="132740"/>
                  </a:lnTo>
                  <a:lnTo>
                    <a:pt x="479983" y="91744"/>
                  </a:lnTo>
                  <a:lnTo>
                    <a:pt x="467753" y="47256"/>
                  </a:lnTo>
                  <a:lnTo>
                    <a:pt x="463499" y="0"/>
                  </a:lnTo>
                  <a:lnTo>
                    <a:pt x="456298" y="0"/>
                  </a:lnTo>
                  <a:lnTo>
                    <a:pt x="460654" y="48539"/>
                  </a:lnTo>
                  <a:lnTo>
                    <a:pt x="473240" y="94246"/>
                  </a:lnTo>
                  <a:lnTo>
                    <a:pt x="493255" y="136359"/>
                  </a:lnTo>
                  <a:lnTo>
                    <a:pt x="519938" y="174117"/>
                  </a:lnTo>
                  <a:lnTo>
                    <a:pt x="552526" y="206717"/>
                  </a:lnTo>
                  <a:lnTo>
                    <a:pt x="590245" y="233426"/>
                  </a:lnTo>
                  <a:lnTo>
                    <a:pt x="632320" y="253453"/>
                  </a:lnTo>
                  <a:lnTo>
                    <a:pt x="677976" y="266026"/>
                  </a:lnTo>
                  <a:lnTo>
                    <a:pt x="726452" y="270395"/>
                  </a:lnTo>
                  <a:lnTo>
                    <a:pt x="726452" y="263169"/>
                  </a:lnTo>
                  <a:close/>
                </a:path>
              </a:pathLst>
            </a:custGeom>
            <a:solidFill>
              <a:srgbClr val="FBDC0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endParaRPr>
            </a:p>
          </p:txBody>
        </p:sp>
        <p:pic>
          <p:nvPicPr>
            <p:cNvPr id="18" name="object 11">
              <a:extLst>
                <a:ext uri="{FF2B5EF4-FFF2-40B4-BE49-F238E27FC236}">
                  <a16:creationId xmlns:a16="http://schemas.microsoft.com/office/drawing/2014/main" id="{840D1AB9-E8CE-4AF8-8B7C-854C5D0B52E7}"/>
                </a:ext>
              </a:extLst>
            </p:cNvPr>
            <p:cNvPicPr/>
            <p:nvPr/>
          </p:nvPicPr>
          <p:blipFill>
            <a:blip r:embed="rId5" cstate="print"/>
            <a:stretch>
              <a:fillRect/>
            </a:stretch>
          </p:blipFill>
          <p:spPr>
            <a:xfrm>
              <a:off x="1283007" y="333756"/>
              <a:ext cx="232070" cy="232301"/>
            </a:xfrm>
            <a:prstGeom prst="rect">
              <a:avLst/>
            </a:prstGeom>
          </p:spPr>
        </p:pic>
      </p:grpSp>
    </p:spTree>
    <p:extLst>
      <p:ext uri="{BB962C8B-B14F-4D97-AF65-F5344CB8AC3E}">
        <p14:creationId xmlns:p14="http://schemas.microsoft.com/office/powerpoint/2010/main" val="3214517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DCE4FED4-77C9-4688-8763-CFBEC46D5A09}"/>
              </a:ext>
            </a:extLst>
          </p:cNvPr>
          <p:cNvSpPr txBox="1"/>
          <p:nvPr/>
        </p:nvSpPr>
        <p:spPr>
          <a:xfrm>
            <a:off x="7748337" y="3527528"/>
            <a:ext cx="2697038" cy="553998"/>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a-Latn-001" sz="1000" b="0" i="0" u="none" strike="noStrike" kern="1200" cap="none" spc="0" normalizeH="0" baseline="0" noProof="0" dirty="0">
                <a:ln>
                  <a:noFill/>
                </a:ln>
                <a:solidFill>
                  <a:prstClr val="black"/>
                </a:solidFill>
                <a:effectLst/>
                <a:uLnTx/>
                <a:uFillTx/>
                <a:latin typeface="Calibri" panose="020F0502020204030204"/>
                <a:ea typeface="+mn-ea"/>
                <a:cs typeface="+mn-cs"/>
              </a:rPr>
              <a:t>Descrição de imagem</a:t>
            </a:r>
            <a:r>
              <a:rPr kumimoji="0" lang="pt-BR" sz="1000" b="0" i="0" u="none" strike="noStrike" kern="1200" cap="none" spc="0" normalizeH="0" baseline="0" noProof="0" dirty="0">
                <a:ln>
                  <a:noFill/>
                </a:ln>
                <a:solidFill>
                  <a:prstClr val="black"/>
                </a:solidFill>
                <a:effectLst/>
                <a:uLnTx/>
                <a:uFillTx/>
                <a:latin typeface="Calibri" panose="020F0502020204030204"/>
                <a:ea typeface="+mn-ea"/>
                <a:cs typeface="+mn-cs"/>
              </a:rPr>
              <a:t>: Crianças sentadas ao redor da caricatura da Dona Dorina, todas estão com tintas nas mãos para colorir a caricatura.  </a:t>
            </a:r>
          </a:p>
        </p:txBody>
      </p:sp>
      <p:sp>
        <p:nvSpPr>
          <p:cNvPr id="20" name="CaixaDeTexto 19">
            <a:extLst>
              <a:ext uri="{FF2B5EF4-FFF2-40B4-BE49-F238E27FC236}">
                <a16:creationId xmlns:a16="http://schemas.microsoft.com/office/drawing/2014/main" id="{A46551A9-0585-4546-BA8B-1D9D8B4856E2}"/>
              </a:ext>
            </a:extLst>
          </p:cNvPr>
          <p:cNvSpPr txBox="1"/>
          <p:nvPr/>
        </p:nvSpPr>
        <p:spPr>
          <a:xfrm>
            <a:off x="7748337" y="6267748"/>
            <a:ext cx="2916455" cy="40011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a-Latn-001" sz="1000" b="0" i="0" u="none" strike="noStrike" kern="1200" cap="none" spc="0" normalizeH="0" baseline="0" noProof="0" dirty="0">
                <a:ln>
                  <a:noFill/>
                </a:ln>
                <a:solidFill>
                  <a:prstClr val="black"/>
                </a:solidFill>
                <a:effectLst/>
                <a:uLnTx/>
                <a:uFillTx/>
                <a:latin typeface="Calibri" panose="020F0502020204030204"/>
                <a:ea typeface="+mn-ea"/>
                <a:cs typeface="+mn-cs"/>
              </a:rPr>
              <a:t>Descrição de imagem</a:t>
            </a:r>
            <a:r>
              <a:rPr kumimoji="0" lang="pt-BR" sz="1000" b="0" i="0" u="none" strike="noStrike" kern="1200" cap="none" spc="0" normalizeH="0" baseline="0" noProof="0" dirty="0">
                <a:ln>
                  <a:noFill/>
                </a:ln>
                <a:solidFill>
                  <a:prstClr val="black"/>
                </a:solidFill>
                <a:effectLst/>
                <a:uLnTx/>
                <a:uFillTx/>
                <a:latin typeface="Calibri" panose="020F0502020204030204"/>
                <a:ea typeface="+mn-ea"/>
                <a:cs typeface="+mn-cs"/>
              </a:rPr>
              <a:t>: foto de clientes no ônibus de viagem a caminho da atividade. </a:t>
            </a:r>
          </a:p>
        </p:txBody>
      </p:sp>
      <p:sp>
        <p:nvSpPr>
          <p:cNvPr id="13" name="CaixaDeTexto 12">
            <a:extLst>
              <a:ext uri="{FF2B5EF4-FFF2-40B4-BE49-F238E27FC236}">
                <a16:creationId xmlns:a16="http://schemas.microsoft.com/office/drawing/2014/main" id="{9D818D3C-6872-46AD-9736-9760969813C1}"/>
              </a:ext>
            </a:extLst>
          </p:cNvPr>
          <p:cNvSpPr txBox="1"/>
          <p:nvPr/>
        </p:nvSpPr>
        <p:spPr>
          <a:xfrm>
            <a:off x="919343" y="1419259"/>
            <a:ext cx="6412726" cy="238526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Atividade: Homenagem de aniversário Dona Dorina</a:t>
            </a:r>
            <a:endParaRPr kumimoji="0" lang="pt-BR" sz="16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Local:</a:t>
            </a:r>
            <a:r>
              <a:rPr kumimoji="0" lang="pt-BR"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FDNC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Data:</a:t>
            </a:r>
            <a:r>
              <a:rPr kumimoji="0" lang="pt-BR" sz="1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28/05/2025</a:t>
            </a:r>
            <a:endParaRPr kumimoji="0" lang="pt-BR"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Público alvo:</a:t>
            </a:r>
            <a:r>
              <a:rPr kumimoji="0" lang="pt-BR" sz="1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Crianças e adolescentes (6)</a:t>
            </a:r>
            <a:endParaRPr kumimoji="0" lang="pt-BR"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a:t>
            </a:r>
            <a:endParaRPr kumimoji="0" lang="pt-BR"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1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Profissionais envolvidos:</a:t>
            </a:r>
            <a:r>
              <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Alessandra, Mariana, Raquel, Sheila</a:t>
            </a:r>
            <a:endPar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a:t>
            </a:r>
            <a:endPar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1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Objetivo para a reabilitação:</a:t>
            </a:r>
            <a:r>
              <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Contar a história e importância de Dorina Nowill para a causa da deficiência visual, através de história em quadrinhos da Dorinha - Turma da Mônica, com audiodescrição e participação de um historiador funcionário do Centro de Memórias e propor vivência auditiva e tátil no conhecimento de objetos que fizeram parte da trajetória da Dona Dorina e da Fundação e trabalho com artes, pintura com as mãos da representação de Dorina em alto relevo.</a:t>
            </a:r>
            <a:endPar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B520229F-D6B4-4007-A89D-C7B08769B214}"/>
              </a:ext>
            </a:extLst>
          </p:cNvPr>
          <p:cNvPicPr>
            <a:picLocks noChangeAspect="1"/>
          </p:cNvPicPr>
          <p:nvPr/>
        </p:nvPicPr>
        <p:blipFill>
          <a:blip r:embed="rId3"/>
          <a:stretch>
            <a:fillRect/>
          </a:stretch>
        </p:blipFill>
        <p:spPr>
          <a:xfrm>
            <a:off x="8244322" y="1254103"/>
            <a:ext cx="1705068" cy="2273425"/>
          </a:xfrm>
          <a:prstGeom prst="rect">
            <a:avLst/>
          </a:prstGeom>
        </p:spPr>
      </p:pic>
      <p:sp>
        <p:nvSpPr>
          <p:cNvPr id="22" name="CaixaDeTexto 21">
            <a:extLst>
              <a:ext uri="{FF2B5EF4-FFF2-40B4-BE49-F238E27FC236}">
                <a16:creationId xmlns:a16="http://schemas.microsoft.com/office/drawing/2014/main" id="{6B30F16B-92F1-4CB2-B15A-E3F838EB69BC}"/>
              </a:ext>
            </a:extLst>
          </p:cNvPr>
          <p:cNvSpPr txBox="1"/>
          <p:nvPr/>
        </p:nvSpPr>
        <p:spPr>
          <a:xfrm>
            <a:off x="940091" y="4280274"/>
            <a:ext cx="6109481" cy="238526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Atividade: Sessão com audiodescrição - Betânia</a:t>
            </a:r>
            <a:endParaRPr kumimoji="0" lang="pt-BR" sz="16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Local:</a:t>
            </a:r>
            <a:r>
              <a:rPr kumimoji="0" lang="pt-BR"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pt-BR" sz="14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Cinesesc</a:t>
            </a:r>
            <a:r>
              <a:rPr kumimoji="0" lang="pt-BR"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Augusta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Data:</a:t>
            </a:r>
            <a:r>
              <a:rPr kumimoji="0" lang="pt-BR" sz="1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30/05/2025</a:t>
            </a:r>
            <a:endParaRPr kumimoji="0" lang="pt-BR"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Público alvo:</a:t>
            </a:r>
            <a:r>
              <a:rPr kumimoji="0" lang="pt-BR" sz="1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Jovens, adultos e idosos (29)</a:t>
            </a:r>
            <a:endParaRPr kumimoji="0" lang="pt-BR"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a:t>
            </a:r>
            <a:endParaRPr kumimoji="0" lang="pt-BR"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1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Profissionais envolvidos:</a:t>
            </a:r>
            <a:r>
              <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Raquel, Sérgio, Sheila</a:t>
            </a:r>
            <a:endPar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a:t>
            </a:r>
            <a:endPar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1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Objetivo para a reabilitação:</a:t>
            </a:r>
            <a:r>
              <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a:t>
            </a:r>
            <a:r>
              <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 atividade possibilitou aos beneficiários colocarem em prática tudo aquilo que os profissionais têm orientado em sala de atendimento, além de possibilitar socialização, fortalecimento de vínculos e oportunidade de ocupar os espaços de cultura e lazer (com acessibilidade). Já para os profissionais a atividade proporcionou um momento avaliativo relacionado a prática dos beneficiários, podendo posteriormente corrigir técnicas e orientações com mais assertividade.</a:t>
            </a:r>
          </a:p>
        </p:txBody>
      </p:sp>
      <p:pic>
        <p:nvPicPr>
          <p:cNvPr id="8" name="Imagem 7">
            <a:extLst>
              <a:ext uri="{FF2B5EF4-FFF2-40B4-BE49-F238E27FC236}">
                <a16:creationId xmlns:a16="http://schemas.microsoft.com/office/drawing/2014/main" id="{520E4EA7-0C41-426C-8B2C-F66AE4E0BA1B}"/>
              </a:ext>
            </a:extLst>
          </p:cNvPr>
          <p:cNvPicPr>
            <a:picLocks noChangeAspect="1"/>
          </p:cNvPicPr>
          <p:nvPr/>
        </p:nvPicPr>
        <p:blipFill>
          <a:blip r:embed="rId4"/>
          <a:stretch>
            <a:fillRect/>
          </a:stretch>
        </p:blipFill>
        <p:spPr>
          <a:xfrm>
            <a:off x="7842626" y="4467146"/>
            <a:ext cx="2697038" cy="1800602"/>
          </a:xfrm>
          <a:prstGeom prst="rect">
            <a:avLst/>
          </a:prstGeom>
        </p:spPr>
      </p:pic>
      <p:sp>
        <p:nvSpPr>
          <p:cNvPr id="12" name="object 8">
            <a:extLst>
              <a:ext uri="{FF2B5EF4-FFF2-40B4-BE49-F238E27FC236}">
                <a16:creationId xmlns:a16="http://schemas.microsoft.com/office/drawing/2014/main" id="{5C260E2E-99FD-4DD6-9B36-158EF12ACC63}"/>
              </a:ext>
            </a:extLst>
          </p:cNvPr>
          <p:cNvSpPr txBox="1"/>
          <p:nvPr/>
        </p:nvSpPr>
        <p:spPr>
          <a:xfrm>
            <a:off x="1107902" y="332576"/>
            <a:ext cx="6640435" cy="379694"/>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lang="pt-BR" sz="2400" b="1" spc="-5" dirty="0">
                <a:solidFill>
                  <a:prstClr val="black"/>
                </a:solidFill>
                <a:latin typeface="Segoe UI Black" panose="020B0A02040204020203" pitchFamily="34" charset="0"/>
                <a:ea typeface="Segoe UI Black" panose="020B0A02040204020203" pitchFamily="34" charset="0"/>
                <a:cs typeface="Segoe UI Black"/>
              </a:rPr>
              <a:t>ATIVIDADES REALIZADAS</a:t>
            </a:r>
            <a:endParaRPr kumimoji="0" lang="pt-BR" sz="2400" b="1" i="0" u="none" strike="noStrike" kern="1200" cap="none" spc="0" normalizeH="0" baseline="0" noProof="0" dirty="0">
              <a:ln>
                <a:noFill/>
              </a:ln>
              <a:solidFill>
                <a:prstClr val="black"/>
              </a:solidFill>
              <a:effectLst/>
              <a:uLnTx/>
              <a:uFillTx/>
              <a:latin typeface="Segoe UI Black" panose="020B0A02040204020203" pitchFamily="34" charset="0"/>
              <a:ea typeface="Segoe UI Black" panose="020B0A02040204020203" pitchFamily="34" charset="0"/>
              <a:cs typeface="Segoe UI Black"/>
            </a:endParaRPr>
          </a:p>
        </p:txBody>
      </p:sp>
      <p:grpSp>
        <p:nvGrpSpPr>
          <p:cNvPr id="14" name="object 9">
            <a:extLst>
              <a:ext uri="{FF2B5EF4-FFF2-40B4-BE49-F238E27FC236}">
                <a16:creationId xmlns:a16="http://schemas.microsoft.com/office/drawing/2014/main" id="{7A9EDE9E-39EA-4011-B654-EA6ED324C948}"/>
              </a:ext>
            </a:extLst>
          </p:cNvPr>
          <p:cNvGrpSpPr/>
          <p:nvPr/>
        </p:nvGrpSpPr>
        <p:grpSpPr>
          <a:xfrm>
            <a:off x="213639" y="216425"/>
            <a:ext cx="727075" cy="727075"/>
            <a:chOff x="788625" y="333756"/>
            <a:chExt cx="727075" cy="727075"/>
          </a:xfrm>
        </p:grpSpPr>
        <p:sp>
          <p:nvSpPr>
            <p:cNvPr id="17" name="object 10">
              <a:extLst>
                <a:ext uri="{FF2B5EF4-FFF2-40B4-BE49-F238E27FC236}">
                  <a16:creationId xmlns:a16="http://schemas.microsoft.com/office/drawing/2014/main" id="{41BCC212-4D89-4D05-9FD1-C371AF299330}"/>
                </a:ext>
              </a:extLst>
            </p:cNvPr>
            <p:cNvSpPr/>
            <p:nvPr/>
          </p:nvSpPr>
          <p:spPr>
            <a:xfrm>
              <a:off x="788619" y="333768"/>
              <a:ext cx="727075" cy="727075"/>
            </a:xfrm>
            <a:custGeom>
              <a:avLst/>
              <a:gdLst/>
              <a:ahLst/>
              <a:cxnLst/>
              <a:rect l="l" t="t" r="r" b="b"/>
              <a:pathLst>
                <a:path w="727075" h="727075">
                  <a:moveTo>
                    <a:pt x="726452" y="719670"/>
                  </a:moveTo>
                  <a:lnTo>
                    <a:pt x="679246" y="718134"/>
                  </a:lnTo>
                  <a:lnTo>
                    <a:pt x="632828" y="713600"/>
                  </a:lnTo>
                  <a:lnTo>
                    <a:pt x="587324" y="706145"/>
                  </a:lnTo>
                  <a:lnTo>
                    <a:pt x="542810" y="695883"/>
                  </a:lnTo>
                  <a:lnTo>
                    <a:pt x="499376" y="682904"/>
                  </a:lnTo>
                  <a:lnTo>
                    <a:pt x="457136" y="667308"/>
                  </a:lnTo>
                  <a:lnTo>
                    <a:pt x="416166" y="649185"/>
                  </a:lnTo>
                  <a:lnTo>
                    <a:pt x="376580" y="628624"/>
                  </a:lnTo>
                  <a:lnTo>
                    <a:pt x="338467" y="605726"/>
                  </a:lnTo>
                  <a:lnTo>
                    <a:pt x="301917" y="580605"/>
                  </a:lnTo>
                  <a:lnTo>
                    <a:pt x="267042" y="553326"/>
                  </a:lnTo>
                  <a:lnTo>
                    <a:pt x="233921" y="524002"/>
                  </a:lnTo>
                  <a:lnTo>
                    <a:pt x="202653" y="492734"/>
                  </a:lnTo>
                  <a:lnTo>
                    <a:pt x="173329" y="459600"/>
                  </a:lnTo>
                  <a:lnTo>
                    <a:pt x="146062" y="424700"/>
                  </a:lnTo>
                  <a:lnTo>
                    <a:pt x="120929" y="388150"/>
                  </a:lnTo>
                  <a:lnTo>
                    <a:pt x="98044" y="350024"/>
                  </a:lnTo>
                  <a:lnTo>
                    <a:pt x="77495" y="310426"/>
                  </a:lnTo>
                  <a:lnTo>
                    <a:pt x="59359" y="269443"/>
                  </a:lnTo>
                  <a:lnTo>
                    <a:pt x="43764" y="227177"/>
                  </a:lnTo>
                  <a:lnTo>
                    <a:pt x="30784" y="183730"/>
                  </a:lnTo>
                  <a:lnTo>
                    <a:pt x="20523" y="139192"/>
                  </a:lnTo>
                  <a:lnTo>
                    <a:pt x="13081" y="93662"/>
                  </a:lnTo>
                  <a:lnTo>
                    <a:pt x="8547" y="47231"/>
                  </a:lnTo>
                  <a:lnTo>
                    <a:pt x="7010" y="0"/>
                  </a:lnTo>
                  <a:lnTo>
                    <a:pt x="0" y="0"/>
                  </a:lnTo>
                  <a:lnTo>
                    <a:pt x="1549" y="47701"/>
                  </a:lnTo>
                  <a:lnTo>
                    <a:pt x="6134" y="94589"/>
                  </a:lnTo>
                  <a:lnTo>
                    <a:pt x="13652" y="140576"/>
                  </a:lnTo>
                  <a:lnTo>
                    <a:pt x="24003" y="185547"/>
                  </a:lnTo>
                  <a:lnTo>
                    <a:pt x="37109" y="229425"/>
                  </a:lnTo>
                  <a:lnTo>
                    <a:pt x="52857" y="272097"/>
                  </a:lnTo>
                  <a:lnTo>
                    <a:pt x="71158" y="313474"/>
                  </a:lnTo>
                  <a:lnTo>
                    <a:pt x="91909" y="353466"/>
                  </a:lnTo>
                  <a:lnTo>
                    <a:pt x="115023" y="391960"/>
                  </a:lnTo>
                  <a:lnTo>
                    <a:pt x="140385" y="428879"/>
                  </a:lnTo>
                  <a:lnTo>
                    <a:pt x="167919" y="464108"/>
                  </a:lnTo>
                  <a:lnTo>
                    <a:pt x="197523" y="497560"/>
                  </a:lnTo>
                  <a:lnTo>
                    <a:pt x="229095" y="529132"/>
                  </a:lnTo>
                  <a:lnTo>
                    <a:pt x="262534" y="558736"/>
                  </a:lnTo>
                  <a:lnTo>
                    <a:pt x="297751" y="586270"/>
                  </a:lnTo>
                  <a:lnTo>
                    <a:pt x="334657" y="611644"/>
                  </a:lnTo>
                  <a:lnTo>
                    <a:pt x="373138" y="634758"/>
                  </a:lnTo>
                  <a:lnTo>
                    <a:pt x="413118" y="655510"/>
                  </a:lnTo>
                  <a:lnTo>
                    <a:pt x="454482" y="673811"/>
                  </a:lnTo>
                  <a:lnTo>
                    <a:pt x="497128" y="689559"/>
                  </a:lnTo>
                  <a:lnTo>
                    <a:pt x="540994" y="702665"/>
                  </a:lnTo>
                  <a:lnTo>
                    <a:pt x="585939" y="713028"/>
                  </a:lnTo>
                  <a:lnTo>
                    <a:pt x="631901" y="720547"/>
                  </a:lnTo>
                  <a:lnTo>
                    <a:pt x="678776" y="725119"/>
                  </a:lnTo>
                  <a:lnTo>
                    <a:pt x="726452" y="726668"/>
                  </a:lnTo>
                  <a:lnTo>
                    <a:pt x="726452" y="719670"/>
                  </a:lnTo>
                  <a:close/>
                </a:path>
                <a:path w="727075" h="727075">
                  <a:moveTo>
                    <a:pt x="726452" y="681583"/>
                  </a:moveTo>
                  <a:lnTo>
                    <a:pt x="677887" y="679869"/>
                  </a:lnTo>
                  <a:lnTo>
                    <a:pt x="630237" y="674801"/>
                  </a:lnTo>
                  <a:lnTo>
                    <a:pt x="583603" y="666496"/>
                  </a:lnTo>
                  <a:lnTo>
                    <a:pt x="538111" y="655066"/>
                  </a:lnTo>
                  <a:lnTo>
                    <a:pt x="493864" y="640638"/>
                  </a:lnTo>
                  <a:lnTo>
                    <a:pt x="451002" y="623328"/>
                  </a:lnTo>
                  <a:lnTo>
                    <a:pt x="409625" y="603237"/>
                  </a:lnTo>
                  <a:lnTo>
                    <a:pt x="369849" y="580504"/>
                  </a:lnTo>
                  <a:lnTo>
                    <a:pt x="331800" y="555218"/>
                  </a:lnTo>
                  <a:lnTo>
                    <a:pt x="295592" y="527519"/>
                  </a:lnTo>
                  <a:lnTo>
                    <a:pt x="261327" y="497509"/>
                  </a:lnTo>
                  <a:lnTo>
                    <a:pt x="229146" y="465315"/>
                  </a:lnTo>
                  <a:lnTo>
                    <a:pt x="199148" y="431050"/>
                  </a:lnTo>
                  <a:lnTo>
                    <a:pt x="171450" y="394830"/>
                  </a:lnTo>
                  <a:lnTo>
                    <a:pt x="146177" y="356768"/>
                  </a:lnTo>
                  <a:lnTo>
                    <a:pt x="123444" y="316979"/>
                  </a:lnTo>
                  <a:lnTo>
                    <a:pt x="103352" y="275577"/>
                  </a:lnTo>
                  <a:lnTo>
                    <a:pt x="86042" y="232702"/>
                  </a:lnTo>
                  <a:lnTo>
                    <a:pt x="71615" y="188442"/>
                  </a:lnTo>
                  <a:lnTo>
                    <a:pt x="60185" y="142925"/>
                  </a:lnTo>
                  <a:lnTo>
                    <a:pt x="51892" y="96266"/>
                  </a:lnTo>
                  <a:lnTo>
                    <a:pt x="46824" y="48590"/>
                  </a:lnTo>
                  <a:lnTo>
                    <a:pt x="45097" y="0"/>
                  </a:lnTo>
                  <a:lnTo>
                    <a:pt x="37871" y="0"/>
                  </a:lnTo>
                  <a:lnTo>
                    <a:pt x="39471" y="47066"/>
                  </a:lnTo>
                  <a:lnTo>
                    <a:pt x="44183" y="93294"/>
                  </a:lnTo>
                  <a:lnTo>
                    <a:pt x="51904" y="138595"/>
                  </a:lnTo>
                  <a:lnTo>
                    <a:pt x="62534" y="182841"/>
                  </a:lnTo>
                  <a:lnTo>
                    <a:pt x="75971" y="225933"/>
                  </a:lnTo>
                  <a:lnTo>
                    <a:pt x="92113" y="267779"/>
                  </a:lnTo>
                  <a:lnTo>
                    <a:pt x="110845" y="308279"/>
                  </a:lnTo>
                  <a:lnTo>
                    <a:pt x="132080" y="347306"/>
                  </a:lnTo>
                  <a:lnTo>
                    <a:pt x="155702" y="384771"/>
                  </a:lnTo>
                  <a:lnTo>
                    <a:pt x="181610" y="420573"/>
                  </a:lnTo>
                  <a:lnTo>
                    <a:pt x="209702" y="454609"/>
                  </a:lnTo>
                  <a:lnTo>
                    <a:pt x="239877" y="486765"/>
                  </a:lnTo>
                  <a:lnTo>
                    <a:pt x="272034" y="516940"/>
                  </a:lnTo>
                  <a:lnTo>
                    <a:pt x="306057" y="545045"/>
                  </a:lnTo>
                  <a:lnTo>
                    <a:pt x="341845" y="570953"/>
                  </a:lnTo>
                  <a:lnTo>
                    <a:pt x="379298" y="594588"/>
                  </a:lnTo>
                  <a:lnTo>
                    <a:pt x="418325" y="615823"/>
                  </a:lnTo>
                  <a:lnTo>
                    <a:pt x="458800" y="634555"/>
                  </a:lnTo>
                  <a:lnTo>
                    <a:pt x="500621" y="650697"/>
                  </a:lnTo>
                  <a:lnTo>
                    <a:pt x="543699" y="664133"/>
                  </a:lnTo>
                  <a:lnTo>
                    <a:pt x="587933" y="674763"/>
                  </a:lnTo>
                  <a:lnTo>
                    <a:pt x="633196" y="682485"/>
                  </a:lnTo>
                  <a:lnTo>
                    <a:pt x="679411" y="687197"/>
                  </a:lnTo>
                  <a:lnTo>
                    <a:pt x="726452" y="688797"/>
                  </a:lnTo>
                  <a:lnTo>
                    <a:pt x="726452" y="681583"/>
                  </a:lnTo>
                  <a:close/>
                </a:path>
                <a:path w="727075" h="727075">
                  <a:moveTo>
                    <a:pt x="726452" y="643699"/>
                  </a:moveTo>
                  <a:lnTo>
                    <a:pt x="678522" y="641934"/>
                  </a:lnTo>
                  <a:lnTo>
                    <a:pt x="631520" y="636714"/>
                  </a:lnTo>
                  <a:lnTo>
                    <a:pt x="585597" y="628154"/>
                  </a:lnTo>
                  <a:lnTo>
                    <a:pt x="540867" y="616407"/>
                  </a:lnTo>
                  <a:lnTo>
                    <a:pt x="497459" y="601560"/>
                  </a:lnTo>
                  <a:lnTo>
                    <a:pt x="455485" y="583780"/>
                  </a:lnTo>
                  <a:lnTo>
                    <a:pt x="415086" y="563168"/>
                  </a:lnTo>
                  <a:lnTo>
                    <a:pt x="376389" y="539851"/>
                  </a:lnTo>
                  <a:lnTo>
                    <a:pt x="339509" y="513956"/>
                  </a:lnTo>
                  <a:lnTo>
                    <a:pt x="304571" y="485609"/>
                  </a:lnTo>
                  <a:lnTo>
                    <a:pt x="271716" y="454939"/>
                  </a:lnTo>
                  <a:lnTo>
                    <a:pt x="241058" y="422071"/>
                  </a:lnTo>
                  <a:lnTo>
                    <a:pt x="212712" y="387121"/>
                  </a:lnTo>
                  <a:lnTo>
                    <a:pt x="186829" y="350227"/>
                  </a:lnTo>
                  <a:lnTo>
                    <a:pt x="163512" y="311518"/>
                  </a:lnTo>
                  <a:lnTo>
                    <a:pt x="142900" y="271106"/>
                  </a:lnTo>
                  <a:lnTo>
                    <a:pt x="125120" y="229120"/>
                  </a:lnTo>
                  <a:lnTo>
                    <a:pt x="110286" y="185686"/>
                  </a:lnTo>
                  <a:lnTo>
                    <a:pt x="98526" y="140931"/>
                  </a:lnTo>
                  <a:lnTo>
                    <a:pt x="89979" y="94983"/>
                  </a:lnTo>
                  <a:lnTo>
                    <a:pt x="84747" y="47955"/>
                  </a:lnTo>
                  <a:lnTo>
                    <a:pt x="82981" y="0"/>
                  </a:lnTo>
                  <a:lnTo>
                    <a:pt x="75971" y="0"/>
                  </a:lnTo>
                  <a:lnTo>
                    <a:pt x="77762" y="48488"/>
                  </a:lnTo>
                  <a:lnTo>
                    <a:pt x="83045" y="96037"/>
                  </a:lnTo>
                  <a:lnTo>
                    <a:pt x="91681" y="142481"/>
                  </a:lnTo>
                  <a:lnTo>
                    <a:pt x="103568" y="187731"/>
                  </a:lnTo>
                  <a:lnTo>
                    <a:pt x="118554" y="231648"/>
                  </a:lnTo>
                  <a:lnTo>
                    <a:pt x="136537" y="274091"/>
                  </a:lnTo>
                  <a:lnTo>
                    <a:pt x="157365" y="314947"/>
                  </a:lnTo>
                  <a:lnTo>
                    <a:pt x="180936" y="354076"/>
                  </a:lnTo>
                  <a:lnTo>
                    <a:pt x="207098" y="391375"/>
                  </a:lnTo>
                  <a:lnTo>
                    <a:pt x="235737" y="426694"/>
                  </a:lnTo>
                  <a:lnTo>
                    <a:pt x="266738" y="459917"/>
                  </a:lnTo>
                  <a:lnTo>
                    <a:pt x="299948" y="490918"/>
                  </a:lnTo>
                  <a:lnTo>
                    <a:pt x="335254" y="519569"/>
                  </a:lnTo>
                  <a:lnTo>
                    <a:pt x="372541" y="545744"/>
                  </a:lnTo>
                  <a:lnTo>
                    <a:pt x="411670" y="569302"/>
                  </a:lnTo>
                  <a:lnTo>
                    <a:pt x="452501" y="590143"/>
                  </a:lnTo>
                  <a:lnTo>
                    <a:pt x="494931" y="608126"/>
                  </a:lnTo>
                  <a:lnTo>
                    <a:pt x="538822" y="623112"/>
                  </a:lnTo>
                  <a:lnTo>
                    <a:pt x="584047" y="635000"/>
                  </a:lnTo>
                  <a:lnTo>
                    <a:pt x="630478" y="643636"/>
                  </a:lnTo>
                  <a:lnTo>
                    <a:pt x="677989" y="648919"/>
                  </a:lnTo>
                  <a:lnTo>
                    <a:pt x="726452" y="650709"/>
                  </a:lnTo>
                  <a:lnTo>
                    <a:pt x="726452" y="643699"/>
                  </a:lnTo>
                  <a:close/>
                </a:path>
                <a:path w="727075" h="727075">
                  <a:moveTo>
                    <a:pt x="726452" y="605586"/>
                  </a:moveTo>
                  <a:lnTo>
                    <a:pt x="679234" y="603770"/>
                  </a:lnTo>
                  <a:lnTo>
                    <a:pt x="632993" y="598373"/>
                  </a:lnTo>
                  <a:lnTo>
                    <a:pt x="587857" y="589572"/>
                  </a:lnTo>
                  <a:lnTo>
                    <a:pt x="543979" y="577469"/>
                  </a:lnTo>
                  <a:lnTo>
                    <a:pt x="501484" y="562203"/>
                  </a:lnTo>
                  <a:lnTo>
                    <a:pt x="460514" y="543941"/>
                  </a:lnTo>
                  <a:lnTo>
                    <a:pt x="421208" y="522782"/>
                  </a:lnTo>
                  <a:lnTo>
                    <a:pt x="383692" y="498881"/>
                  </a:lnTo>
                  <a:lnTo>
                    <a:pt x="348107" y="472363"/>
                  </a:lnTo>
                  <a:lnTo>
                    <a:pt x="314591" y="443382"/>
                  </a:lnTo>
                  <a:lnTo>
                    <a:pt x="283260" y="412051"/>
                  </a:lnTo>
                  <a:lnTo>
                    <a:pt x="254279" y="378523"/>
                  </a:lnTo>
                  <a:lnTo>
                    <a:pt x="227774" y="342925"/>
                  </a:lnTo>
                  <a:lnTo>
                    <a:pt x="203885" y="305396"/>
                  </a:lnTo>
                  <a:lnTo>
                    <a:pt x="182727" y="266065"/>
                  </a:lnTo>
                  <a:lnTo>
                    <a:pt x="164452" y="225082"/>
                  </a:lnTo>
                  <a:lnTo>
                    <a:pt x="149199" y="182575"/>
                  </a:lnTo>
                  <a:lnTo>
                    <a:pt x="137096" y="138671"/>
                  </a:lnTo>
                  <a:lnTo>
                    <a:pt x="128295" y="93522"/>
                  </a:lnTo>
                  <a:lnTo>
                    <a:pt x="122897" y="47244"/>
                  </a:lnTo>
                  <a:lnTo>
                    <a:pt x="121081" y="0"/>
                  </a:lnTo>
                  <a:lnTo>
                    <a:pt x="114071" y="0"/>
                  </a:lnTo>
                  <a:lnTo>
                    <a:pt x="115912" y="47802"/>
                  </a:lnTo>
                  <a:lnTo>
                    <a:pt x="121361" y="94615"/>
                  </a:lnTo>
                  <a:lnTo>
                    <a:pt x="130276" y="140296"/>
                  </a:lnTo>
                  <a:lnTo>
                    <a:pt x="142519" y="184708"/>
                  </a:lnTo>
                  <a:lnTo>
                    <a:pt x="157937" y="227723"/>
                  </a:lnTo>
                  <a:lnTo>
                    <a:pt x="176415" y="269176"/>
                  </a:lnTo>
                  <a:lnTo>
                    <a:pt x="197815" y="308965"/>
                  </a:lnTo>
                  <a:lnTo>
                    <a:pt x="221983" y="346925"/>
                  </a:lnTo>
                  <a:lnTo>
                    <a:pt x="248793" y="382930"/>
                  </a:lnTo>
                  <a:lnTo>
                    <a:pt x="278104" y="416852"/>
                  </a:lnTo>
                  <a:lnTo>
                    <a:pt x="309791" y="448538"/>
                  </a:lnTo>
                  <a:lnTo>
                    <a:pt x="343700" y="477850"/>
                  </a:lnTo>
                  <a:lnTo>
                    <a:pt x="379691" y="504672"/>
                  </a:lnTo>
                  <a:lnTo>
                    <a:pt x="417639" y="528840"/>
                  </a:lnTo>
                  <a:lnTo>
                    <a:pt x="457403" y="550240"/>
                  </a:lnTo>
                  <a:lnTo>
                    <a:pt x="498856" y="568718"/>
                  </a:lnTo>
                  <a:lnTo>
                    <a:pt x="541845" y="584149"/>
                  </a:lnTo>
                  <a:lnTo>
                    <a:pt x="586232" y="596392"/>
                  </a:lnTo>
                  <a:lnTo>
                    <a:pt x="631888" y="605294"/>
                  </a:lnTo>
                  <a:lnTo>
                    <a:pt x="678675" y="610743"/>
                  </a:lnTo>
                  <a:lnTo>
                    <a:pt x="726452" y="612597"/>
                  </a:lnTo>
                  <a:lnTo>
                    <a:pt x="726452" y="605586"/>
                  </a:lnTo>
                  <a:close/>
                </a:path>
                <a:path w="727075" h="727075">
                  <a:moveTo>
                    <a:pt x="726452" y="567499"/>
                  </a:moveTo>
                  <a:lnTo>
                    <a:pt x="677595" y="565416"/>
                  </a:lnTo>
                  <a:lnTo>
                    <a:pt x="629881" y="559269"/>
                  </a:lnTo>
                  <a:lnTo>
                    <a:pt x="583463" y="549236"/>
                  </a:lnTo>
                  <a:lnTo>
                    <a:pt x="538543" y="535482"/>
                  </a:lnTo>
                  <a:lnTo>
                    <a:pt x="495261" y="518185"/>
                  </a:lnTo>
                  <a:lnTo>
                    <a:pt x="453809" y="497509"/>
                  </a:lnTo>
                  <a:lnTo>
                    <a:pt x="414350" y="473633"/>
                  </a:lnTo>
                  <a:lnTo>
                    <a:pt x="377063" y="446735"/>
                  </a:lnTo>
                  <a:lnTo>
                    <a:pt x="342112" y="416979"/>
                  </a:lnTo>
                  <a:lnTo>
                    <a:pt x="309676" y="384530"/>
                  </a:lnTo>
                  <a:lnTo>
                    <a:pt x="279920" y="349567"/>
                  </a:lnTo>
                  <a:lnTo>
                    <a:pt x="253034" y="312267"/>
                  </a:lnTo>
                  <a:lnTo>
                    <a:pt x="229158" y="272796"/>
                  </a:lnTo>
                  <a:lnTo>
                    <a:pt x="208495" y="231330"/>
                  </a:lnTo>
                  <a:lnTo>
                    <a:pt x="191198" y="188023"/>
                  </a:lnTo>
                  <a:lnTo>
                    <a:pt x="177444" y="143065"/>
                  </a:lnTo>
                  <a:lnTo>
                    <a:pt x="167411" y="96634"/>
                  </a:lnTo>
                  <a:lnTo>
                    <a:pt x="161264" y="48882"/>
                  </a:lnTo>
                  <a:lnTo>
                    <a:pt x="159169" y="0"/>
                  </a:lnTo>
                  <a:lnTo>
                    <a:pt x="151942" y="0"/>
                  </a:lnTo>
                  <a:lnTo>
                    <a:pt x="153860" y="47053"/>
                  </a:lnTo>
                  <a:lnTo>
                    <a:pt x="159486" y="93078"/>
                  </a:lnTo>
                  <a:lnTo>
                    <a:pt x="168681" y="137909"/>
                  </a:lnTo>
                  <a:lnTo>
                    <a:pt x="181305" y="181419"/>
                  </a:lnTo>
                  <a:lnTo>
                    <a:pt x="197192" y="223456"/>
                  </a:lnTo>
                  <a:lnTo>
                    <a:pt x="216204" y="263855"/>
                  </a:lnTo>
                  <a:lnTo>
                    <a:pt x="238188" y="302475"/>
                  </a:lnTo>
                  <a:lnTo>
                    <a:pt x="262991" y="339166"/>
                  </a:lnTo>
                  <a:lnTo>
                    <a:pt x="290474" y="373773"/>
                  </a:lnTo>
                  <a:lnTo>
                    <a:pt x="320484" y="406158"/>
                  </a:lnTo>
                  <a:lnTo>
                    <a:pt x="352856" y="436168"/>
                  </a:lnTo>
                  <a:lnTo>
                    <a:pt x="387464" y="463651"/>
                  </a:lnTo>
                  <a:lnTo>
                    <a:pt x="424141" y="488467"/>
                  </a:lnTo>
                  <a:lnTo>
                    <a:pt x="462749" y="510451"/>
                  </a:lnTo>
                  <a:lnTo>
                    <a:pt x="503123" y="529463"/>
                  </a:lnTo>
                  <a:lnTo>
                    <a:pt x="545134" y="545363"/>
                  </a:lnTo>
                  <a:lnTo>
                    <a:pt x="588619" y="557974"/>
                  </a:lnTo>
                  <a:lnTo>
                    <a:pt x="633437" y="567169"/>
                  </a:lnTo>
                  <a:lnTo>
                    <a:pt x="679424" y="572808"/>
                  </a:lnTo>
                  <a:lnTo>
                    <a:pt x="726452" y="574713"/>
                  </a:lnTo>
                  <a:lnTo>
                    <a:pt x="726452" y="567499"/>
                  </a:lnTo>
                  <a:close/>
                </a:path>
                <a:path w="727075" h="727075">
                  <a:moveTo>
                    <a:pt x="726452" y="529386"/>
                  </a:moveTo>
                  <a:lnTo>
                    <a:pt x="678383" y="527227"/>
                  </a:lnTo>
                  <a:lnTo>
                    <a:pt x="631494" y="520839"/>
                  </a:lnTo>
                  <a:lnTo>
                    <a:pt x="585990" y="510451"/>
                  </a:lnTo>
                  <a:lnTo>
                    <a:pt x="542061" y="496214"/>
                  </a:lnTo>
                  <a:lnTo>
                    <a:pt x="499872" y="478332"/>
                  </a:lnTo>
                  <a:lnTo>
                    <a:pt x="459638" y="456996"/>
                  </a:lnTo>
                  <a:lnTo>
                    <a:pt x="421538" y="432396"/>
                  </a:lnTo>
                  <a:lnTo>
                    <a:pt x="385762" y="404710"/>
                  </a:lnTo>
                  <a:lnTo>
                    <a:pt x="352501" y="374142"/>
                  </a:lnTo>
                  <a:lnTo>
                    <a:pt x="321932" y="340868"/>
                  </a:lnTo>
                  <a:lnTo>
                    <a:pt x="294259" y="305079"/>
                  </a:lnTo>
                  <a:lnTo>
                    <a:pt x="269659" y="266966"/>
                  </a:lnTo>
                  <a:lnTo>
                    <a:pt x="248323" y="226707"/>
                  </a:lnTo>
                  <a:lnTo>
                    <a:pt x="230454" y="184518"/>
                  </a:lnTo>
                  <a:lnTo>
                    <a:pt x="216217" y="140550"/>
                  </a:lnTo>
                  <a:lnTo>
                    <a:pt x="205816" y="95021"/>
                  </a:lnTo>
                  <a:lnTo>
                    <a:pt x="199440" y="48107"/>
                  </a:lnTo>
                  <a:lnTo>
                    <a:pt x="197269" y="0"/>
                  </a:lnTo>
                  <a:lnTo>
                    <a:pt x="190042" y="0"/>
                  </a:lnTo>
                  <a:lnTo>
                    <a:pt x="192239" y="48755"/>
                  </a:lnTo>
                  <a:lnTo>
                    <a:pt x="198704" y="96304"/>
                  </a:lnTo>
                  <a:lnTo>
                    <a:pt x="209257" y="142455"/>
                  </a:lnTo>
                  <a:lnTo>
                    <a:pt x="223685" y="187020"/>
                  </a:lnTo>
                  <a:lnTo>
                    <a:pt x="241808" y="229793"/>
                  </a:lnTo>
                  <a:lnTo>
                    <a:pt x="263436" y="270586"/>
                  </a:lnTo>
                  <a:lnTo>
                    <a:pt x="288366" y="309232"/>
                  </a:lnTo>
                  <a:lnTo>
                    <a:pt x="316420" y="345503"/>
                  </a:lnTo>
                  <a:lnTo>
                    <a:pt x="347408" y="379234"/>
                  </a:lnTo>
                  <a:lnTo>
                    <a:pt x="381127" y="410235"/>
                  </a:lnTo>
                  <a:lnTo>
                    <a:pt x="417398" y="438289"/>
                  </a:lnTo>
                  <a:lnTo>
                    <a:pt x="456018" y="463232"/>
                  </a:lnTo>
                  <a:lnTo>
                    <a:pt x="496798" y="484860"/>
                  </a:lnTo>
                  <a:lnTo>
                    <a:pt x="539559" y="502996"/>
                  </a:lnTo>
                  <a:lnTo>
                    <a:pt x="584085" y="517423"/>
                  </a:lnTo>
                  <a:lnTo>
                    <a:pt x="630212" y="527964"/>
                  </a:lnTo>
                  <a:lnTo>
                    <a:pt x="677722" y="534428"/>
                  </a:lnTo>
                  <a:lnTo>
                    <a:pt x="726452" y="536625"/>
                  </a:lnTo>
                  <a:lnTo>
                    <a:pt x="726452" y="529386"/>
                  </a:lnTo>
                  <a:close/>
                </a:path>
                <a:path w="727075" h="727075">
                  <a:moveTo>
                    <a:pt x="726452" y="491540"/>
                  </a:moveTo>
                  <a:lnTo>
                    <a:pt x="679221" y="489280"/>
                  </a:lnTo>
                  <a:lnTo>
                    <a:pt x="633234" y="482650"/>
                  </a:lnTo>
                  <a:lnTo>
                    <a:pt x="588708" y="471855"/>
                  </a:lnTo>
                  <a:lnTo>
                    <a:pt x="545858" y="457098"/>
                  </a:lnTo>
                  <a:lnTo>
                    <a:pt x="504888" y="438607"/>
                  </a:lnTo>
                  <a:lnTo>
                    <a:pt x="465988" y="416560"/>
                  </a:lnTo>
                  <a:lnTo>
                    <a:pt x="429387" y="391185"/>
                  </a:lnTo>
                  <a:lnTo>
                    <a:pt x="395287" y="362686"/>
                  </a:lnTo>
                  <a:lnTo>
                    <a:pt x="363893" y="331266"/>
                  </a:lnTo>
                  <a:lnTo>
                    <a:pt x="335419" y="297154"/>
                  </a:lnTo>
                  <a:lnTo>
                    <a:pt x="310057" y="260527"/>
                  </a:lnTo>
                  <a:lnTo>
                    <a:pt x="288036" y="221615"/>
                  </a:lnTo>
                  <a:lnTo>
                    <a:pt x="269557" y="180619"/>
                  </a:lnTo>
                  <a:lnTo>
                    <a:pt x="254812" y="137756"/>
                  </a:lnTo>
                  <a:lnTo>
                    <a:pt x="244030" y="93218"/>
                  </a:lnTo>
                  <a:lnTo>
                    <a:pt x="237401" y="47231"/>
                  </a:lnTo>
                  <a:lnTo>
                    <a:pt x="235153" y="0"/>
                  </a:lnTo>
                  <a:lnTo>
                    <a:pt x="228142" y="0"/>
                  </a:lnTo>
                  <a:lnTo>
                    <a:pt x="230428" y="47917"/>
                  </a:lnTo>
                  <a:lnTo>
                    <a:pt x="237147" y="94576"/>
                  </a:lnTo>
                  <a:lnTo>
                    <a:pt x="248094" y="139750"/>
                  </a:lnTo>
                  <a:lnTo>
                    <a:pt x="263055" y="183235"/>
                  </a:lnTo>
                  <a:lnTo>
                    <a:pt x="281813" y="224815"/>
                  </a:lnTo>
                  <a:lnTo>
                    <a:pt x="304152" y="264274"/>
                  </a:lnTo>
                  <a:lnTo>
                    <a:pt x="329882" y="301421"/>
                  </a:lnTo>
                  <a:lnTo>
                    <a:pt x="358775" y="336029"/>
                  </a:lnTo>
                  <a:lnTo>
                    <a:pt x="390613" y="367880"/>
                  </a:lnTo>
                  <a:lnTo>
                    <a:pt x="425208" y="396786"/>
                  </a:lnTo>
                  <a:lnTo>
                    <a:pt x="462330" y="422516"/>
                  </a:lnTo>
                  <a:lnTo>
                    <a:pt x="501777" y="444868"/>
                  </a:lnTo>
                  <a:lnTo>
                    <a:pt x="543331" y="463626"/>
                  </a:lnTo>
                  <a:lnTo>
                    <a:pt x="586790" y="478586"/>
                  </a:lnTo>
                  <a:lnTo>
                    <a:pt x="631939" y="489534"/>
                  </a:lnTo>
                  <a:lnTo>
                    <a:pt x="678561" y="496252"/>
                  </a:lnTo>
                  <a:lnTo>
                    <a:pt x="726452" y="498538"/>
                  </a:lnTo>
                  <a:lnTo>
                    <a:pt x="726452" y="491540"/>
                  </a:lnTo>
                  <a:close/>
                </a:path>
                <a:path w="727075" h="727075">
                  <a:moveTo>
                    <a:pt x="726452" y="453428"/>
                  </a:moveTo>
                  <a:lnTo>
                    <a:pt x="680199" y="451078"/>
                  </a:lnTo>
                  <a:lnTo>
                    <a:pt x="635254" y="444195"/>
                  </a:lnTo>
                  <a:lnTo>
                    <a:pt x="591858" y="433006"/>
                  </a:lnTo>
                  <a:lnTo>
                    <a:pt x="550252" y="417741"/>
                  </a:lnTo>
                  <a:lnTo>
                    <a:pt x="510641" y="398614"/>
                  </a:lnTo>
                  <a:lnTo>
                    <a:pt x="473278" y="375881"/>
                  </a:lnTo>
                  <a:lnTo>
                    <a:pt x="438365" y="349758"/>
                  </a:lnTo>
                  <a:lnTo>
                    <a:pt x="406171" y="320471"/>
                  </a:lnTo>
                  <a:lnTo>
                    <a:pt x="376885" y="288251"/>
                  </a:lnTo>
                  <a:lnTo>
                    <a:pt x="350774" y="253339"/>
                  </a:lnTo>
                  <a:lnTo>
                    <a:pt x="328041" y="215950"/>
                  </a:lnTo>
                  <a:lnTo>
                    <a:pt x="308927" y="176326"/>
                  </a:lnTo>
                  <a:lnTo>
                    <a:pt x="293662" y="134683"/>
                  </a:lnTo>
                  <a:lnTo>
                    <a:pt x="282473" y="91262"/>
                  </a:lnTo>
                  <a:lnTo>
                    <a:pt x="275590" y="46291"/>
                  </a:lnTo>
                  <a:lnTo>
                    <a:pt x="273240" y="0"/>
                  </a:lnTo>
                  <a:lnTo>
                    <a:pt x="266242" y="0"/>
                  </a:lnTo>
                  <a:lnTo>
                    <a:pt x="268617" y="47015"/>
                  </a:lnTo>
                  <a:lnTo>
                    <a:pt x="275602" y="92697"/>
                  </a:lnTo>
                  <a:lnTo>
                    <a:pt x="286969" y="136791"/>
                  </a:lnTo>
                  <a:lnTo>
                    <a:pt x="302463" y="179082"/>
                  </a:lnTo>
                  <a:lnTo>
                    <a:pt x="321868" y="219329"/>
                  </a:lnTo>
                  <a:lnTo>
                    <a:pt x="344944" y="257289"/>
                  </a:lnTo>
                  <a:lnTo>
                    <a:pt x="371462" y="292747"/>
                  </a:lnTo>
                  <a:lnTo>
                    <a:pt x="401193" y="325450"/>
                  </a:lnTo>
                  <a:lnTo>
                    <a:pt x="433882" y="355180"/>
                  </a:lnTo>
                  <a:lnTo>
                    <a:pt x="469328" y="381711"/>
                  </a:lnTo>
                  <a:lnTo>
                    <a:pt x="507276" y="404799"/>
                  </a:lnTo>
                  <a:lnTo>
                    <a:pt x="547497" y="424205"/>
                  </a:lnTo>
                  <a:lnTo>
                    <a:pt x="589749" y="439699"/>
                  </a:lnTo>
                  <a:lnTo>
                    <a:pt x="633818" y="451065"/>
                  </a:lnTo>
                  <a:lnTo>
                    <a:pt x="679462" y="458050"/>
                  </a:lnTo>
                  <a:lnTo>
                    <a:pt x="726452" y="460425"/>
                  </a:lnTo>
                  <a:lnTo>
                    <a:pt x="726452" y="453428"/>
                  </a:lnTo>
                  <a:close/>
                </a:path>
                <a:path w="727075" h="727075">
                  <a:moveTo>
                    <a:pt x="726452" y="415340"/>
                  </a:moveTo>
                  <a:lnTo>
                    <a:pt x="678129" y="412534"/>
                  </a:lnTo>
                  <a:lnTo>
                    <a:pt x="631418" y="404355"/>
                  </a:lnTo>
                  <a:lnTo>
                    <a:pt x="586638" y="391083"/>
                  </a:lnTo>
                  <a:lnTo>
                    <a:pt x="544093" y="373062"/>
                  </a:lnTo>
                  <a:lnTo>
                    <a:pt x="504113" y="350583"/>
                  </a:lnTo>
                  <a:lnTo>
                    <a:pt x="467017" y="323977"/>
                  </a:lnTo>
                  <a:lnTo>
                    <a:pt x="433095" y="293547"/>
                  </a:lnTo>
                  <a:lnTo>
                    <a:pt x="402678" y="259613"/>
                  </a:lnTo>
                  <a:lnTo>
                    <a:pt x="376085" y="222491"/>
                  </a:lnTo>
                  <a:lnTo>
                    <a:pt x="353606" y="182486"/>
                  </a:lnTo>
                  <a:lnTo>
                    <a:pt x="335584" y="139928"/>
                  </a:lnTo>
                  <a:lnTo>
                    <a:pt x="322326" y="95110"/>
                  </a:lnTo>
                  <a:lnTo>
                    <a:pt x="314134" y="48361"/>
                  </a:lnTo>
                  <a:lnTo>
                    <a:pt x="311340" y="0"/>
                  </a:lnTo>
                  <a:lnTo>
                    <a:pt x="304101" y="0"/>
                  </a:lnTo>
                  <a:lnTo>
                    <a:pt x="306946" y="49199"/>
                  </a:lnTo>
                  <a:lnTo>
                    <a:pt x="315277" y="96748"/>
                  </a:lnTo>
                  <a:lnTo>
                    <a:pt x="328777" y="142341"/>
                  </a:lnTo>
                  <a:lnTo>
                    <a:pt x="347116" y="185648"/>
                  </a:lnTo>
                  <a:lnTo>
                    <a:pt x="369989" y="226339"/>
                  </a:lnTo>
                  <a:lnTo>
                    <a:pt x="397052" y="264109"/>
                  </a:lnTo>
                  <a:lnTo>
                    <a:pt x="428002" y="298627"/>
                  </a:lnTo>
                  <a:lnTo>
                    <a:pt x="462508" y="329590"/>
                  </a:lnTo>
                  <a:lnTo>
                    <a:pt x="500265" y="356654"/>
                  </a:lnTo>
                  <a:lnTo>
                    <a:pt x="540943" y="379526"/>
                  </a:lnTo>
                  <a:lnTo>
                    <a:pt x="584212" y="397865"/>
                  </a:lnTo>
                  <a:lnTo>
                    <a:pt x="629767" y="411365"/>
                  </a:lnTo>
                  <a:lnTo>
                    <a:pt x="677291" y="419696"/>
                  </a:lnTo>
                  <a:lnTo>
                    <a:pt x="726452" y="422554"/>
                  </a:lnTo>
                  <a:lnTo>
                    <a:pt x="726452" y="415340"/>
                  </a:lnTo>
                  <a:close/>
                </a:path>
                <a:path w="727075" h="727075">
                  <a:moveTo>
                    <a:pt x="726452" y="377456"/>
                  </a:moveTo>
                  <a:lnTo>
                    <a:pt x="679246" y="374510"/>
                  </a:lnTo>
                  <a:lnTo>
                    <a:pt x="633755" y="365899"/>
                  </a:lnTo>
                  <a:lnTo>
                    <a:pt x="590346" y="351993"/>
                  </a:lnTo>
                  <a:lnTo>
                    <a:pt x="549363" y="333146"/>
                  </a:lnTo>
                  <a:lnTo>
                    <a:pt x="511187" y="309702"/>
                  </a:lnTo>
                  <a:lnTo>
                    <a:pt x="476148" y="282028"/>
                  </a:lnTo>
                  <a:lnTo>
                    <a:pt x="444627" y="250494"/>
                  </a:lnTo>
                  <a:lnTo>
                    <a:pt x="416966" y="215442"/>
                  </a:lnTo>
                  <a:lnTo>
                    <a:pt x="393534" y="177241"/>
                  </a:lnTo>
                  <a:lnTo>
                    <a:pt x="374688" y="136232"/>
                  </a:lnTo>
                  <a:lnTo>
                    <a:pt x="360781" y="92786"/>
                  </a:lnTo>
                  <a:lnTo>
                    <a:pt x="352171" y="47244"/>
                  </a:lnTo>
                  <a:lnTo>
                    <a:pt x="349224" y="0"/>
                  </a:lnTo>
                  <a:lnTo>
                    <a:pt x="342214" y="0"/>
                  </a:lnTo>
                  <a:lnTo>
                    <a:pt x="345224" y="48145"/>
                  </a:lnTo>
                  <a:lnTo>
                    <a:pt x="353987" y="94526"/>
                  </a:lnTo>
                  <a:lnTo>
                    <a:pt x="368147" y="138785"/>
                  </a:lnTo>
                  <a:lnTo>
                    <a:pt x="387337" y="180555"/>
                  </a:lnTo>
                  <a:lnTo>
                    <a:pt x="411200" y="219481"/>
                  </a:lnTo>
                  <a:lnTo>
                    <a:pt x="439369" y="255181"/>
                  </a:lnTo>
                  <a:lnTo>
                    <a:pt x="471474" y="287299"/>
                  </a:lnTo>
                  <a:lnTo>
                    <a:pt x="507149" y="315468"/>
                  </a:lnTo>
                  <a:lnTo>
                    <a:pt x="546049" y="339344"/>
                  </a:lnTo>
                  <a:lnTo>
                    <a:pt x="587781" y="358533"/>
                  </a:lnTo>
                  <a:lnTo>
                    <a:pt x="632015" y="372694"/>
                  </a:lnTo>
                  <a:lnTo>
                    <a:pt x="678357" y="381457"/>
                  </a:lnTo>
                  <a:lnTo>
                    <a:pt x="726452" y="384467"/>
                  </a:lnTo>
                  <a:lnTo>
                    <a:pt x="726452" y="377456"/>
                  </a:lnTo>
                  <a:close/>
                </a:path>
                <a:path w="727075" h="727075">
                  <a:moveTo>
                    <a:pt x="726452" y="339369"/>
                  </a:moveTo>
                  <a:lnTo>
                    <a:pt x="680554" y="336270"/>
                  </a:lnTo>
                  <a:lnTo>
                    <a:pt x="636485" y="327215"/>
                  </a:lnTo>
                  <a:lnTo>
                    <a:pt x="594677" y="312635"/>
                  </a:lnTo>
                  <a:lnTo>
                    <a:pt x="555523" y="292938"/>
                  </a:lnTo>
                  <a:lnTo>
                    <a:pt x="519442" y="268516"/>
                  </a:lnTo>
                  <a:lnTo>
                    <a:pt x="486854" y="239801"/>
                  </a:lnTo>
                  <a:lnTo>
                    <a:pt x="458139" y="207187"/>
                  </a:lnTo>
                  <a:lnTo>
                    <a:pt x="433730" y="171081"/>
                  </a:lnTo>
                  <a:lnTo>
                    <a:pt x="414032" y="131902"/>
                  </a:lnTo>
                  <a:lnTo>
                    <a:pt x="399453" y="90055"/>
                  </a:lnTo>
                  <a:lnTo>
                    <a:pt x="390410" y="45948"/>
                  </a:lnTo>
                  <a:lnTo>
                    <a:pt x="387311" y="0"/>
                  </a:lnTo>
                  <a:lnTo>
                    <a:pt x="380301" y="0"/>
                  </a:lnTo>
                  <a:lnTo>
                    <a:pt x="383476" y="46913"/>
                  </a:lnTo>
                  <a:lnTo>
                    <a:pt x="392696" y="91948"/>
                  </a:lnTo>
                  <a:lnTo>
                    <a:pt x="407568" y="134658"/>
                  </a:lnTo>
                  <a:lnTo>
                    <a:pt x="427672" y="174650"/>
                  </a:lnTo>
                  <a:lnTo>
                    <a:pt x="452577" y="211493"/>
                  </a:lnTo>
                  <a:lnTo>
                    <a:pt x="481863" y="244779"/>
                  </a:lnTo>
                  <a:lnTo>
                    <a:pt x="515137" y="274091"/>
                  </a:lnTo>
                  <a:lnTo>
                    <a:pt x="551954" y="298996"/>
                  </a:lnTo>
                  <a:lnTo>
                    <a:pt x="591921" y="319100"/>
                  </a:lnTo>
                  <a:lnTo>
                    <a:pt x="634606" y="333984"/>
                  </a:lnTo>
                  <a:lnTo>
                    <a:pt x="679589" y="343204"/>
                  </a:lnTo>
                  <a:lnTo>
                    <a:pt x="726452" y="346379"/>
                  </a:lnTo>
                  <a:lnTo>
                    <a:pt x="726452" y="339369"/>
                  </a:lnTo>
                  <a:close/>
                </a:path>
                <a:path w="727075" h="727075">
                  <a:moveTo>
                    <a:pt x="726452" y="301256"/>
                  </a:moveTo>
                  <a:lnTo>
                    <a:pt x="677697" y="297307"/>
                  </a:lnTo>
                  <a:lnTo>
                    <a:pt x="631418" y="285877"/>
                  </a:lnTo>
                  <a:lnTo>
                    <a:pt x="588251" y="267589"/>
                  </a:lnTo>
                  <a:lnTo>
                    <a:pt x="548805" y="243078"/>
                  </a:lnTo>
                  <a:lnTo>
                    <a:pt x="513702" y="212940"/>
                  </a:lnTo>
                  <a:lnTo>
                    <a:pt x="483590" y="177825"/>
                  </a:lnTo>
                  <a:lnTo>
                    <a:pt x="459079" y="138353"/>
                  </a:lnTo>
                  <a:lnTo>
                    <a:pt x="440791" y="95135"/>
                  </a:lnTo>
                  <a:lnTo>
                    <a:pt x="429374" y="48806"/>
                  </a:lnTo>
                  <a:lnTo>
                    <a:pt x="425424" y="0"/>
                  </a:lnTo>
                  <a:lnTo>
                    <a:pt x="418185" y="0"/>
                  </a:lnTo>
                  <a:lnTo>
                    <a:pt x="421538" y="45478"/>
                  </a:lnTo>
                  <a:lnTo>
                    <a:pt x="431279" y="88925"/>
                  </a:lnTo>
                  <a:lnTo>
                    <a:pt x="446925" y="129844"/>
                  </a:lnTo>
                  <a:lnTo>
                    <a:pt x="467995" y="167767"/>
                  </a:lnTo>
                  <a:lnTo>
                    <a:pt x="493991" y="202196"/>
                  </a:lnTo>
                  <a:lnTo>
                    <a:pt x="524433" y="232664"/>
                  </a:lnTo>
                  <a:lnTo>
                    <a:pt x="558850" y="258673"/>
                  </a:lnTo>
                  <a:lnTo>
                    <a:pt x="596747" y="279742"/>
                  </a:lnTo>
                  <a:lnTo>
                    <a:pt x="637628" y="295402"/>
                  </a:lnTo>
                  <a:lnTo>
                    <a:pt x="681024" y="305142"/>
                  </a:lnTo>
                  <a:lnTo>
                    <a:pt x="726452" y="308495"/>
                  </a:lnTo>
                  <a:lnTo>
                    <a:pt x="726452" y="301256"/>
                  </a:lnTo>
                  <a:close/>
                </a:path>
                <a:path w="727075" h="727075">
                  <a:moveTo>
                    <a:pt x="726452" y="263169"/>
                  </a:moveTo>
                  <a:lnTo>
                    <a:pt x="679259" y="258914"/>
                  </a:lnTo>
                  <a:lnTo>
                    <a:pt x="634822" y="246684"/>
                  </a:lnTo>
                  <a:lnTo>
                    <a:pt x="593864" y="227190"/>
                  </a:lnTo>
                  <a:lnTo>
                    <a:pt x="557161" y="201206"/>
                  </a:lnTo>
                  <a:lnTo>
                    <a:pt x="525449" y="169481"/>
                  </a:lnTo>
                  <a:lnTo>
                    <a:pt x="499465" y="132740"/>
                  </a:lnTo>
                  <a:lnTo>
                    <a:pt x="479983" y="91744"/>
                  </a:lnTo>
                  <a:lnTo>
                    <a:pt x="467753" y="47256"/>
                  </a:lnTo>
                  <a:lnTo>
                    <a:pt x="463499" y="0"/>
                  </a:lnTo>
                  <a:lnTo>
                    <a:pt x="456298" y="0"/>
                  </a:lnTo>
                  <a:lnTo>
                    <a:pt x="460654" y="48539"/>
                  </a:lnTo>
                  <a:lnTo>
                    <a:pt x="473240" y="94246"/>
                  </a:lnTo>
                  <a:lnTo>
                    <a:pt x="493255" y="136359"/>
                  </a:lnTo>
                  <a:lnTo>
                    <a:pt x="519938" y="174117"/>
                  </a:lnTo>
                  <a:lnTo>
                    <a:pt x="552526" y="206717"/>
                  </a:lnTo>
                  <a:lnTo>
                    <a:pt x="590245" y="233426"/>
                  </a:lnTo>
                  <a:lnTo>
                    <a:pt x="632320" y="253453"/>
                  </a:lnTo>
                  <a:lnTo>
                    <a:pt x="677976" y="266026"/>
                  </a:lnTo>
                  <a:lnTo>
                    <a:pt x="726452" y="270395"/>
                  </a:lnTo>
                  <a:lnTo>
                    <a:pt x="726452" y="263169"/>
                  </a:lnTo>
                  <a:close/>
                </a:path>
              </a:pathLst>
            </a:custGeom>
            <a:solidFill>
              <a:srgbClr val="FBDC0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endParaRPr>
            </a:p>
          </p:txBody>
        </p:sp>
        <p:pic>
          <p:nvPicPr>
            <p:cNvPr id="18" name="object 11">
              <a:extLst>
                <a:ext uri="{FF2B5EF4-FFF2-40B4-BE49-F238E27FC236}">
                  <a16:creationId xmlns:a16="http://schemas.microsoft.com/office/drawing/2014/main" id="{6A46ED24-6CC3-4CF3-8EA4-0DD2A7CAE03B}"/>
                </a:ext>
              </a:extLst>
            </p:cNvPr>
            <p:cNvPicPr/>
            <p:nvPr/>
          </p:nvPicPr>
          <p:blipFill>
            <a:blip r:embed="rId5" cstate="print"/>
            <a:stretch>
              <a:fillRect/>
            </a:stretch>
          </p:blipFill>
          <p:spPr>
            <a:xfrm>
              <a:off x="1283007" y="333756"/>
              <a:ext cx="232070" cy="232301"/>
            </a:xfrm>
            <a:prstGeom prst="rect">
              <a:avLst/>
            </a:prstGeom>
          </p:spPr>
        </p:pic>
      </p:grpSp>
    </p:spTree>
    <p:extLst>
      <p:ext uri="{BB962C8B-B14F-4D97-AF65-F5344CB8AC3E}">
        <p14:creationId xmlns:p14="http://schemas.microsoft.com/office/powerpoint/2010/main" val="38221675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CaixaDeTexto 19">
            <a:extLst>
              <a:ext uri="{FF2B5EF4-FFF2-40B4-BE49-F238E27FC236}">
                <a16:creationId xmlns:a16="http://schemas.microsoft.com/office/drawing/2014/main" id="{A46551A9-0585-4546-BA8B-1D9D8B4856E2}"/>
              </a:ext>
            </a:extLst>
          </p:cNvPr>
          <p:cNvSpPr txBox="1"/>
          <p:nvPr/>
        </p:nvSpPr>
        <p:spPr>
          <a:xfrm>
            <a:off x="7748337" y="3502185"/>
            <a:ext cx="2734254" cy="553998"/>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a-Latn-001" sz="1000" b="0" i="0" u="none" strike="noStrike" kern="1200" cap="none" spc="0" normalizeH="0" baseline="0" noProof="0" dirty="0">
                <a:ln>
                  <a:noFill/>
                </a:ln>
                <a:solidFill>
                  <a:prstClr val="black"/>
                </a:solidFill>
                <a:effectLst/>
                <a:uLnTx/>
                <a:uFillTx/>
                <a:latin typeface="Calibri" panose="020F0502020204030204"/>
                <a:ea typeface="+mn-ea"/>
                <a:cs typeface="+mn-cs"/>
              </a:rPr>
              <a:t>Descrição de imagem</a:t>
            </a:r>
            <a:r>
              <a:rPr kumimoji="0" lang="pt-BR" sz="1000" b="0" i="0" u="none" strike="noStrike" kern="1200" cap="none" spc="0" normalizeH="0" baseline="0" noProof="0" dirty="0">
                <a:ln>
                  <a:noFill/>
                </a:ln>
                <a:solidFill>
                  <a:prstClr val="black"/>
                </a:solidFill>
                <a:effectLst/>
                <a:uLnTx/>
                <a:uFillTx/>
                <a:latin typeface="Calibri" panose="020F0502020204030204"/>
                <a:ea typeface="+mn-ea"/>
                <a:cs typeface="+mn-cs"/>
              </a:rPr>
              <a:t>: print de tela, parte superior </a:t>
            </a:r>
            <a:r>
              <a:rPr kumimoji="0" lang="pt-BR" sz="1000" b="0" i="0" u="none" strike="noStrike" kern="1200" cap="none" spc="0" normalizeH="0" baseline="0" noProof="0" dirty="0" err="1">
                <a:ln>
                  <a:noFill/>
                </a:ln>
                <a:solidFill>
                  <a:prstClr val="black"/>
                </a:solidFill>
                <a:effectLst/>
                <a:uLnTx/>
                <a:uFillTx/>
                <a:latin typeface="Calibri" panose="020F0502020204030204"/>
                <a:ea typeface="+mn-ea"/>
                <a:cs typeface="+mn-cs"/>
              </a:rPr>
              <a:t>apresentação</a:t>
            </a:r>
            <a:r>
              <a:rPr kumimoji="0" lang="pt-BR" sz="1000" b="0" i="0" u="none" strike="noStrike" kern="1200" cap="none" spc="0" normalizeH="0" baseline="0" noProof="0" dirty="0">
                <a:ln>
                  <a:noFill/>
                </a:ln>
                <a:solidFill>
                  <a:prstClr val="black"/>
                </a:solidFill>
                <a:effectLst/>
                <a:uLnTx/>
                <a:uFillTx/>
                <a:latin typeface="Calibri" panose="020F0502020204030204"/>
                <a:ea typeface="+mn-ea"/>
                <a:cs typeface="+mn-cs"/>
              </a:rPr>
              <a:t> de PPT e parte inferior alunos e palestrante. </a:t>
            </a:r>
          </a:p>
        </p:txBody>
      </p:sp>
      <p:sp>
        <p:nvSpPr>
          <p:cNvPr id="22" name="CaixaDeTexto 21">
            <a:extLst>
              <a:ext uri="{FF2B5EF4-FFF2-40B4-BE49-F238E27FC236}">
                <a16:creationId xmlns:a16="http://schemas.microsoft.com/office/drawing/2014/main" id="{7CA908F6-042C-4C26-AB87-A81E05411CC2}"/>
              </a:ext>
            </a:extLst>
          </p:cNvPr>
          <p:cNvSpPr txBox="1"/>
          <p:nvPr/>
        </p:nvSpPr>
        <p:spPr>
          <a:xfrm>
            <a:off x="7748337" y="6248425"/>
            <a:ext cx="2734255" cy="553998"/>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a-Latn-001" sz="1000" b="0" i="0" u="none" strike="noStrike" kern="1200" cap="none" spc="0" normalizeH="0" baseline="0" noProof="0" dirty="0">
                <a:ln>
                  <a:noFill/>
                </a:ln>
                <a:solidFill>
                  <a:prstClr val="black"/>
                </a:solidFill>
                <a:effectLst/>
                <a:uLnTx/>
                <a:uFillTx/>
                <a:latin typeface="Calibri" panose="020F0502020204030204"/>
                <a:ea typeface="+mn-ea"/>
                <a:cs typeface="+mn-cs"/>
              </a:rPr>
              <a:t>Descrição de imagem</a:t>
            </a:r>
            <a:r>
              <a:rPr kumimoji="0" lang="pt-BR" sz="1000" b="0" i="0" u="none" strike="noStrike" kern="1200" cap="none" spc="0" normalizeH="0" baseline="0" noProof="0" dirty="0">
                <a:ln>
                  <a:noFill/>
                </a:ln>
                <a:solidFill>
                  <a:prstClr val="black"/>
                </a:solidFill>
                <a:effectLst/>
                <a:uLnTx/>
                <a:uFillTx/>
                <a:latin typeface="Calibri" panose="020F0502020204030204"/>
                <a:ea typeface="+mn-ea"/>
                <a:cs typeface="+mn-cs"/>
              </a:rPr>
              <a:t>: foto de pessoas tocando em tapetes de EVA com diversas texturas, usados para intervenção precoce na Funda</a:t>
            </a:r>
            <a:r>
              <a:rPr kumimoji="0" lang="pt-BR" sz="1000" b="0" i="0" u="none" strike="noStrike" kern="1200" cap="none" spc="0" normalizeH="0" baseline="0" noProof="0" dirty="0" err="1">
                <a:ln>
                  <a:noFill/>
                </a:ln>
                <a:solidFill>
                  <a:prstClr val="black"/>
                </a:solidFill>
                <a:effectLst/>
                <a:uLnTx/>
                <a:uFillTx/>
                <a:latin typeface="Calibri" panose="020F0502020204030204"/>
                <a:ea typeface="+mn-ea"/>
                <a:cs typeface="+mn-cs"/>
              </a:rPr>
              <a:t>ção</a:t>
            </a:r>
            <a:r>
              <a:rPr kumimoji="0" lang="pt-BR" sz="1000" b="0" i="0" u="none" strike="noStrike" kern="1200" cap="none" spc="0" normalizeH="0" baseline="0" noProof="0" dirty="0">
                <a:ln>
                  <a:noFill/>
                </a:ln>
                <a:solidFill>
                  <a:prstClr val="black"/>
                </a:solidFill>
                <a:effectLst/>
                <a:uLnTx/>
                <a:uFillTx/>
                <a:latin typeface="Calibri" panose="020F0502020204030204"/>
                <a:ea typeface="+mn-ea"/>
                <a:cs typeface="+mn-cs"/>
              </a:rPr>
              <a:t> Dorina. </a:t>
            </a:r>
          </a:p>
        </p:txBody>
      </p:sp>
      <p:sp>
        <p:nvSpPr>
          <p:cNvPr id="12" name="CaixaDeTexto 11">
            <a:extLst>
              <a:ext uri="{FF2B5EF4-FFF2-40B4-BE49-F238E27FC236}">
                <a16:creationId xmlns:a16="http://schemas.microsoft.com/office/drawing/2014/main" id="{A45A91FA-1DD8-4B2A-89F9-9D7E1C3E16D0}"/>
              </a:ext>
            </a:extLst>
          </p:cNvPr>
          <p:cNvSpPr txBox="1"/>
          <p:nvPr/>
        </p:nvSpPr>
        <p:spPr>
          <a:xfrm>
            <a:off x="577170" y="1216522"/>
            <a:ext cx="6412726" cy="241604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Atividade: Palestra: Além do olhar: vivências e perspectivas da pessoa com deficiência visual </a:t>
            </a:r>
            <a:endParaRPr kumimoji="0" lang="pt-BR" sz="16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Local:</a:t>
            </a:r>
            <a:r>
              <a:rPr kumimoji="0" lang="pt-BR"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Microsoft Teams - Estácio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Data:</a:t>
            </a:r>
            <a:r>
              <a:rPr kumimoji="0" lang="pt-BR" sz="1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30/05/2025</a:t>
            </a:r>
            <a:endParaRPr kumimoji="0" lang="pt-BR"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Público alvo:</a:t>
            </a:r>
            <a:r>
              <a:rPr kumimoji="0" lang="pt-BR" sz="1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Estudantes universitários (15)</a:t>
            </a:r>
            <a:endParaRPr kumimoji="0" lang="pt-BR"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a:t>
            </a:r>
            <a:endPar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1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Profissionais envolvidos:</a:t>
            </a:r>
            <a:r>
              <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Ezequiel</a:t>
            </a:r>
            <a:endPar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a:t>
            </a:r>
            <a:endPar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1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Objetivo para a reabilitação:</a:t>
            </a:r>
            <a:r>
              <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Palestra de apresentação sobre o processo de habilitação e reabilitação da pessoa com deficiência visual na Fundação Dorina e apresentação de recursos de Tecnologias Assistivas para os alunos do curso de Pedagogia e Serviço Social da Faculdade Estácio, além de trocas e dicas de como interagir de forma respeitosa e adequada com as pessoas cegas e/ou com baixa visão.</a:t>
            </a:r>
            <a:endPar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5" name="Imagem 4">
            <a:extLst>
              <a:ext uri="{FF2B5EF4-FFF2-40B4-BE49-F238E27FC236}">
                <a16:creationId xmlns:a16="http://schemas.microsoft.com/office/drawing/2014/main" id="{57027FE3-72B0-4464-B2B0-1109C7B90FB3}"/>
              </a:ext>
            </a:extLst>
          </p:cNvPr>
          <p:cNvPicPr>
            <a:picLocks noChangeAspect="1"/>
          </p:cNvPicPr>
          <p:nvPr/>
        </p:nvPicPr>
        <p:blipFill>
          <a:blip r:embed="rId3"/>
          <a:stretch>
            <a:fillRect/>
          </a:stretch>
        </p:blipFill>
        <p:spPr>
          <a:xfrm>
            <a:off x="8143578" y="1160946"/>
            <a:ext cx="1881461" cy="2341239"/>
          </a:xfrm>
          <a:prstGeom prst="rect">
            <a:avLst/>
          </a:prstGeom>
        </p:spPr>
      </p:pic>
      <p:sp>
        <p:nvSpPr>
          <p:cNvPr id="17" name="CaixaDeTexto 16">
            <a:extLst>
              <a:ext uri="{FF2B5EF4-FFF2-40B4-BE49-F238E27FC236}">
                <a16:creationId xmlns:a16="http://schemas.microsoft.com/office/drawing/2014/main" id="{D10BC1B1-842E-4B78-A40F-986BBE5DE0B4}"/>
              </a:ext>
            </a:extLst>
          </p:cNvPr>
          <p:cNvSpPr txBox="1"/>
          <p:nvPr/>
        </p:nvSpPr>
        <p:spPr>
          <a:xfrm>
            <a:off x="577170" y="4112497"/>
            <a:ext cx="6412726" cy="250837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Atividade: III Conferência ICEVI Latino Americana </a:t>
            </a:r>
            <a:endParaRPr kumimoji="0" lang="pt-BR" sz="16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Local:</a:t>
            </a:r>
            <a:r>
              <a:rPr kumimoji="0" lang="pt-BR"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Centro Paraolímpico Brasileiro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Data:</a:t>
            </a:r>
            <a:r>
              <a:rPr kumimoji="0" lang="pt-BR" sz="1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31/05/2025 e 31/06/2025</a:t>
            </a:r>
            <a:endParaRPr kumimoji="0" lang="pt-BR"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Público alvo:</a:t>
            </a:r>
            <a:r>
              <a:rPr kumimoji="0" lang="pt-BR" sz="1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Equipe Técnica – Deficiência visual (50)</a:t>
            </a:r>
            <a:endParaRPr kumimoji="0" lang="pt-BR"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a:t>
            </a:r>
            <a:endPar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1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Profissionais envolvidos:</a:t>
            </a:r>
            <a:r>
              <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a:t>
            </a:r>
            <a:r>
              <a:rPr kumimoji="0" lang="pt-BR" sz="1100" b="0" i="0" u="none" strike="noStrike" kern="1200" cap="none" spc="0" normalizeH="0" baseline="0" noProof="0" dirty="0" err="1">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Adreísa</a:t>
            </a:r>
            <a:r>
              <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Nanci, Daniele Lopes, Danielle Freitas e Ezequiel</a:t>
            </a:r>
            <a:endPar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a:t>
            </a:r>
            <a:endPar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1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Objetivo para a reabilitação:</a:t>
            </a:r>
            <a:r>
              <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Apresentar os trabalhos desenvolvidos e resultados das oficinas de Desenvolvendo Talentos oferecidas para adolescentes com deficiência visual no Projeto Vida Plena (FUMCAD) e sobre a Intervenção Prevenção Precoce e o Brincar como ferramenta de desenvolvimento, aprendizagem e interação social da criança com deficiência visual.</a:t>
            </a:r>
            <a:endPar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O evento trouxe a oportunidade para compartilhamento de experiências e fortalecimento de ações que melhorem a qualidade de vida de crianças, jovens e adultos com deficiência visual na América Latina.</a:t>
            </a:r>
            <a:endPar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7" name="Imagem 6">
            <a:extLst>
              <a:ext uri="{FF2B5EF4-FFF2-40B4-BE49-F238E27FC236}">
                <a16:creationId xmlns:a16="http://schemas.microsoft.com/office/drawing/2014/main" id="{1A77CBFC-3295-4C1A-AFAF-A68C93B09DF4}"/>
              </a:ext>
            </a:extLst>
          </p:cNvPr>
          <p:cNvPicPr>
            <a:picLocks noChangeAspect="1"/>
          </p:cNvPicPr>
          <p:nvPr/>
        </p:nvPicPr>
        <p:blipFill>
          <a:blip r:embed="rId4"/>
          <a:stretch>
            <a:fillRect/>
          </a:stretch>
        </p:blipFill>
        <p:spPr>
          <a:xfrm>
            <a:off x="8344415" y="4273617"/>
            <a:ext cx="1479789" cy="1974808"/>
          </a:xfrm>
          <a:prstGeom prst="rect">
            <a:avLst/>
          </a:prstGeom>
        </p:spPr>
      </p:pic>
      <p:sp>
        <p:nvSpPr>
          <p:cNvPr id="13" name="object 8">
            <a:extLst>
              <a:ext uri="{FF2B5EF4-FFF2-40B4-BE49-F238E27FC236}">
                <a16:creationId xmlns:a16="http://schemas.microsoft.com/office/drawing/2014/main" id="{3E4C2295-F7D3-426B-900F-EB5EC89397B5}"/>
              </a:ext>
            </a:extLst>
          </p:cNvPr>
          <p:cNvSpPr txBox="1"/>
          <p:nvPr/>
        </p:nvSpPr>
        <p:spPr>
          <a:xfrm>
            <a:off x="1107902" y="332576"/>
            <a:ext cx="6640435" cy="379694"/>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lang="pt-BR" sz="2400" b="1" spc="-5" dirty="0">
                <a:solidFill>
                  <a:prstClr val="black"/>
                </a:solidFill>
                <a:latin typeface="Segoe UI Black" panose="020B0A02040204020203" pitchFamily="34" charset="0"/>
                <a:ea typeface="Segoe UI Black" panose="020B0A02040204020203" pitchFamily="34" charset="0"/>
                <a:cs typeface="Segoe UI Black"/>
              </a:rPr>
              <a:t>ATIVIDADES REALIZADAS</a:t>
            </a:r>
            <a:endParaRPr kumimoji="0" lang="pt-BR" sz="2400" b="1" i="0" u="none" strike="noStrike" kern="1200" cap="none" spc="0" normalizeH="0" baseline="0" noProof="0" dirty="0">
              <a:ln>
                <a:noFill/>
              </a:ln>
              <a:solidFill>
                <a:prstClr val="black"/>
              </a:solidFill>
              <a:effectLst/>
              <a:uLnTx/>
              <a:uFillTx/>
              <a:latin typeface="Segoe UI Black" panose="020B0A02040204020203" pitchFamily="34" charset="0"/>
              <a:ea typeface="Segoe UI Black" panose="020B0A02040204020203" pitchFamily="34" charset="0"/>
              <a:cs typeface="Segoe UI Black"/>
            </a:endParaRPr>
          </a:p>
        </p:txBody>
      </p:sp>
      <p:grpSp>
        <p:nvGrpSpPr>
          <p:cNvPr id="14" name="object 9">
            <a:extLst>
              <a:ext uri="{FF2B5EF4-FFF2-40B4-BE49-F238E27FC236}">
                <a16:creationId xmlns:a16="http://schemas.microsoft.com/office/drawing/2014/main" id="{D23A2B8D-2A80-4B96-B094-1A5AC2C0AD60}"/>
              </a:ext>
            </a:extLst>
          </p:cNvPr>
          <p:cNvGrpSpPr/>
          <p:nvPr/>
        </p:nvGrpSpPr>
        <p:grpSpPr>
          <a:xfrm>
            <a:off x="213639" y="216425"/>
            <a:ext cx="727075" cy="727075"/>
            <a:chOff x="788625" y="333756"/>
            <a:chExt cx="727075" cy="727075"/>
          </a:xfrm>
        </p:grpSpPr>
        <p:sp>
          <p:nvSpPr>
            <p:cNvPr id="18" name="object 10">
              <a:extLst>
                <a:ext uri="{FF2B5EF4-FFF2-40B4-BE49-F238E27FC236}">
                  <a16:creationId xmlns:a16="http://schemas.microsoft.com/office/drawing/2014/main" id="{12CA2E88-69BC-4E89-A2A7-E11D745D0366}"/>
                </a:ext>
              </a:extLst>
            </p:cNvPr>
            <p:cNvSpPr/>
            <p:nvPr/>
          </p:nvSpPr>
          <p:spPr>
            <a:xfrm>
              <a:off x="788619" y="333768"/>
              <a:ext cx="727075" cy="727075"/>
            </a:xfrm>
            <a:custGeom>
              <a:avLst/>
              <a:gdLst/>
              <a:ahLst/>
              <a:cxnLst/>
              <a:rect l="l" t="t" r="r" b="b"/>
              <a:pathLst>
                <a:path w="727075" h="727075">
                  <a:moveTo>
                    <a:pt x="726452" y="719670"/>
                  </a:moveTo>
                  <a:lnTo>
                    <a:pt x="679246" y="718134"/>
                  </a:lnTo>
                  <a:lnTo>
                    <a:pt x="632828" y="713600"/>
                  </a:lnTo>
                  <a:lnTo>
                    <a:pt x="587324" y="706145"/>
                  </a:lnTo>
                  <a:lnTo>
                    <a:pt x="542810" y="695883"/>
                  </a:lnTo>
                  <a:lnTo>
                    <a:pt x="499376" y="682904"/>
                  </a:lnTo>
                  <a:lnTo>
                    <a:pt x="457136" y="667308"/>
                  </a:lnTo>
                  <a:lnTo>
                    <a:pt x="416166" y="649185"/>
                  </a:lnTo>
                  <a:lnTo>
                    <a:pt x="376580" y="628624"/>
                  </a:lnTo>
                  <a:lnTo>
                    <a:pt x="338467" y="605726"/>
                  </a:lnTo>
                  <a:lnTo>
                    <a:pt x="301917" y="580605"/>
                  </a:lnTo>
                  <a:lnTo>
                    <a:pt x="267042" y="553326"/>
                  </a:lnTo>
                  <a:lnTo>
                    <a:pt x="233921" y="524002"/>
                  </a:lnTo>
                  <a:lnTo>
                    <a:pt x="202653" y="492734"/>
                  </a:lnTo>
                  <a:lnTo>
                    <a:pt x="173329" y="459600"/>
                  </a:lnTo>
                  <a:lnTo>
                    <a:pt x="146062" y="424700"/>
                  </a:lnTo>
                  <a:lnTo>
                    <a:pt x="120929" y="388150"/>
                  </a:lnTo>
                  <a:lnTo>
                    <a:pt x="98044" y="350024"/>
                  </a:lnTo>
                  <a:lnTo>
                    <a:pt x="77495" y="310426"/>
                  </a:lnTo>
                  <a:lnTo>
                    <a:pt x="59359" y="269443"/>
                  </a:lnTo>
                  <a:lnTo>
                    <a:pt x="43764" y="227177"/>
                  </a:lnTo>
                  <a:lnTo>
                    <a:pt x="30784" y="183730"/>
                  </a:lnTo>
                  <a:lnTo>
                    <a:pt x="20523" y="139192"/>
                  </a:lnTo>
                  <a:lnTo>
                    <a:pt x="13081" y="93662"/>
                  </a:lnTo>
                  <a:lnTo>
                    <a:pt x="8547" y="47231"/>
                  </a:lnTo>
                  <a:lnTo>
                    <a:pt x="7010" y="0"/>
                  </a:lnTo>
                  <a:lnTo>
                    <a:pt x="0" y="0"/>
                  </a:lnTo>
                  <a:lnTo>
                    <a:pt x="1549" y="47701"/>
                  </a:lnTo>
                  <a:lnTo>
                    <a:pt x="6134" y="94589"/>
                  </a:lnTo>
                  <a:lnTo>
                    <a:pt x="13652" y="140576"/>
                  </a:lnTo>
                  <a:lnTo>
                    <a:pt x="24003" y="185547"/>
                  </a:lnTo>
                  <a:lnTo>
                    <a:pt x="37109" y="229425"/>
                  </a:lnTo>
                  <a:lnTo>
                    <a:pt x="52857" y="272097"/>
                  </a:lnTo>
                  <a:lnTo>
                    <a:pt x="71158" y="313474"/>
                  </a:lnTo>
                  <a:lnTo>
                    <a:pt x="91909" y="353466"/>
                  </a:lnTo>
                  <a:lnTo>
                    <a:pt x="115023" y="391960"/>
                  </a:lnTo>
                  <a:lnTo>
                    <a:pt x="140385" y="428879"/>
                  </a:lnTo>
                  <a:lnTo>
                    <a:pt x="167919" y="464108"/>
                  </a:lnTo>
                  <a:lnTo>
                    <a:pt x="197523" y="497560"/>
                  </a:lnTo>
                  <a:lnTo>
                    <a:pt x="229095" y="529132"/>
                  </a:lnTo>
                  <a:lnTo>
                    <a:pt x="262534" y="558736"/>
                  </a:lnTo>
                  <a:lnTo>
                    <a:pt x="297751" y="586270"/>
                  </a:lnTo>
                  <a:lnTo>
                    <a:pt x="334657" y="611644"/>
                  </a:lnTo>
                  <a:lnTo>
                    <a:pt x="373138" y="634758"/>
                  </a:lnTo>
                  <a:lnTo>
                    <a:pt x="413118" y="655510"/>
                  </a:lnTo>
                  <a:lnTo>
                    <a:pt x="454482" y="673811"/>
                  </a:lnTo>
                  <a:lnTo>
                    <a:pt x="497128" y="689559"/>
                  </a:lnTo>
                  <a:lnTo>
                    <a:pt x="540994" y="702665"/>
                  </a:lnTo>
                  <a:lnTo>
                    <a:pt x="585939" y="713028"/>
                  </a:lnTo>
                  <a:lnTo>
                    <a:pt x="631901" y="720547"/>
                  </a:lnTo>
                  <a:lnTo>
                    <a:pt x="678776" y="725119"/>
                  </a:lnTo>
                  <a:lnTo>
                    <a:pt x="726452" y="726668"/>
                  </a:lnTo>
                  <a:lnTo>
                    <a:pt x="726452" y="719670"/>
                  </a:lnTo>
                  <a:close/>
                </a:path>
                <a:path w="727075" h="727075">
                  <a:moveTo>
                    <a:pt x="726452" y="681583"/>
                  </a:moveTo>
                  <a:lnTo>
                    <a:pt x="677887" y="679869"/>
                  </a:lnTo>
                  <a:lnTo>
                    <a:pt x="630237" y="674801"/>
                  </a:lnTo>
                  <a:lnTo>
                    <a:pt x="583603" y="666496"/>
                  </a:lnTo>
                  <a:lnTo>
                    <a:pt x="538111" y="655066"/>
                  </a:lnTo>
                  <a:lnTo>
                    <a:pt x="493864" y="640638"/>
                  </a:lnTo>
                  <a:lnTo>
                    <a:pt x="451002" y="623328"/>
                  </a:lnTo>
                  <a:lnTo>
                    <a:pt x="409625" y="603237"/>
                  </a:lnTo>
                  <a:lnTo>
                    <a:pt x="369849" y="580504"/>
                  </a:lnTo>
                  <a:lnTo>
                    <a:pt x="331800" y="555218"/>
                  </a:lnTo>
                  <a:lnTo>
                    <a:pt x="295592" y="527519"/>
                  </a:lnTo>
                  <a:lnTo>
                    <a:pt x="261327" y="497509"/>
                  </a:lnTo>
                  <a:lnTo>
                    <a:pt x="229146" y="465315"/>
                  </a:lnTo>
                  <a:lnTo>
                    <a:pt x="199148" y="431050"/>
                  </a:lnTo>
                  <a:lnTo>
                    <a:pt x="171450" y="394830"/>
                  </a:lnTo>
                  <a:lnTo>
                    <a:pt x="146177" y="356768"/>
                  </a:lnTo>
                  <a:lnTo>
                    <a:pt x="123444" y="316979"/>
                  </a:lnTo>
                  <a:lnTo>
                    <a:pt x="103352" y="275577"/>
                  </a:lnTo>
                  <a:lnTo>
                    <a:pt x="86042" y="232702"/>
                  </a:lnTo>
                  <a:lnTo>
                    <a:pt x="71615" y="188442"/>
                  </a:lnTo>
                  <a:lnTo>
                    <a:pt x="60185" y="142925"/>
                  </a:lnTo>
                  <a:lnTo>
                    <a:pt x="51892" y="96266"/>
                  </a:lnTo>
                  <a:lnTo>
                    <a:pt x="46824" y="48590"/>
                  </a:lnTo>
                  <a:lnTo>
                    <a:pt x="45097" y="0"/>
                  </a:lnTo>
                  <a:lnTo>
                    <a:pt x="37871" y="0"/>
                  </a:lnTo>
                  <a:lnTo>
                    <a:pt x="39471" y="47066"/>
                  </a:lnTo>
                  <a:lnTo>
                    <a:pt x="44183" y="93294"/>
                  </a:lnTo>
                  <a:lnTo>
                    <a:pt x="51904" y="138595"/>
                  </a:lnTo>
                  <a:lnTo>
                    <a:pt x="62534" y="182841"/>
                  </a:lnTo>
                  <a:lnTo>
                    <a:pt x="75971" y="225933"/>
                  </a:lnTo>
                  <a:lnTo>
                    <a:pt x="92113" y="267779"/>
                  </a:lnTo>
                  <a:lnTo>
                    <a:pt x="110845" y="308279"/>
                  </a:lnTo>
                  <a:lnTo>
                    <a:pt x="132080" y="347306"/>
                  </a:lnTo>
                  <a:lnTo>
                    <a:pt x="155702" y="384771"/>
                  </a:lnTo>
                  <a:lnTo>
                    <a:pt x="181610" y="420573"/>
                  </a:lnTo>
                  <a:lnTo>
                    <a:pt x="209702" y="454609"/>
                  </a:lnTo>
                  <a:lnTo>
                    <a:pt x="239877" y="486765"/>
                  </a:lnTo>
                  <a:lnTo>
                    <a:pt x="272034" y="516940"/>
                  </a:lnTo>
                  <a:lnTo>
                    <a:pt x="306057" y="545045"/>
                  </a:lnTo>
                  <a:lnTo>
                    <a:pt x="341845" y="570953"/>
                  </a:lnTo>
                  <a:lnTo>
                    <a:pt x="379298" y="594588"/>
                  </a:lnTo>
                  <a:lnTo>
                    <a:pt x="418325" y="615823"/>
                  </a:lnTo>
                  <a:lnTo>
                    <a:pt x="458800" y="634555"/>
                  </a:lnTo>
                  <a:lnTo>
                    <a:pt x="500621" y="650697"/>
                  </a:lnTo>
                  <a:lnTo>
                    <a:pt x="543699" y="664133"/>
                  </a:lnTo>
                  <a:lnTo>
                    <a:pt x="587933" y="674763"/>
                  </a:lnTo>
                  <a:lnTo>
                    <a:pt x="633196" y="682485"/>
                  </a:lnTo>
                  <a:lnTo>
                    <a:pt x="679411" y="687197"/>
                  </a:lnTo>
                  <a:lnTo>
                    <a:pt x="726452" y="688797"/>
                  </a:lnTo>
                  <a:lnTo>
                    <a:pt x="726452" y="681583"/>
                  </a:lnTo>
                  <a:close/>
                </a:path>
                <a:path w="727075" h="727075">
                  <a:moveTo>
                    <a:pt x="726452" y="643699"/>
                  </a:moveTo>
                  <a:lnTo>
                    <a:pt x="678522" y="641934"/>
                  </a:lnTo>
                  <a:lnTo>
                    <a:pt x="631520" y="636714"/>
                  </a:lnTo>
                  <a:lnTo>
                    <a:pt x="585597" y="628154"/>
                  </a:lnTo>
                  <a:lnTo>
                    <a:pt x="540867" y="616407"/>
                  </a:lnTo>
                  <a:lnTo>
                    <a:pt x="497459" y="601560"/>
                  </a:lnTo>
                  <a:lnTo>
                    <a:pt x="455485" y="583780"/>
                  </a:lnTo>
                  <a:lnTo>
                    <a:pt x="415086" y="563168"/>
                  </a:lnTo>
                  <a:lnTo>
                    <a:pt x="376389" y="539851"/>
                  </a:lnTo>
                  <a:lnTo>
                    <a:pt x="339509" y="513956"/>
                  </a:lnTo>
                  <a:lnTo>
                    <a:pt x="304571" y="485609"/>
                  </a:lnTo>
                  <a:lnTo>
                    <a:pt x="271716" y="454939"/>
                  </a:lnTo>
                  <a:lnTo>
                    <a:pt x="241058" y="422071"/>
                  </a:lnTo>
                  <a:lnTo>
                    <a:pt x="212712" y="387121"/>
                  </a:lnTo>
                  <a:lnTo>
                    <a:pt x="186829" y="350227"/>
                  </a:lnTo>
                  <a:lnTo>
                    <a:pt x="163512" y="311518"/>
                  </a:lnTo>
                  <a:lnTo>
                    <a:pt x="142900" y="271106"/>
                  </a:lnTo>
                  <a:lnTo>
                    <a:pt x="125120" y="229120"/>
                  </a:lnTo>
                  <a:lnTo>
                    <a:pt x="110286" y="185686"/>
                  </a:lnTo>
                  <a:lnTo>
                    <a:pt x="98526" y="140931"/>
                  </a:lnTo>
                  <a:lnTo>
                    <a:pt x="89979" y="94983"/>
                  </a:lnTo>
                  <a:lnTo>
                    <a:pt x="84747" y="47955"/>
                  </a:lnTo>
                  <a:lnTo>
                    <a:pt x="82981" y="0"/>
                  </a:lnTo>
                  <a:lnTo>
                    <a:pt x="75971" y="0"/>
                  </a:lnTo>
                  <a:lnTo>
                    <a:pt x="77762" y="48488"/>
                  </a:lnTo>
                  <a:lnTo>
                    <a:pt x="83045" y="96037"/>
                  </a:lnTo>
                  <a:lnTo>
                    <a:pt x="91681" y="142481"/>
                  </a:lnTo>
                  <a:lnTo>
                    <a:pt x="103568" y="187731"/>
                  </a:lnTo>
                  <a:lnTo>
                    <a:pt x="118554" y="231648"/>
                  </a:lnTo>
                  <a:lnTo>
                    <a:pt x="136537" y="274091"/>
                  </a:lnTo>
                  <a:lnTo>
                    <a:pt x="157365" y="314947"/>
                  </a:lnTo>
                  <a:lnTo>
                    <a:pt x="180936" y="354076"/>
                  </a:lnTo>
                  <a:lnTo>
                    <a:pt x="207098" y="391375"/>
                  </a:lnTo>
                  <a:lnTo>
                    <a:pt x="235737" y="426694"/>
                  </a:lnTo>
                  <a:lnTo>
                    <a:pt x="266738" y="459917"/>
                  </a:lnTo>
                  <a:lnTo>
                    <a:pt x="299948" y="490918"/>
                  </a:lnTo>
                  <a:lnTo>
                    <a:pt x="335254" y="519569"/>
                  </a:lnTo>
                  <a:lnTo>
                    <a:pt x="372541" y="545744"/>
                  </a:lnTo>
                  <a:lnTo>
                    <a:pt x="411670" y="569302"/>
                  </a:lnTo>
                  <a:lnTo>
                    <a:pt x="452501" y="590143"/>
                  </a:lnTo>
                  <a:lnTo>
                    <a:pt x="494931" y="608126"/>
                  </a:lnTo>
                  <a:lnTo>
                    <a:pt x="538822" y="623112"/>
                  </a:lnTo>
                  <a:lnTo>
                    <a:pt x="584047" y="635000"/>
                  </a:lnTo>
                  <a:lnTo>
                    <a:pt x="630478" y="643636"/>
                  </a:lnTo>
                  <a:lnTo>
                    <a:pt x="677989" y="648919"/>
                  </a:lnTo>
                  <a:lnTo>
                    <a:pt x="726452" y="650709"/>
                  </a:lnTo>
                  <a:lnTo>
                    <a:pt x="726452" y="643699"/>
                  </a:lnTo>
                  <a:close/>
                </a:path>
                <a:path w="727075" h="727075">
                  <a:moveTo>
                    <a:pt x="726452" y="605586"/>
                  </a:moveTo>
                  <a:lnTo>
                    <a:pt x="679234" y="603770"/>
                  </a:lnTo>
                  <a:lnTo>
                    <a:pt x="632993" y="598373"/>
                  </a:lnTo>
                  <a:lnTo>
                    <a:pt x="587857" y="589572"/>
                  </a:lnTo>
                  <a:lnTo>
                    <a:pt x="543979" y="577469"/>
                  </a:lnTo>
                  <a:lnTo>
                    <a:pt x="501484" y="562203"/>
                  </a:lnTo>
                  <a:lnTo>
                    <a:pt x="460514" y="543941"/>
                  </a:lnTo>
                  <a:lnTo>
                    <a:pt x="421208" y="522782"/>
                  </a:lnTo>
                  <a:lnTo>
                    <a:pt x="383692" y="498881"/>
                  </a:lnTo>
                  <a:lnTo>
                    <a:pt x="348107" y="472363"/>
                  </a:lnTo>
                  <a:lnTo>
                    <a:pt x="314591" y="443382"/>
                  </a:lnTo>
                  <a:lnTo>
                    <a:pt x="283260" y="412051"/>
                  </a:lnTo>
                  <a:lnTo>
                    <a:pt x="254279" y="378523"/>
                  </a:lnTo>
                  <a:lnTo>
                    <a:pt x="227774" y="342925"/>
                  </a:lnTo>
                  <a:lnTo>
                    <a:pt x="203885" y="305396"/>
                  </a:lnTo>
                  <a:lnTo>
                    <a:pt x="182727" y="266065"/>
                  </a:lnTo>
                  <a:lnTo>
                    <a:pt x="164452" y="225082"/>
                  </a:lnTo>
                  <a:lnTo>
                    <a:pt x="149199" y="182575"/>
                  </a:lnTo>
                  <a:lnTo>
                    <a:pt x="137096" y="138671"/>
                  </a:lnTo>
                  <a:lnTo>
                    <a:pt x="128295" y="93522"/>
                  </a:lnTo>
                  <a:lnTo>
                    <a:pt x="122897" y="47244"/>
                  </a:lnTo>
                  <a:lnTo>
                    <a:pt x="121081" y="0"/>
                  </a:lnTo>
                  <a:lnTo>
                    <a:pt x="114071" y="0"/>
                  </a:lnTo>
                  <a:lnTo>
                    <a:pt x="115912" y="47802"/>
                  </a:lnTo>
                  <a:lnTo>
                    <a:pt x="121361" y="94615"/>
                  </a:lnTo>
                  <a:lnTo>
                    <a:pt x="130276" y="140296"/>
                  </a:lnTo>
                  <a:lnTo>
                    <a:pt x="142519" y="184708"/>
                  </a:lnTo>
                  <a:lnTo>
                    <a:pt x="157937" y="227723"/>
                  </a:lnTo>
                  <a:lnTo>
                    <a:pt x="176415" y="269176"/>
                  </a:lnTo>
                  <a:lnTo>
                    <a:pt x="197815" y="308965"/>
                  </a:lnTo>
                  <a:lnTo>
                    <a:pt x="221983" y="346925"/>
                  </a:lnTo>
                  <a:lnTo>
                    <a:pt x="248793" y="382930"/>
                  </a:lnTo>
                  <a:lnTo>
                    <a:pt x="278104" y="416852"/>
                  </a:lnTo>
                  <a:lnTo>
                    <a:pt x="309791" y="448538"/>
                  </a:lnTo>
                  <a:lnTo>
                    <a:pt x="343700" y="477850"/>
                  </a:lnTo>
                  <a:lnTo>
                    <a:pt x="379691" y="504672"/>
                  </a:lnTo>
                  <a:lnTo>
                    <a:pt x="417639" y="528840"/>
                  </a:lnTo>
                  <a:lnTo>
                    <a:pt x="457403" y="550240"/>
                  </a:lnTo>
                  <a:lnTo>
                    <a:pt x="498856" y="568718"/>
                  </a:lnTo>
                  <a:lnTo>
                    <a:pt x="541845" y="584149"/>
                  </a:lnTo>
                  <a:lnTo>
                    <a:pt x="586232" y="596392"/>
                  </a:lnTo>
                  <a:lnTo>
                    <a:pt x="631888" y="605294"/>
                  </a:lnTo>
                  <a:lnTo>
                    <a:pt x="678675" y="610743"/>
                  </a:lnTo>
                  <a:lnTo>
                    <a:pt x="726452" y="612597"/>
                  </a:lnTo>
                  <a:lnTo>
                    <a:pt x="726452" y="605586"/>
                  </a:lnTo>
                  <a:close/>
                </a:path>
                <a:path w="727075" h="727075">
                  <a:moveTo>
                    <a:pt x="726452" y="567499"/>
                  </a:moveTo>
                  <a:lnTo>
                    <a:pt x="677595" y="565416"/>
                  </a:lnTo>
                  <a:lnTo>
                    <a:pt x="629881" y="559269"/>
                  </a:lnTo>
                  <a:lnTo>
                    <a:pt x="583463" y="549236"/>
                  </a:lnTo>
                  <a:lnTo>
                    <a:pt x="538543" y="535482"/>
                  </a:lnTo>
                  <a:lnTo>
                    <a:pt x="495261" y="518185"/>
                  </a:lnTo>
                  <a:lnTo>
                    <a:pt x="453809" y="497509"/>
                  </a:lnTo>
                  <a:lnTo>
                    <a:pt x="414350" y="473633"/>
                  </a:lnTo>
                  <a:lnTo>
                    <a:pt x="377063" y="446735"/>
                  </a:lnTo>
                  <a:lnTo>
                    <a:pt x="342112" y="416979"/>
                  </a:lnTo>
                  <a:lnTo>
                    <a:pt x="309676" y="384530"/>
                  </a:lnTo>
                  <a:lnTo>
                    <a:pt x="279920" y="349567"/>
                  </a:lnTo>
                  <a:lnTo>
                    <a:pt x="253034" y="312267"/>
                  </a:lnTo>
                  <a:lnTo>
                    <a:pt x="229158" y="272796"/>
                  </a:lnTo>
                  <a:lnTo>
                    <a:pt x="208495" y="231330"/>
                  </a:lnTo>
                  <a:lnTo>
                    <a:pt x="191198" y="188023"/>
                  </a:lnTo>
                  <a:lnTo>
                    <a:pt x="177444" y="143065"/>
                  </a:lnTo>
                  <a:lnTo>
                    <a:pt x="167411" y="96634"/>
                  </a:lnTo>
                  <a:lnTo>
                    <a:pt x="161264" y="48882"/>
                  </a:lnTo>
                  <a:lnTo>
                    <a:pt x="159169" y="0"/>
                  </a:lnTo>
                  <a:lnTo>
                    <a:pt x="151942" y="0"/>
                  </a:lnTo>
                  <a:lnTo>
                    <a:pt x="153860" y="47053"/>
                  </a:lnTo>
                  <a:lnTo>
                    <a:pt x="159486" y="93078"/>
                  </a:lnTo>
                  <a:lnTo>
                    <a:pt x="168681" y="137909"/>
                  </a:lnTo>
                  <a:lnTo>
                    <a:pt x="181305" y="181419"/>
                  </a:lnTo>
                  <a:lnTo>
                    <a:pt x="197192" y="223456"/>
                  </a:lnTo>
                  <a:lnTo>
                    <a:pt x="216204" y="263855"/>
                  </a:lnTo>
                  <a:lnTo>
                    <a:pt x="238188" y="302475"/>
                  </a:lnTo>
                  <a:lnTo>
                    <a:pt x="262991" y="339166"/>
                  </a:lnTo>
                  <a:lnTo>
                    <a:pt x="290474" y="373773"/>
                  </a:lnTo>
                  <a:lnTo>
                    <a:pt x="320484" y="406158"/>
                  </a:lnTo>
                  <a:lnTo>
                    <a:pt x="352856" y="436168"/>
                  </a:lnTo>
                  <a:lnTo>
                    <a:pt x="387464" y="463651"/>
                  </a:lnTo>
                  <a:lnTo>
                    <a:pt x="424141" y="488467"/>
                  </a:lnTo>
                  <a:lnTo>
                    <a:pt x="462749" y="510451"/>
                  </a:lnTo>
                  <a:lnTo>
                    <a:pt x="503123" y="529463"/>
                  </a:lnTo>
                  <a:lnTo>
                    <a:pt x="545134" y="545363"/>
                  </a:lnTo>
                  <a:lnTo>
                    <a:pt x="588619" y="557974"/>
                  </a:lnTo>
                  <a:lnTo>
                    <a:pt x="633437" y="567169"/>
                  </a:lnTo>
                  <a:lnTo>
                    <a:pt x="679424" y="572808"/>
                  </a:lnTo>
                  <a:lnTo>
                    <a:pt x="726452" y="574713"/>
                  </a:lnTo>
                  <a:lnTo>
                    <a:pt x="726452" y="567499"/>
                  </a:lnTo>
                  <a:close/>
                </a:path>
                <a:path w="727075" h="727075">
                  <a:moveTo>
                    <a:pt x="726452" y="529386"/>
                  </a:moveTo>
                  <a:lnTo>
                    <a:pt x="678383" y="527227"/>
                  </a:lnTo>
                  <a:lnTo>
                    <a:pt x="631494" y="520839"/>
                  </a:lnTo>
                  <a:lnTo>
                    <a:pt x="585990" y="510451"/>
                  </a:lnTo>
                  <a:lnTo>
                    <a:pt x="542061" y="496214"/>
                  </a:lnTo>
                  <a:lnTo>
                    <a:pt x="499872" y="478332"/>
                  </a:lnTo>
                  <a:lnTo>
                    <a:pt x="459638" y="456996"/>
                  </a:lnTo>
                  <a:lnTo>
                    <a:pt x="421538" y="432396"/>
                  </a:lnTo>
                  <a:lnTo>
                    <a:pt x="385762" y="404710"/>
                  </a:lnTo>
                  <a:lnTo>
                    <a:pt x="352501" y="374142"/>
                  </a:lnTo>
                  <a:lnTo>
                    <a:pt x="321932" y="340868"/>
                  </a:lnTo>
                  <a:lnTo>
                    <a:pt x="294259" y="305079"/>
                  </a:lnTo>
                  <a:lnTo>
                    <a:pt x="269659" y="266966"/>
                  </a:lnTo>
                  <a:lnTo>
                    <a:pt x="248323" y="226707"/>
                  </a:lnTo>
                  <a:lnTo>
                    <a:pt x="230454" y="184518"/>
                  </a:lnTo>
                  <a:lnTo>
                    <a:pt x="216217" y="140550"/>
                  </a:lnTo>
                  <a:lnTo>
                    <a:pt x="205816" y="95021"/>
                  </a:lnTo>
                  <a:lnTo>
                    <a:pt x="199440" y="48107"/>
                  </a:lnTo>
                  <a:lnTo>
                    <a:pt x="197269" y="0"/>
                  </a:lnTo>
                  <a:lnTo>
                    <a:pt x="190042" y="0"/>
                  </a:lnTo>
                  <a:lnTo>
                    <a:pt x="192239" y="48755"/>
                  </a:lnTo>
                  <a:lnTo>
                    <a:pt x="198704" y="96304"/>
                  </a:lnTo>
                  <a:lnTo>
                    <a:pt x="209257" y="142455"/>
                  </a:lnTo>
                  <a:lnTo>
                    <a:pt x="223685" y="187020"/>
                  </a:lnTo>
                  <a:lnTo>
                    <a:pt x="241808" y="229793"/>
                  </a:lnTo>
                  <a:lnTo>
                    <a:pt x="263436" y="270586"/>
                  </a:lnTo>
                  <a:lnTo>
                    <a:pt x="288366" y="309232"/>
                  </a:lnTo>
                  <a:lnTo>
                    <a:pt x="316420" y="345503"/>
                  </a:lnTo>
                  <a:lnTo>
                    <a:pt x="347408" y="379234"/>
                  </a:lnTo>
                  <a:lnTo>
                    <a:pt x="381127" y="410235"/>
                  </a:lnTo>
                  <a:lnTo>
                    <a:pt x="417398" y="438289"/>
                  </a:lnTo>
                  <a:lnTo>
                    <a:pt x="456018" y="463232"/>
                  </a:lnTo>
                  <a:lnTo>
                    <a:pt x="496798" y="484860"/>
                  </a:lnTo>
                  <a:lnTo>
                    <a:pt x="539559" y="502996"/>
                  </a:lnTo>
                  <a:lnTo>
                    <a:pt x="584085" y="517423"/>
                  </a:lnTo>
                  <a:lnTo>
                    <a:pt x="630212" y="527964"/>
                  </a:lnTo>
                  <a:lnTo>
                    <a:pt x="677722" y="534428"/>
                  </a:lnTo>
                  <a:lnTo>
                    <a:pt x="726452" y="536625"/>
                  </a:lnTo>
                  <a:lnTo>
                    <a:pt x="726452" y="529386"/>
                  </a:lnTo>
                  <a:close/>
                </a:path>
                <a:path w="727075" h="727075">
                  <a:moveTo>
                    <a:pt x="726452" y="491540"/>
                  </a:moveTo>
                  <a:lnTo>
                    <a:pt x="679221" y="489280"/>
                  </a:lnTo>
                  <a:lnTo>
                    <a:pt x="633234" y="482650"/>
                  </a:lnTo>
                  <a:lnTo>
                    <a:pt x="588708" y="471855"/>
                  </a:lnTo>
                  <a:lnTo>
                    <a:pt x="545858" y="457098"/>
                  </a:lnTo>
                  <a:lnTo>
                    <a:pt x="504888" y="438607"/>
                  </a:lnTo>
                  <a:lnTo>
                    <a:pt x="465988" y="416560"/>
                  </a:lnTo>
                  <a:lnTo>
                    <a:pt x="429387" y="391185"/>
                  </a:lnTo>
                  <a:lnTo>
                    <a:pt x="395287" y="362686"/>
                  </a:lnTo>
                  <a:lnTo>
                    <a:pt x="363893" y="331266"/>
                  </a:lnTo>
                  <a:lnTo>
                    <a:pt x="335419" y="297154"/>
                  </a:lnTo>
                  <a:lnTo>
                    <a:pt x="310057" y="260527"/>
                  </a:lnTo>
                  <a:lnTo>
                    <a:pt x="288036" y="221615"/>
                  </a:lnTo>
                  <a:lnTo>
                    <a:pt x="269557" y="180619"/>
                  </a:lnTo>
                  <a:lnTo>
                    <a:pt x="254812" y="137756"/>
                  </a:lnTo>
                  <a:lnTo>
                    <a:pt x="244030" y="93218"/>
                  </a:lnTo>
                  <a:lnTo>
                    <a:pt x="237401" y="47231"/>
                  </a:lnTo>
                  <a:lnTo>
                    <a:pt x="235153" y="0"/>
                  </a:lnTo>
                  <a:lnTo>
                    <a:pt x="228142" y="0"/>
                  </a:lnTo>
                  <a:lnTo>
                    <a:pt x="230428" y="47917"/>
                  </a:lnTo>
                  <a:lnTo>
                    <a:pt x="237147" y="94576"/>
                  </a:lnTo>
                  <a:lnTo>
                    <a:pt x="248094" y="139750"/>
                  </a:lnTo>
                  <a:lnTo>
                    <a:pt x="263055" y="183235"/>
                  </a:lnTo>
                  <a:lnTo>
                    <a:pt x="281813" y="224815"/>
                  </a:lnTo>
                  <a:lnTo>
                    <a:pt x="304152" y="264274"/>
                  </a:lnTo>
                  <a:lnTo>
                    <a:pt x="329882" y="301421"/>
                  </a:lnTo>
                  <a:lnTo>
                    <a:pt x="358775" y="336029"/>
                  </a:lnTo>
                  <a:lnTo>
                    <a:pt x="390613" y="367880"/>
                  </a:lnTo>
                  <a:lnTo>
                    <a:pt x="425208" y="396786"/>
                  </a:lnTo>
                  <a:lnTo>
                    <a:pt x="462330" y="422516"/>
                  </a:lnTo>
                  <a:lnTo>
                    <a:pt x="501777" y="444868"/>
                  </a:lnTo>
                  <a:lnTo>
                    <a:pt x="543331" y="463626"/>
                  </a:lnTo>
                  <a:lnTo>
                    <a:pt x="586790" y="478586"/>
                  </a:lnTo>
                  <a:lnTo>
                    <a:pt x="631939" y="489534"/>
                  </a:lnTo>
                  <a:lnTo>
                    <a:pt x="678561" y="496252"/>
                  </a:lnTo>
                  <a:lnTo>
                    <a:pt x="726452" y="498538"/>
                  </a:lnTo>
                  <a:lnTo>
                    <a:pt x="726452" y="491540"/>
                  </a:lnTo>
                  <a:close/>
                </a:path>
                <a:path w="727075" h="727075">
                  <a:moveTo>
                    <a:pt x="726452" y="453428"/>
                  </a:moveTo>
                  <a:lnTo>
                    <a:pt x="680199" y="451078"/>
                  </a:lnTo>
                  <a:lnTo>
                    <a:pt x="635254" y="444195"/>
                  </a:lnTo>
                  <a:lnTo>
                    <a:pt x="591858" y="433006"/>
                  </a:lnTo>
                  <a:lnTo>
                    <a:pt x="550252" y="417741"/>
                  </a:lnTo>
                  <a:lnTo>
                    <a:pt x="510641" y="398614"/>
                  </a:lnTo>
                  <a:lnTo>
                    <a:pt x="473278" y="375881"/>
                  </a:lnTo>
                  <a:lnTo>
                    <a:pt x="438365" y="349758"/>
                  </a:lnTo>
                  <a:lnTo>
                    <a:pt x="406171" y="320471"/>
                  </a:lnTo>
                  <a:lnTo>
                    <a:pt x="376885" y="288251"/>
                  </a:lnTo>
                  <a:lnTo>
                    <a:pt x="350774" y="253339"/>
                  </a:lnTo>
                  <a:lnTo>
                    <a:pt x="328041" y="215950"/>
                  </a:lnTo>
                  <a:lnTo>
                    <a:pt x="308927" y="176326"/>
                  </a:lnTo>
                  <a:lnTo>
                    <a:pt x="293662" y="134683"/>
                  </a:lnTo>
                  <a:lnTo>
                    <a:pt x="282473" y="91262"/>
                  </a:lnTo>
                  <a:lnTo>
                    <a:pt x="275590" y="46291"/>
                  </a:lnTo>
                  <a:lnTo>
                    <a:pt x="273240" y="0"/>
                  </a:lnTo>
                  <a:lnTo>
                    <a:pt x="266242" y="0"/>
                  </a:lnTo>
                  <a:lnTo>
                    <a:pt x="268617" y="47015"/>
                  </a:lnTo>
                  <a:lnTo>
                    <a:pt x="275602" y="92697"/>
                  </a:lnTo>
                  <a:lnTo>
                    <a:pt x="286969" y="136791"/>
                  </a:lnTo>
                  <a:lnTo>
                    <a:pt x="302463" y="179082"/>
                  </a:lnTo>
                  <a:lnTo>
                    <a:pt x="321868" y="219329"/>
                  </a:lnTo>
                  <a:lnTo>
                    <a:pt x="344944" y="257289"/>
                  </a:lnTo>
                  <a:lnTo>
                    <a:pt x="371462" y="292747"/>
                  </a:lnTo>
                  <a:lnTo>
                    <a:pt x="401193" y="325450"/>
                  </a:lnTo>
                  <a:lnTo>
                    <a:pt x="433882" y="355180"/>
                  </a:lnTo>
                  <a:lnTo>
                    <a:pt x="469328" y="381711"/>
                  </a:lnTo>
                  <a:lnTo>
                    <a:pt x="507276" y="404799"/>
                  </a:lnTo>
                  <a:lnTo>
                    <a:pt x="547497" y="424205"/>
                  </a:lnTo>
                  <a:lnTo>
                    <a:pt x="589749" y="439699"/>
                  </a:lnTo>
                  <a:lnTo>
                    <a:pt x="633818" y="451065"/>
                  </a:lnTo>
                  <a:lnTo>
                    <a:pt x="679462" y="458050"/>
                  </a:lnTo>
                  <a:lnTo>
                    <a:pt x="726452" y="460425"/>
                  </a:lnTo>
                  <a:lnTo>
                    <a:pt x="726452" y="453428"/>
                  </a:lnTo>
                  <a:close/>
                </a:path>
                <a:path w="727075" h="727075">
                  <a:moveTo>
                    <a:pt x="726452" y="415340"/>
                  </a:moveTo>
                  <a:lnTo>
                    <a:pt x="678129" y="412534"/>
                  </a:lnTo>
                  <a:lnTo>
                    <a:pt x="631418" y="404355"/>
                  </a:lnTo>
                  <a:lnTo>
                    <a:pt x="586638" y="391083"/>
                  </a:lnTo>
                  <a:lnTo>
                    <a:pt x="544093" y="373062"/>
                  </a:lnTo>
                  <a:lnTo>
                    <a:pt x="504113" y="350583"/>
                  </a:lnTo>
                  <a:lnTo>
                    <a:pt x="467017" y="323977"/>
                  </a:lnTo>
                  <a:lnTo>
                    <a:pt x="433095" y="293547"/>
                  </a:lnTo>
                  <a:lnTo>
                    <a:pt x="402678" y="259613"/>
                  </a:lnTo>
                  <a:lnTo>
                    <a:pt x="376085" y="222491"/>
                  </a:lnTo>
                  <a:lnTo>
                    <a:pt x="353606" y="182486"/>
                  </a:lnTo>
                  <a:lnTo>
                    <a:pt x="335584" y="139928"/>
                  </a:lnTo>
                  <a:lnTo>
                    <a:pt x="322326" y="95110"/>
                  </a:lnTo>
                  <a:lnTo>
                    <a:pt x="314134" y="48361"/>
                  </a:lnTo>
                  <a:lnTo>
                    <a:pt x="311340" y="0"/>
                  </a:lnTo>
                  <a:lnTo>
                    <a:pt x="304101" y="0"/>
                  </a:lnTo>
                  <a:lnTo>
                    <a:pt x="306946" y="49199"/>
                  </a:lnTo>
                  <a:lnTo>
                    <a:pt x="315277" y="96748"/>
                  </a:lnTo>
                  <a:lnTo>
                    <a:pt x="328777" y="142341"/>
                  </a:lnTo>
                  <a:lnTo>
                    <a:pt x="347116" y="185648"/>
                  </a:lnTo>
                  <a:lnTo>
                    <a:pt x="369989" y="226339"/>
                  </a:lnTo>
                  <a:lnTo>
                    <a:pt x="397052" y="264109"/>
                  </a:lnTo>
                  <a:lnTo>
                    <a:pt x="428002" y="298627"/>
                  </a:lnTo>
                  <a:lnTo>
                    <a:pt x="462508" y="329590"/>
                  </a:lnTo>
                  <a:lnTo>
                    <a:pt x="500265" y="356654"/>
                  </a:lnTo>
                  <a:lnTo>
                    <a:pt x="540943" y="379526"/>
                  </a:lnTo>
                  <a:lnTo>
                    <a:pt x="584212" y="397865"/>
                  </a:lnTo>
                  <a:lnTo>
                    <a:pt x="629767" y="411365"/>
                  </a:lnTo>
                  <a:lnTo>
                    <a:pt x="677291" y="419696"/>
                  </a:lnTo>
                  <a:lnTo>
                    <a:pt x="726452" y="422554"/>
                  </a:lnTo>
                  <a:lnTo>
                    <a:pt x="726452" y="415340"/>
                  </a:lnTo>
                  <a:close/>
                </a:path>
                <a:path w="727075" h="727075">
                  <a:moveTo>
                    <a:pt x="726452" y="377456"/>
                  </a:moveTo>
                  <a:lnTo>
                    <a:pt x="679246" y="374510"/>
                  </a:lnTo>
                  <a:lnTo>
                    <a:pt x="633755" y="365899"/>
                  </a:lnTo>
                  <a:lnTo>
                    <a:pt x="590346" y="351993"/>
                  </a:lnTo>
                  <a:lnTo>
                    <a:pt x="549363" y="333146"/>
                  </a:lnTo>
                  <a:lnTo>
                    <a:pt x="511187" y="309702"/>
                  </a:lnTo>
                  <a:lnTo>
                    <a:pt x="476148" y="282028"/>
                  </a:lnTo>
                  <a:lnTo>
                    <a:pt x="444627" y="250494"/>
                  </a:lnTo>
                  <a:lnTo>
                    <a:pt x="416966" y="215442"/>
                  </a:lnTo>
                  <a:lnTo>
                    <a:pt x="393534" y="177241"/>
                  </a:lnTo>
                  <a:lnTo>
                    <a:pt x="374688" y="136232"/>
                  </a:lnTo>
                  <a:lnTo>
                    <a:pt x="360781" y="92786"/>
                  </a:lnTo>
                  <a:lnTo>
                    <a:pt x="352171" y="47244"/>
                  </a:lnTo>
                  <a:lnTo>
                    <a:pt x="349224" y="0"/>
                  </a:lnTo>
                  <a:lnTo>
                    <a:pt x="342214" y="0"/>
                  </a:lnTo>
                  <a:lnTo>
                    <a:pt x="345224" y="48145"/>
                  </a:lnTo>
                  <a:lnTo>
                    <a:pt x="353987" y="94526"/>
                  </a:lnTo>
                  <a:lnTo>
                    <a:pt x="368147" y="138785"/>
                  </a:lnTo>
                  <a:lnTo>
                    <a:pt x="387337" y="180555"/>
                  </a:lnTo>
                  <a:lnTo>
                    <a:pt x="411200" y="219481"/>
                  </a:lnTo>
                  <a:lnTo>
                    <a:pt x="439369" y="255181"/>
                  </a:lnTo>
                  <a:lnTo>
                    <a:pt x="471474" y="287299"/>
                  </a:lnTo>
                  <a:lnTo>
                    <a:pt x="507149" y="315468"/>
                  </a:lnTo>
                  <a:lnTo>
                    <a:pt x="546049" y="339344"/>
                  </a:lnTo>
                  <a:lnTo>
                    <a:pt x="587781" y="358533"/>
                  </a:lnTo>
                  <a:lnTo>
                    <a:pt x="632015" y="372694"/>
                  </a:lnTo>
                  <a:lnTo>
                    <a:pt x="678357" y="381457"/>
                  </a:lnTo>
                  <a:lnTo>
                    <a:pt x="726452" y="384467"/>
                  </a:lnTo>
                  <a:lnTo>
                    <a:pt x="726452" y="377456"/>
                  </a:lnTo>
                  <a:close/>
                </a:path>
                <a:path w="727075" h="727075">
                  <a:moveTo>
                    <a:pt x="726452" y="339369"/>
                  </a:moveTo>
                  <a:lnTo>
                    <a:pt x="680554" y="336270"/>
                  </a:lnTo>
                  <a:lnTo>
                    <a:pt x="636485" y="327215"/>
                  </a:lnTo>
                  <a:lnTo>
                    <a:pt x="594677" y="312635"/>
                  </a:lnTo>
                  <a:lnTo>
                    <a:pt x="555523" y="292938"/>
                  </a:lnTo>
                  <a:lnTo>
                    <a:pt x="519442" y="268516"/>
                  </a:lnTo>
                  <a:lnTo>
                    <a:pt x="486854" y="239801"/>
                  </a:lnTo>
                  <a:lnTo>
                    <a:pt x="458139" y="207187"/>
                  </a:lnTo>
                  <a:lnTo>
                    <a:pt x="433730" y="171081"/>
                  </a:lnTo>
                  <a:lnTo>
                    <a:pt x="414032" y="131902"/>
                  </a:lnTo>
                  <a:lnTo>
                    <a:pt x="399453" y="90055"/>
                  </a:lnTo>
                  <a:lnTo>
                    <a:pt x="390410" y="45948"/>
                  </a:lnTo>
                  <a:lnTo>
                    <a:pt x="387311" y="0"/>
                  </a:lnTo>
                  <a:lnTo>
                    <a:pt x="380301" y="0"/>
                  </a:lnTo>
                  <a:lnTo>
                    <a:pt x="383476" y="46913"/>
                  </a:lnTo>
                  <a:lnTo>
                    <a:pt x="392696" y="91948"/>
                  </a:lnTo>
                  <a:lnTo>
                    <a:pt x="407568" y="134658"/>
                  </a:lnTo>
                  <a:lnTo>
                    <a:pt x="427672" y="174650"/>
                  </a:lnTo>
                  <a:lnTo>
                    <a:pt x="452577" y="211493"/>
                  </a:lnTo>
                  <a:lnTo>
                    <a:pt x="481863" y="244779"/>
                  </a:lnTo>
                  <a:lnTo>
                    <a:pt x="515137" y="274091"/>
                  </a:lnTo>
                  <a:lnTo>
                    <a:pt x="551954" y="298996"/>
                  </a:lnTo>
                  <a:lnTo>
                    <a:pt x="591921" y="319100"/>
                  </a:lnTo>
                  <a:lnTo>
                    <a:pt x="634606" y="333984"/>
                  </a:lnTo>
                  <a:lnTo>
                    <a:pt x="679589" y="343204"/>
                  </a:lnTo>
                  <a:lnTo>
                    <a:pt x="726452" y="346379"/>
                  </a:lnTo>
                  <a:lnTo>
                    <a:pt x="726452" y="339369"/>
                  </a:lnTo>
                  <a:close/>
                </a:path>
                <a:path w="727075" h="727075">
                  <a:moveTo>
                    <a:pt x="726452" y="301256"/>
                  </a:moveTo>
                  <a:lnTo>
                    <a:pt x="677697" y="297307"/>
                  </a:lnTo>
                  <a:lnTo>
                    <a:pt x="631418" y="285877"/>
                  </a:lnTo>
                  <a:lnTo>
                    <a:pt x="588251" y="267589"/>
                  </a:lnTo>
                  <a:lnTo>
                    <a:pt x="548805" y="243078"/>
                  </a:lnTo>
                  <a:lnTo>
                    <a:pt x="513702" y="212940"/>
                  </a:lnTo>
                  <a:lnTo>
                    <a:pt x="483590" y="177825"/>
                  </a:lnTo>
                  <a:lnTo>
                    <a:pt x="459079" y="138353"/>
                  </a:lnTo>
                  <a:lnTo>
                    <a:pt x="440791" y="95135"/>
                  </a:lnTo>
                  <a:lnTo>
                    <a:pt x="429374" y="48806"/>
                  </a:lnTo>
                  <a:lnTo>
                    <a:pt x="425424" y="0"/>
                  </a:lnTo>
                  <a:lnTo>
                    <a:pt x="418185" y="0"/>
                  </a:lnTo>
                  <a:lnTo>
                    <a:pt x="421538" y="45478"/>
                  </a:lnTo>
                  <a:lnTo>
                    <a:pt x="431279" y="88925"/>
                  </a:lnTo>
                  <a:lnTo>
                    <a:pt x="446925" y="129844"/>
                  </a:lnTo>
                  <a:lnTo>
                    <a:pt x="467995" y="167767"/>
                  </a:lnTo>
                  <a:lnTo>
                    <a:pt x="493991" y="202196"/>
                  </a:lnTo>
                  <a:lnTo>
                    <a:pt x="524433" y="232664"/>
                  </a:lnTo>
                  <a:lnTo>
                    <a:pt x="558850" y="258673"/>
                  </a:lnTo>
                  <a:lnTo>
                    <a:pt x="596747" y="279742"/>
                  </a:lnTo>
                  <a:lnTo>
                    <a:pt x="637628" y="295402"/>
                  </a:lnTo>
                  <a:lnTo>
                    <a:pt x="681024" y="305142"/>
                  </a:lnTo>
                  <a:lnTo>
                    <a:pt x="726452" y="308495"/>
                  </a:lnTo>
                  <a:lnTo>
                    <a:pt x="726452" y="301256"/>
                  </a:lnTo>
                  <a:close/>
                </a:path>
                <a:path w="727075" h="727075">
                  <a:moveTo>
                    <a:pt x="726452" y="263169"/>
                  </a:moveTo>
                  <a:lnTo>
                    <a:pt x="679259" y="258914"/>
                  </a:lnTo>
                  <a:lnTo>
                    <a:pt x="634822" y="246684"/>
                  </a:lnTo>
                  <a:lnTo>
                    <a:pt x="593864" y="227190"/>
                  </a:lnTo>
                  <a:lnTo>
                    <a:pt x="557161" y="201206"/>
                  </a:lnTo>
                  <a:lnTo>
                    <a:pt x="525449" y="169481"/>
                  </a:lnTo>
                  <a:lnTo>
                    <a:pt x="499465" y="132740"/>
                  </a:lnTo>
                  <a:lnTo>
                    <a:pt x="479983" y="91744"/>
                  </a:lnTo>
                  <a:lnTo>
                    <a:pt x="467753" y="47256"/>
                  </a:lnTo>
                  <a:lnTo>
                    <a:pt x="463499" y="0"/>
                  </a:lnTo>
                  <a:lnTo>
                    <a:pt x="456298" y="0"/>
                  </a:lnTo>
                  <a:lnTo>
                    <a:pt x="460654" y="48539"/>
                  </a:lnTo>
                  <a:lnTo>
                    <a:pt x="473240" y="94246"/>
                  </a:lnTo>
                  <a:lnTo>
                    <a:pt x="493255" y="136359"/>
                  </a:lnTo>
                  <a:lnTo>
                    <a:pt x="519938" y="174117"/>
                  </a:lnTo>
                  <a:lnTo>
                    <a:pt x="552526" y="206717"/>
                  </a:lnTo>
                  <a:lnTo>
                    <a:pt x="590245" y="233426"/>
                  </a:lnTo>
                  <a:lnTo>
                    <a:pt x="632320" y="253453"/>
                  </a:lnTo>
                  <a:lnTo>
                    <a:pt x="677976" y="266026"/>
                  </a:lnTo>
                  <a:lnTo>
                    <a:pt x="726452" y="270395"/>
                  </a:lnTo>
                  <a:lnTo>
                    <a:pt x="726452" y="263169"/>
                  </a:lnTo>
                  <a:close/>
                </a:path>
              </a:pathLst>
            </a:custGeom>
            <a:solidFill>
              <a:srgbClr val="FBDC0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endParaRPr>
            </a:p>
          </p:txBody>
        </p:sp>
        <p:pic>
          <p:nvPicPr>
            <p:cNvPr id="23" name="object 11">
              <a:extLst>
                <a:ext uri="{FF2B5EF4-FFF2-40B4-BE49-F238E27FC236}">
                  <a16:creationId xmlns:a16="http://schemas.microsoft.com/office/drawing/2014/main" id="{D63DEA83-0900-4F25-946D-86739B9214FE}"/>
                </a:ext>
              </a:extLst>
            </p:cNvPr>
            <p:cNvPicPr/>
            <p:nvPr/>
          </p:nvPicPr>
          <p:blipFill>
            <a:blip r:embed="rId5" cstate="print"/>
            <a:stretch>
              <a:fillRect/>
            </a:stretch>
          </p:blipFill>
          <p:spPr>
            <a:xfrm>
              <a:off x="1283007" y="333756"/>
              <a:ext cx="232070" cy="232301"/>
            </a:xfrm>
            <a:prstGeom prst="rect">
              <a:avLst/>
            </a:prstGeom>
          </p:spPr>
        </p:pic>
      </p:grpSp>
    </p:spTree>
    <p:extLst>
      <p:ext uri="{BB962C8B-B14F-4D97-AF65-F5344CB8AC3E}">
        <p14:creationId xmlns:p14="http://schemas.microsoft.com/office/powerpoint/2010/main" val="27717830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CaixaDeTexto 19">
            <a:extLst>
              <a:ext uri="{FF2B5EF4-FFF2-40B4-BE49-F238E27FC236}">
                <a16:creationId xmlns:a16="http://schemas.microsoft.com/office/drawing/2014/main" id="{A46551A9-0585-4546-BA8B-1D9D8B4856E2}"/>
              </a:ext>
            </a:extLst>
          </p:cNvPr>
          <p:cNvSpPr txBox="1"/>
          <p:nvPr/>
        </p:nvSpPr>
        <p:spPr>
          <a:xfrm>
            <a:off x="7854176" y="3927267"/>
            <a:ext cx="3561386" cy="553998"/>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a-Latn-001" sz="1000" b="0" i="0" u="none" strike="noStrike" kern="1200" cap="none" spc="0" normalizeH="0" baseline="0" noProof="0" dirty="0">
                <a:ln>
                  <a:noFill/>
                </a:ln>
                <a:solidFill>
                  <a:prstClr val="black"/>
                </a:solidFill>
                <a:effectLst/>
                <a:uLnTx/>
                <a:uFillTx/>
                <a:latin typeface="Calibri" panose="020F0502020204030204"/>
                <a:ea typeface="+mn-ea"/>
                <a:cs typeface="+mn-cs"/>
              </a:rPr>
              <a:t>Descrição de imagem</a:t>
            </a:r>
            <a:r>
              <a:rPr kumimoji="0" lang="pt-BR" sz="1000" b="0" i="0" u="none" strike="noStrike" kern="1200" cap="none" spc="0" normalizeH="0" baseline="0" noProof="0" dirty="0">
                <a:ln>
                  <a:noFill/>
                </a:ln>
                <a:solidFill>
                  <a:prstClr val="black"/>
                </a:solidFill>
                <a:effectLst/>
                <a:uLnTx/>
                <a:uFillTx/>
                <a:latin typeface="Calibri" panose="020F0502020204030204"/>
                <a:ea typeface="+mn-ea"/>
                <a:cs typeface="+mn-cs"/>
              </a:rPr>
              <a:t>: da direita para esquerda Mariana, Sergio, Ana Paula, Dra. Valdete, Dani Freitas, Dra. Ana Carolina e Sheila, ao fundo banner do congresso. </a:t>
            </a:r>
          </a:p>
        </p:txBody>
      </p:sp>
      <p:sp>
        <p:nvSpPr>
          <p:cNvPr id="12" name="CaixaDeTexto 11">
            <a:extLst>
              <a:ext uri="{FF2B5EF4-FFF2-40B4-BE49-F238E27FC236}">
                <a16:creationId xmlns:a16="http://schemas.microsoft.com/office/drawing/2014/main" id="{A45A91FA-1DD8-4B2A-89F9-9D7E1C3E16D0}"/>
              </a:ext>
            </a:extLst>
          </p:cNvPr>
          <p:cNvSpPr txBox="1"/>
          <p:nvPr/>
        </p:nvSpPr>
        <p:spPr>
          <a:xfrm>
            <a:off x="940091" y="1306774"/>
            <a:ext cx="6412726" cy="255454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Atividade: Congresso da Sociedade Brasileira de Visão Subnormal</a:t>
            </a:r>
            <a:endParaRPr kumimoji="0" lang="pt-BR" sz="16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Local:</a:t>
            </a:r>
            <a:r>
              <a:rPr kumimoji="0" lang="pt-BR"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Centro Brasileiro Paralímpico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Data:</a:t>
            </a:r>
            <a:r>
              <a:rPr kumimoji="0" lang="pt-BR" sz="1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02 e 03/05/2025</a:t>
            </a:r>
            <a:endParaRPr kumimoji="0" lang="pt-BR"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Público alvo:</a:t>
            </a:r>
            <a:r>
              <a:rPr kumimoji="0" lang="pt-BR" sz="1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Pessoas interessadas na área, oftalmologistas, sociedade civil e organizações de habilitação e reabilitação visual do Brasil.</a:t>
            </a:r>
            <a:endParaRPr kumimoji="0" lang="pt-BR"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a:t>
            </a:r>
            <a:endPar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1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Profissionais participantes: </a:t>
            </a:r>
            <a:r>
              <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Ezequiel, Danielle Freitas, Jorge, Raquel. Mariana, Sheila, Drs. Alex, Valdete, Ana Carolina, Alexandre Munck, Regina Fátima, Sérgio, Ana Paula, Eliana Cunha e Angélica.</a:t>
            </a:r>
            <a:endPar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a:t>
            </a:r>
            <a:endPar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1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Objetivo para a reabilitação:</a:t>
            </a:r>
            <a:r>
              <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Palestra de apresentação sobre o processo de habilitação e reabilitação da pessoa com deficiência visual na Fundação Dorina e apresentação de recursos de Tecnologias Assistivas para os alunos do curso de Pedagogia e Serviço Social da Faculdade Estácio, além de trocas e dicas de como interagir de forma respeitosa e adequada com as pessoas cegas e/ou com baixa visão.</a:t>
            </a:r>
            <a:endPar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13" name="CaixaDeTexto 12">
            <a:extLst>
              <a:ext uri="{FF2B5EF4-FFF2-40B4-BE49-F238E27FC236}">
                <a16:creationId xmlns:a16="http://schemas.microsoft.com/office/drawing/2014/main" id="{9B9BD7AE-B700-4B5F-8B56-15A73CEA213F}"/>
              </a:ext>
            </a:extLst>
          </p:cNvPr>
          <p:cNvSpPr txBox="1"/>
          <p:nvPr/>
        </p:nvSpPr>
        <p:spPr>
          <a:xfrm>
            <a:off x="940091" y="4310955"/>
            <a:ext cx="7699742" cy="2723823"/>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Atividade: App Alia Inclui – Nestlé - Fundação Dorina</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Data: </a:t>
            </a:r>
            <a:r>
              <a:rPr kumimoji="0" lang="pt-BR" sz="1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07/05/2025 – 09h às 13h</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Projeto realizado junto ao setor comercial da FDNC.</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Sem registro de fotográfico.</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Atividade: </a:t>
            </a:r>
            <a:r>
              <a:rPr kumimoji="0" lang="pt-BR" sz="16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Parceria Padre Chico – Apresentação Linhas Braille – Reunião de pais</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Data:</a:t>
            </a:r>
            <a:r>
              <a:rPr kumimoji="0" lang="pt-BR" sz="1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23/05/2025 – 07h as 09h</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Realizada com a presença de 04 pais que aceitaram participar do projeto Linha Braille.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Sem registro fotográfico.</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2" name="Imagem 1">
            <a:extLst>
              <a:ext uri="{FF2B5EF4-FFF2-40B4-BE49-F238E27FC236}">
                <a16:creationId xmlns:a16="http://schemas.microsoft.com/office/drawing/2014/main" id="{0D926077-2846-4A18-8746-B827F99556C6}"/>
              </a:ext>
            </a:extLst>
          </p:cNvPr>
          <p:cNvPicPr>
            <a:picLocks noChangeAspect="1"/>
          </p:cNvPicPr>
          <p:nvPr/>
        </p:nvPicPr>
        <p:blipFill>
          <a:blip r:embed="rId3"/>
          <a:stretch>
            <a:fillRect/>
          </a:stretch>
        </p:blipFill>
        <p:spPr>
          <a:xfrm>
            <a:off x="7854176" y="1306774"/>
            <a:ext cx="3469873" cy="2602405"/>
          </a:xfrm>
          <a:prstGeom prst="rect">
            <a:avLst/>
          </a:prstGeom>
        </p:spPr>
      </p:pic>
      <p:sp>
        <p:nvSpPr>
          <p:cNvPr id="10" name="object 8">
            <a:extLst>
              <a:ext uri="{FF2B5EF4-FFF2-40B4-BE49-F238E27FC236}">
                <a16:creationId xmlns:a16="http://schemas.microsoft.com/office/drawing/2014/main" id="{A37EF162-EE22-49C8-B106-4B5F2C93CCF0}"/>
              </a:ext>
            </a:extLst>
          </p:cNvPr>
          <p:cNvSpPr txBox="1"/>
          <p:nvPr/>
        </p:nvSpPr>
        <p:spPr>
          <a:xfrm>
            <a:off x="1107902" y="332576"/>
            <a:ext cx="6640435" cy="379694"/>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lang="pt-BR" sz="2400" b="1" spc="-5" dirty="0">
                <a:solidFill>
                  <a:prstClr val="black"/>
                </a:solidFill>
                <a:latin typeface="Segoe UI Black" panose="020B0A02040204020203" pitchFamily="34" charset="0"/>
                <a:ea typeface="Segoe UI Black" panose="020B0A02040204020203" pitchFamily="34" charset="0"/>
                <a:cs typeface="Segoe UI Black"/>
              </a:rPr>
              <a:t>ATIVIDADES REALIZADAS</a:t>
            </a:r>
            <a:endParaRPr kumimoji="0" lang="pt-BR" sz="2400" b="1" i="0" u="none" strike="noStrike" kern="1200" cap="none" spc="0" normalizeH="0" baseline="0" noProof="0" dirty="0">
              <a:ln>
                <a:noFill/>
              </a:ln>
              <a:solidFill>
                <a:prstClr val="black"/>
              </a:solidFill>
              <a:effectLst/>
              <a:uLnTx/>
              <a:uFillTx/>
              <a:latin typeface="Segoe UI Black" panose="020B0A02040204020203" pitchFamily="34" charset="0"/>
              <a:ea typeface="Segoe UI Black" panose="020B0A02040204020203" pitchFamily="34" charset="0"/>
              <a:cs typeface="Segoe UI Black"/>
            </a:endParaRPr>
          </a:p>
        </p:txBody>
      </p:sp>
      <p:grpSp>
        <p:nvGrpSpPr>
          <p:cNvPr id="11" name="object 9">
            <a:extLst>
              <a:ext uri="{FF2B5EF4-FFF2-40B4-BE49-F238E27FC236}">
                <a16:creationId xmlns:a16="http://schemas.microsoft.com/office/drawing/2014/main" id="{6ED57657-6EB6-4335-85B3-4126ECD7ECC6}"/>
              </a:ext>
            </a:extLst>
          </p:cNvPr>
          <p:cNvGrpSpPr/>
          <p:nvPr/>
        </p:nvGrpSpPr>
        <p:grpSpPr>
          <a:xfrm>
            <a:off x="213639" y="216425"/>
            <a:ext cx="727075" cy="727075"/>
            <a:chOff x="788625" y="333756"/>
            <a:chExt cx="727075" cy="727075"/>
          </a:xfrm>
        </p:grpSpPr>
        <p:sp>
          <p:nvSpPr>
            <p:cNvPr id="14" name="object 10">
              <a:extLst>
                <a:ext uri="{FF2B5EF4-FFF2-40B4-BE49-F238E27FC236}">
                  <a16:creationId xmlns:a16="http://schemas.microsoft.com/office/drawing/2014/main" id="{A2D2454E-972F-4FAE-A671-D911A02AA7EE}"/>
                </a:ext>
              </a:extLst>
            </p:cNvPr>
            <p:cNvSpPr/>
            <p:nvPr/>
          </p:nvSpPr>
          <p:spPr>
            <a:xfrm>
              <a:off x="788619" y="333768"/>
              <a:ext cx="727075" cy="727075"/>
            </a:xfrm>
            <a:custGeom>
              <a:avLst/>
              <a:gdLst/>
              <a:ahLst/>
              <a:cxnLst/>
              <a:rect l="l" t="t" r="r" b="b"/>
              <a:pathLst>
                <a:path w="727075" h="727075">
                  <a:moveTo>
                    <a:pt x="726452" y="719670"/>
                  </a:moveTo>
                  <a:lnTo>
                    <a:pt x="679246" y="718134"/>
                  </a:lnTo>
                  <a:lnTo>
                    <a:pt x="632828" y="713600"/>
                  </a:lnTo>
                  <a:lnTo>
                    <a:pt x="587324" y="706145"/>
                  </a:lnTo>
                  <a:lnTo>
                    <a:pt x="542810" y="695883"/>
                  </a:lnTo>
                  <a:lnTo>
                    <a:pt x="499376" y="682904"/>
                  </a:lnTo>
                  <a:lnTo>
                    <a:pt x="457136" y="667308"/>
                  </a:lnTo>
                  <a:lnTo>
                    <a:pt x="416166" y="649185"/>
                  </a:lnTo>
                  <a:lnTo>
                    <a:pt x="376580" y="628624"/>
                  </a:lnTo>
                  <a:lnTo>
                    <a:pt x="338467" y="605726"/>
                  </a:lnTo>
                  <a:lnTo>
                    <a:pt x="301917" y="580605"/>
                  </a:lnTo>
                  <a:lnTo>
                    <a:pt x="267042" y="553326"/>
                  </a:lnTo>
                  <a:lnTo>
                    <a:pt x="233921" y="524002"/>
                  </a:lnTo>
                  <a:lnTo>
                    <a:pt x="202653" y="492734"/>
                  </a:lnTo>
                  <a:lnTo>
                    <a:pt x="173329" y="459600"/>
                  </a:lnTo>
                  <a:lnTo>
                    <a:pt x="146062" y="424700"/>
                  </a:lnTo>
                  <a:lnTo>
                    <a:pt x="120929" y="388150"/>
                  </a:lnTo>
                  <a:lnTo>
                    <a:pt x="98044" y="350024"/>
                  </a:lnTo>
                  <a:lnTo>
                    <a:pt x="77495" y="310426"/>
                  </a:lnTo>
                  <a:lnTo>
                    <a:pt x="59359" y="269443"/>
                  </a:lnTo>
                  <a:lnTo>
                    <a:pt x="43764" y="227177"/>
                  </a:lnTo>
                  <a:lnTo>
                    <a:pt x="30784" y="183730"/>
                  </a:lnTo>
                  <a:lnTo>
                    <a:pt x="20523" y="139192"/>
                  </a:lnTo>
                  <a:lnTo>
                    <a:pt x="13081" y="93662"/>
                  </a:lnTo>
                  <a:lnTo>
                    <a:pt x="8547" y="47231"/>
                  </a:lnTo>
                  <a:lnTo>
                    <a:pt x="7010" y="0"/>
                  </a:lnTo>
                  <a:lnTo>
                    <a:pt x="0" y="0"/>
                  </a:lnTo>
                  <a:lnTo>
                    <a:pt x="1549" y="47701"/>
                  </a:lnTo>
                  <a:lnTo>
                    <a:pt x="6134" y="94589"/>
                  </a:lnTo>
                  <a:lnTo>
                    <a:pt x="13652" y="140576"/>
                  </a:lnTo>
                  <a:lnTo>
                    <a:pt x="24003" y="185547"/>
                  </a:lnTo>
                  <a:lnTo>
                    <a:pt x="37109" y="229425"/>
                  </a:lnTo>
                  <a:lnTo>
                    <a:pt x="52857" y="272097"/>
                  </a:lnTo>
                  <a:lnTo>
                    <a:pt x="71158" y="313474"/>
                  </a:lnTo>
                  <a:lnTo>
                    <a:pt x="91909" y="353466"/>
                  </a:lnTo>
                  <a:lnTo>
                    <a:pt x="115023" y="391960"/>
                  </a:lnTo>
                  <a:lnTo>
                    <a:pt x="140385" y="428879"/>
                  </a:lnTo>
                  <a:lnTo>
                    <a:pt x="167919" y="464108"/>
                  </a:lnTo>
                  <a:lnTo>
                    <a:pt x="197523" y="497560"/>
                  </a:lnTo>
                  <a:lnTo>
                    <a:pt x="229095" y="529132"/>
                  </a:lnTo>
                  <a:lnTo>
                    <a:pt x="262534" y="558736"/>
                  </a:lnTo>
                  <a:lnTo>
                    <a:pt x="297751" y="586270"/>
                  </a:lnTo>
                  <a:lnTo>
                    <a:pt x="334657" y="611644"/>
                  </a:lnTo>
                  <a:lnTo>
                    <a:pt x="373138" y="634758"/>
                  </a:lnTo>
                  <a:lnTo>
                    <a:pt x="413118" y="655510"/>
                  </a:lnTo>
                  <a:lnTo>
                    <a:pt x="454482" y="673811"/>
                  </a:lnTo>
                  <a:lnTo>
                    <a:pt x="497128" y="689559"/>
                  </a:lnTo>
                  <a:lnTo>
                    <a:pt x="540994" y="702665"/>
                  </a:lnTo>
                  <a:lnTo>
                    <a:pt x="585939" y="713028"/>
                  </a:lnTo>
                  <a:lnTo>
                    <a:pt x="631901" y="720547"/>
                  </a:lnTo>
                  <a:lnTo>
                    <a:pt x="678776" y="725119"/>
                  </a:lnTo>
                  <a:lnTo>
                    <a:pt x="726452" y="726668"/>
                  </a:lnTo>
                  <a:lnTo>
                    <a:pt x="726452" y="719670"/>
                  </a:lnTo>
                  <a:close/>
                </a:path>
                <a:path w="727075" h="727075">
                  <a:moveTo>
                    <a:pt x="726452" y="681583"/>
                  </a:moveTo>
                  <a:lnTo>
                    <a:pt x="677887" y="679869"/>
                  </a:lnTo>
                  <a:lnTo>
                    <a:pt x="630237" y="674801"/>
                  </a:lnTo>
                  <a:lnTo>
                    <a:pt x="583603" y="666496"/>
                  </a:lnTo>
                  <a:lnTo>
                    <a:pt x="538111" y="655066"/>
                  </a:lnTo>
                  <a:lnTo>
                    <a:pt x="493864" y="640638"/>
                  </a:lnTo>
                  <a:lnTo>
                    <a:pt x="451002" y="623328"/>
                  </a:lnTo>
                  <a:lnTo>
                    <a:pt x="409625" y="603237"/>
                  </a:lnTo>
                  <a:lnTo>
                    <a:pt x="369849" y="580504"/>
                  </a:lnTo>
                  <a:lnTo>
                    <a:pt x="331800" y="555218"/>
                  </a:lnTo>
                  <a:lnTo>
                    <a:pt x="295592" y="527519"/>
                  </a:lnTo>
                  <a:lnTo>
                    <a:pt x="261327" y="497509"/>
                  </a:lnTo>
                  <a:lnTo>
                    <a:pt x="229146" y="465315"/>
                  </a:lnTo>
                  <a:lnTo>
                    <a:pt x="199148" y="431050"/>
                  </a:lnTo>
                  <a:lnTo>
                    <a:pt x="171450" y="394830"/>
                  </a:lnTo>
                  <a:lnTo>
                    <a:pt x="146177" y="356768"/>
                  </a:lnTo>
                  <a:lnTo>
                    <a:pt x="123444" y="316979"/>
                  </a:lnTo>
                  <a:lnTo>
                    <a:pt x="103352" y="275577"/>
                  </a:lnTo>
                  <a:lnTo>
                    <a:pt x="86042" y="232702"/>
                  </a:lnTo>
                  <a:lnTo>
                    <a:pt x="71615" y="188442"/>
                  </a:lnTo>
                  <a:lnTo>
                    <a:pt x="60185" y="142925"/>
                  </a:lnTo>
                  <a:lnTo>
                    <a:pt x="51892" y="96266"/>
                  </a:lnTo>
                  <a:lnTo>
                    <a:pt x="46824" y="48590"/>
                  </a:lnTo>
                  <a:lnTo>
                    <a:pt x="45097" y="0"/>
                  </a:lnTo>
                  <a:lnTo>
                    <a:pt x="37871" y="0"/>
                  </a:lnTo>
                  <a:lnTo>
                    <a:pt x="39471" y="47066"/>
                  </a:lnTo>
                  <a:lnTo>
                    <a:pt x="44183" y="93294"/>
                  </a:lnTo>
                  <a:lnTo>
                    <a:pt x="51904" y="138595"/>
                  </a:lnTo>
                  <a:lnTo>
                    <a:pt x="62534" y="182841"/>
                  </a:lnTo>
                  <a:lnTo>
                    <a:pt x="75971" y="225933"/>
                  </a:lnTo>
                  <a:lnTo>
                    <a:pt x="92113" y="267779"/>
                  </a:lnTo>
                  <a:lnTo>
                    <a:pt x="110845" y="308279"/>
                  </a:lnTo>
                  <a:lnTo>
                    <a:pt x="132080" y="347306"/>
                  </a:lnTo>
                  <a:lnTo>
                    <a:pt x="155702" y="384771"/>
                  </a:lnTo>
                  <a:lnTo>
                    <a:pt x="181610" y="420573"/>
                  </a:lnTo>
                  <a:lnTo>
                    <a:pt x="209702" y="454609"/>
                  </a:lnTo>
                  <a:lnTo>
                    <a:pt x="239877" y="486765"/>
                  </a:lnTo>
                  <a:lnTo>
                    <a:pt x="272034" y="516940"/>
                  </a:lnTo>
                  <a:lnTo>
                    <a:pt x="306057" y="545045"/>
                  </a:lnTo>
                  <a:lnTo>
                    <a:pt x="341845" y="570953"/>
                  </a:lnTo>
                  <a:lnTo>
                    <a:pt x="379298" y="594588"/>
                  </a:lnTo>
                  <a:lnTo>
                    <a:pt x="418325" y="615823"/>
                  </a:lnTo>
                  <a:lnTo>
                    <a:pt x="458800" y="634555"/>
                  </a:lnTo>
                  <a:lnTo>
                    <a:pt x="500621" y="650697"/>
                  </a:lnTo>
                  <a:lnTo>
                    <a:pt x="543699" y="664133"/>
                  </a:lnTo>
                  <a:lnTo>
                    <a:pt x="587933" y="674763"/>
                  </a:lnTo>
                  <a:lnTo>
                    <a:pt x="633196" y="682485"/>
                  </a:lnTo>
                  <a:lnTo>
                    <a:pt x="679411" y="687197"/>
                  </a:lnTo>
                  <a:lnTo>
                    <a:pt x="726452" y="688797"/>
                  </a:lnTo>
                  <a:lnTo>
                    <a:pt x="726452" y="681583"/>
                  </a:lnTo>
                  <a:close/>
                </a:path>
                <a:path w="727075" h="727075">
                  <a:moveTo>
                    <a:pt x="726452" y="643699"/>
                  </a:moveTo>
                  <a:lnTo>
                    <a:pt x="678522" y="641934"/>
                  </a:lnTo>
                  <a:lnTo>
                    <a:pt x="631520" y="636714"/>
                  </a:lnTo>
                  <a:lnTo>
                    <a:pt x="585597" y="628154"/>
                  </a:lnTo>
                  <a:lnTo>
                    <a:pt x="540867" y="616407"/>
                  </a:lnTo>
                  <a:lnTo>
                    <a:pt x="497459" y="601560"/>
                  </a:lnTo>
                  <a:lnTo>
                    <a:pt x="455485" y="583780"/>
                  </a:lnTo>
                  <a:lnTo>
                    <a:pt x="415086" y="563168"/>
                  </a:lnTo>
                  <a:lnTo>
                    <a:pt x="376389" y="539851"/>
                  </a:lnTo>
                  <a:lnTo>
                    <a:pt x="339509" y="513956"/>
                  </a:lnTo>
                  <a:lnTo>
                    <a:pt x="304571" y="485609"/>
                  </a:lnTo>
                  <a:lnTo>
                    <a:pt x="271716" y="454939"/>
                  </a:lnTo>
                  <a:lnTo>
                    <a:pt x="241058" y="422071"/>
                  </a:lnTo>
                  <a:lnTo>
                    <a:pt x="212712" y="387121"/>
                  </a:lnTo>
                  <a:lnTo>
                    <a:pt x="186829" y="350227"/>
                  </a:lnTo>
                  <a:lnTo>
                    <a:pt x="163512" y="311518"/>
                  </a:lnTo>
                  <a:lnTo>
                    <a:pt x="142900" y="271106"/>
                  </a:lnTo>
                  <a:lnTo>
                    <a:pt x="125120" y="229120"/>
                  </a:lnTo>
                  <a:lnTo>
                    <a:pt x="110286" y="185686"/>
                  </a:lnTo>
                  <a:lnTo>
                    <a:pt x="98526" y="140931"/>
                  </a:lnTo>
                  <a:lnTo>
                    <a:pt x="89979" y="94983"/>
                  </a:lnTo>
                  <a:lnTo>
                    <a:pt x="84747" y="47955"/>
                  </a:lnTo>
                  <a:lnTo>
                    <a:pt x="82981" y="0"/>
                  </a:lnTo>
                  <a:lnTo>
                    <a:pt x="75971" y="0"/>
                  </a:lnTo>
                  <a:lnTo>
                    <a:pt x="77762" y="48488"/>
                  </a:lnTo>
                  <a:lnTo>
                    <a:pt x="83045" y="96037"/>
                  </a:lnTo>
                  <a:lnTo>
                    <a:pt x="91681" y="142481"/>
                  </a:lnTo>
                  <a:lnTo>
                    <a:pt x="103568" y="187731"/>
                  </a:lnTo>
                  <a:lnTo>
                    <a:pt x="118554" y="231648"/>
                  </a:lnTo>
                  <a:lnTo>
                    <a:pt x="136537" y="274091"/>
                  </a:lnTo>
                  <a:lnTo>
                    <a:pt x="157365" y="314947"/>
                  </a:lnTo>
                  <a:lnTo>
                    <a:pt x="180936" y="354076"/>
                  </a:lnTo>
                  <a:lnTo>
                    <a:pt x="207098" y="391375"/>
                  </a:lnTo>
                  <a:lnTo>
                    <a:pt x="235737" y="426694"/>
                  </a:lnTo>
                  <a:lnTo>
                    <a:pt x="266738" y="459917"/>
                  </a:lnTo>
                  <a:lnTo>
                    <a:pt x="299948" y="490918"/>
                  </a:lnTo>
                  <a:lnTo>
                    <a:pt x="335254" y="519569"/>
                  </a:lnTo>
                  <a:lnTo>
                    <a:pt x="372541" y="545744"/>
                  </a:lnTo>
                  <a:lnTo>
                    <a:pt x="411670" y="569302"/>
                  </a:lnTo>
                  <a:lnTo>
                    <a:pt x="452501" y="590143"/>
                  </a:lnTo>
                  <a:lnTo>
                    <a:pt x="494931" y="608126"/>
                  </a:lnTo>
                  <a:lnTo>
                    <a:pt x="538822" y="623112"/>
                  </a:lnTo>
                  <a:lnTo>
                    <a:pt x="584047" y="635000"/>
                  </a:lnTo>
                  <a:lnTo>
                    <a:pt x="630478" y="643636"/>
                  </a:lnTo>
                  <a:lnTo>
                    <a:pt x="677989" y="648919"/>
                  </a:lnTo>
                  <a:lnTo>
                    <a:pt x="726452" y="650709"/>
                  </a:lnTo>
                  <a:lnTo>
                    <a:pt x="726452" y="643699"/>
                  </a:lnTo>
                  <a:close/>
                </a:path>
                <a:path w="727075" h="727075">
                  <a:moveTo>
                    <a:pt x="726452" y="605586"/>
                  </a:moveTo>
                  <a:lnTo>
                    <a:pt x="679234" y="603770"/>
                  </a:lnTo>
                  <a:lnTo>
                    <a:pt x="632993" y="598373"/>
                  </a:lnTo>
                  <a:lnTo>
                    <a:pt x="587857" y="589572"/>
                  </a:lnTo>
                  <a:lnTo>
                    <a:pt x="543979" y="577469"/>
                  </a:lnTo>
                  <a:lnTo>
                    <a:pt x="501484" y="562203"/>
                  </a:lnTo>
                  <a:lnTo>
                    <a:pt x="460514" y="543941"/>
                  </a:lnTo>
                  <a:lnTo>
                    <a:pt x="421208" y="522782"/>
                  </a:lnTo>
                  <a:lnTo>
                    <a:pt x="383692" y="498881"/>
                  </a:lnTo>
                  <a:lnTo>
                    <a:pt x="348107" y="472363"/>
                  </a:lnTo>
                  <a:lnTo>
                    <a:pt x="314591" y="443382"/>
                  </a:lnTo>
                  <a:lnTo>
                    <a:pt x="283260" y="412051"/>
                  </a:lnTo>
                  <a:lnTo>
                    <a:pt x="254279" y="378523"/>
                  </a:lnTo>
                  <a:lnTo>
                    <a:pt x="227774" y="342925"/>
                  </a:lnTo>
                  <a:lnTo>
                    <a:pt x="203885" y="305396"/>
                  </a:lnTo>
                  <a:lnTo>
                    <a:pt x="182727" y="266065"/>
                  </a:lnTo>
                  <a:lnTo>
                    <a:pt x="164452" y="225082"/>
                  </a:lnTo>
                  <a:lnTo>
                    <a:pt x="149199" y="182575"/>
                  </a:lnTo>
                  <a:lnTo>
                    <a:pt x="137096" y="138671"/>
                  </a:lnTo>
                  <a:lnTo>
                    <a:pt x="128295" y="93522"/>
                  </a:lnTo>
                  <a:lnTo>
                    <a:pt x="122897" y="47244"/>
                  </a:lnTo>
                  <a:lnTo>
                    <a:pt x="121081" y="0"/>
                  </a:lnTo>
                  <a:lnTo>
                    <a:pt x="114071" y="0"/>
                  </a:lnTo>
                  <a:lnTo>
                    <a:pt x="115912" y="47802"/>
                  </a:lnTo>
                  <a:lnTo>
                    <a:pt x="121361" y="94615"/>
                  </a:lnTo>
                  <a:lnTo>
                    <a:pt x="130276" y="140296"/>
                  </a:lnTo>
                  <a:lnTo>
                    <a:pt x="142519" y="184708"/>
                  </a:lnTo>
                  <a:lnTo>
                    <a:pt x="157937" y="227723"/>
                  </a:lnTo>
                  <a:lnTo>
                    <a:pt x="176415" y="269176"/>
                  </a:lnTo>
                  <a:lnTo>
                    <a:pt x="197815" y="308965"/>
                  </a:lnTo>
                  <a:lnTo>
                    <a:pt x="221983" y="346925"/>
                  </a:lnTo>
                  <a:lnTo>
                    <a:pt x="248793" y="382930"/>
                  </a:lnTo>
                  <a:lnTo>
                    <a:pt x="278104" y="416852"/>
                  </a:lnTo>
                  <a:lnTo>
                    <a:pt x="309791" y="448538"/>
                  </a:lnTo>
                  <a:lnTo>
                    <a:pt x="343700" y="477850"/>
                  </a:lnTo>
                  <a:lnTo>
                    <a:pt x="379691" y="504672"/>
                  </a:lnTo>
                  <a:lnTo>
                    <a:pt x="417639" y="528840"/>
                  </a:lnTo>
                  <a:lnTo>
                    <a:pt x="457403" y="550240"/>
                  </a:lnTo>
                  <a:lnTo>
                    <a:pt x="498856" y="568718"/>
                  </a:lnTo>
                  <a:lnTo>
                    <a:pt x="541845" y="584149"/>
                  </a:lnTo>
                  <a:lnTo>
                    <a:pt x="586232" y="596392"/>
                  </a:lnTo>
                  <a:lnTo>
                    <a:pt x="631888" y="605294"/>
                  </a:lnTo>
                  <a:lnTo>
                    <a:pt x="678675" y="610743"/>
                  </a:lnTo>
                  <a:lnTo>
                    <a:pt x="726452" y="612597"/>
                  </a:lnTo>
                  <a:lnTo>
                    <a:pt x="726452" y="605586"/>
                  </a:lnTo>
                  <a:close/>
                </a:path>
                <a:path w="727075" h="727075">
                  <a:moveTo>
                    <a:pt x="726452" y="567499"/>
                  </a:moveTo>
                  <a:lnTo>
                    <a:pt x="677595" y="565416"/>
                  </a:lnTo>
                  <a:lnTo>
                    <a:pt x="629881" y="559269"/>
                  </a:lnTo>
                  <a:lnTo>
                    <a:pt x="583463" y="549236"/>
                  </a:lnTo>
                  <a:lnTo>
                    <a:pt x="538543" y="535482"/>
                  </a:lnTo>
                  <a:lnTo>
                    <a:pt x="495261" y="518185"/>
                  </a:lnTo>
                  <a:lnTo>
                    <a:pt x="453809" y="497509"/>
                  </a:lnTo>
                  <a:lnTo>
                    <a:pt x="414350" y="473633"/>
                  </a:lnTo>
                  <a:lnTo>
                    <a:pt x="377063" y="446735"/>
                  </a:lnTo>
                  <a:lnTo>
                    <a:pt x="342112" y="416979"/>
                  </a:lnTo>
                  <a:lnTo>
                    <a:pt x="309676" y="384530"/>
                  </a:lnTo>
                  <a:lnTo>
                    <a:pt x="279920" y="349567"/>
                  </a:lnTo>
                  <a:lnTo>
                    <a:pt x="253034" y="312267"/>
                  </a:lnTo>
                  <a:lnTo>
                    <a:pt x="229158" y="272796"/>
                  </a:lnTo>
                  <a:lnTo>
                    <a:pt x="208495" y="231330"/>
                  </a:lnTo>
                  <a:lnTo>
                    <a:pt x="191198" y="188023"/>
                  </a:lnTo>
                  <a:lnTo>
                    <a:pt x="177444" y="143065"/>
                  </a:lnTo>
                  <a:lnTo>
                    <a:pt x="167411" y="96634"/>
                  </a:lnTo>
                  <a:lnTo>
                    <a:pt x="161264" y="48882"/>
                  </a:lnTo>
                  <a:lnTo>
                    <a:pt x="159169" y="0"/>
                  </a:lnTo>
                  <a:lnTo>
                    <a:pt x="151942" y="0"/>
                  </a:lnTo>
                  <a:lnTo>
                    <a:pt x="153860" y="47053"/>
                  </a:lnTo>
                  <a:lnTo>
                    <a:pt x="159486" y="93078"/>
                  </a:lnTo>
                  <a:lnTo>
                    <a:pt x="168681" y="137909"/>
                  </a:lnTo>
                  <a:lnTo>
                    <a:pt x="181305" y="181419"/>
                  </a:lnTo>
                  <a:lnTo>
                    <a:pt x="197192" y="223456"/>
                  </a:lnTo>
                  <a:lnTo>
                    <a:pt x="216204" y="263855"/>
                  </a:lnTo>
                  <a:lnTo>
                    <a:pt x="238188" y="302475"/>
                  </a:lnTo>
                  <a:lnTo>
                    <a:pt x="262991" y="339166"/>
                  </a:lnTo>
                  <a:lnTo>
                    <a:pt x="290474" y="373773"/>
                  </a:lnTo>
                  <a:lnTo>
                    <a:pt x="320484" y="406158"/>
                  </a:lnTo>
                  <a:lnTo>
                    <a:pt x="352856" y="436168"/>
                  </a:lnTo>
                  <a:lnTo>
                    <a:pt x="387464" y="463651"/>
                  </a:lnTo>
                  <a:lnTo>
                    <a:pt x="424141" y="488467"/>
                  </a:lnTo>
                  <a:lnTo>
                    <a:pt x="462749" y="510451"/>
                  </a:lnTo>
                  <a:lnTo>
                    <a:pt x="503123" y="529463"/>
                  </a:lnTo>
                  <a:lnTo>
                    <a:pt x="545134" y="545363"/>
                  </a:lnTo>
                  <a:lnTo>
                    <a:pt x="588619" y="557974"/>
                  </a:lnTo>
                  <a:lnTo>
                    <a:pt x="633437" y="567169"/>
                  </a:lnTo>
                  <a:lnTo>
                    <a:pt x="679424" y="572808"/>
                  </a:lnTo>
                  <a:lnTo>
                    <a:pt x="726452" y="574713"/>
                  </a:lnTo>
                  <a:lnTo>
                    <a:pt x="726452" y="567499"/>
                  </a:lnTo>
                  <a:close/>
                </a:path>
                <a:path w="727075" h="727075">
                  <a:moveTo>
                    <a:pt x="726452" y="529386"/>
                  </a:moveTo>
                  <a:lnTo>
                    <a:pt x="678383" y="527227"/>
                  </a:lnTo>
                  <a:lnTo>
                    <a:pt x="631494" y="520839"/>
                  </a:lnTo>
                  <a:lnTo>
                    <a:pt x="585990" y="510451"/>
                  </a:lnTo>
                  <a:lnTo>
                    <a:pt x="542061" y="496214"/>
                  </a:lnTo>
                  <a:lnTo>
                    <a:pt x="499872" y="478332"/>
                  </a:lnTo>
                  <a:lnTo>
                    <a:pt x="459638" y="456996"/>
                  </a:lnTo>
                  <a:lnTo>
                    <a:pt x="421538" y="432396"/>
                  </a:lnTo>
                  <a:lnTo>
                    <a:pt x="385762" y="404710"/>
                  </a:lnTo>
                  <a:lnTo>
                    <a:pt x="352501" y="374142"/>
                  </a:lnTo>
                  <a:lnTo>
                    <a:pt x="321932" y="340868"/>
                  </a:lnTo>
                  <a:lnTo>
                    <a:pt x="294259" y="305079"/>
                  </a:lnTo>
                  <a:lnTo>
                    <a:pt x="269659" y="266966"/>
                  </a:lnTo>
                  <a:lnTo>
                    <a:pt x="248323" y="226707"/>
                  </a:lnTo>
                  <a:lnTo>
                    <a:pt x="230454" y="184518"/>
                  </a:lnTo>
                  <a:lnTo>
                    <a:pt x="216217" y="140550"/>
                  </a:lnTo>
                  <a:lnTo>
                    <a:pt x="205816" y="95021"/>
                  </a:lnTo>
                  <a:lnTo>
                    <a:pt x="199440" y="48107"/>
                  </a:lnTo>
                  <a:lnTo>
                    <a:pt x="197269" y="0"/>
                  </a:lnTo>
                  <a:lnTo>
                    <a:pt x="190042" y="0"/>
                  </a:lnTo>
                  <a:lnTo>
                    <a:pt x="192239" y="48755"/>
                  </a:lnTo>
                  <a:lnTo>
                    <a:pt x="198704" y="96304"/>
                  </a:lnTo>
                  <a:lnTo>
                    <a:pt x="209257" y="142455"/>
                  </a:lnTo>
                  <a:lnTo>
                    <a:pt x="223685" y="187020"/>
                  </a:lnTo>
                  <a:lnTo>
                    <a:pt x="241808" y="229793"/>
                  </a:lnTo>
                  <a:lnTo>
                    <a:pt x="263436" y="270586"/>
                  </a:lnTo>
                  <a:lnTo>
                    <a:pt x="288366" y="309232"/>
                  </a:lnTo>
                  <a:lnTo>
                    <a:pt x="316420" y="345503"/>
                  </a:lnTo>
                  <a:lnTo>
                    <a:pt x="347408" y="379234"/>
                  </a:lnTo>
                  <a:lnTo>
                    <a:pt x="381127" y="410235"/>
                  </a:lnTo>
                  <a:lnTo>
                    <a:pt x="417398" y="438289"/>
                  </a:lnTo>
                  <a:lnTo>
                    <a:pt x="456018" y="463232"/>
                  </a:lnTo>
                  <a:lnTo>
                    <a:pt x="496798" y="484860"/>
                  </a:lnTo>
                  <a:lnTo>
                    <a:pt x="539559" y="502996"/>
                  </a:lnTo>
                  <a:lnTo>
                    <a:pt x="584085" y="517423"/>
                  </a:lnTo>
                  <a:lnTo>
                    <a:pt x="630212" y="527964"/>
                  </a:lnTo>
                  <a:lnTo>
                    <a:pt x="677722" y="534428"/>
                  </a:lnTo>
                  <a:lnTo>
                    <a:pt x="726452" y="536625"/>
                  </a:lnTo>
                  <a:lnTo>
                    <a:pt x="726452" y="529386"/>
                  </a:lnTo>
                  <a:close/>
                </a:path>
                <a:path w="727075" h="727075">
                  <a:moveTo>
                    <a:pt x="726452" y="491540"/>
                  </a:moveTo>
                  <a:lnTo>
                    <a:pt x="679221" y="489280"/>
                  </a:lnTo>
                  <a:lnTo>
                    <a:pt x="633234" y="482650"/>
                  </a:lnTo>
                  <a:lnTo>
                    <a:pt x="588708" y="471855"/>
                  </a:lnTo>
                  <a:lnTo>
                    <a:pt x="545858" y="457098"/>
                  </a:lnTo>
                  <a:lnTo>
                    <a:pt x="504888" y="438607"/>
                  </a:lnTo>
                  <a:lnTo>
                    <a:pt x="465988" y="416560"/>
                  </a:lnTo>
                  <a:lnTo>
                    <a:pt x="429387" y="391185"/>
                  </a:lnTo>
                  <a:lnTo>
                    <a:pt x="395287" y="362686"/>
                  </a:lnTo>
                  <a:lnTo>
                    <a:pt x="363893" y="331266"/>
                  </a:lnTo>
                  <a:lnTo>
                    <a:pt x="335419" y="297154"/>
                  </a:lnTo>
                  <a:lnTo>
                    <a:pt x="310057" y="260527"/>
                  </a:lnTo>
                  <a:lnTo>
                    <a:pt x="288036" y="221615"/>
                  </a:lnTo>
                  <a:lnTo>
                    <a:pt x="269557" y="180619"/>
                  </a:lnTo>
                  <a:lnTo>
                    <a:pt x="254812" y="137756"/>
                  </a:lnTo>
                  <a:lnTo>
                    <a:pt x="244030" y="93218"/>
                  </a:lnTo>
                  <a:lnTo>
                    <a:pt x="237401" y="47231"/>
                  </a:lnTo>
                  <a:lnTo>
                    <a:pt x="235153" y="0"/>
                  </a:lnTo>
                  <a:lnTo>
                    <a:pt x="228142" y="0"/>
                  </a:lnTo>
                  <a:lnTo>
                    <a:pt x="230428" y="47917"/>
                  </a:lnTo>
                  <a:lnTo>
                    <a:pt x="237147" y="94576"/>
                  </a:lnTo>
                  <a:lnTo>
                    <a:pt x="248094" y="139750"/>
                  </a:lnTo>
                  <a:lnTo>
                    <a:pt x="263055" y="183235"/>
                  </a:lnTo>
                  <a:lnTo>
                    <a:pt x="281813" y="224815"/>
                  </a:lnTo>
                  <a:lnTo>
                    <a:pt x="304152" y="264274"/>
                  </a:lnTo>
                  <a:lnTo>
                    <a:pt x="329882" y="301421"/>
                  </a:lnTo>
                  <a:lnTo>
                    <a:pt x="358775" y="336029"/>
                  </a:lnTo>
                  <a:lnTo>
                    <a:pt x="390613" y="367880"/>
                  </a:lnTo>
                  <a:lnTo>
                    <a:pt x="425208" y="396786"/>
                  </a:lnTo>
                  <a:lnTo>
                    <a:pt x="462330" y="422516"/>
                  </a:lnTo>
                  <a:lnTo>
                    <a:pt x="501777" y="444868"/>
                  </a:lnTo>
                  <a:lnTo>
                    <a:pt x="543331" y="463626"/>
                  </a:lnTo>
                  <a:lnTo>
                    <a:pt x="586790" y="478586"/>
                  </a:lnTo>
                  <a:lnTo>
                    <a:pt x="631939" y="489534"/>
                  </a:lnTo>
                  <a:lnTo>
                    <a:pt x="678561" y="496252"/>
                  </a:lnTo>
                  <a:lnTo>
                    <a:pt x="726452" y="498538"/>
                  </a:lnTo>
                  <a:lnTo>
                    <a:pt x="726452" y="491540"/>
                  </a:lnTo>
                  <a:close/>
                </a:path>
                <a:path w="727075" h="727075">
                  <a:moveTo>
                    <a:pt x="726452" y="453428"/>
                  </a:moveTo>
                  <a:lnTo>
                    <a:pt x="680199" y="451078"/>
                  </a:lnTo>
                  <a:lnTo>
                    <a:pt x="635254" y="444195"/>
                  </a:lnTo>
                  <a:lnTo>
                    <a:pt x="591858" y="433006"/>
                  </a:lnTo>
                  <a:lnTo>
                    <a:pt x="550252" y="417741"/>
                  </a:lnTo>
                  <a:lnTo>
                    <a:pt x="510641" y="398614"/>
                  </a:lnTo>
                  <a:lnTo>
                    <a:pt x="473278" y="375881"/>
                  </a:lnTo>
                  <a:lnTo>
                    <a:pt x="438365" y="349758"/>
                  </a:lnTo>
                  <a:lnTo>
                    <a:pt x="406171" y="320471"/>
                  </a:lnTo>
                  <a:lnTo>
                    <a:pt x="376885" y="288251"/>
                  </a:lnTo>
                  <a:lnTo>
                    <a:pt x="350774" y="253339"/>
                  </a:lnTo>
                  <a:lnTo>
                    <a:pt x="328041" y="215950"/>
                  </a:lnTo>
                  <a:lnTo>
                    <a:pt x="308927" y="176326"/>
                  </a:lnTo>
                  <a:lnTo>
                    <a:pt x="293662" y="134683"/>
                  </a:lnTo>
                  <a:lnTo>
                    <a:pt x="282473" y="91262"/>
                  </a:lnTo>
                  <a:lnTo>
                    <a:pt x="275590" y="46291"/>
                  </a:lnTo>
                  <a:lnTo>
                    <a:pt x="273240" y="0"/>
                  </a:lnTo>
                  <a:lnTo>
                    <a:pt x="266242" y="0"/>
                  </a:lnTo>
                  <a:lnTo>
                    <a:pt x="268617" y="47015"/>
                  </a:lnTo>
                  <a:lnTo>
                    <a:pt x="275602" y="92697"/>
                  </a:lnTo>
                  <a:lnTo>
                    <a:pt x="286969" y="136791"/>
                  </a:lnTo>
                  <a:lnTo>
                    <a:pt x="302463" y="179082"/>
                  </a:lnTo>
                  <a:lnTo>
                    <a:pt x="321868" y="219329"/>
                  </a:lnTo>
                  <a:lnTo>
                    <a:pt x="344944" y="257289"/>
                  </a:lnTo>
                  <a:lnTo>
                    <a:pt x="371462" y="292747"/>
                  </a:lnTo>
                  <a:lnTo>
                    <a:pt x="401193" y="325450"/>
                  </a:lnTo>
                  <a:lnTo>
                    <a:pt x="433882" y="355180"/>
                  </a:lnTo>
                  <a:lnTo>
                    <a:pt x="469328" y="381711"/>
                  </a:lnTo>
                  <a:lnTo>
                    <a:pt x="507276" y="404799"/>
                  </a:lnTo>
                  <a:lnTo>
                    <a:pt x="547497" y="424205"/>
                  </a:lnTo>
                  <a:lnTo>
                    <a:pt x="589749" y="439699"/>
                  </a:lnTo>
                  <a:lnTo>
                    <a:pt x="633818" y="451065"/>
                  </a:lnTo>
                  <a:lnTo>
                    <a:pt x="679462" y="458050"/>
                  </a:lnTo>
                  <a:lnTo>
                    <a:pt x="726452" y="460425"/>
                  </a:lnTo>
                  <a:lnTo>
                    <a:pt x="726452" y="453428"/>
                  </a:lnTo>
                  <a:close/>
                </a:path>
                <a:path w="727075" h="727075">
                  <a:moveTo>
                    <a:pt x="726452" y="415340"/>
                  </a:moveTo>
                  <a:lnTo>
                    <a:pt x="678129" y="412534"/>
                  </a:lnTo>
                  <a:lnTo>
                    <a:pt x="631418" y="404355"/>
                  </a:lnTo>
                  <a:lnTo>
                    <a:pt x="586638" y="391083"/>
                  </a:lnTo>
                  <a:lnTo>
                    <a:pt x="544093" y="373062"/>
                  </a:lnTo>
                  <a:lnTo>
                    <a:pt x="504113" y="350583"/>
                  </a:lnTo>
                  <a:lnTo>
                    <a:pt x="467017" y="323977"/>
                  </a:lnTo>
                  <a:lnTo>
                    <a:pt x="433095" y="293547"/>
                  </a:lnTo>
                  <a:lnTo>
                    <a:pt x="402678" y="259613"/>
                  </a:lnTo>
                  <a:lnTo>
                    <a:pt x="376085" y="222491"/>
                  </a:lnTo>
                  <a:lnTo>
                    <a:pt x="353606" y="182486"/>
                  </a:lnTo>
                  <a:lnTo>
                    <a:pt x="335584" y="139928"/>
                  </a:lnTo>
                  <a:lnTo>
                    <a:pt x="322326" y="95110"/>
                  </a:lnTo>
                  <a:lnTo>
                    <a:pt x="314134" y="48361"/>
                  </a:lnTo>
                  <a:lnTo>
                    <a:pt x="311340" y="0"/>
                  </a:lnTo>
                  <a:lnTo>
                    <a:pt x="304101" y="0"/>
                  </a:lnTo>
                  <a:lnTo>
                    <a:pt x="306946" y="49199"/>
                  </a:lnTo>
                  <a:lnTo>
                    <a:pt x="315277" y="96748"/>
                  </a:lnTo>
                  <a:lnTo>
                    <a:pt x="328777" y="142341"/>
                  </a:lnTo>
                  <a:lnTo>
                    <a:pt x="347116" y="185648"/>
                  </a:lnTo>
                  <a:lnTo>
                    <a:pt x="369989" y="226339"/>
                  </a:lnTo>
                  <a:lnTo>
                    <a:pt x="397052" y="264109"/>
                  </a:lnTo>
                  <a:lnTo>
                    <a:pt x="428002" y="298627"/>
                  </a:lnTo>
                  <a:lnTo>
                    <a:pt x="462508" y="329590"/>
                  </a:lnTo>
                  <a:lnTo>
                    <a:pt x="500265" y="356654"/>
                  </a:lnTo>
                  <a:lnTo>
                    <a:pt x="540943" y="379526"/>
                  </a:lnTo>
                  <a:lnTo>
                    <a:pt x="584212" y="397865"/>
                  </a:lnTo>
                  <a:lnTo>
                    <a:pt x="629767" y="411365"/>
                  </a:lnTo>
                  <a:lnTo>
                    <a:pt x="677291" y="419696"/>
                  </a:lnTo>
                  <a:lnTo>
                    <a:pt x="726452" y="422554"/>
                  </a:lnTo>
                  <a:lnTo>
                    <a:pt x="726452" y="415340"/>
                  </a:lnTo>
                  <a:close/>
                </a:path>
                <a:path w="727075" h="727075">
                  <a:moveTo>
                    <a:pt x="726452" y="377456"/>
                  </a:moveTo>
                  <a:lnTo>
                    <a:pt x="679246" y="374510"/>
                  </a:lnTo>
                  <a:lnTo>
                    <a:pt x="633755" y="365899"/>
                  </a:lnTo>
                  <a:lnTo>
                    <a:pt x="590346" y="351993"/>
                  </a:lnTo>
                  <a:lnTo>
                    <a:pt x="549363" y="333146"/>
                  </a:lnTo>
                  <a:lnTo>
                    <a:pt x="511187" y="309702"/>
                  </a:lnTo>
                  <a:lnTo>
                    <a:pt x="476148" y="282028"/>
                  </a:lnTo>
                  <a:lnTo>
                    <a:pt x="444627" y="250494"/>
                  </a:lnTo>
                  <a:lnTo>
                    <a:pt x="416966" y="215442"/>
                  </a:lnTo>
                  <a:lnTo>
                    <a:pt x="393534" y="177241"/>
                  </a:lnTo>
                  <a:lnTo>
                    <a:pt x="374688" y="136232"/>
                  </a:lnTo>
                  <a:lnTo>
                    <a:pt x="360781" y="92786"/>
                  </a:lnTo>
                  <a:lnTo>
                    <a:pt x="352171" y="47244"/>
                  </a:lnTo>
                  <a:lnTo>
                    <a:pt x="349224" y="0"/>
                  </a:lnTo>
                  <a:lnTo>
                    <a:pt x="342214" y="0"/>
                  </a:lnTo>
                  <a:lnTo>
                    <a:pt x="345224" y="48145"/>
                  </a:lnTo>
                  <a:lnTo>
                    <a:pt x="353987" y="94526"/>
                  </a:lnTo>
                  <a:lnTo>
                    <a:pt x="368147" y="138785"/>
                  </a:lnTo>
                  <a:lnTo>
                    <a:pt x="387337" y="180555"/>
                  </a:lnTo>
                  <a:lnTo>
                    <a:pt x="411200" y="219481"/>
                  </a:lnTo>
                  <a:lnTo>
                    <a:pt x="439369" y="255181"/>
                  </a:lnTo>
                  <a:lnTo>
                    <a:pt x="471474" y="287299"/>
                  </a:lnTo>
                  <a:lnTo>
                    <a:pt x="507149" y="315468"/>
                  </a:lnTo>
                  <a:lnTo>
                    <a:pt x="546049" y="339344"/>
                  </a:lnTo>
                  <a:lnTo>
                    <a:pt x="587781" y="358533"/>
                  </a:lnTo>
                  <a:lnTo>
                    <a:pt x="632015" y="372694"/>
                  </a:lnTo>
                  <a:lnTo>
                    <a:pt x="678357" y="381457"/>
                  </a:lnTo>
                  <a:lnTo>
                    <a:pt x="726452" y="384467"/>
                  </a:lnTo>
                  <a:lnTo>
                    <a:pt x="726452" y="377456"/>
                  </a:lnTo>
                  <a:close/>
                </a:path>
                <a:path w="727075" h="727075">
                  <a:moveTo>
                    <a:pt x="726452" y="339369"/>
                  </a:moveTo>
                  <a:lnTo>
                    <a:pt x="680554" y="336270"/>
                  </a:lnTo>
                  <a:lnTo>
                    <a:pt x="636485" y="327215"/>
                  </a:lnTo>
                  <a:lnTo>
                    <a:pt x="594677" y="312635"/>
                  </a:lnTo>
                  <a:lnTo>
                    <a:pt x="555523" y="292938"/>
                  </a:lnTo>
                  <a:lnTo>
                    <a:pt x="519442" y="268516"/>
                  </a:lnTo>
                  <a:lnTo>
                    <a:pt x="486854" y="239801"/>
                  </a:lnTo>
                  <a:lnTo>
                    <a:pt x="458139" y="207187"/>
                  </a:lnTo>
                  <a:lnTo>
                    <a:pt x="433730" y="171081"/>
                  </a:lnTo>
                  <a:lnTo>
                    <a:pt x="414032" y="131902"/>
                  </a:lnTo>
                  <a:lnTo>
                    <a:pt x="399453" y="90055"/>
                  </a:lnTo>
                  <a:lnTo>
                    <a:pt x="390410" y="45948"/>
                  </a:lnTo>
                  <a:lnTo>
                    <a:pt x="387311" y="0"/>
                  </a:lnTo>
                  <a:lnTo>
                    <a:pt x="380301" y="0"/>
                  </a:lnTo>
                  <a:lnTo>
                    <a:pt x="383476" y="46913"/>
                  </a:lnTo>
                  <a:lnTo>
                    <a:pt x="392696" y="91948"/>
                  </a:lnTo>
                  <a:lnTo>
                    <a:pt x="407568" y="134658"/>
                  </a:lnTo>
                  <a:lnTo>
                    <a:pt x="427672" y="174650"/>
                  </a:lnTo>
                  <a:lnTo>
                    <a:pt x="452577" y="211493"/>
                  </a:lnTo>
                  <a:lnTo>
                    <a:pt x="481863" y="244779"/>
                  </a:lnTo>
                  <a:lnTo>
                    <a:pt x="515137" y="274091"/>
                  </a:lnTo>
                  <a:lnTo>
                    <a:pt x="551954" y="298996"/>
                  </a:lnTo>
                  <a:lnTo>
                    <a:pt x="591921" y="319100"/>
                  </a:lnTo>
                  <a:lnTo>
                    <a:pt x="634606" y="333984"/>
                  </a:lnTo>
                  <a:lnTo>
                    <a:pt x="679589" y="343204"/>
                  </a:lnTo>
                  <a:lnTo>
                    <a:pt x="726452" y="346379"/>
                  </a:lnTo>
                  <a:lnTo>
                    <a:pt x="726452" y="339369"/>
                  </a:lnTo>
                  <a:close/>
                </a:path>
                <a:path w="727075" h="727075">
                  <a:moveTo>
                    <a:pt x="726452" y="301256"/>
                  </a:moveTo>
                  <a:lnTo>
                    <a:pt x="677697" y="297307"/>
                  </a:lnTo>
                  <a:lnTo>
                    <a:pt x="631418" y="285877"/>
                  </a:lnTo>
                  <a:lnTo>
                    <a:pt x="588251" y="267589"/>
                  </a:lnTo>
                  <a:lnTo>
                    <a:pt x="548805" y="243078"/>
                  </a:lnTo>
                  <a:lnTo>
                    <a:pt x="513702" y="212940"/>
                  </a:lnTo>
                  <a:lnTo>
                    <a:pt x="483590" y="177825"/>
                  </a:lnTo>
                  <a:lnTo>
                    <a:pt x="459079" y="138353"/>
                  </a:lnTo>
                  <a:lnTo>
                    <a:pt x="440791" y="95135"/>
                  </a:lnTo>
                  <a:lnTo>
                    <a:pt x="429374" y="48806"/>
                  </a:lnTo>
                  <a:lnTo>
                    <a:pt x="425424" y="0"/>
                  </a:lnTo>
                  <a:lnTo>
                    <a:pt x="418185" y="0"/>
                  </a:lnTo>
                  <a:lnTo>
                    <a:pt x="421538" y="45478"/>
                  </a:lnTo>
                  <a:lnTo>
                    <a:pt x="431279" y="88925"/>
                  </a:lnTo>
                  <a:lnTo>
                    <a:pt x="446925" y="129844"/>
                  </a:lnTo>
                  <a:lnTo>
                    <a:pt x="467995" y="167767"/>
                  </a:lnTo>
                  <a:lnTo>
                    <a:pt x="493991" y="202196"/>
                  </a:lnTo>
                  <a:lnTo>
                    <a:pt x="524433" y="232664"/>
                  </a:lnTo>
                  <a:lnTo>
                    <a:pt x="558850" y="258673"/>
                  </a:lnTo>
                  <a:lnTo>
                    <a:pt x="596747" y="279742"/>
                  </a:lnTo>
                  <a:lnTo>
                    <a:pt x="637628" y="295402"/>
                  </a:lnTo>
                  <a:lnTo>
                    <a:pt x="681024" y="305142"/>
                  </a:lnTo>
                  <a:lnTo>
                    <a:pt x="726452" y="308495"/>
                  </a:lnTo>
                  <a:lnTo>
                    <a:pt x="726452" y="301256"/>
                  </a:lnTo>
                  <a:close/>
                </a:path>
                <a:path w="727075" h="727075">
                  <a:moveTo>
                    <a:pt x="726452" y="263169"/>
                  </a:moveTo>
                  <a:lnTo>
                    <a:pt x="679259" y="258914"/>
                  </a:lnTo>
                  <a:lnTo>
                    <a:pt x="634822" y="246684"/>
                  </a:lnTo>
                  <a:lnTo>
                    <a:pt x="593864" y="227190"/>
                  </a:lnTo>
                  <a:lnTo>
                    <a:pt x="557161" y="201206"/>
                  </a:lnTo>
                  <a:lnTo>
                    <a:pt x="525449" y="169481"/>
                  </a:lnTo>
                  <a:lnTo>
                    <a:pt x="499465" y="132740"/>
                  </a:lnTo>
                  <a:lnTo>
                    <a:pt x="479983" y="91744"/>
                  </a:lnTo>
                  <a:lnTo>
                    <a:pt x="467753" y="47256"/>
                  </a:lnTo>
                  <a:lnTo>
                    <a:pt x="463499" y="0"/>
                  </a:lnTo>
                  <a:lnTo>
                    <a:pt x="456298" y="0"/>
                  </a:lnTo>
                  <a:lnTo>
                    <a:pt x="460654" y="48539"/>
                  </a:lnTo>
                  <a:lnTo>
                    <a:pt x="473240" y="94246"/>
                  </a:lnTo>
                  <a:lnTo>
                    <a:pt x="493255" y="136359"/>
                  </a:lnTo>
                  <a:lnTo>
                    <a:pt x="519938" y="174117"/>
                  </a:lnTo>
                  <a:lnTo>
                    <a:pt x="552526" y="206717"/>
                  </a:lnTo>
                  <a:lnTo>
                    <a:pt x="590245" y="233426"/>
                  </a:lnTo>
                  <a:lnTo>
                    <a:pt x="632320" y="253453"/>
                  </a:lnTo>
                  <a:lnTo>
                    <a:pt x="677976" y="266026"/>
                  </a:lnTo>
                  <a:lnTo>
                    <a:pt x="726452" y="270395"/>
                  </a:lnTo>
                  <a:lnTo>
                    <a:pt x="726452" y="263169"/>
                  </a:lnTo>
                  <a:close/>
                </a:path>
              </a:pathLst>
            </a:custGeom>
            <a:solidFill>
              <a:srgbClr val="FBDC0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endParaRPr>
            </a:p>
          </p:txBody>
        </p:sp>
        <p:pic>
          <p:nvPicPr>
            <p:cNvPr id="17" name="object 11">
              <a:extLst>
                <a:ext uri="{FF2B5EF4-FFF2-40B4-BE49-F238E27FC236}">
                  <a16:creationId xmlns:a16="http://schemas.microsoft.com/office/drawing/2014/main" id="{035DB60D-9AB2-45E4-B8E0-1B05DB6E3217}"/>
                </a:ext>
              </a:extLst>
            </p:cNvPr>
            <p:cNvPicPr/>
            <p:nvPr/>
          </p:nvPicPr>
          <p:blipFill>
            <a:blip r:embed="rId4" cstate="print"/>
            <a:stretch>
              <a:fillRect/>
            </a:stretch>
          </p:blipFill>
          <p:spPr>
            <a:xfrm>
              <a:off x="1283007" y="333756"/>
              <a:ext cx="232070" cy="232301"/>
            </a:xfrm>
            <a:prstGeom prst="rect">
              <a:avLst/>
            </a:prstGeom>
          </p:spPr>
        </p:pic>
      </p:grpSp>
    </p:spTree>
    <p:extLst>
      <p:ext uri="{BB962C8B-B14F-4D97-AF65-F5344CB8AC3E}">
        <p14:creationId xmlns:p14="http://schemas.microsoft.com/office/powerpoint/2010/main" val="41812610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aixaDeTexto 8">
            <a:extLst>
              <a:ext uri="{FF2B5EF4-FFF2-40B4-BE49-F238E27FC236}">
                <a16:creationId xmlns:a16="http://schemas.microsoft.com/office/drawing/2014/main" id="{1AB20444-CFDE-4A54-8091-4422C2AF9536}"/>
              </a:ext>
            </a:extLst>
          </p:cNvPr>
          <p:cNvSpPr txBox="1"/>
          <p:nvPr/>
        </p:nvSpPr>
        <p:spPr>
          <a:xfrm>
            <a:off x="1107902" y="1675031"/>
            <a:ext cx="6102626" cy="455509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0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Atividade: Visita Educativa à Sala São Paulo </a:t>
            </a:r>
            <a:endParaRPr kumimoji="0" lang="pt-BR" sz="2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Local:</a:t>
            </a:r>
            <a:r>
              <a:rPr kumimoji="0" lang="pt-BR"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Praça Júlio Prestes, 16 - Campos Elíseos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Data:</a:t>
            </a:r>
            <a:r>
              <a:rPr kumimoji="0" lang="pt-BR"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10/06/2025</a:t>
            </a:r>
            <a:endParaRPr kumimoji="0" lang="pt-BR"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Público alvo:</a:t>
            </a:r>
            <a:r>
              <a:rPr kumimoji="0" lang="pt-BR"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Adultos</a:t>
            </a:r>
            <a:endParaRPr kumimoji="0" lang="pt-BR"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0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Atividade: Sessão com audiodescrição </a:t>
            </a:r>
            <a:endParaRPr kumimoji="0" lang="pt-BR" sz="2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Local:</a:t>
            </a:r>
            <a:r>
              <a:rPr kumimoji="0" lang="pt-BR"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pt-BR"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Cinesesc</a:t>
            </a:r>
            <a:r>
              <a:rPr kumimoji="0" lang="pt-BR"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Augusta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Data:</a:t>
            </a:r>
            <a:r>
              <a:rPr kumimoji="0" lang="pt-BR"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27/06/2025</a:t>
            </a:r>
            <a:endParaRPr kumimoji="0" lang="pt-BR"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Público alvo:</a:t>
            </a:r>
            <a:r>
              <a:rPr kumimoji="0" lang="pt-BR"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Jovens, Adultos e Idosos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0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Atividade: </a:t>
            </a:r>
            <a:r>
              <a:rPr kumimoji="0" lang="pt-BR" sz="2000" b="1" i="0" u="none" strike="noStrike" kern="1200" cap="none" spc="0" normalizeH="0" baseline="0" noProof="0" dirty="0" err="1">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Takkyu</a:t>
            </a:r>
            <a:r>
              <a:rPr kumimoji="0" lang="pt-BR" sz="20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a:t>
            </a:r>
            <a:r>
              <a:rPr kumimoji="0" lang="pt-BR" sz="2000" b="1" i="0" u="none" strike="noStrike" kern="1200" cap="none" spc="0" normalizeH="0" baseline="0" noProof="0" dirty="0" err="1">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Volley</a:t>
            </a:r>
            <a:endParaRPr kumimoji="0" lang="pt-BR" sz="2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Local:</a:t>
            </a:r>
            <a:r>
              <a:rPr kumimoji="0" lang="pt-BR"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Life </a:t>
            </a:r>
            <a:r>
              <a:rPr kumimoji="0" lang="pt-BR"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Pong</a:t>
            </a:r>
            <a:endParaRPr kumimoji="0" lang="pt-BR"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Data:</a:t>
            </a:r>
            <a:r>
              <a:rPr kumimoji="0" lang="pt-BR"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08/06/2025</a:t>
            </a:r>
            <a:endParaRPr kumimoji="0" lang="pt-BR"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Público alvo:</a:t>
            </a:r>
            <a:r>
              <a:rPr kumimoji="0" lang="pt-BR"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Jovens, Adultos e Idosos</a:t>
            </a:r>
            <a:endParaRPr kumimoji="0" lang="pt-BR"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7" name="object 8">
            <a:extLst>
              <a:ext uri="{FF2B5EF4-FFF2-40B4-BE49-F238E27FC236}">
                <a16:creationId xmlns:a16="http://schemas.microsoft.com/office/drawing/2014/main" id="{EA49C7CE-5DC7-40B9-A1BE-4A4A1D2E8AA9}"/>
              </a:ext>
            </a:extLst>
          </p:cNvPr>
          <p:cNvSpPr txBox="1"/>
          <p:nvPr/>
        </p:nvSpPr>
        <p:spPr>
          <a:xfrm>
            <a:off x="1107902" y="332576"/>
            <a:ext cx="6640435" cy="379694"/>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lang="pt-BR" sz="2400" b="1" spc="-5" dirty="0">
                <a:solidFill>
                  <a:prstClr val="black"/>
                </a:solidFill>
                <a:latin typeface="Segoe UI Black" panose="020B0A02040204020203" pitchFamily="34" charset="0"/>
                <a:ea typeface="Segoe UI Black" panose="020B0A02040204020203" pitchFamily="34" charset="0"/>
                <a:cs typeface="Segoe UI Black"/>
              </a:rPr>
              <a:t>ATIVIDADES PREVISTAS PARA JUNHO</a:t>
            </a:r>
            <a:endParaRPr kumimoji="0" lang="pt-BR" sz="2400" b="1" i="0" u="none" strike="noStrike" kern="1200" cap="none" spc="0" normalizeH="0" baseline="0" noProof="0" dirty="0">
              <a:ln>
                <a:noFill/>
              </a:ln>
              <a:solidFill>
                <a:prstClr val="black"/>
              </a:solidFill>
              <a:effectLst/>
              <a:uLnTx/>
              <a:uFillTx/>
              <a:latin typeface="Segoe UI Black" panose="020B0A02040204020203" pitchFamily="34" charset="0"/>
              <a:ea typeface="Segoe UI Black" panose="020B0A02040204020203" pitchFamily="34" charset="0"/>
              <a:cs typeface="Segoe UI Black"/>
            </a:endParaRPr>
          </a:p>
        </p:txBody>
      </p:sp>
      <p:grpSp>
        <p:nvGrpSpPr>
          <p:cNvPr id="8" name="object 9">
            <a:extLst>
              <a:ext uri="{FF2B5EF4-FFF2-40B4-BE49-F238E27FC236}">
                <a16:creationId xmlns:a16="http://schemas.microsoft.com/office/drawing/2014/main" id="{99F6A8A3-FE18-49EE-B140-5CDCBF2EB865}"/>
              </a:ext>
            </a:extLst>
          </p:cNvPr>
          <p:cNvGrpSpPr/>
          <p:nvPr/>
        </p:nvGrpSpPr>
        <p:grpSpPr>
          <a:xfrm>
            <a:off x="213639" y="216425"/>
            <a:ext cx="727075" cy="727075"/>
            <a:chOff x="788625" y="333756"/>
            <a:chExt cx="727075" cy="727075"/>
          </a:xfrm>
        </p:grpSpPr>
        <p:sp>
          <p:nvSpPr>
            <p:cNvPr id="10" name="object 10">
              <a:extLst>
                <a:ext uri="{FF2B5EF4-FFF2-40B4-BE49-F238E27FC236}">
                  <a16:creationId xmlns:a16="http://schemas.microsoft.com/office/drawing/2014/main" id="{74665533-7D94-4773-A687-8095896AD26F}"/>
                </a:ext>
              </a:extLst>
            </p:cNvPr>
            <p:cNvSpPr/>
            <p:nvPr/>
          </p:nvSpPr>
          <p:spPr>
            <a:xfrm>
              <a:off x="788619" y="333768"/>
              <a:ext cx="727075" cy="727075"/>
            </a:xfrm>
            <a:custGeom>
              <a:avLst/>
              <a:gdLst/>
              <a:ahLst/>
              <a:cxnLst/>
              <a:rect l="l" t="t" r="r" b="b"/>
              <a:pathLst>
                <a:path w="727075" h="727075">
                  <a:moveTo>
                    <a:pt x="726452" y="719670"/>
                  </a:moveTo>
                  <a:lnTo>
                    <a:pt x="679246" y="718134"/>
                  </a:lnTo>
                  <a:lnTo>
                    <a:pt x="632828" y="713600"/>
                  </a:lnTo>
                  <a:lnTo>
                    <a:pt x="587324" y="706145"/>
                  </a:lnTo>
                  <a:lnTo>
                    <a:pt x="542810" y="695883"/>
                  </a:lnTo>
                  <a:lnTo>
                    <a:pt x="499376" y="682904"/>
                  </a:lnTo>
                  <a:lnTo>
                    <a:pt x="457136" y="667308"/>
                  </a:lnTo>
                  <a:lnTo>
                    <a:pt x="416166" y="649185"/>
                  </a:lnTo>
                  <a:lnTo>
                    <a:pt x="376580" y="628624"/>
                  </a:lnTo>
                  <a:lnTo>
                    <a:pt x="338467" y="605726"/>
                  </a:lnTo>
                  <a:lnTo>
                    <a:pt x="301917" y="580605"/>
                  </a:lnTo>
                  <a:lnTo>
                    <a:pt x="267042" y="553326"/>
                  </a:lnTo>
                  <a:lnTo>
                    <a:pt x="233921" y="524002"/>
                  </a:lnTo>
                  <a:lnTo>
                    <a:pt x="202653" y="492734"/>
                  </a:lnTo>
                  <a:lnTo>
                    <a:pt x="173329" y="459600"/>
                  </a:lnTo>
                  <a:lnTo>
                    <a:pt x="146062" y="424700"/>
                  </a:lnTo>
                  <a:lnTo>
                    <a:pt x="120929" y="388150"/>
                  </a:lnTo>
                  <a:lnTo>
                    <a:pt x="98044" y="350024"/>
                  </a:lnTo>
                  <a:lnTo>
                    <a:pt x="77495" y="310426"/>
                  </a:lnTo>
                  <a:lnTo>
                    <a:pt x="59359" y="269443"/>
                  </a:lnTo>
                  <a:lnTo>
                    <a:pt x="43764" y="227177"/>
                  </a:lnTo>
                  <a:lnTo>
                    <a:pt x="30784" y="183730"/>
                  </a:lnTo>
                  <a:lnTo>
                    <a:pt x="20523" y="139192"/>
                  </a:lnTo>
                  <a:lnTo>
                    <a:pt x="13081" y="93662"/>
                  </a:lnTo>
                  <a:lnTo>
                    <a:pt x="8547" y="47231"/>
                  </a:lnTo>
                  <a:lnTo>
                    <a:pt x="7010" y="0"/>
                  </a:lnTo>
                  <a:lnTo>
                    <a:pt x="0" y="0"/>
                  </a:lnTo>
                  <a:lnTo>
                    <a:pt x="1549" y="47701"/>
                  </a:lnTo>
                  <a:lnTo>
                    <a:pt x="6134" y="94589"/>
                  </a:lnTo>
                  <a:lnTo>
                    <a:pt x="13652" y="140576"/>
                  </a:lnTo>
                  <a:lnTo>
                    <a:pt x="24003" y="185547"/>
                  </a:lnTo>
                  <a:lnTo>
                    <a:pt x="37109" y="229425"/>
                  </a:lnTo>
                  <a:lnTo>
                    <a:pt x="52857" y="272097"/>
                  </a:lnTo>
                  <a:lnTo>
                    <a:pt x="71158" y="313474"/>
                  </a:lnTo>
                  <a:lnTo>
                    <a:pt x="91909" y="353466"/>
                  </a:lnTo>
                  <a:lnTo>
                    <a:pt x="115023" y="391960"/>
                  </a:lnTo>
                  <a:lnTo>
                    <a:pt x="140385" y="428879"/>
                  </a:lnTo>
                  <a:lnTo>
                    <a:pt x="167919" y="464108"/>
                  </a:lnTo>
                  <a:lnTo>
                    <a:pt x="197523" y="497560"/>
                  </a:lnTo>
                  <a:lnTo>
                    <a:pt x="229095" y="529132"/>
                  </a:lnTo>
                  <a:lnTo>
                    <a:pt x="262534" y="558736"/>
                  </a:lnTo>
                  <a:lnTo>
                    <a:pt x="297751" y="586270"/>
                  </a:lnTo>
                  <a:lnTo>
                    <a:pt x="334657" y="611644"/>
                  </a:lnTo>
                  <a:lnTo>
                    <a:pt x="373138" y="634758"/>
                  </a:lnTo>
                  <a:lnTo>
                    <a:pt x="413118" y="655510"/>
                  </a:lnTo>
                  <a:lnTo>
                    <a:pt x="454482" y="673811"/>
                  </a:lnTo>
                  <a:lnTo>
                    <a:pt x="497128" y="689559"/>
                  </a:lnTo>
                  <a:lnTo>
                    <a:pt x="540994" y="702665"/>
                  </a:lnTo>
                  <a:lnTo>
                    <a:pt x="585939" y="713028"/>
                  </a:lnTo>
                  <a:lnTo>
                    <a:pt x="631901" y="720547"/>
                  </a:lnTo>
                  <a:lnTo>
                    <a:pt x="678776" y="725119"/>
                  </a:lnTo>
                  <a:lnTo>
                    <a:pt x="726452" y="726668"/>
                  </a:lnTo>
                  <a:lnTo>
                    <a:pt x="726452" y="719670"/>
                  </a:lnTo>
                  <a:close/>
                </a:path>
                <a:path w="727075" h="727075">
                  <a:moveTo>
                    <a:pt x="726452" y="681583"/>
                  </a:moveTo>
                  <a:lnTo>
                    <a:pt x="677887" y="679869"/>
                  </a:lnTo>
                  <a:lnTo>
                    <a:pt x="630237" y="674801"/>
                  </a:lnTo>
                  <a:lnTo>
                    <a:pt x="583603" y="666496"/>
                  </a:lnTo>
                  <a:lnTo>
                    <a:pt x="538111" y="655066"/>
                  </a:lnTo>
                  <a:lnTo>
                    <a:pt x="493864" y="640638"/>
                  </a:lnTo>
                  <a:lnTo>
                    <a:pt x="451002" y="623328"/>
                  </a:lnTo>
                  <a:lnTo>
                    <a:pt x="409625" y="603237"/>
                  </a:lnTo>
                  <a:lnTo>
                    <a:pt x="369849" y="580504"/>
                  </a:lnTo>
                  <a:lnTo>
                    <a:pt x="331800" y="555218"/>
                  </a:lnTo>
                  <a:lnTo>
                    <a:pt x="295592" y="527519"/>
                  </a:lnTo>
                  <a:lnTo>
                    <a:pt x="261327" y="497509"/>
                  </a:lnTo>
                  <a:lnTo>
                    <a:pt x="229146" y="465315"/>
                  </a:lnTo>
                  <a:lnTo>
                    <a:pt x="199148" y="431050"/>
                  </a:lnTo>
                  <a:lnTo>
                    <a:pt x="171450" y="394830"/>
                  </a:lnTo>
                  <a:lnTo>
                    <a:pt x="146177" y="356768"/>
                  </a:lnTo>
                  <a:lnTo>
                    <a:pt x="123444" y="316979"/>
                  </a:lnTo>
                  <a:lnTo>
                    <a:pt x="103352" y="275577"/>
                  </a:lnTo>
                  <a:lnTo>
                    <a:pt x="86042" y="232702"/>
                  </a:lnTo>
                  <a:lnTo>
                    <a:pt x="71615" y="188442"/>
                  </a:lnTo>
                  <a:lnTo>
                    <a:pt x="60185" y="142925"/>
                  </a:lnTo>
                  <a:lnTo>
                    <a:pt x="51892" y="96266"/>
                  </a:lnTo>
                  <a:lnTo>
                    <a:pt x="46824" y="48590"/>
                  </a:lnTo>
                  <a:lnTo>
                    <a:pt x="45097" y="0"/>
                  </a:lnTo>
                  <a:lnTo>
                    <a:pt x="37871" y="0"/>
                  </a:lnTo>
                  <a:lnTo>
                    <a:pt x="39471" y="47066"/>
                  </a:lnTo>
                  <a:lnTo>
                    <a:pt x="44183" y="93294"/>
                  </a:lnTo>
                  <a:lnTo>
                    <a:pt x="51904" y="138595"/>
                  </a:lnTo>
                  <a:lnTo>
                    <a:pt x="62534" y="182841"/>
                  </a:lnTo>
                  <a:lnTo>
                    <a:pt x="75971" y="225933"/>
                  </a:lnTo>
                  <a:lnTo>
                    <a:pt x="92113" y="267779"/>
                  </a:lnTo>
                  <a:lnTo>
                    <a:pt x="110845" y="308279"/>
                  </a:lnTo>
                  <a:lnTo>
                    <a:pt x="132080" y="347306"/>
                  </a:lnTo>
                  <a:lnTo>
                    <a:pt x="155702" y="384771"/>
                  </a:lnTo>
                  <a:lnTo>
                    <a:pt x="181610" y="420573"/>
                  </a:lnTo>
                  <a:lnTo>
                    <a:pt x="209702" y="454609"/>
                  </a:lnTo>
                  <a:lnTo>
                    <a:pt x="239877" y="486765"/>
                  </a:lnTo>
                  <a:lnTo>
                    <a:pt x="272034" y="516940"/>
                  </a:lnTo>
                  <a:lnTo>
                    <a:pt x="306057" y="545045"/>
                  </a:lnTo>
                  <a:lnTo>
                    <a:pt x="341845" y="570953"/>
                  </a:lnTo>
                  <a:lnTo>
                    <a:pt x="379298" y="594588"/>
                  </a:lnTo>
                  <a:lnTo>
                    <a:pt x="418325" y="615823"/>
                  </a:lnTo>
                  <a:lnTo>
                    <a:pt x="458800" y="634555"/>
                  </a:lnTo>
                  <a:lnTo>
                    <a:pt x="500621" y="650697"/>
                  </a:lnTo>
                  <a:lnTo>
                    <a:pt x="543699" y="664133"/>
                  </a:lnTo>
                  <a:lnTo>
                    <a:pt x="587933" y="674763"/>
                  </a:lnTo>
                  <a:lnTo>
                    <a:pt x="633196" y="682485"/>
                  </a:lnTo>
                  <a:lnTo>
                    <a:pt x="679411" y="687197"/>
                  </a:lnTo>
                  <a:lnTo>
                    <a:pt x="726452" y="688797"/>
                  </a:lnTo>
                  <a:lnTo>
                    <a:pt x="726452" y="681583"/>
                  </a:lnTo>
                  <a:close/>
                </a:path>
                <a:path w="727075" h="727075">
                  <a:moveTo>
                    <a:pt x="726452" y="643699"/>
                  </a:moveTo>
                  <a:lnTo>
                    <a:pt x="678522" y="641934"/>
                  </a:lnTo>
                  <a:lnTo>
                    <a:pt x="631520" y="636714"/>
                  </a:lnTo>
                  <a:lnTo>
                    <a:pt x="585597" y="628154"/>
                  </a:lnTo>
                  <a:lnTo>
                    <a:pt x="540867" y="616407"/>
                  </a:lnTo>
                  <a:lnTo>
                    <a:pt x="497459" y="601560"/>
                  </a:lnTo>
                  <a:lnTo>
                    <a:pt x="455485" y="583780"/>
                  </a:lnTo>
                  <a:lnTo>
                    <a:pt x="415086" y="563168"/>
                  </a:lnTo>
                  <a:lnTo>
                    <a:pt x="376389" y="539851"/>
                  </a:lnTo>
                  <a:lnTo>
                    <a:pt x="339509" y="513956"/>
                  </a:lnTo>
                  <a:lnTo>
                    <a:pt x="304571" y="485609"/>
                  </a:lnTo>
                  <a:lnTo>
                    <a:pt x="271716" y="454939"/>
                  </a:lnTo>
                  <a:lnTo>
                    <a:pt x="241058" y="422071"/>
                  </a:lnTo>
                  <a:lnTo>
                    <a:pt x="212712" y="387121"/>
                  </a:lnTo>
                  <a:lnTo>
                    <a:pt x="186829" y="350227"/>
                  </a:lnTo>
                  <a:lnTo>
                    <a:pt x="163512" y="311518"/>
                  </a:lnTo>
                  <a:lnTo>
                    <a:pt x="142900" y="271106"/>
                  </a:lnTo>
                  <a:lnTo>
                    <a:pt x="125120" y="229120"/>
                  </a:lnTo>
                  <a:lnTo>
                    <a:pt x="110286" y="185686"/>
                  </a:lnTo>
                  <a:lnTo>
                    <a:pt x="98526" y="140931"/>
                  </a:lnTo>
                  <a:lnTo>
                    <a:pt x="89979" y="94983"/>
                  </a:lnTo>
                  <a:lnTo>
                    <a:pt x="84747" y="47955"/>
                  </a:lnTo>
                  <a:lnTo>
                    <a:pt x="82981" y="0"/>
                  </a:lnTo>
                  <a:lnTo>
                    <a:pt x="75971" y="0"/>
                  </a:lnTo>
                  <a:lnTo>
                    <a:pt x="77762" y="48488"/>
                  </a:lnTo>
                  <a:lnTo>
                    <a:pt x="83045" y="96037"/>
                  </a:lnTo>
                  <a:lnTo>
                    <a:pt x="91681" y="142481"/>
                  </a:lnTo>
                  <a:lnTo>
                    <a:pt x="103568" y="187731"/>
                  </a:lnTo>
                  <a:lnTo>
                    <a:pt x="118554" y="231648"/>
                  </a:lnTo>
                  <a:lnTo>
                    <a:pt x="136537" y="274091"/>
                  </a:lnTo>
                  <a:lnTo>
                    <a:pt x="157365" y="314947"/>
                  </a:lnTo>
                  <a:lnTo>
                    <a:pt x="180936" y="354076"/>
                  </a:lnTo>
                  <a:lnTo>
                    <a:pt x="207098" y="391375"/>
                  </a:lnTo>
                  <a:lnTo>
                    <a:pt x="235737" y="426694"/>
                  </a:lnTo>
                  <a:lnTo>
                    <a:pt x="266738" y="459917"/>
                  </a:lnTo>
                  <a:lnTo>
                    <a:pt x="299948" y="490918"/>
                  </a:lnTo>
                  <a:lnTo>
                    <a:pt x="335254" y="519569"/>
                  </a:lnTo>
                  <a:lnTo>
                    <a:pt x="372541" y="545744"/>
                  </a:lnTo>
                  <a:lnTo>
                    <a:pt x="411670" y="569302"/>
                  </a:lnTo>
                  <a:lnTo>
                    <a:pt x="452501" y="590143"/>
                  </a:lnTo>
                  <a:lnTo>
                    <a:pt x="494931" y="608126"/>
                  </a:lnTo>
                  <a:lnTo>
                    <a:pt x="538822" y="623112"/>
                  </a:lnTo>
                  <a:lnTo>
                    <a:pt x="584047" y="635000"/>
                  </a:lnTo>
                  <a:lnTo>
                    <a:pt x="630478" y="643636"/>
                  </a:lnTo>
                  <a:lnTo>
                    <a:pt x="677989" y="648919"/>
                  </a:lnTo>
                  <a:lnTo>
                    <a:pt x="726452" y="650709"/>
                  </a:lnTo>
                  <a:lnTo>
                    <a:pt x="726452" y="643699"/>
                  </a:lnTo>
                  <a:close/>
                </a:path>
                <a:path w="727075" h="727075">
                  <a:moveTo>
                    <a:pt x="726452" y="605586"/>
                  </a:moveTo>
                  <a:lnTo>
                    <a:pt x="679234" y="603770"/>
                  </a:lnTo>
                  <a:lnTo>
                    <a:pt x="632993" y="598373"/>
                  </a:lnTo>
                  <a:lnTo>
                    <a:pt x="587857" y="589572"/>
                  </a:lnTo>
                  <a:lnTo>
                    <a:pt x="543979" y="577469"/>
                  </a:lnTo>
                  <a:lnTo>
                    <a:pt x="501484" y="562203"/>
                  </a:lnTo>
                  <a:lnTo>
                    <a:pt x="460514" y="543941"/>
                  </a:lnTo>
                  <a:lnTo>
                    <a:pt x="421208" y="522782"/>
                  </a:lnTo>
                  <a:lnTo>
                    <a:pt x="383692" y="498881"/>
                  </a:lnTo>
                  <a:lnTo>
                    <a:pt x="348107" y="472363"/>
                  </a:lnTo>
                  <a:lnTo>
                    <a:pt x="314591" y="443382"/>
                  </a:lnTo>
                  <a:lnTo>
                    <a:pt x="283260" y="412051"/>
                  </a:lnTo>
                  <a:lnTo>
                    <a:pt x="254279" y="378523"/>
                  </a:lnTo>
                  <a:lnTo>
                    <a:pt x="227774" y="342925"/>
                  </a:lnTo>
                  <a:lnTo>
                    <a:pt x="203885" y="305396"/>
                  </a:lnTo>
                  <a:lnTo>
                    <a:pt x="182727" y="266065"/>
                  </a:lnTo>
                  <a:lnTo>
                    <a:pt x="164452" y="225082"/>
                  </a:lnTo>
                  <a:lnTo>
                    <a:pt x="149199" y="182575"/>
                  </a:lnTo>
                  <a:lnTo>
                    <a:pt x="137096" y="138671"/>
                  </a:lnTo>
                  <a:lnTo>
                    <a:pt x="128295" y="93522"/>
                  </a:lnTo>
                  <a:lnTo>
                    <a:pt x="122897" y="47244"/>
                  </a:lnTo>
                  <a:lnTo>
                    <a:pt x="121081" y="0"/>
                  </a:lnTo>
                  <a:lnTo>
                    <a:pt x="114071" y="0"/>
                  </a:lnTo>
                  <a:lnTo>
                    <a:pt x="115912" y="47802"/>
                  </a:lnTo>
                  <a:lnTo>
                    <a:pt x="121361" y="94615"/>
                  </a:lnTo>
                  <a:lnTo>
                    <a:pt x="130276" y="140296"/>
                  </a:lnTo>
                  <a:lnTo>
                    <a:pt x="142519" y="184708"/>
                  </a:lnTo>
                  <a:lnTo>
                    <a:pt x="157937" y="227723"/>
                  </a:lnTo>
                  <a:lnTo>
                    <a:pt x="176415" y="269176"/>
                  </a:lnTo>
                  <a:lnTo>
                    <a:pt x="197815" y="308965"/>
                  </a:lnTo>
                  <a:lnTo>
                    <a:pt x="221983" y="346925"/>
                  </a:lnTo>
                  <a:lnTo>
                    <a:pt x="248793" y="382930"/>
                  </a:lnTo>
                  <a:lnTo>
                    <a:pt x="278104" y="416852"/>
                  </a:lnTo>
                  <a:lnTo>
                    <a:pt x="309791" y="448538"/>
                  </a:lnTo>
                  <a:lnTo>
                    <a:pt x="343700" y="477850"/>
                  </a:lnTo>
                  <a:lnTo>
                    <a:pt x="379691" y="504672"/>
                  </a:lnTo>
                  <a:lnTo>
                    <a:pt x="417639" y="528840"/>
                  </a:lnTo>
                  <a:lnTo>
                    <a:pt x="457403" y="550240"/>
                  </a:lnTo>
                  <a:lnTo>
                    <a:pt x="498856" y="568718"/>
                  </a:lnTo>
                  <a:lnTo>
                    <a:pt x="541845" y="584149"/>
                  </a:lnTo>
                  <a:lnTo>
                    <a:pt x="586232" y="596392"/>
                  </a:lnTo>
                  <a:lnTo>
                    <a:pt x="631888" y="605294"/>
                  </a:lnTo>
                  <a:lnTo>
                    <a:pt x="678675" y="610743"/>
                  </a:lnTo>
                  <a:lnTo>
                    <a:pt x="726452" y="612597"/>
                  </a:lnTo>
                  <a:lnTo>
                    <a:pt x="726452" y="605586"/>
                  </a:lnTo>
                  <a:close/>
                </a:path>
                <a:path w="727075" h="727075">
                  <a:moveTo>
                    <a:pt x="726452" y="567499"/>
                  </a:moveTo>
                  <a:lnTo>
                    <a:pt x="677595" y="565416"/>
                  </a:lnTo>
                  <a:lnTo>
                    <a:pt x="629881" y="559269"/>
                  </a:lnTo>
                  <a:lnTo>
                    <a:pt x="583463" y="549236"/>
                  </a:lnTo>
                  <a:lnTo>
                    <a:pt x="538543" y="535482"/>
                  </a:lnTo>
                  <a:lnTo>
                    <a:pt x="495261" y="518185"/>
                  </a:lnTo>
                  <a:lnTo>
                    <a:pt x="453809" y="497509"/>
                  </a:lnTo>
                  <a:lnTo>
                    <a:pt x="414350" y="473633"/>
                  </a:lnTo>
                  <a:lnTo>
                    <a:pt x="377063" y="446735"/>
                  </a:lnTo>
                  <a:lnTo>
                    <a:pt x="342112" y="416979"/>
                  </a:lnTo>
                  <a:lnTo>
                    <a:pt x="309676" y="384530"/>
                  </a:lnTo>
                  <a:lnTo>
                    <a:pt x="279920" y="349567"/>
                  </a:lnTo>
                  <a:lnTo>
                    <a:pt x="253034" y="312267"/>
                  </a:lnTo>
                  <a:lnTo>
                    <a:pt x="229158" y="272796"/>
                  </a:lnTo>
                  <a:lnTo>
                    <a:pt x="208495" y="231330"/>
                  </a:lnTo>
                  <a:lnTo>
                    <a:pt x="191198" y="188023"/>
                  </a:lnTo>
                  <a:lnTo>
                    <a:pt x="177444" y="143065"/>
                  </a:lnTo>
                  <a:lnTo>
                    <a:pt x="167411" y="96634"/>
                  </a:lnTo>
                  <a:lnTo>
                    <a:pt x="161264" y="48882"/>
                  </a:lnTo>
                  <a:lnTo>
                    <a:pt x="159169" y="0"/>
                  </a:lnTo>
                  <a:lnTo>
                    <a:pt x="151942" y="0"/>
                  </a:lnTo>
                  <a:lnTo>
                    <a:pt x="153860" y="47053"/>
                  </a:lnTo>
                  <a:lnTo>
                    <a:pt x="159486" y="93078"/>
                  </a:lnTo>
                  <a:lnTo>
                    <a:pt x="168681" y="137909"/>
                  </a:lnTo>
                  <a:lnTo>
                    <a:pt x="181305" y="181419"/>
                  </a:lnTo>
                  <a:lnTo>
                    <a:pt x="197192" y="223456"/>
                  </a:lnTo>
                  <a:lnTo>
                    <a:pt x="216204" y="263855"/>
                  </a:lnTo>
                  <a:lnTo>
                    <a:pt x="238188" y="302475"/>
                  </a:lnTo>
                  <a:lnTo>
                    <a:pt x="262991" y="339166"/>
                  </a:lnTo>
                  <a:lnTo>
                    <a:pt x="290474" y="373773"/>
                  </a:lnTo>
                  <a:lnTo>
                    <a:pt x="320484" y="406158"/>
                  </a:lnTo>
                  <a:lnTo>
                    <a:pt x="352856" y="436168"/>
                  </a:lnTo>
                  <a:lnTo>
                    <a:pt x="387464" y="463651"/>
                  </a:lnTo>
                  <a:lnTo>
                    <a:pt x="424141" y="488467"/>
                  </a:lnTo>
                  <a:lnTo>
                    <a:pt x="462749" y="510451"/>
                  </a:lnTo>
                  <a:lnTo>
                    <a:pt x="503123" y="529463"/>
                  </a:lnTo>
                  <a:lnTo>
                    <a:pt x="545134" y="545363"/>
                  </a:lnTo>
                  <a:lnTo>
                    <a:pt x="588619" y="557974"/>
                  </a:lnTo>
                  <a:lnTo>
                    <a:pt x="633437" y="567169"/>
                  </a:lnTo>
                  <a:lnTo>
                    <a:pt x="679424" y="572808"/>
                  </a:lnTo>
                  <a:lnTo>
                    <a:pt x="726452" y="574713"/>
                  </a:lnTo>
                  <a:lnTo>
                    <a:pt x="726452" y="567499"/>
                  </a:lnTo>
                  <a:close/>
                </a:path>
                <a:path w="727075" h="727075">
                  <a:moveTo>
                    <a:pt x="726452" y="529386"/>
                  </a:moveTo>
                  <a:lnTo>
                    <a:pt x="678383" y="527227"/>
                  </a:lnTo>
                  <a:lnTo>
                    <a:pt x="631494" y="520839"/>
                  </a:lnTo>
                  <a:lnTo>
                    <a:pt x="585990" y="510451"/>
                  </a:lnTo>
                  <a:lnTo>
                    <a:pt x="542061" y="496214"/>
                  </a:lnTo>
                  <a:lnTo>
                    <a:pt x="499872" y="478332"/>
                  </a:lnTo>
                  <a:lnTo>
                    <a:pt x="459638" y="456996"/>
                  </a:lnTo>
                  <a:lnTo>
                    <a:pt x="421538" y="432396"/>
                  </a:lnTo>
                  <a:lnTo>
                    <a:pt x="385762" y="404710"/>
                  </a:lnTo>
                  <a:lnTo>
                    <a:pt x="352501" y="374142"/>
                  </a:lnTo>
                  <a:lnTo>
                    <a:pt x="321932" y="340868"/>
                  </a:lnTo>
                  <a:lnTo>
                    <a:pt x="294259" y="305079"/>
                  </a:lnTo>
                  <a:lnTo>
                    <a:pt x="269659" y="266966"/>
                  </a:lnTo>
                  <a:lnTo>
                    <a:pt x="248323" y="226707"/>
                  </a:lnTo>
                  <a:lnTo>
                    <a:pt x="230454" y="184518"/>
                  </a:lnTo>
                  <a:lnTo>
                    <a:pt x="216217" y="140550"/>
                  </a:lnTo>
                  <a:lnTo>
                    <a:pt x="205816" y="95021"/>
                  </a:lnTo>
                  <a:lnTo>
                    <a:pt x="199440" y="48107"/>
                  </a:lnTo>
                  <a:lnTo>
                    <a:pt x="197269" y="0"/>
                  </a:lnTo>
                  <a:lnTo>
                    <a:pt x="190042" y="0"/>
                  </a:lnTo>
                  <a:lnTo>
                    <a:pt x="192239" y="48755"/>
                  </a:lnTo>
                  <a:lnTo>
                    <a:pt x="198704" y="96304"/>
                  </a:lnTo>
                  <a:lnTo>
                    <a:pt x="209257" y="142455"/>
                  </a:lnTo>
                  <a:lnTo>
                    <a:pt x="223685" y="187020"/>
                  </a:lnTo>
                  <a:lnTo>
                    <a:pt x="241808" y="229793"/>
                  </a:lnTo>
                  <a:lnTo>
                    <a:pt x="263436" y="270586"/>
                  </a:lnTo>
                  <a:lnTo>
                    <a:pt x="288366" y="309232"/>
                  </a:lnTo>
                  <a:lnTo>
                    <a:pt x="316420" y="345503"/>
                  </a:lnTo>
                  <a:lnTo>
                    <a:pt x="347408" y="379234"/>
                  </a:lnTo>
                  <a:lnTo>
                    <a:pt x="381127" y="410235"/>
                  </a:lnTo>
                  <a:lnTo>
                    <a:pt x="417398" y="438289"/>
                  </a:lnTo>
                  <a:lnTo>
                    <a:pt x="456018" y="463232"/>
                  </a:lnTo>
                  <a:lnTo>
                    <a:pt x="496798" y="484860"/>
                  </a:lnTo>
                  <a:lnTo>
                    <a:pt x="539559" y="502996"/>
                  </a:lnTo>
                  <a:lnTo>
                    <a:pt x="584085" y="517423"/>
                  </a:lnTo>
                  <a:lnTo>
                    <a:pt x="630212" y="527964"/>
                  </a:lnTo>
                  <a:lnTo>
                    <a:pt x="677722" y="534428"/>
                  </a:lnTo>
                  <a:lnTo>
                    <a:pt x="726452" y="536625"/>
                  </a:lnTo>
                  <a:lnTo>
                    <a:pt x="726452" y="529386"/>
                  </a:lnTo>
                  <a:close/>
                </a:path>
                <a:path w="727075" h="727075">
                  <a:moveTo>
                    <a:pt x="726452" y="491540"/>
                  </a:moveTo>
                  <a:lnTo>
                    <a:pt x="679221" y="489280"/>
                  </a:lnTo>
                  <a:lnTo>
                    <a:pt x="633234" y="482650"/>
                  </a:lnTo>
                  <a:lnTo>
                    <a:pt x="588708" y="471855"/>
                  </a:lnTo>
                  <a:lnTo>
                    <a:pt x="545858" y="457098"/>
                  </a:lnTo>
                  <a:lnTo>
                    <a:pt x="504888" y="438607"/>
                  </a:lnTo>
                  <a:lnTo>
                    <a:pt x="465988" y="416560"/>
                  </a:lnTo>
                  <a:lnTo>
                    <a:pt x="429387" y="391185"/>
                  </a:lnTo>
                  <a:lnTo>
                    <a:pt x="395287" y="362686"/>
                  </a:lnTo>
                  <a:lnTo>
                    <a:pt x="363893" y="331266"/>
                  </a:lnTo>
                  <a:lnTo>
                    <a:pt x="335419" y="297154"/>
                  </a:lnTo>
                  <a:lnTo>
                    <a:pt x="310057" y="260527"/>
                  </a:lnTo>
                  <a:lnTo>
                    <a:pt x="288036" y="221615"/>
                  </a:lnTo>
                  <a:lnTo>
                    <a:pt x="269557" y="180619"/>
                  </a:lnTo>
                  <a:lnTo>
                    <a:pt x="254812" y="137756"/>
                  </a:lnTo>
                  <a:lnTo>
                    <a:pt x="244030" y="93218"/>
                  </a:lnTo>
                  <a:lnTo>
                    <a:pt x="237401" y="47231"/>
                  </a:lnTo>
                  <a:lnTo>
                    <a:pt x="235153" y="0"/>
                  </a:lnTo>
                  <a:lnTo>
                    <a:pt x="228142" y="0"/>
                  </a:lnTo>
                  <a:lnTo>
                    <a:pt x="230428" y="47917"/>
                  </a:lnTo>
                  <a:lnTo>
                    <a:pt x="237147" y="94576"/>
                  </a:lnTo>
                  <a:lnTo>
                    <a:pt x="248094" y="139750"/>
                  </a:lnTo>
                  <a:lnTo>
                    <a:pt x="263055" y="183235"/>
                  </a:lnTo>
                  <a:lnTo>
                    <a:pt x="281813" y="224815"/>
                  </a:lnTo>
                  <a:lnTo>
                    <a:pt x="304152" y="264274"/>
                  </a:lnTo>
                  <a:lnTo>
                    <a:pt x="329882" y="301421"/>
                  </a:lnTo>
                  <a:lnTo>
                    <a:pt x="358775" y="336029"/>
                  </a:lnTo>
                  <a:lnTo>
                    <a:pt x="390613" y="367880"/>
                  </a:lnTo>
                  <a:lnTo>
                    <a:pt x="425208" y="396786"/>
                  </a:lnTo>
                  <a:lnTo>
                    <a:pt x="462330" y="422516"/>
                  </a:lnTo>
                  <a:lnTo>
                    <a:pt x="501777" y="444868"/>
                  </a:lnTo>
                  <a:lnTo>
                    <a:pt x="543331" y="463626"/>
                  </a:lnTo>
                  <a:lnTo>
                    <a:pt x="586790" y="478586"/>
                  </a:lnTo>
                  <a:lnTo>
                    <a:pt x="631939" y="489534"/>
                  </a:lnTo>
                  <a:lnTo>
                    <a:pt x="678561" y="496252"/>
                  </a:lnTo>
                  <a:lnTo>
                    <a:pt x="726452" y="498538"/>
                  </a:lnTo>
                  <a:lnTo>
                    <a:pt x="726452" y="491540"/>
                  </a:lnTo>
                  <a:close/>
                </a:path>
                <a:path w="727075" h="727075">
                  <a:moveTo>
                    <a:pt x="726452" y="453428"/>
                  </a:moveTo>
                  <a:lnTo>
                    <a:pt x="680199" y="451078"/>
                  </a:lnTo>
                  <a:lnTo>
                    <a:pt x="635254" y="444195"/>
                  </a:lnTo>
                  <a:lnTo>
                    <a:pt x="591858" y="433006"/>
                  </a:lnTo>
                  <a:lnTo>
                    <a:pt x="550252" y="417741"/>
                  </a:lnTo>
                  <a:lnTo>
                    <a:pt x="510641" y="398614"/>
                  </a:lnTo>
                  <a:lnTo>
                    <a:pt x="473278" y="375881"/>
                  </a:lnTo>
                  <a:lnTo>
                    <a:pt x="438365" y="349758"/>
                  </a:lnTo>
                  <a:lnTo>
                    <a:pt x="406171" y="320471"/>
                  </a:lnTo>
                  <a:lnTo>
                    <a:pt x="376885" y="288251"/>
                  </a:lnTo>
                  <a:lnTo>
                    <a:pt x="350774" y="253339"/>
                  </a:lnTo>
                  <a:lnTo>
                    <a:pt x="328041" y="215950"/>
                  </a:lnTo>
                  <a:lnTo>
                    <a:pt x="308927" y="176326"/>
                  </a:lnTo>
                  <a:lnTo>
                    <a:pt x="293662" y="134683"/>
                  </a:lnTo>
                  <a:lnTo>
                    <a:pt x="282473" y="91262"/>
                  </a:lnTo>
                  <a:lnTo>
                    <a:pt x="275590" y="46291"/>
                  </a:lnTo>
                  <a:lnTo>
                    <a:pt x="273240" y="0"/>
                  </a:lnTo>
                  <a:lnTo>
                    <a:pt x="266242" y="0"/>
                  </a:lnTo>
                  <a:lnTo>
                    <a:pt x="268617" y="47015"/>
                  </a:lnTo>
                  <a:lnTo>
                    <a:pt x="275602" y="92697"/>
                  </a:lnTo>
                  <a:lnTo>
                    <a:pt x="286969" y="136791"/>
                  </a:lnTo>
                  <a:lnTo>
                    <a:pt x="302463" y="179082"/>
                  </a:lnTo>
                  <a:lnTo>
                    <a:pt x="321868" y="219329"/>
                  </a:lnTo>
                  <a:lnTo>
                    <a:pt x="344944" y="257289"/>
                  </a:lnTo>
                  <a:lnTo>
                    <a:pt x="371462" y="292747"/>
                  </a:lnTo>
                  <a:lnTo>
                    <a:pt x="401193" y="325450"/>
                  </a:lnTo>
                  <a:lnTo>
                    <a:pt x="433882" y="355180"/>
                  </a:lnTo>
                  <a:lnTo>
                    <a:pt x="469328" y="381711"/>
                  </a:lnTo>
                  <a:lnTo>
                    <a:pt x="507276" y="404799"/>
                  </a:lnTo>
                  <a:lnTo>
                    <a:pt x="547497" y="424205"/>
                  </a:lnTo>
                  <a:lnTo>
                    <a:pt x="589749" y="439699"/>
                  </a:lnTo>
                  <a:lnTo>
                    <a:pt x="633818" y="451065"/>
                  </a:lnTo>
                  <a:lnTo>
                    <a:pt x="679462" y="458050"/>
                  </a:lnTo>
                  <a:lnTo>
                    <a:pt x="726452" y="460425"/>
                  </a:lnTo>
                  <a:lnTo>
                    <a:pt x="726452" y="453428"/>
                  </a:lnTo>
                  <a:close/>
                </a:path>
                <a:path w="727075" h="727075">
                  <a:moveTo>
                    <a:pt x="726452" y="415340"/>
                  </a:moveTo>
                  <a:lnTo>
                    <a:pt x="678129" y="412534"/>
                  </a:lnTo>
                  <a:lnTo>
                    <a:pt x="631418" y="404355"/>
                  </a:lnTo>
                  <a:lnTo>
                    <a:pt x="586638" y="391083"/>
                  </a:lnTo>
                  <a:lnTo>
                    <a:pt x="544093" y="373062"/>
                  </a:lnTo>
                  <a:lnTo>
                    <a:pt x="504113" y="350583"/>
                  </a:lnTo>
                  <a:lnTo>
                    <a:pt x="467017" y="323977"/>
                  </a:lnTo>
                  <a:lnTo>
                    <a:pt x="433095" y="293547"/>
                  </a:lnTo>
                  <a:lnTo>
                    <a:pt x="402678" y="259613"/>
                  </a:lnTo>
                  <a:lnTo>
                    <a:pt x="376085" y="222491"/>
                  </a:lnTo>
                  <a:lnTo>
                    <a:pt x="353606" y="182486"/>
                  </a:lnTo>
                  <a:lnTo>
                    <a:pt x="335584" y="139928"/>
                  </a:lnTo>
                  <a:lnTo>
                    <a:pt x="322326" y="95110"/>
                  </a:lnTo>
                  <a:lnTo>
                    <a:pt x="314134" y="48361"/>
                  </a:lnTo>
                  <a:lnTo>
                    <a:pt x="311340" y="0"/>
                  </a:lnTo>
                  <a:lnTo>
                    <a:pt x="304101" y="0"/>
                  </a:lnTo>
                  <a:lnTo>
                    <a:pt x="306946" y="49199"/>
                  </a:lnTo>
                  <a:lnTo>
                    <a:pt x="315277" y="96748"/>
                  </a:lnTo>
                  <a:lnTo>
                    <a:pt x="328777" y="142341"/>
                  </a:lnTo>
                  <a:lnTo>
                    <a:pt x="347116" y="185648"/>
                  </a:lnTo>
                  <a:lnTo>
                    <a:pt x="369989" y="226339"/>
                  </a:lnTo>
                  <a:lnTo>
                    <a:pt x="397052" y="264109"/>
                  </a:lnTo>
                  <a:lnTo>
                    <a:pt x="428002" y="298627"/>
                  </a:lnTo>
                  <a:lnTo>
                    <a:pt x="462508" y="329590"/>
                  </a:lnTo>
                  <a:lnTo>
                    <a:pt x="500265" y="356654"/>
                  </a:lnTo>
                  <a:lnTo>
                    <a:pt x="540943" y="379526"/>
                  </a:lnTo>
                  <a:lnTo>
                    <a:pt x="584212" y="397865"/>
                  </a:lnTo>
                  <a:lnTo>
                    <a:pt x="629767" y="411365"/>
                  </a:lnTo>
                  <a:lnTo>
                    <a:pt x="677291" y="419696"/>
                  </a:lnTo>
                  <a:lnTo>
                    <a:pt x="726452" y="422554"/>
                  </a:lnTo>
                  <a:lnTo>
                    <a:pt x="726452" y="415340"/>
                  </a:lnTo>
                  <a:close/>
                </a:path>
                <a:path w="727075" h="727075">
                  <a:moveTo>
                    <a:pt x="726452" y="377456"/>
                  </a:moveTo>
                  <a:lnTo>
                    <a:pt x="679246" y="374510"/>
                  </a:lnTo>
                  <a:lnTo>
                    <a:pt x="633755" y="365899"/>
                  </a:lnTo>
                  <a:lnTo>
                    <a:pt x="590346" y="351993"/>
                  </a:lnTo>
                  <a:lnTo>
                    <a:pt x="549363" y="333146"/>
                  </a:lnTo>
                  <a:lnTo>
                    <a:pt x="511187" y="309702"/>
                  </a:lnTo>
                  <a:lnTo>
                    <a:pt x="476148" y="282028"/>
                  </a:lnTo>
                  <a:lnTo>
                    <a:pt x="444627" y="250494"/>
                  </a:lnTo>
                  <a:lnTo>
                    <a:pt x="416966" y="215442"/>
                  </a:lnTo>
                  <a:lnTo>
                    <a:pt x="393534" y="177241"/>
                  </a:lnTo>
                  <a:lnTo>
                    <a:pt x="374688" y="136232"/>
                  </a:lnTo>
                  <a:lnTo>
                    <a:pt x="360781" y="92786"/>
                  </a:lnTo>
                  <a:lnTo>
                    <a:pt x="352171" y="47244"/>
                  </a:lnTo>
                  <a:lnTo>
                    <a:pt x="349224" y="0"/>
                  </a:lnTo>
                  <a:lnTo>
                    <a:pt x="342214" y="0"/>
                  </a:lnTo>
                  <a:lnTo>
                    <a:pt x="345224" y="48145"/>
                  </a:lnTo>
                  <a:lnTo>
                    <a:pt x="353987" y="94526"/>
                  </a:lnTo>
                  <a:lnTo>
                    <a:pt x="368147" y="138785"/>
                  </a:lnTo>
                  <a:lnTo>
                    <a:pt x="387337" y="180555"/>
                  </a:lnTo>
                  <a:lnTo>
                    <a:pt x="411200" y="219481"/>
                  </a:lnTo>
                  <a:lnTo>
                    <a:pt x="439369" y="255181"/>
                  </a:lnTo>
                  <a:lnTo>
                    <a:pt x="471474" y="287299"/>
                  </a:lnTo>
                  <a:lnTo>
                    <a:pt x="507149" y="315468"/>
                  </a:lnTo>
                  <a:lnTo>
                    <a:pt x="546049" y="339344"/>
                  </a:lnTo>
                  <a:lnTo>
                    <a:pt x="587781" y="358533"/>
                  </a:lnTo>
                  <a:lnTo>
                    <a:pt x="632015" y="372694"/>
                  </a:lnTo>
                  <a:lnTo>
                    <a:pt x="678357" y="381457"/>
                  </a:lnTo>
                  <a:lnTo>
                    <a:pt x="726452" y="384467"/>
                  </a:lnTo>
                  <a:lnTo>
                    <a:pt x="726452" y="377456"/>
                  </a:lnTo>
                  <a:close/>
                </a:path>
                <a:path w="727075" h="727075">
                  <a:moveTo>
                    <a:pt x="726452" y="339369"/>
                  </a:moveTo>
                  <a:lnTo>
                    <a:pt x="680554" y="336270"/>
                  </a:lnTo>
                  <a:lnTo>
                    <a:pt x="636485" y="327215"/>
                  </a:lnTo>
                  <a:lnTo>
                    <a:pt x="594677" y="312635"/>
                  </a:lnTo>
                  <a:lnTo>
                    <a:pt x="555523" y="292938"/>
                  </a:lnTo>
                  <a:lnTo>
                    <a:pt x="519442" y="268516"/>
                  </a:lnTo>
                  <a:lnTo>
                    <a:pt x="486854" y="239801"/>
                  </a:lnTo>
                  <a:lnTo>
                    <a:pt x="458139" y="207187"/>
                  </a:lnTo>
                  <a:lnTo>
                    <a:pt x="433730" y="171081"/>
                  </a:lnTo>
                  <a:lnTo>
                    <a:pt x="414032" y="131902"/>
                  </a:lnTo>
                  <a:lnTo>
                    <a:pt x="399453" y="90055"/>
                  </a:lnTo>
                  <a:lnTo>
                    <a:pt x="390410" y="45948"/>
                  </a:lnTo>
                  <a:lnTo>
                    <a:pt x="387311" y="0"/>
                  </a:lnTo>
                  <a:lnTo>
                    <a:pt x="380301" y="0"/>
                  </a:lnTo>
                  <a:lnTo>
                    <a:pt x="383476" y="46913"/>
                  </a:lnTo>
                  <a:lnTo>
                    <a:pt x="392696" y="91948"/>
                  </a:lnTo>
                  <a:lnTo>
                    <a:pt x="407568" y="134658"/>
                  </a:lnTo>
                  <a:lnTo>
                    <a:pt x="427672" y="174650"/>
                  </a:lnTo>
                  <a:lnTo>
                    <a:pt x="452577" y="211493"/>
                  </a:lnTo>
                  <a:lnTo>
                    <a:pt x="481863" y="244779"/>
                  </a:lnTo>
                  <a:lnTo>
                    <a:pt x="515137" y="274091"/>
                  </a:lnTo>
                  <a:lnTo>
                    <a:pt x="551954" y="298996"/>
                  </a:lnTo>
                  <a:lnTo>
                    <a:pt x="591921" y="319100"/>
                  </a:lnTo>
                  <a:lnTo>
                    <a:pt x="634606" y="333984"/>
                  </a:lnTo>
                  <a:lnTo>
                    <a:pt x="679589" y="343204"/>
                  </a:lnTo>
                  <a:lnTo>
                    <a:pt x="726452" y="346379"/>
                  </a:lnTo>
                  <a:lnTo>
                    <a:pt x="726452" y="339369"/>
                  </a:lnTo>
                  <a:close/>
                </a:path>
                <a:path w="727075" h="727075">
                  <a:moveTo>
                    <a:pt x="726452" y="301256"/>
                  </a:moveTo>
                  <a:lnTo>
                    <a:pt x="677697" y="297307"/>
                  </a:lnTo>
                  <a:lnTo>
                    <a:pt x="631418" y="285877"/>
                  </a:lnTo>
                  <a:lnTo>
                    <a:pt x="588251" y="267589"/>
                  </a:lnTo>
                  <a:lnTo>
                    <a:pt x="548805" y="243078"/>
                  </a:lnTo>
                  <a:lnTo>
                    <a:pt x="513702" y="212940"/>
                  </a:lnTo>
                  <a:lnTo>
                    <a:pt x="483590" y="177825"/>
                  </a:lnTo>
                  <a:lnTo>
                    <a:pt x="459079" y="138353"/>
                  </a:lnTo>
                  <a:lnTo>
                    <a:pt x="440791" y="95135"/>
                  </a:lnTo>
                  <a:lnTo>
                    <a:pt x="429374" y="48806"/>
                  </a:lnTo>
                  <a:lnTo>
                    <a:pt x="425424" y="0"/>
                  </a:lnTo>
                  <a:lnTo>
                    <a:pt x="418185" y="0"/>
                  </a:lnTo>
                  <a:lnTo>
                    <a:pt x="421538" y="45478"/>
                  </a:lnTo>
                  <a:lnTo>
                    <a:pt x="431279" y="88925"/>
                  </a:lnTo>
                  <a:lnTo>
                    <a:pt x="446925" y="129844"/>
                  </a:lnTo>
                  <a:lnTo>
                    <a:pt x="467995" y="167767"/>
                  </a:lnTo>
                  <a:lnTo>
                    <a:pt x="493991" y="202196"/>
                  </a:lnTo>
                  <a:lnTo>
                    <a:pt x="524433" y="232664"/>
                  </a:lnTo>
                  <a:lnTo>
                    <a:pt x="558850" y="258673"/>
                  </a:lnTo>
                  <a:lnTo>
                    <a:pt x="596747" y="279742"/>
                  </a:lnTo>
                  <a:lnTo>
                    <a:pt x="637628" y="295402"/>
                  </a:lnTo>
                  <a:lnTo>
                    <a:pt x="681024" y="305142"/>
                  </a:lnTo>
                  <a:lnTo>
                    <a:pt x="726452" y="308495"/>
                  </a:lnTo>
                  <a:lnTo>
                    <a:pt x="726452" y="301256"/>
                  </a:lnTo>
                  <a:close/>
                </a:path>
                <a:path w="727075" h="727075">
                  <a:moveTo>
                    <a:pt x="726452" y="263169"/>
                  </a:moveTo>
                  <a:lnTo>
                    <a:pt x="679259" y="258914"/>
                  </a:lnTo>
                  <a:lnTo>
                    <a:pt x="634822" y="246684"/>
                  </a:lnTo>
                  <a:lnTo>
                    <a:pt x="593864" y="227190"/>
                  </a:lnTo>
                  <a:lnTo>
                    <a:pt x="557161" y="201206"/>
                  </a:lnTo>
                  <a:lnTo>
                    <a:pt x="525449" y="169481"/>
                  </a:lnTo>
                  <a:lnTo>
                    <a:pt x="499465" y="132740"/>
                  </a:lnTo>
                  <a:lnTo>
                    <a:pt x="479983" y="91744"/>
                  </a:lnTo>
                  <a:lnTo>
                    <a:pt x="467753" y="47256"/>
                  </a:lnTo>
                  <a:lnTo>
                    <a:pt x="463499" y="0"/>
                  </a:lnTo>
                  <a:lnTo>
                    <a:pt x="456298" y="0"/>
                  </a:lnTo>
                  <a:lnTo>
                    <a:pt x="460654" y="48539"/>
                  </a:lnTo>
                  <a:lnTo>
                    <a:pt x="473240" y="94246"/>
                  </a:lnTo>
                  <a:lnTo>
                    <a:pt x="493255" y="136359"/>
                  </a:lnTo>
                  <a:lnTo>
                    <a:pt x="519938" y="174117"/>
                  </a:lnTo>
                  <a:lnTo>
                    <a:pt x="552526" y="206717"/>
                  </a:lnTo>
                  <a:lnTo>
                    <a:pt x="590245" y="233426"/>
                  </a:lnTo>
                  <a:lnTo>
                    <a:pt x="632320" y="253453"/>
                  </a:lnTo>
                  <a:lnTo>
                    <a:pt x="677976" y="266026"/>
                  </a:lnTo>
                  <a:lnTo>
                    <a:pt x="726452" y="270395"/>
                  </a:lnTo>
                  <a:lnTo>
                    <a:pt x="726452" y="263169"/>
                  </a:lnTo>
                  <a:close/>
                </a:path>
              </a:pathLst>
            </a:custGeom>
            <a:solidFill>
              <a:srgbClr val="FBDC0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endParaRPr>
            </a:p>
          </p:txBody>
        </p:sp>
        <p:pic>
          <p:nvPicPr>
            <p:cNvPr id="11" name="object 11">
              <a:extLst>
                <a:ext uri="{FF2B5EF4-FFF2-40B4-BE49-F238E27FC236}">
                  <a16:creationId xmlns:a16="http://schemas.microsoft.com/office/drawing/2014/main" id="{4AA201CC-9028-445F-A6CE-1FABC7E215A4}"/>
                </a:ext>
              </a:extLst>
            </p:cNvPr>
            <p:cNvPicPr/>
            <p:nvPr/>
          </p:nvPicPr>
          <p:blipFill>
            <a:blip r:embed="rId3" cstate="print"/>
            <a:stretch>
              <a:fillRect/>
            </a:stretch>
          </p:blipFill>
          <p:spPr>
            <a:xfrm>
              <a:off x="1283007" y="333756"/>
              <a:ext cx="232070" cy="232301"/>
            </a:xfrm>
            <a:prstGeom prst="rect">
              <a:avLst/>
            </a:prstGeom>
          </p:spPr>
        </p:pic>
      </p:grpSp>
    </p:spTree>
    <p:extLst>
      <p:ext uri="{BB962C8B-B14F-4D97-AF65-F5344CB8AC3E}">
        <p14:creationId xmlns:p14="http://schemas.microsoft.com/office/powerpoint/2010/main" val="19323527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0" y="2450584"/>
            <a:ext cx="12192000" cy="215443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4400" b="1"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rPr>
              <a:t>CURSOS DE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4400" b="1"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rPr>
              <a:t>QUALIFICAÇÃO PROFISSIONAL</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pt-BR" sz="1800" b="1"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pt-BR" sz="14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pt-BR" sz="14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endParaRPr>
          </a:p>
        </p:txBody>
      </p:sp>
    </p:spTree>
    <p:extLst>
      <p:ext uri="{BB962C8B-B14F-4D97-AF65-F5344CB8AC3E}">
        <p14:creationId xmlns:p14="http://schemas.microsoft.com/office/powerpoint/2010/main" val="8649214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tângulo 7">
            <a:extLst>
              <a:ext uri="{FF2B5EF4-FFF2-40B4-BE49-F238E27FC236}">
                <a16:creationId xmlns:a16="http://schemas.microsoft.com/office/drawing/2014/main" id="{4FEF9E4B-3D01-48A8-9E14-CE5197333FDB}"/>
              </a:ext>
            </a:extLst>
          </p:cNvPr>
          <p:cNvSpPr/>
          <p:nvPr/>
        </p:nvSpPr>
        <p:spPr>
          <a:xfrm>
            <a:off x="1016561" y="5107345"/>
            <a:ext cx="4601447" cy="41549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050" b="0" i="0" u="none" strike="noStrike" kern="1200" cap="none" spc="0" normalizeH="0" baseline="0" noProof="0" dirty="0">
                <a:ln>
                  <a:noFill/>
                </a:ln>
                <a:solidFill>
                  <a:prstClr val="black"/>
                </a:solidFill>
                <a:effectLst/>
                <a:uLnTx/>
                <a:uFillTx/>
                <a:latin typeface="Calibri" panose="020F0502020204030204"/>
                <a:ea typeface="+mn-ea"/>
                <a:cs typeface="+mn-cs"/>
              </a:rPr>
              <a:t>Descrição de Imagem: GRÁFICO 1: Gráfico em colunas – Meta anual – Cursos: Meta inscrições 202</a:t>
            </a:r>
            <a:r>
              <a:rPr kumimoji="0" lang="ia-Latn-001" sz="1050" b="0" i="0" u="none" strike="noStrike" kern="1200" cap="none" spc="0" normalizeH="0" baseline="0" noProof="0" dirty="0">
                <a:ln>
                  <a:noFill/>
                </a:ln>
                <a:solidFill>
                  <a:prstClr val="black"/>
                </a:solidFill>
                <a:effectLst/>
                <a:uLnTx/>
                <a:uFillTx/>
                <a:latin typeface="Calibri" panose="020F0502020204030204"/>
                <a:ea typeface="+mn-ea"/>
                <a:cs typeface="+mn-cs"/>
              </a:rPr>
              <a:t>5</a:t>
            </a:r>
            <a:r>
              <a:rPr kumimoji="0" lang="pt-BR" sz="1050" b="0" i="0" u="none" strike="noStrike" kern="1200" cap="none" spc="0" normalizeH="0" baseline="0" noProof="0" dirty="0">
                <a:ln>
                  <a:noFill/>
                </a:ln>
                <a:solidFill>
                  <a:prstClr val="black"/>
                </a:solidFill>
                <a:effectLst/>
                <a:uLnTx/>
                <a:uFillTx/>
                <a:latin typeface="Calibri" panose="020F0502020204030204"/>
                <a:ea typeface="+mn-ea"/>
                <a:cs typeface="+mn-cs"/>
              </a:rPr>
              <a:t> – </a:t>
            </a:r>
            <a:r>
              <a:rPr kumimoji="0" lang="ia-Latn-001" sz="1050" b="0" i="0" u="none" strike="noStrike" kern="1200" cap="none" spc="0" normalizeH="0" baseline="0" noProof="0" dirty="0">
                <a:ln>
                  <a:noFill/>
                </a:ln>
                <a:solidFill>
                  <a:prstClr val="black"/>
                </a:solidFill>
                <a:effectLst/>
                <a:uLnTx/>
                <a:uFillTx/>
                <a:latin typeface="Calibri" panose="020F0502020204030204"/>
                <a:ea typeface="+mn-ea"/>
                <a:cs typeface="+mn-cs"/>
              </a:rPr>
              <a:t>555</a:t>
            </a:r>
            <a:r>
              <a:rPr kumimoji="0" lang="pt-BR" sz="1050" b="0" i="0" u="none" strike="noStrike" kern="1200" cap="none" spc="0" normalizeH="0" baseline="0" noProof="0" dirty="0">
                <a:ln>
                  <a:noFill/>
                </a:ln>
                <a:solidFill>
                  <a:prstClr val="black"/>
                </a:solidFill>
                <a:effectLst/>
                <a:uLnTx/>
                <a:uFillTx/>
                <a:latin typeface="Calibri" panose="020F0502020204030204"/>
                <a:ea typeface="+mn-ea"/>
                <a:cs typeface="+mn-cs"/>
              </a:rPr>
              <a:t>; Inscrições realizadas</a:t>
            </a:r>
            <a:r>
              <a:rPr kumimoji="0" lang="ia-Latn-001" sz="1050" b="0" i="0" u="none" strike="noStrike" kern="1200" cap="none" spc="0" normalizeH="0" baseline="0" noProof="0" dirty="0">
                <a:ln>
                  <a:noFill/>
                </a:ln>
                <a:solidFill>
                  <a:prstClr val="black"/>
                </a:solidFill>
                <a:effectLst/>
                <a:uLnTx/>
                <a:uFillTx/>
                <a:latin typeface="Calibri" panose="020F0502020204030204"/>
                <a:ea typeface="+mn-ea"/>
                <a:cs typeface="+mn-cs"/>
              </a:rPr>
              <a:t> (acumulado ano vigente)</a:t>
            </a:r>
            <a:r>
              <a:rPr kumimoji="0" lang="pt-BR" sz="1050" b="0" i="0" u="none" strike="noStrike" kern="1200" cap="none" spc="0" normalizeH="0" baseline="0" noProof="0" dirty="0">
                <a:ln>
                  <a:noFill/>
                </a:ln>
                <a:solidFill>
                  <a:prstClr val="black"/>
                </a:solidFill>
                <a:effectLst/>
                <a:uLnTx/>
                <a:uFillTx/>
                <a:latin typeface="Calibri" panose="020F0502020204030204"/>
                <a:ea typeface="+mn-ea"/>
                <a:cs typeface="+mn-cs"/>
              </a:rPr>
              <a:t> – 208. </a:t>
            </a:r>
          </a:p>
        </p:txBody>
      </p:sp>
      <p:sp>
        <p:nvSpPr>
          <p:cNvPr id="14" name="Retângulo 13">
            <a:extLst>
              <a:ext uri="{FF2B5EF4-FFF2-40B4-BE49-F238E27FC236}">
                <a16:creationId xmlns:a16="http://schemas.microsoft.com/office/drawing/2014/main" id="{7E7B39DB-13A9-4942-9CF7-CF82D1C0CD4D}"/>
              </a:ext>
            </a:extLst>
          </p:cNvPr>
          <p:cNvSpPr/>
          <p:nvPr/>
        </p:nvSpPr>
        <p:spPr>
          <a:xfrm>
            <a:off x="6198099" y="5125924"/>
            <a:ext cx="4601447" cy="900246"/>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050" b="0" i="0" u="none" strike="noStrike" kern="1200" cap="none" spc="0" normalizeH="0" baseline="0" noProof="0" dirty="0">
                <a:ln>
                  <a:noFill/>
                </a:ln>
                <a:solidFill>
                  <a:prstClr val="black"/>
                </a:solidFill>
                <a:effectLst/>
                <a:uLnTx/>
                <a:uFillTx/>
                <a:latin typeface="Calibri" panose="020F0502020204030204"/>
                <a:ea typeface="+mn-ea"/>
                <a:cs typeface="+mn-cs"/>
              </a:rPr>
              <a:t>Descrição de Imagem: GRÁFICO 2: Gráfico em colunas – Cursos: Concluídos – 149; Andamento – 79; Desistentes – 47.</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050" b="0" i="0" u="none" strike="noStrike" kern="1200" cap="none" spc="0" normalizeH="0" baseline="0" noProof="0" dirty="0">
                <a:ln>
                  <a:noFill/>
                </a:ln>
                <a:solidFill>
                  <a:prstClr val="black"/>
                </a:solidFill>
                <a:effectLst/>
                <a:uLnTx/>
                <a:uFillTx/>
                <a:latin typeface="Calibri" panose="020F0502020204030204"/>
                <a:ea typeface="+mn-ea"/>
                <a:cs typeface="+mn-cs"/>
              </a:rPr>
              <a:t>OBS.: A métrica ‘concluídos’ se refere aos alunos que terminaram o curso de matricula, recebendo o certificado de participação ou conclusão</a:t>
            </a:r>
            <a:r>
              <a:rPr kumimoji="0" lang="ia-Latn-001" sz="1050" b="0" i="0" u="none" strike="noStrike" kern="1200" cap="none" spc="0" normalizeH="0" baseline="0" noProof="0" dirty="0">
                <a:ln>
                  <a:noFill/>
                </a:ln>
                <a:solidFill>
                  <a:prstClr val="black"/>
                </a:solidFill>
                <a:effectLst/>
                <a:uLnTx/>
                <a:uFillTx/>
                <a:latin typeface="Calibri" panose="020F0502020204030204"/>
                <a:ea typeface="+mn-ea"/>
                <a:cs typeface="+mn-cs"/>
              </a:rPr>
              <a:t> no ano vigente, ‘andamento’ cursando no mês, ‘desistentes’ acumulado do ano vigente</a:t>
            </a:r>
            <a:r>
              <a:rPr kumimoji="0" lang="pt-BR" sz="105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pic>
        <p:nvPicPr>
          <p:cNvPr id="4" name="Imagem 3">
            <a:extLst>
              <a:ext uri="{FF2B5EF4-FFF2-40B4-BE49-F238E27FC236}">
                <a16:creationId xmlns:a16="http://schemas.microsoft.com/office/drawing/2014/main" id="{527F126D-3795-47E6-B0B3-17A9F4F9B896}"/>
              </a:ext>
            </a:extLst>
          </p:cNvPr>
          <p:cNvPicPr>
            <a:picLocks noChangeAspect="1"/>
          </p:cNvPicPr>
          <p:nvPr/>
        </p:nvPicPr>
        <p:blipFill>
          <a:blip r:embed="rId3"/>
          <a:stretch>
            <a:fillRect/>
          </a:stretch>
        </p:blipFill>
        <p:spPr>
          <a:xfrm>
            <a:off x="1016561" y="2029873"/>
            <a:ext cx="4622457" cy="3086150"/>
          </a:xfrm>
          <a:prstGeom prst="rect">
            <a:avLst/>
          </a:prstGeom>
        </p:spPr>
      </p:pic>
      <p:pic>
        <p:nvPicPr>
          <p:cNvPr id="5" name="Imagem 4">
            <a:extLst>
              <a:ext uri="{FF2B5EF4-FFF2-40B4-BE49-F238E27FC236}">
                <a16:creationId xmlns:a16="http://schemas.microsoft.com/office/drawing/2014/main" id="{9863CFAC-2A92-450F-809E-D27E620D4043}"/>
              </a:ext>
            </a:extLst>
          </p:cNvPr>
          <p:cNvPicPr>
            <a:picLocks noChangeAspect="1"/>
          </p:cNvPicPr>
          <p:nvPr/>
        </p:nvPicPr>
        <p:blipFill>
          <a:blip r:embed="rId4"/>
          <a:stretch>
            <a:fillRect/>
          </a:stretch>
        </p:blipFill>
        <p:spPr>
          <a:xfrm>
            <a:off x="6229831" y="2029873"/>
            <a:ext cx="4447443" cy="3077472"/>
          </a:xfrm>
          <a:prstGeom prst="rect">
            <a:avLst/>
          </a:prstGeom>
        </p:spPr>
      </p:pic>
      <p:grpSp>
        <p:nvGrpSpPr>
          <p:cNvPr id="15" name="object 9">
            <a:extLst>
              <a:ext uri="{FF2B5EF4-FFF2-40B4-BE49-F238E27FC236}">
                <a16:creationId xmlns:a16="http://schemas.microsoft.com/office/drawing/2014/main" id="{71EDD16B-6F88-4FB7-85E9-39E136EE14DA}"/>
              </a:ext>
            </a:extLst>
          </p:cNvPr>
          <p:cNvGrpSpPr/>
          <p:nvPr/>
        </p:nvGrpSpPr>
        <p:grpSpPr>
          <a:xfrm>
            <a:off x="213639" y="216425"/>
            <a:ext cx="727075" cy="727075"/>
            <a:chOff x="788625" y="333756"/>
            <a:chExt cx="727075" cy="727075"/>
          </a:xfrm>
        </p:grpSpPr>
        <p:sp>
          <p:nvSpPr>
            <p:cNvPr id="16" name="object 10">
              <a:extLst>
                <a:ext uri="{FF2B5EF4-FFF2-40B4-BE49-F238E27FC236}">
                  <a16:creationId xmlns:a16="http://schemas.microsoft.com/office/drawing/2014/main" id="{91BD1B6A-A7FC-4F8C-9A32-2E7BFD35A22C}"/>
                </a:ext>
              </a:extLst>
            </p:cNvPr>
            <p:cNvSpPr/>
            <p:nvPr/>
          </p:nvSpPr>
          <p:spPr>
            <a:xfrm>
              <a:off x="788619" y="333768"/>
              <a:ext cx="727075" cy="727075"/>
            </a:xfrm>
            <a:custGeom>
              <a:avLst/>
              <a:gdLst/>
              <a:ahLst/>
              <a:cxnLst/>
              <a:rect l="l" t="t" r="r" b="b"/>
              <a:pathLst>
                <a:path w="727075" h="727075">
                  <a:moveTo>
                    <a:pt x="726452" y="719670"/>
                  </a:moveTo>
                  <a:lnTo>
                    <a:pt x="679246" y="718134"/>
                  </a:lnTo>
                  <a:lnTo>
                    <a:pt x="632828" y="713600"/>
                  </a:lnTo>
                  <a:lnTo>
                    <a:pt x="587324" y="706145"/>
                  </a:lnTo>
                  <a:lnTo>
                    <a:pt x="542810" y="695883"/>
                  </a:lnTo>
                  <a:lnTo>
                    <a:pt x="499376" y="682904"/>
                  </a:lnTo>
                  <a:lnTo>
                    <a:pt x="457136" y="667308"/>
                  </a:lnTo>
                  <a:lnTo>
                    <a:pt x="416166" y="649185"/>
                  </a:lnTo>
                  <a:lnTo>
                    <a:pt x="376580" y="628624"/>
                  </a:lnTo>
                  <a:lnTo>
                    <a:pt x="338467" y="605726"/>
                  </a:lnTo>
                  <a:lnTo>
                    <a:pt x="301917" y="580605"/>
                  </a:lnTo>
                  <a:lnTo>
                    <a:pt x="267042" y="553326"/>
                  </a:lnTo>
                  <a:lnTo>
                    <a:pt x="233921" y="524002"/>
                  </a:lnTo>
                  <a:lnTo>
                    <a:pt x="202653" y="492734"/>
                  </a:lnTo>
                  <a:lnTo>
                    <a:pt x="173329" y="459600"/>
                  </a:lnTo>
                  <a:lnTo>
                    <a:pt x="146062" y="424700"/>
                  </a:lnTo>
                  <a:lnTo>
                    <a:pt x="120929" y="388150"/>
                  </a:lnTo>
                  <a:lnTo>
                    <a:pt x="98044" y="350024"/>
                  </a:lnTo>
                  <a:lnTo>
                    <a:pt x="77495" y="310426"/>
                  </a:lnTo>
                  <a:lnTo>
                    <a:pt x="59359" y="269443"/>
                  </a:lnTo>
                  <a:lnTo>
                    <a:pt x="43764" y="227177"/>
                  </a:lnTo>
                  <a:lnTo>
                    <a:pt x="30784" y="183730"/>
                  </a:lnTo>
                  <a:lnTo>
                    <a:pt x="20523" y="139192"/>
                  </a:lnTo>
                  <a:lnTo>
                    <a:pt x="13081" y="93662"/>
                  </a:lnTo>
                  <a:lnTo>
                    <a:pt x="8547" y="47231"/>
                  </a:lnTo>
                  <a:lnTo>
                    <a:pt x="7010" y="0"/>
                  </a:lnTo>
                  <a:lnTo>
                    <a:pt x="0" y="0"/>
                  </a:lnTo>
                  <a:lnTo>
                    <a:pt x="1549" y="47701"/>
                  </a:lnTo>
                  <a:lnTo>
                    <a:pt x="6134" y="94589"/>
                  </a:lnTo>
                  <a:lnTo>
                    <a:pt x="13652" y="140576"/>
                  </a:lnTo>
                  <a:lnTo>
                    <a:pt x="24003" y="185547"/>
                  </a:lnTo>
                  <a:lnTo>
                    <a:pt x="37109" y="229425"/>
                  </a:lnTo>
                  <a:lnTo>
                    <a:pt x="52857" y="272097"/>
                  </a:lnTo>
                  <a:lnTo>
                    <a:pt x="71158" y="313474"/>
                  </a:lnTo>
                  <a:lnTo>
                    <a:pt x="91909" y="353466"/>
                  </a:lnTo>
                  <a:lnTo>
                    <a:pt x="115023" y="391960"/>
                  </a:lnTo>
                  <a:lnTo>
                    <a:pt x="140385" y="428879"/>
                  </a:lnTo>
                  <a:lnTo>
                    <a:pt x="167919" y="464108"/>
                  </a:lnTo>
                  <a:lnTo>
                    <a:pt x="197523" y="497560"/>
                  </a:lnTo>
                  <a:lnTo>
                    <a:pt x="229095" y="529132"/>
                  </a:lnTo>
                  <a:lnTo>
                    <a:pt x="262534" y="558736"/>
                  </a:lnTo>
                  <a:lnTo>
                    <a:pt x="297751" y="586270"/>
                  </a:lnTo>
                  <a:lnTo>
                    <a:pt x="334657" y="611644"/>
                  </a:lnTo>
                  <a:lnTo>
                    <a:pt x="373138" y="634758"/>
                  </a:lnTo>
                  <a:lnTo>
                    <a:pt x="413118" y="655510"/>
                  </a:lnTo>
                  <a:lnTo>
                    <a:pt x="454482" y="673811"/>
                  </a:lnTo>
                  <a:lnTo>
                    <a:pt x="497128" y="689559"/>
                  </a:lnTo>
                  <a:lnTo>
                    <a:pt x="540994" y="702665"/>
                  </a:lnTo>
                  <a:lnTo>
                    <a:pt x="585939" y="713028"/>
                  </a:lnTo>
                  <a:lnTo>
                    <a:pt x="631901" y="720547"/>
                  </a:lnTo>
                  <a:lnTo>
                    <a:pt x="678776" y="725119"/>
                  </a:lnTo>
                  <a:lnTo>
                    <a:pt x="726452" y="726668"/>
                  </a:lnTo>
                  <a:lnTo>
                    <a:pt x="726452" y="719670"/>
                  </a:lnTo>
                  <a:close/>
                </a:path>
                <a:path w="727075" h="727075">
                  <a:moveTo>
                    <a:pt x="726452" y="681583"/>
                  </a:moveTo>
                  <a:lnTo>
                    <a:pt x="677887" y="679869"/>
                  </a:lnTo>
                  <a:lnTo>
                    <a:pt x="630237" y="674801"/>
                  </a:lnTo>
                  <a:lnTo>
                    <a:pt x="583603" y="666496"/>
                  </a:lnTo>
                  <a:lnTo>
                    <a:pt x="538111" y="655066"/>
                  </a:lnTo>
                  <a:lnTo>
                    <a:pt x="493864" y="640638"/>
                  </a:lnTo>
                  <a:lnTo>
                    <a:pt x="451002" y="623328"/>
                  </a:lnTo>
                  <a:lnTo>
                    <a:pt x="409625" y="603237"/>
                  </a:lnTo>
                  <a:lnTo>
                    <a:pt x="369849" y="580504"/>
                  </a:lnTo>
                  <a:lnTo>
                    <a:pt x="331800" y="555218"/>
                  </a:lnTo>
                  <a:lnTo>
                    <a:pt x="295592" y="527519"/>
                  </a:lnTo>
                  <a:lnTo>
                    <a:pt x="261327" y="497509"/>
                  </a:lnTo>
                  <a:lnTo>
                    <a:pt x="229146" y="465315"/>
                  </a:lnTo>
                  <a:lnTo>
                    <a:pt x="199148" y="431050"/>
                  </a:lnTo>
                  <a:lnTo>
                    <a:pt x="171450" y="394830"/>
                  </a:lnTo>
                  <a:lnTo>
                    <a:pt x="146177" y="356768"/>
                  </a:lnTo>
                  <a:lnTo>
                    <a:pt x="123444" y="316979"/>
                  </a:lnTo>
                  <a:lnTo>
                    <a:pt x="103352" y="275577"/>
                  </a:lnTo>
                  <a:lnTo>
                    <a:pt x="86042" y="232702"/>
                  </a:lnTo>
                  <a:lnTo>
                    <a:pt x="71615" y="188442"/>
                  </a:lnTo>
                  <a:lnTo>
                    <a:pt x="60185" y="142925"/>
                  </a:lnTo>
                  <a:lnTo>
                    <a:pt x="51892" y="96266"/>
                  </a:lnTo>
                  <a:lnTo>
                    <a:pt x="46824" y="48590"/>
                  </a:lnTo>
                  <a:lnTo>
                    <a:pt x="45097" y="0"/>
                  </a:lnTo>
                  <a:lnTo>
                    <a:pt x="37871" y="0"/>
                  </a:lnTo>
                  <a:lnTo>
                    <a:pt x="39471" y="47066"/>
                  </a:lnTo>
                  <a:lnTo>
                    <a:pt x="44183" y="93294"/>
                  </a:lnTo>
                  <a:lnTo>
                    <a:pt x="51904" y="138595"/>
                  </a:lnTo>
                  <a:lnTo>
                    <a:pt x="62534" y="182841"/>
                  </a:lnTo>
                  <a:lnTo>
                    <a:pt x="75971" y="225933"/>
                  </a:lnTo>
                  <a:lnTo>
                    <a:pt x="92113" y="267779"/>
                  </a:lnTo>
                  <a:lnTo>
                    <a:pt x="110845" y="308279"/>
                  </a:lnTo>
                  <a:lnTo>
                    <a:pt x="132080" y="347306"/>
                  </a:lnTo>
                  <a:lnTo>
                    <a:pt x="155702" y="384771"/>
                  </a:lnTo>
                  <a:lnTo>
                    <a:pt x="181610" y="420573"/>
                  </a:lnTo>
                  <a:lnTo>
                    <a:pt x="209702" y="454609"/>
                  </a:lnTo>
                  <a:lnTo>
                    <a:pt x="239877" y="486765"/>
                  </a:lnTo>
                  <a:lnTo>
                    <a:pt x="272034" y="516940"/>
                  </a:lnTo>
                  <a:lnTo>
                    <a:pt x="306057" y="545045"/>
                  </a:lnTo>
                  <a:lnTo>
                    <a:pt x="341845" y="570953"/>
                  </a:lnTo>
                  <a:lnTo>
                    <a:pt x="379298" y="594588"/>
                  </a:lnTo>
                  <a:lnTo>
                    <a:pt x="418325" y="615823"/>
                  </a:lnTo>
                  <a:lnTo>
                    <a:pt x="458800" y="634555"/>
                  </a:lnTo>
                  <a:lnTo>
                    <a:pt x="500621" y="650697"/>
                  </a:lnTo>
                  <a:lnTo>
                    <a:pt x="543699" y="664133"/>
                  </a:lnTo>
                  <a:lnTo>
                    <a:pt x="587933" y="674763"/>
                  </a:lnTo>
                  <a:lnTo>
                    <a:pt x="633196" y="682485"/>
                  </a:lnTo>
                  <a:lnTo>
                    <a:pt x="679411" y="687197"/>
                  </a:lnTo>
                  <a:lnTo>
                    <a:pt x="726452" y="688797"/>
                  </a:lnTo>
                  <a:lnTo>
                    <a:pt x="726452" y="681583"/>
                  </a:lnTo>
                  <a:close/>
                </a:path>
                <a:path w="727075" h="727075">
                  <a:moveTo>
                    <a:pt x="726452" y="643699"/>
                  </a:moveTo>
                  <a:lnTo>
                    <a:pt x="678522" y="641934"/>
                  </a:lnTo>
                  <a:lnTo>
                    <a:pt x="631520" y="636714"/>
                  </a:lnTo>
                  <a:lnTo>
                    <a:pt x="585597" y="628154"/>
                  </a:lnTo>
                  <a:lnTo>
                    <a:pt x="540867" y="616407"/>
                  </a:lnTo>
                  <a:lnTo>
                    <a:pt x="497459" y="601560"/>
                  </a:lnTo>
                  <a:lnTo>
                    <a:pt x="455485" y="583780"/>
                  </a:lnTo>
                  <a:lnTo>
                    <a:pt x="415086" y="563168"/>
                  </a:lnTo>
                  <a:lnTo>
                    <a:pt x="376389" y="539851"/>
                  </a:lnTo>
                  <a:lnTo>
                    <a:pt x="339509" y="513956"/>
                  </a:lnTo>
                  <a:lnTo>
                    <a:pt x="304571" y="485609"/>
                  </a:lnTo>
                  <a:lnTo>
                    <a:pt x="271716" y="454939"/>
                  </a:lnTo>
                  <a:lnTo>
                    <a:pt x="241058" y="422071"/>
                  </a:lnTo>
                  <a:lnTo>
                    <a:pt x="212712" y="387121"/>
                  </a:lnTo>
                  <a:lnTo>
                    <a:pt x="186829" y="350227"/>
                  </a:lnTo>
                  <a:lnTo>
                    <a:pt x="163512" y="311518"/>
                  </a:lnTo>
                  <a:lnTo>
                    <a:pt x="142900" y="271106"/>
                  </a:lnTo>
                  <a:lnTo>
                    <a:pt x="125120" y="229120"/>
                  </a:lnTo>
                  <a:lnTo>
                    <a:pt x="110286" y="185686"/>
                  </a:lnTo>
                  <a:lnTo>
                    <a:pt x="98526" y="140931"/>
                  </a:lnTo>
                  <a:lnTo>
                    <a:pt x="89979" y="94983"/>
                  </a:lnTo>
                  <a:lnTo>
                    <a:pt x="84747" y="47955"/>
                  </a:lnTo>
                  <a:lnTo>
                    <a:pt x="82981" y="0"/>
                  </a:lnTo>
                  <a:lnTo>
                    <a:pt x="75971" y="0"/>
                  </a:lnTo>
                  <a:lnTo>
                    <a:pt x="77762" y="48488"/>
                  </a:lnTo>
                  <a:lnTo>
                    <a:pt x="83045" y="96037"/>
                  </a:lnTo>
                  <a:lnTo>
                    <a:pt x="91681" y="142481"/>
                  </a:lnTo>
                  <a:lnTo>
                    <a:pt x="103568" y="187731"/>
                  </a:lnTo>
                  <a:lnTo>
                    <a:pt x="118554" y="231648"/>
                  </a:lnTo>
                  <a:lnTo>
                    <a:pt x="136537" y="274091"/>
                  </a:lnTo>
                  <a:lnTo>
                    <a:pt x="157365" y="314947"/>
                  </a:lnTo>
                  <a:lnTo>
                    <a:pt x="180936" y="354076"/>
                  </a:lnTo>
                  <a:lnTo>
                    <a:pt x="207098" y="391375"/>
                  </a:lnTo>
                  <a:lnTo>
                    <a:pt x="235737" y="426694"/>
                  </a:lnTo>
                  <a:lnTo>
                    <a:pt x="266738" y="459917"/>
                  </a:lnTo>
                  <a:lnTo>
                    <a:pt x="299948" y="490918"/>
                  </a:lnTo>
                  <a:lnTo>
                    <a:pt x="335254" y="519569"/>
                  </a:lnTo>
                  <a:lnTo>
                    <a:pt x="372541" y="545744"/>
                  </a:lnTo>
                  <a:lnTo>
                    <a:pt x="411670" y="569302"/>
                  </a:lnTo>
                  <a:lnTo>
                    <a:pt x="452501" y="590143"/>
                  </a:lnTo>
                  <a:lnTo>
                    <a:pt x="494931" y="608126"/>
                  </a:lnTo>
                  <a:lnTo>
                    <a:pt x="538822" y="623112"/>
                  </a:lnTo>
                  <a:lnTo>
                    <a:pt x="584047" y="635000"/>
                  </a:lnTo>
                  <a:lnTo>
                    <a:pt x="630478" y="643636"/>
                  </a:lnTo>
                  <a:lnTo>
                    <a:pt x="677989" y="648919"/>
                  </a:lnTo>
                  <a:lnTo>
                    <a:pt x="726452" y="650709"/>
                  </a:lnTo>
                  <a:lnTo>
                    <a:pt x="726452" y="643699"/>
                  </a:lnTo>
                  <a:close/>
                </a:path>
                <a:path w="727075" h="727075">
                  <a:moveTo>
                    <a:pt x="726452" y="605586"/>
                  </a:moveTo>
                  <a:lnTo>
                    <a:pt x="679234" y="603770"/>
                  </a:lnTo>
                  <a:lnTo>
                    <a:pt x="632993" y="598373"/>
                  </a:lnTo>
                  <a:lnTo>
                    <a:pt x="587857" y="589572"/>
                  </a:lnTo>
                  <a:lnTo>
                    <a:pt x="543979" y="577469"/>
                  </a:lnTo>
                  <a:lnTo>
                    <a:pt x="501484" y="562203"/>
                  </a:lnTo>
                  <a:lnTo>
                    <a:pt x="460514" y="543941"/>
                  </a:lnTo>
                  <a:lnTo>
                    <a:pt x="421208" y="522782"/>
                  </a:lnTo>
                  <a:lnTo>
                    <a:pt x="383692" y="498881"/>
                  </a:lnTo>
                  <a:lnTo>
                    <a:pt x="348107" y="472363"/>
                  </a:lnTo>
                  <a:lnTo>
                    <a:pt x="314591" y="443382"/>
                  </a:lnTo>
                  <a:lnTo>
                    <a:pt x="283260" y="412051"/>
                  </a:lnTo>
                  <a:lnTo>
                    <a:pt x="254279" y="378523"/>
                  </a:lnTo>
                  <a:lnTo>
                    <a:pt x="227774" y="342925"/>
                  </a:lnTo>
                  <a:lnTo>
                    <a:pt x="203885" y="305396"/>
                  </a:lnTo>
                  <a:lnTo>
                    <a:pt x="182727" y="266065"/>
                  </a:lnTo>
                  <a:lnTo>
                    <a:pt x="164452" y="225082"/>
                  </a:lnTo>
                  <a:lnTo>
                    <a:pt x="149199" y="182575"/>
                  </a:lnTo>
                  <a:lnTo>
                    <a:pt x="137096" y="138671"/>
                  </a:lnTo>
                  <a:lnTo>
                    <a:pt x="128295" y="93522"/>
                  </a:lnTo>
                  <a:lnTo>
                    <a:pt x="122897" y="47244"/>
                  </a:lnTo>
                  <a:lnTo>
                    <a:pt x="121081" y="0"/>
                  </a:lnTo>
                  <a:lnTo>
                    <a:pt x="114071" y="0"/>
                  </a:lnTo>
                  <a:lnTo>
                    <a:pt x="115912" y="47802"/>
                  </a:lnTo>
                  <a:lnTo>
                    <a:pt x="121361" y="94615"/>
                  </a:lnTo>
                  <a:lnTo>
                    <a:pt x="130276" y="140296"/>
                  </a:lnTo>
                  <a:lnTo>
                    <a:pt x="142519" y="184708"/>
                  </a:lnTo>
                  <a:lnTo>
                    <a:pt x="157937" y="227723"/>
                  </a:lnTo>
                  <a:lnTo>
                    <a:pt x="176415" y="269176"/>
                  </a:lnTo>
                  <a:lnTo>
                    <a:pt x="197815" y="308965"/>
                  </a:lnTo>
                  <a:lnTo>
                    <a:pt x="221983" y="346925"/>
                  </a:lnTo>
                  <a:lnTo>
                    <a:pt x="248793" y="382930"/>
                  </a:lnTo>
                  <a:lnTo>
                    <a:pt x="278104" y="416852"/>
                  </a:lnTo>
                  <a:lnTo>
                    <a:pt x="309791" y="448538"/>
                  </a:lnTo>
                  <a:lnTo>
                    <a:pt x="343700" y="477850"/>
                  </a:lnTo>
                  <a:lnTo>
                    <a:pt x="379691" y="504672"/>
                  </a:lnTo>
                  <a:lnTo>
                    <a:pt x="417639" y="528840"/>
                  </a:lnTo>
                  <a:lnTo>
                    <a:pt x="457403" y="550240"/>
                  </a:lnTo>
                  <a:lnTo>
                    <a:pt x="498856" y="568718"/>
                  </a:lnTo>
                  <a:lnTo>
                    <a:pt x="541845" y="584149"/>
                  </a:lnTo>
                  <a:lnTo>
                    <a:pt x="586232" y="596392"/>
                  </a:lnTo>
                  <a:lnTo>
                    <a:pt x="631888" y="605294"/>
                  </a:lnTo>
                  <a:lnTo>
                    <a:pt x="678675" y="610743"/>
                  </a:lnTo>
                  <a:lnTo>
                    <a:pt x="726452" y="612597"/>
                  </a:lnTo>
                  <a:lnTo>
                    <a:pt x="726452" y="605586"/>
                  </a:lnTo>
                  <a:close/>
                </a:path>
                <a:path w="727075" h="727075">
                  <a:moveTo>
                    <a:pt x="726452" y="567499"/>
                  </a:moveTo>
                  <a:lnTo>
                    <a:pt x="677595" y="565416"/>
                  </a:lnTo>
                  <a:lnTo>
                    <a:pt x="629881" y="559269"/>
                  </a:lnTo>
                  <a:lnTo>
                    <a:pt x="583463" y="549236"/>
                  </a:lnTo>
                  <a:lnTo>
                    <a:pt x="538543" y="535482"/>
                  </a:lnTo>
                  <a:lnTo>
                    <a:pt x="495261" y="518185"/>
                  </a:lnTo>
                  <a:lnTo>
                    <a:pt x="453809" y="497509"/>
                  </a:lnTo>
                  <a:lnTo>
                    <a:pt x="414350" y="473633"/>
                  </a:lnTo>
                  <a:lnTo>
                    <a:pt x="377063" y="446735"/>
                  </a:lnTo>
                  <a:lnTo>
                    <a:pt x="342112" y="416979"/>
                  </a:lnTo>
                  <a:lnTo>
                    <a:pt x="309676" y="384530"/>
                  </a:lnTo>
                  <a:lnTo>
                    <a:pt x="279920" y="349567"/>
                  </a:lnTo>
                  <a:lnTo>
                    <a:pt x="253034" y="312267"/>
                  </a:lnTo>
                  <a:lnTo>
                    <a:pt x="229158" y="272796"/>
                  </a:lnTo>
                  <a:lnTo>
                    <a:pt x="208495" y="231330"/>
                  </a:lnTo>
                  <a:lnTo>
                    <a:pt x="191198" y="188023"/>
                  </a:lnTo>
                  <a:lnTo>
                    <a:pt x="177444" y="143065"/>
                  </a:lnTo>
                  <a:lnTo>
                    <a:pt x="167411" y="96634"/>
                  </a:lnTo>
                  <a:lnTo>
                    <a:pt x="161264" y="48882"/>
                  </a:lnTo>
                  <a:lnTo>
                    <a:pt x="159169" y="0"/>
                  </a:lnTo>
                  <a:lnTo>
                    <a:pt x="151942" y="0"/>
                  </a:lnTo>
                  <a:lnTo>
                    <a:pt x="153860" y="47053"/>
                  </a:lnTo>
                  <a:lnTo>
                    <a:pt x="159486" y="93078"/>
                  </a:lnTo>
                  <a:lnTo>
                    <a:pt x="168681" y="137909"/>
                  </a:lnTo>
                  <a:lnTo>
                    <a:pt x="181305" y="181419"/>
                  </a:lnTo>
                  <a:lnTo>
                    <a:pt x="197192" y="223456"/>
                  </a:lnTo>
                  <a:lnTo>
                    <a:pt x="216204" y="263855"/>
                  </a:lnTo>
                  <a:lnTo>
                    <a:pt x="238188" y="302475"/>
                  </a:lnTo>
                  <a:lnTo>
                    <a:pt x="262991" y="339166"/>
                  </a:lnTo>
                  <a:lnTo>
                    <a:pt x="290474" y="373773"/>
                  </a:lnTo>
                  <a:lnTo>
                    <a:pt x="320484" y="406158"/>
                  </a:lnTo>
                  <a:lnTo>
                    <a:pt x="352856" y="436168"/>
                  </a:lnTo>
                  <a:lnTo>
                    <a:pt x="387464" y="463651"/>
                  </a:lnTo>
                  <a:lnTo>
                    <a:pt x="424141" y="488467"/>
                  </a:lnTo>
                  <a:lnTo>
                    <a:pt x="462749" y="510451"/>
                  </a:lnTo>
                  <a:lnTo>
                    <a:pt x="503123" y="529463"/>
                  </a:lnTo>
                  <a:lnTo>
                    <a:pt x="545134" y="545363"/>
                  </a:lnTo>
                  <a:lnTo>
                    <a:pt x="588619" y="557974"/>
                  </a:lnTo>
                  <a:lnTo>
                    <a:pt x="633437" y="567169"/>
                  </a:lnTo>
                  <a:lnTo>
                    <a:pt x="679424" y="572808"/>
                  </a:lnTo>
                  <a:lnTo>
                    <a:pt x="726452" y="574713"/>
                  </a:lnTo>
                  <a:lnTo>
                    <a:pt x="726452" y="567499"/>
                  </a:lnTo>
                  <a:close/>
                </a:path>
                <a:path w="727075" h="727075">
                  <a:moveTo>
                    <a:pt x="726452" y="529386"/>
                  </a:moveTo>
                  <a:lnTo>
                    <a:pt x="678383" y="527227"/>
                  </a:lnTo>
                  <a:lnTo>
                    <a:pt x="631494" y="520839"/>
                  </a:lnTo>
                  <a:lnTo>
                    <a:pt x="585990" y="510451"/>
                  </a:lnTo>
                  <a:lnTo>
                    <a:pt x="542061" y="496214"/>
                  </a:lnTo>
                  <a:lnTo>
                    <a:pt x="499872" y="478332"/>
                  </a:lnTo>
                  <a:lnTo>
                    <a:pt x="459638" y="456996"/>
                  </a:lnTo>
                  <a:lnTo>
                    <a:pt x="421538" y="432396"/>
                  </a:lnTo>
                  <a:lnTo>
                    <a:pt x="385762" y="404710"/>
                  </a:lnTo>
                  <a:lnTo>
                    <a:pt x="352501" y="374142"/>
                  </a:lnTo>
                  <a:lnTo>
                    <a:pt x="321932" y="340868"/>
                  </a:lnTo>
                  <a:lnTo>
                    <a:pt x="294259" y="305079"/>
                  </a:lnTo>
                  <a:lnTo>
                    <a:pt x="269659" y="266966"/>
                  </a:lnTo>
                  <a:lnTo>
                    <a:pt x="248323" y="226707"/>
                  </a:lnTo>
                  <a:lnTo>
                    <a:pt x="230454" y="184518"/>
                  </a:lnTo>
                  <a:lnTo>
                    <a:pt x="216217" y="140550"/>
                  </a:lnTo>
                  <a:lnTo>
                    <a:pt x="205816" y="95021"/>
                  </a:lnTo>
                  <a:lnTo>
                    <a:pt x="199440" y="48107"/>
                  </a:lnTo>
                  <a:lnTo>
                    <a:pt x="197269" y="0"/>
                  </a:lnTo>
                  <a:lnTo>
                    <a:pt x="190042" y="0"/>
                  </a:lnTo>
                  <a:lnTo>
                    <a:pt x="192239" y="48755"/>
                  </a:lnTo>
                  <a:lnTo>
                    <a:pt x="198704" y="96304"/>
                  </a:lnTo>
                  <a:lnTo>
                    <a:pt x="209257" y="142455"/>
                  </a:lnTo>
                  <a:lnTo>
                    <a:pt x="223685" y="187020"/>
                  </a:lnTo>
                  <a:lnTo>
                    <a:pt x="241808" y="229793"/>
                  </a:lnTo>
                  <a:lnTo>
                    <a:pt x="263436" y="270586"/>
                  </a:lnTo>
                  <a:lnTo>
                    <a:pt x="288366" y="309232"/>
                  </a:lnTo>
                  <a:lnTo>
                    <a:pt x="316420" y="345503"/>
                  </a:lnTo>
                  <a:lnTo>
                    <a:pt x="347408" y="379234"/>
                  </a:lnTo>
                  <a:lnTo>
                    <a:pt x="381127" y="410235"/>
                  </a:lnTo>
                  <a:lnTo>
                    <a:pt x="417398" y="438289"/>
                  </a:lnTo>
                  <a:lnTo>
                    <a:pt x="456018" y="463232"/>
                  </a:lnTo>
                  <a:lnTo>
                    <a:pt x="496798" y="484860"/>
                  </a:lnTo>
                  <a:lnTo>
                    <a:pt x="539559" y="502996"/>
                  </a:lnTo>
                  <a:lnTo>
                    <a:pt x="584085" y="517423"/>
                  </a:lnTo>
                  <a:lnTo>
                    <a:pt x="630212" y="527964"/>
                  </a:lnTo>
                  <a:lnTo>
                    <a:pt x="677722" y="534428"/>
                  </a:lnTo>
                  <a:lnTo>
                    <a:pt x="726452" y="536625"/>
                  </a:lnTo>
                  <a:lnTo>
                    <a:pt x="726452" y="529386"/>
                  </a:lnTo>
                  <a:close/>
                </a:path>
                <a:path w="727075" h="727075">
                  <a:moveTo>
                    <a:pt x="726452" y="491540"/>
                  </a:moveTo>
                  <a:lnTo>
                    <a:pt x="679221" y="489280"/>
                  </a:lnTo>
                  <a:lnTo>
                    <a:pt x="633234" y="482650"/>
                  </a:lnTo>
                  <a:lnTo>
                    <a:pt x="588708" y="471855"/>
                  </a:lnTo>
                  <a:lnTo>
                    <a:pt x="545858" y="457098"/>
                  </a:lnTo>
                  <a:lnTo>
                    <a:pt x="504888" y="438607"/>
                  </a:lnTo>
                  <a:lnTo>
                    <a:pt x="465988" y="416560"/>
                  </a:lnTo>
                  <a:lnTo>
                    <a:pt x="429387" y="391185"/>
                  </a:lnTo>
                  <a:lnTo>
                    <a:pt x="395287" y="362686"/>
                  </a:lnTo>
                  <a:lnTo>
                    <a:pt x="363893" y="331266"/>
                  </a:lnTo>
                  <a:lnTo>
                    <a:pt x="335419" y="297154"/>
                  </a:lnTo>
                  <a:lnTo>
                    <a:pt x="310057" y="260527"/>
                  </a:lnTo>
                  <a:lnTo>
                    <a:pt x="288036" y="221615"/>
                  </a:lnTo>
                  <a:lnTo>
                    <a:pt x="269557" y="180619"/>
                  </a:lnTo>
                  <a:lnTo>
                    <a:pt x="254812" y="137756"/>
                  </a:lnTo>
                  <a:lnTo>
                    <a:pt x="244030" y="93218"/>
                  </a:lnTo>
                  <a:lnTo>
                    <a:pt x="237401" y="47231"/>
                  </a:lnTo>
                  <a:lnTo>
                    <a:pt x="235153" y="0"/>
                  </a:lnTo>
                  <a:lnTo>
                    <a:pt x="228142" y="0"/>
                  </a:lnTo>
                  <a:lnTo>
                    <a:pt x="230428" y="47917"/>
                  </a:lnTo>
                  <a:lnTo>
                    <a:pt x="237147" y="94576"/>
                  </a:lnTo>
                  <a:lnTo>
                    <a:pt x="248094" y="139750"/>
                  </a:lnTo>
                  <a:lnTo>
                    <a:pt x="263055" y="183235"/>
                  </a:lnTo>
                  <a:lnTo>
                    <a:pt x="281813" y="224815"/>
                  </a:lnTo>
                  <a:lnTo>
                    <a:pt x="304152" y="264274"/>
                  </a:lnTo>
                  <a:lnTo>
                    <a:pt x="329882" y="301421"/>
                  </a:lnTo>
                  <a:lnTo>
                    <a:pt x="358775" y="336029"/>
                  </a:lnTo>
                  <a:lnTo>
                    <a:pt x="390613" y="367880"/>
                  </a:lnTo>
                  <a:lnTo>
                    <a:pt x="425208" y="396786"/>
                  </a:lnTo>
                  <a:lnTo>
                    <a:pt x="462330" y="422516"/>
                  </a:lnTo>
                  <a:lnTo>
                    <a:pt x="501777" y="444868"/>
                  </a:lnTo>
                  <a:lnTo>
                    <a:pt x="543331" y="463626"/>
                  </a:lnTo>
                  <a:lnTo>
                    <a:pt x="586790" y="478586"/>
                  </a:lnTo>
                  <a:lnTo>
                    <a:pt x="631939" y="489534"/>
                  </a:lnTo>
                  <a:lnTo>
                    <a:pt x="678561" y="496252"/>
                  </a:lnTo>
                  <a:lnTo>
                    <a:pt x="726452" y="498538"/>
                  </a:lnTo>
                  <a:lnTo>
                    <a:pt x="726452" y="491540"/>
                  </a:lnTo>
                  <a:close/>
                </a:path>
                <a:path w="727075" h="727075">
                  <a:moveTo>
                    <a:pt x="726452" y="453428"/>
                  </a:moveTo>
                  <a:lnTo>
                    <a:pt x="680199" y="451078"/>
                  </a:lnTo>
                  <a:lnTo>
                    <a:pt x="635254" y="444195"/>
                  </a:lnTo>
                  <a:lnTo>
                    <a:pt x="591858" y="433006"/>
                  </a:lnTo>
                  <a:lnTo>
                    <a:pt x="550252" y="417741"/>
                  </a:lnTo>
                  <a:lnTo>
                    <a:pt x="510641" y="398614"/>
                  </a:lnTo>
                  <a:lnTo>
                    <a:pt x="473278" y="375881"/>
                  </a:lnTo>
                  <a:lnTo>
                    <a:pt x="438365" y="349758"/>
                  </a:lnTo>
                  <a:lnTo>
                    <a:pt x="406171" y="320471"/>
                  </a:lnTo>
                  <a:lnTo>
                    <a:pt x="376885" y="288251"/>
                  </a:lnTo>
                  <a:lnTo>
                    <a:pt x="350774" y="253339"/>
                  </a:lnTo>
                  <a:lnTo>
                    <a:pt x="328041" y="215950"/>
                  </a:lnTo>
                  <a:lnTo>
                    <a:pt x="308927" y="176326"/>
                  </a:lnTo>
                  <a:lnTo>
                    <a:pt x="293662" y="134683"/>
                  </a:lnTo>
                  <a:lnTo>
                    <a:pt x="282473" y="91262"/>
                  </a:lnTo>
                  <a:lnTo>
                    <a:pt x="275590" y="46291"/>
                  </a:lnTo>
                  <a:lnTo>
                    <a:pt x="273240" y="0"/>
                  </a:lnTo>
                  <a:lnTo>
                    <a:pt x="266242" y="0"/>
                  </a:lnTo>
                  <a:lnTo>
                    <a:pt x="268617" y="47015"/>
                  </a:lnTo>
                  <a:lnTo>
                    <a:pt x="275602" y="92697"/>
                  </a:lnTo>
                  <a:lnTo>
                    <a:pt x="286969" y="136791"/>
                  </a:lnTo>
                  <a:lnTo>
                    <a:pt x="302463" y="179082"/>
                  </a:lnTo>
                  <a:lnTo>
                    <a:pt x="321868" y="219329"/>
                  </a:lnTo>
                  <a:lnTo>
                    <a:pt x="344944" y="257289"/>
                  </a:lnTo>
                  <a:lnTo>
                    <a:pt x="371462" y="292747"/>
                  </a:lnTo>
                  <a:lnTo>
                    <a:pt x="401193" y="325450"/>
                  </a:lnTo>
                  <a:lnTo>
                    <a:pt x="433882" y="355180"/>
                  </a:lnTo>
                  <a:lnTo>
                    <a:pt x="469328" y="381711"/>
                  </a:lnTo>
                  <a:lnTo>
                    <a:pt x="507276" y="404799"/>
                  </a:lnTo>
                  <a:lnTo>
                    <a:pt x="547497" y="424205"/>
                  </a:lnTo>
                  <a:lnTo>
                    <a:pt x="589749" y="439699"/>
                  </a:lnTo>
                  <a:lnTo>
                    <a:pt x="633818" y="451065"/>
                  </a:lnTo>
                  <a:lnTo>
                    <a:pt x="679462" y="458050"/>
                  </a:lnTo>
                  <a:lnTo>
                    <a:pt x="726452" y="460425"/>
                  </a:lnTo>
                  <a:lnTo>
                    <a:pt x="726452" y="453428"/>
                  </a:lnTo>
                  <a:close/>
                </a:path>
                <a:path w="727075" h="727075">
                  <a:moveTo>
                    <a:pt x="726452" y="415340"/>
                  </a:moveTo>
                  <a:lnTo>
                    <a:pt x="678129" y="412534"/>
                  </a:lnTo>
                  <a:lnTo>
                    <a:pt x="631418" y="404355"/>
                  </a:lnTo>
                  <a:lnTo>
                    <a:pt x="586638" y="391083"/>
                  </a:lnTo>
                  <a:lnTo>
                    <a:pt x="544093" y="373062"/>
                  </a:lnTo>
                  <a:lnTo>
                    <a:pt x="504113" y="350583"/>
                  </a:lnTo>
                  <a:lnTo>
                    <a:pt x="467017" y="323977"/>
                  </a:lnTo>
                  <a:lnTo>
                    <a:pt x="433095" y="293547"/>
                  </a:lnTo>
                  <a:lnTo>
                    <a:pt x="402678" y="259613"/>
                  </a:lnTo>
                  <a:lnTo>
                    <a:pt x="376085" y="222491"/>
                  </a:lnTo>
                  <a:lnTo>
                    <a:pt x="353606" y="182486"/>
                  </a:lnTo>
                  <a:lnTo>
                    <a:pt x="335584" y="139928"/>
                  </a:lnTo>
                  <a:lnTo>
                    <a:pt x="322326" y="95110"/>
                  </a:lnTo>
                  <a:lnTo>
                    <a:pt x="314134" y="48361"/>
                  </a:lnTo>
                  <a:lnTo>
                    <a:pt x="311340" y="0"/>
                  </a:lnTo>
                  <a:lnTo>
                    <a:pt x="304101" y="0"/>
                  </a:lnTo>
                  <a:lnTo>
                    <a:pt x="306946" y="49199"/>
                  </a:lnTo>
                  <a:lnTo>
                    <a:pt x="315277" y="96748"/>
                  </a:lnTo>
                  <a:lnTo>
                    <a:pt x="328777" y="142341"/>
                  </a:lnTo>
                  <a:lnTo>
                    <a:pt x="347116" y="185648"/>
                  </a:lnTo>
                  <a:lnTo>
                    <a:pt x="369989" y="226339"/>
                  </a:lnTo>
                  <a:lnTo>
                    <a:pt x="397052" y="264109"/>
                  </a:lnTo>
                  <a:lnTo>
                    <a:pt x="428002" y="298627"/>
                  </a:lnTo>
                  <a:lnTo>
                    <a:pt x="462508" y="329590"/>
                  </a:lnTo>
                  <a:lnTo>
                    <a:pt x="500265" y="356654"/>
                  </a:lnTo>
                  <a:lnTo>
                    <a:pt x="540943" y="379526"/>
                  </a:lnTo>
                  <a:lnTo>
                    <a:pt x="584212" y="397865"/>
                  </a:lnTo>
                  <a:lnTo>
                    <a:pt x="629767" y="411365"/>
                  </a:lnTo>
                  <a:lnTo>
                    <a:pt x="677291" y="419696"/>
                  </a:lnTo>
                  <a:lnTo>
                    <a:pt x="726452" y="422554"/>
                  </a:lnTo>
                  <a:lnTo>
                    <a:pt x="726452" y="415340"/>
                  </a:lnTo>
                  <a:close/>
                </a:path>
                <a:path w="727075" h="727075">
                  <a:moveTo>
                    <a:pt x="726452" y="377456"/>
                  </a:moveTo>
                  <a:lnTo>
                    <a:pt x="679246" y="374510"/>
                  </a:lnTo>
                  <a:lnTo>
                    <a:pt x="633755" y="365899"/>
                  </a:lnTo>
                  <a:lnTo>
                    <a:pt x="590346" y="351993"/>
                  </a:lnTo>
                  <a:lnTo>
                    <a:pt x="549363" y="333146"/>
                  </a:lnTo>
                  <a:lnTo>
                    <a:pt x="511187" y="309702"/>
                  </a:lnTo>
                  <a:lnTo>
                    <a:pt x="476148" y="282028"/>
                  </a:lnTo>
                  <a:lnTo>
                    <a:pt x="444627" y="250494"/>
                  </a:lnTo>
                  <a:lnTo>
                    <a:pt x="416966" y="215442"/>
                  </a:lnTo>
                  <a:lnTo>
                    <a:pt x="393534" y="177241"/>
                  </a:lnTo>
                  <a:lnTo>
                    <a:pt x="374688" y="136232"/>
                  </a:lnTo>
                  <a:lnTo>
                    <a:pt x="360781" y="92786"/>
                  </a:lnTo>
                  <a:lnTo>
                    <a:pt x="352171" y="47244"/>
                  </a:lnTo>
                  <a:lnTo>
                    <a:pt x="349224" y="0"/>
                  </a:lnTo>
                  <a:lnTo>
                    <a:pt x="342214" y="0"/>
                  </a:lnTo>
                  <a:lnTo>
                    <a:pt x="345224" y="48145"/>
                  </a:lnTo>
                  <a:lnTo>
                    <a:pt x="353987" y="94526"/>
                  </a:lnTo>
                  <a:lnTo>
                    <a:pt x="368147" y="138785"/>
                  </a:lnTo>
                  <a:lnTo>
                    <a:pt x="387337" y="180555"/>
                  </a:lnTo>
                  <a:lnTo>
                    <a:pt x="411200" y="219481"/>
                  </a:lnTo>
                  <a:lnTo>
                    <a:pt x="439369" y="255181"/>
                  </a:lnTo>
                  <a:lnTo>
                    <a:pt x="471474" y="287299"/>
                  </a:lnTo>
                  <a:lnTo>
                    <a:pt x="507149" y="315468"/>
                  </a:lnTo>
                  <a:lnTo>
                    <a:pt x="546049" y="339344"/>
                  </a:lnTo>
                  <a:lnTo>
                    <a:pt x="587781" y="358533"/>
                  </a:lnTo>
                  <a:lnTo>
                    <a:pt x="632015" y="372694"/>
                  </a:lnTo>
                  <a:lnTo>
                    <a:pt x="678357" y="381457"/>
                  </a:lnTo>
                  <a:lnTo>
                    <a:pt x="726452" y="384467"/>
                  </a:lnTo>
                  <a:lnTo>
                    <a:pt x="726452" y="377456"/>
                  </a:lnTo>
                  <a:close/>
                </a:path>
                <a:path w="727075" h="727075">
                  <a:moveTo>
                    <a:pt x="726452" y="339369"/>
                  </a:moveTo>
                  <a:lnTo>
                    <a:pt x="680554" y="336270"/>
                  </a:lnTo>
                  <a:lnTo>
                    <a:pt x="636485" y="327215"/>
                  </a:lnTo>
                  <a:lnTo>
                    <a:pt x="594677" y="312635"/>
                  </a:lnTo>
                  <a:lnTo>
                    <a:pt x="555523" y="292938"/>
                  </a:lnTo>
                  <a:lnTo>
                    <a:pt x="519442" y="268516"/>
                  </a:lnTo>
                  <a:lnTo>
                    <a:pt x="486854" y="239801"/>
                  </a:lnTo>
                  <a:lnTo>
                    <a:pt x="458139" y="207187"/>
                  </a:lnTo>
                  <a:lnTo>
                    <a:pt x="433730" y="171081"/>
                  </a:lnTo>
                  <a:lnTo>
                    <a:pt x="414032" y="131902"/>
                  </a:lnTo>
                  <a:lnTo>
                    <a:pt x="399453" y="90055"/>
                  </a:lnTo>
                  <a:lnTo>
                    <a:pt x="390410" y="45948"/>
                  </a:lnTo>
                  <a:lnTo>
                    <a:pt x="387311" y="0"/>
                  </a:lnTo>
                  <a:lnTo>
                    <a:pt x="380301" y="0"/>
                  </a:lnTo>
                  <a:lnTo>
                    <a:pt x="383476" y="46913"/>
                  </a:lnTo>
                  <a:lnTo>
                    <a:pt x="392696" y="91948"/>
                  </a:lnTo>
                  <a:lnTo>
                    <a:pt x="407568" y="134658"/>
                  </a:lnTo>
                  <a:lnTo>
                    <a:pt x="427672" y="174650"/>
                  </a:lnTo>
                  <a:lnTo>
                    <a:pt x="452577" y="211493"/>
                  </a:lnTo>
                  <a:lnTo>
                    <a:pt x="481863" y="244779"/>
                  </a:lnTo>
                  <a:lnTo>
                    <a:pt x="515137" y="274091"/>
                  </a:lnTo>
                  <a:lnTo>
                    <a:pt x="551954" y="298996"/>
                  </a:lnTo>
                  <a:lnTo>
                    <a:pt x="591921" y="319100"/>
                  </a:lnTo>
                  <a:lnTo>
                    <a:pt x="634606" y="333984"/>
                  </a:lnTo>
                  <a:lnTo>
                    <a:pt x="679589" y="343204"/>
                  </a:lnTo>
                  <a:lnTo>
                    <a:pt x="726452" y="346379"/>
                  </a:lnTo>
                  <a:lnTo>
                    <a:pt x="726452" y="339369"/>
                  </a:lnTo>
                  <a:close/>
                </a:path>
                <a:path w="727075" h="727075">
                  <a:moveTo>
                    <a:pt x="726452" y="301256"/>
                  </a:moveTo>
                  <a:lnTo>
                    <a:pt x="677697" y="297307"/>
                  </a:lnTo>
                  <a:lnTo>
                    <a:pt x="631418" y="285877"/>
                  </a:lnTo>
                  <a:lnTo>
                    <a:pt x="588251" y="267589"/>
                  </a:lnTo>
                  <a:lnTo>
                    <a:pt x="548805" y="243078"/>
                  </a:lnTo>
                  <a:lnTo>
                    <a:pt x="513702" y="212940"/>
                  </a:lnTo>
                  <a:lnTo>
                    <a:pt x="483590" y="177825"/>
                  </a:lnTo>
                  <a:lnTo>
                    <a:pt x="459079" y="138353"/>
                  </a:lnTo>
                  <a:lnTo>
                    <a:pt x="440791" y="95135"/>
                  </a:lnTo>
                  <a:lnTo>
                    <a:pt x="429374" y="48806"/>
                  </a:lnTo>
                  <a:lnTo>
                    <a:pt x="425424" y="0"/>
                  </a:lnTo>
                  <a:lnTo>
                    <a:pt x="418185" y="0"/>
                  </a:lnTo>
                  <a:lnTo>
                    <a:pt x="421538" y="45478"/>
                  </a:lnTo>
                  <a:lnTo>
                    <a:pt x="431279" y="88925"/>
                  </a:lnTo>
                  <a:lnTo>
                    <a:pt x="446925" y="129844"/>
                  </a:lnTo>
                  <a:lnTo>
                    <a:pt x="467995" y="167767"/>
                  </a:lnTo>
                  <a:lnTo>
                    <a:pt x="493991" y="202196"/>
                  </a:lnTo>
                  <a:lnTo>
                    <a:pt x="524433" y="232664"/>
                  </a:lnTo>
                  <a:lnTo>
                    <a:pt x="558850" y="258673"/>
                  </a:lnTo>
                  <a:lnTo>
                    <a:pt x="596747" y="279742"/>
                  </a:lnTo>
                  <a:lnTo>
                    <a:pt x="637628" y="295402"/>
                  </a:lnTo>
                  <a:lnTo>
                    <a:pt x="681024" y="305142"/>
                  </a:lnTo>
                  <a:lnTo>
                    <a:pt x="726452" y="308495"/>
                  </a:lnTo>
                  <a:lnTo>
                    <a:pt x="726452" y="301256"/>
                  </a:lnTo>
                  <a:close/>
                </a:path>
                <a:path w="727075" h="727075">
                  <a:moveTo>
                    <a:pt x="726452" y="263169"/>
                  </a:moveTo>
                  <a:lnTo>
                    <a:pt x="679259" y="258914"/>
                  </a:lnTo>
                  <a:lnTo>
                    <a:pt x="634822" y="246684"/>
                  </a:lnTo>
                  <a:lnTo>
                    <a:pt x="593864" y="227190"/>
                  </a:lnTo>
                  <a:lnTo>
                    <a:pt x="557161" y="201206"/>
                  </a:lnTo>
                  <a:lnTo>
                    <a:pt x="525449" y="169481"/>
                  </a:lnTo>
                  <a:lnTo>
                    <a:pt x="499465" y="132740"/>
                  </a:lnTo>
                  <a:lnTo>
                    <a:pt x="479983" y="91744"/>
                  </a:lnTo>
                  <a:lnTo>
                    <a:pt x="467753" y="47256"/>
                  </a:lnTo>
                  <a:lnTo>
                    <a:pt x="463499" y="0"/>
                  </a:lnTo>
                  <a:lnTo>
                    <a:pt x="456298" y="0"/>
                  </a:lnTo>
                  <a:lnTo>
                    <a:pt x="460654" y="48539"/>
                  </a:lnTo>
                  <a:lnTo>
                    <a:pt x="473240" y="94246"/>
                  </a:lnTo>
                  <a:lnTo>
                    <a:pt x="493255" y="136359"/>
                  </a:lnTo>
                  <a:lnTo>
                    <a:pt x="519938" y="174117"/>
                  </a:lnTo>
                  <a:lnTo>
                    <a:pt x="552526" y="206717"/>
                  </a:lnTo>
                  <a:lnTo>
                    <a:pt x="590245" y="233426"/>
                  </a:lnTo>
                  <a:lnTo>
                    <a:pt x="632320" y="253453"/>
                  </a:lnTo>
                  <a:lnTo>
                    <a:pt x="677976" y="266026"/>
                  </a:lnTo>
                  <a:lnTo>
                    <a:pt x="726452" y="270395"/>
                  </a:lnTo>
                  <a:lnTo>
                    <a:pt x="726452" y="263169"/>
                  </a:lnTo>
                  <a:close/>
                </a:path>
              </a:pathLst>
            </a:custGeom>
            <a:solidFill>
              <a:srgbClr val="FBDC0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endParaRPr>
            </a:p>
          </p:txBody>
        </p:sp>
        <p:pic>
          <p:nvPicPr>
            <p:cNvPr id="17" name="object 11">
              <a:extLst>
                <a:ext uri="{FF2B5EF4-FFF2-40B4-BE49-F238E27FC236}">
                  <a16:creationId xmlns:a16="http://schemas.microsoft.com/office/drawing/2014/main" id="{C9F158F7-2BC5-40F3-A64C-5346597E5100}"/>
                </a:ext>
              </a:extLst>
            </p:cNvPr>
            <p:cNvPicPr/>
            <p:nvPr/>
          </p:nvPicPr>
          <p:blipFill>
            <a:blip r:embed="rId5" cstate="print"/>
            <a:stretch>
              <a:fillRect/>
            </a:stretch>
          </p:blipFill>
          <p:spPr>
            <a:xfrm>
              <a:off x="1283007" y="333756"/>
              <a:ext cx="232070" cy="232301"/>
            </a:xfrm>
            <a:prstGeom prst="rect">
              <a:avLst/>
            </a:prstGeom>
          </p:spPr>
        </p:pic>
      </p:grpSp>
      <p:sp>
        <p:nvSpPr>
          <p:cNvPr id="18" name="object 8">
            <a:extLst>
              <a:ext uri="{FF2B5EF4-FFF2-40B4-BE49-F238E27FC236}">
                <a16:creationId xmlns:a16="http://schemas.microsoft.com/office/drawing/2014/main" id="{64B02332-544F-49B4-B9D7-3A3B1853E72A}"/>
              </a:ext>
            </a:extLst>
          </p:cNvPr>
          <p:cNvSpPr txBox="1"/>
          <p:nvPr/>
        </p:nvSpPr>
        <p:spPr>
          <a:xfrm>
            <a:off x="1113372" y="370009"/>
            <a:ext cx="6410619" cy="367408"/>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lang="pt-BR" sz="2300" b="0" i="0" u="none" strike="noStrike" kern="1200" cap="none" spc="-5" normalizeH="0" baseline="0" noProof="0" dirty="0">
                <a:ln>
                  <a:noFill/>
                </a:ln>
                <a:solidFill>
                  <a:prstClr val="black"/>
                </a:solidFill>
                <a:effectLst/>
                <a:uLnTx/>
                <a:uFillTx/>
                <a:latin typeface="Segoe UI Black"/>
                <a:ea typeface="+mn-ea"/>
                <a:cs typeface="Segoe UI Black"/>
              </a:rPr>
              <a:t>CURSOS DE QUALIFICAÇÃO PROFISSIONAL</a:t>
            </a:r>
          </a:p>
        </p:txBody>
      </p:sp>
    </p:spTree>
    <p:extLst>
      <p:ext uri="{BB962C8B-B14F-4D97-AF65-F5344CB8AC3E}">
        <p14:creationId xmlns:p14="http://schemas.microsoft.com/office/powerpoint/2010/main" val="34351627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aixaDeTexto 7">
            <a:extLst>
              <a:ext uri="{FF2B5EF4-FFF2-40B4-BE49-F238E27FC236}">
                <a16:creationId xmlns:a16="http://schemas.microsoft.com/office/drawing/2014/main" id="{5C44BAD0-EEBA-4B94-B3B0-B654A385FB56}"/>
              </a:ext>
            </a:extLst>
          </p:cNvPr>
          <p:cNvSpPr txBox="1"/>
          <p:nvPr/>
        </p:nvSpPr>
        <p:spPr>
          <a:xfrm>
            <a:off x="1074088" y="3583464"/>
            <a:ext cx="4707042" cy="24622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a-Latn-001" sz="1000" b="0" i="0" u="none" strike="noStrike" kern="1200" cap="none" spc="0" normalizeH="0" baseline="0" noProof="0" dirty="0">
                <a:ln>
                  <a:noFill/>
                </a:ln>
                <a:solidFill>
                  <a:prstClr val="black"/>
                </a:solidFill>
                <a:effectLst/>
                <a:uLnTx/>
                <a:uFillTx/>
                <a:latin typeface="Calibri" panose="020F0502020204030204"/>
                <a:ea typeface="+mn-ea"/>
                <a:cs typeface="+mn-cs"/>
              </a:rPr>
              <a:t>Descrição de imagem</a:t>
            </a:r>
            <a:r>
              <a:rPr kumimoji="0" lang="pt-BR" sz="1000" b="0" i="0" u="none" strike="noStrike" kern="1200" cap="none" spc="0" normalizeH="0" baseline="0" noProof="0" dirty="0">
                <a:ln>
                  <a:noFill/>
                </a:ln>
                <a:solidFill>
                  <a:prstClr val="black"/>
                </a:solidFill>
                <a:effectLst/>
                <a:uLnTx/>
                <a:uFillTx/>
                <a:latin typeface="Calibri" panose="020F0502020204030204"/>
                <a:ea typeface="+mn-ea"/>
                <a:cs typeface="+mn-cs"/>
              </a:rPr>
              <a:t>: alunos de massoterapia em aula prática de reflexologia podal.</a:t>
            </a:r>
            <a:r>
              <a:rPr kumimoji="0" lang="pt-BR" sz="1000" b="0" i="0" u="none" strike="noStrike" kern="1200" cap="none" spc="0" normalizeH="0" baseline="0" noProof="0" dirty="0">
                <a:ln>
                  <a:noFill/>
                </a:ln>
                <a:solidFill>
                  <a:srgbClr val="000000"/>
                </a:solidFill>
                <a:effectLst/>
                <a:uLnTx/>
                <a:uFillTx/>
                <a:latin typeface="Calibri" panose="020F0502020204030204"/>
                <a:ea typeface="+mn-ea"/>
                <a:cs typeface="+mn-cs"/>
              </a:rPr>
              <a:t> </a:t>
            </a:r>
            <a:endParaRPr kumimoji="0" lang="pt-BR"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CaixaDeTexto 13">
            <a:extLst>
              <a:ext uri="{FF2B5EF4-FFF2-40B4-BE49-F238E27FC236}">
                <a16:creationId xmlns:a16="http://schemas.microsoft.com/office/drawing/2014/main" id="{10C9DC84-7F6B-4ED7-8CEA-A4834CE067A9}"/>
              </a:ext>
            </a:extLst>
          </p:cNvPr>
          <p:cNvSpPr txBox="1"/>
          <p:nvPr/>
        </p:nvSpPr>
        <p:spPr>
          <a:xfrm>
            <a:off x="1074088" y="6499410"/>
            <a:ext cx="4707043" cy="246221"/>
          </a:xfrm>
          <a:prstGeom prst="rect">
            <a:avLst/>
          </a:prstGeom>
          <a:solidFill>
            <a:schemeClr val="bg1"/>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a-Latn-001" sz="1000" b="0" i="0" u="none" strike="noStrike" kern="1200" cap="none" spc="0" normalizeH="0" baseline="0" noProof="0" dirty="0">
                <a:ln>
                  <a:noFill/>
                </a:ln>
                <a:solidFill>
                  <a:prstClr val="black"/>
                </a:solidFill>
                <a:effectLst/>
                <a:uLnTx/>
                <a:uFillTx/>
                <a:latin typeface="Calibri" panose="020F0502020204030204"/>
                <a:ea typeface="+mn-ea"/>
                <a:cs typeface="+mn-cs"/>
              </a:rPr>
              <a:t>Descrição de imagem</a:t>
            </a:r>
            <a:r>
              <a:rPr kumimoji="0" lang="pt-BR" sz="1000" b="0" i="0" u="none" strike="noStrike" kern="1200" cap="none" spc="0" normalizeH="0" baseline="0" noProof="0" dirty="0">
                <a:ln>
                  <a:noFill/>
                </a:ln>
                <a:solidFill>
                  <a:prstClr val="black"/>
                </a:solidFill>
                <a:effectLst/>
                <a:uLnTx/>
                <a:uFillTx/>
                <a:latin typeface="Calibri" panose="020F0502020204030204"/>
                <a:ea typeface="+mn-ea"/>
                <a:cs typeface="+mn-cs"/>
              </a:rPr>
              <a:t>: aluno em aula de Excel.</a:t>
            </a:r>
          </a:p>
        </p:txBody>
      </p:sp>
      <p:sp>
        <p:nvSpPr>
          <p:cNvPr id="15" name="CaixaDeTexto 14">
            <a:extLst>
              <a:ext uri="{FF2B5EF4-FFF2-40B4-BE49-F238E27FC236}">
                <a16:creationId xmlns:a16="http://schemas.microsoft.com/office/drawing/2014/main" id="{3091DE70-4EA9-463D-A12E-D48CEFA83B5C}"/>
              </a:ext>
            </a:extLst>
          </p:cNvPr>
          <p:cNvSpPr txBox="1"/>
          <p:nvPr/>
        </p:nvSpPr>
        <p:spPr>
          <a:xfrm>
            <a:off x="6946036" y="5595881"/>
            <a:ext cx="3171688" cy="553998"/>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a-Latn-001" sz="1000" b="0" i="0" u="none" strike="noStrike" kern="1200" cap="none" spc="0" normalizeH="0" baseline="0" noProof="0" dirty="0">
                <a:ln>
                  <a:noFill/>
                </a:ln>
                <a:solidFill>
                  <a:prstClr val="black"/>
                </a:solidFill>
                <a:effectLst/>
                <a:uLnTx/>
                <a:uFillTx/>
                <a:latin typeface="Calibri" panose="020F0502020204030204"/>
                <a:ea typeface="+mn-ea"/>
                <a:cs typeface="+mn-cs"/>
              </a:rPr>
              <a:t>Descrição de imagem</a:t>
            </a:r>
            <a:r>
              <a:rPr kumimoji="0" lang="pt-BR" sz="1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ia-Latn-001" sz="1000" b="0" i="0" u="none" strike="noStrike" kern="1200" cap="none" spc="0" normalizeH="0" baseline="0" noProof="0" dirty="0">
                <a:ln>
                  <a:noFill/>
                </a:ln>
                <a:solidFill>
                  <a:prstClr val="black"/>
                </a:solidFill>
                <a:effectLst/>
                <a:uLnTx/>
                <a:uFillTx/>
                <a:latin typeface="Calibri" panose="020F0502020204030204"/>
                <a:ea typeface="+mn-ea"/>
                <a:cs typeface="+mn-cs"/>
              </a:rPr>
              <a:t>Foto </a:t>
            </a:r>
            <a:r>
              <a:rPr kumimoji="0" lang="pt-BR" sz="1000" b="0" i="0" u="none" strike="noStrike" kern="1200" cap="none" spc="0" normalizeH="0" baseline="0" noProof="0" dirty="0">
                <a:ln>
                  <a:noFill/>
                </a:ln>
                <a:solidFill>
                  <a:prstClr val="black"/>
                </a:solidFill>
                <a:effectLst/>
                <a:uLnTx/>
                <a:uFillTx/>
                <a:latin typeface="Calibri" panose="020F0502020204030204"/>
                <a:ea typeface="+mn-ea"/>
                <a:cs typeface="+mn-cs"/>
              </a:rPr>
              <a:t>de duas crianças na aula de artes recebendo orientação da professora para atividade de corte e colagem de papel.</a:t>
            </a:r>
          </a:p>
        </p:txBody>
      </p:sp>
      <p:pic>
        <p:nvPicPr>
          <p:cNvPr id="5" name="Imagem 4">
            <a:extLst>
              <a:ext uri="{FF2B5EF4-FFF2-40B4-BE49-F238E27FC236}">
                <a16:creationId xmlns:a16="http://schemas.microsoft.com/office/drawing/2014/main" id="{2D7A57F7-B6A5-4B5C-8AB5-4CE1CBDF8BAD}"/>
              </a:ext>
            </a:extLst>
          </p:cNvPr>
          <p:cNvPicPr>
            <a:picLocks noChangeAspect="1"/>
          </p:cNvPicPr>
          <p:nvPr/>
        </p:nvPicPr>
        <p:blipFill>
          <a:blip r:embed="rId3"/>
          <a:stretch>
            <a:fillRect/>
          </a:stretch>
        </p:blipFill>
        <p:spPr>
          <a:xfrm>
            <a:off x="1383281" y="1268147"/>
            <a:ext cx="4088656" cy="2290869"/>
          </a:xfrm>
          <a:prstGeom prst="rect">
            <a:avLst/>
          </a:prstGeom>
        </p:spPr>
      </p:pic>
      <p:pic>
        <p:nvPicPr>
          <p:cNvPr id="6" name="Imagem 5">
            <a:extLst>
              <a:ext uri="{FF2B5EF4-FFF2-40B4-BE49-F238E27FC236}">
                <a16:creationId xmlns:a16="http://schemas.microsoft.com/office/drawing/2014/main" id="{A04BFAB0-4A73-4364-979B-EEC901B9B0E7}"/>
              </a:ext>
            </a:extLst>
          </p:cNvPr>
          <p:cNvPicPr>
            <a:picLocks noChangeAspect="1"/>
          </p:cNvPicPr>
          <p:nvPr/>
        </p:nvPicPr>
        <p:blipFill>
          <a:blip r:embed="rId4"/>
          <a:stretch>
            <a:fillRect/>
          </a:stretch>
        </p:blipFill>
        <p:spPr>
          <a:xfrm>
            <a:off x="1761903" y="4033061"/>
            <a:ext cx="3331411" cy="2466349"/>
          </a:xfrm>
          <a:prstGeom prst="rect">
            <a:avLst/>
          </a:prstGeom>
        </p:spPr>
      </p:pic>
      <p:pic>
        <p:nvPicPr>
          <p:cNvPr id="7" name="Imagem 6">
            <a:extLst>
              <a:ext uri="{FF2B5EF4-FFF2-40B4-BE49-F238E27FC236}">
                <a16:creationId xmlns:a16="http://schemas.microsoft.com/office/drawing/2014/main" id="{755846E0-2F5E-4D52-A61C-CD3836ED5E94}"/>
              </a:ext>
            </a:extLst>
          </p:cNvPr>
          <p:cNvPicPr>
            <a:picLocks noChangeAspect="1"/>
          </p:cNvPicPr>
          <p:nvPr/>
        </p:nvPicPr>
        <p:blipFill rotWithShape="1">
          <a:blip r:embed="rId5"/>
          <a:srcRect t="15076" b="17221"/>
          <a:stretch/>
        </p:blipFill>
        <p:spPr>
          <a:xfrm>
            <a:off x="6946036" y="1793278"/>
            <a:ext cx="3171688" cy="3687804"/>
          </a:xfrm>
          <a:prstGeom prst="rect">
            <a:avLst/>
          </a:prstGeom>
        </p:spPr>
      </p:pic>
      <p:grpSp>
        <p:nvGrpSpPr>
          <p:cNvPr id="16" name="object 9">
            <a:extLst>
              <a:ext uri="{FF2B5EF4-FFF2-40B4-BE49-F238E27FC236}">
                <a16:creationId xmlns:a16="http://schemas.microsoft.com/office/drawing/2014/main" id="{1E681147-703B-4841-84F6-D2F4BCA8A580}"/>
              </a:ext>
            </a:extLst>
          </p:cNvPr>
          <p:cNvGrpSpPr/>
          <p:nvPr/>
        </p:nvGrpSpPr>
        <p:grpSpPr>
          <a:xfrm>
            <a:off x="213639" y="216425"/>
            <a:ext cx="727075" cy="727075"/>
            <a:chOff x="788625" y="333756"/>
            <a:chExt cx="727075" cy="727075"/>
          </a:xfrm>
        </p:grpSpPr>
        <p:sp>
          <p:nvSpPr>
            <p:cNvPr id="17" name="object 10">
              <a:extLst>
                <a:ext uri="{FF2B5EF4-FFF2-40B4-BE49-F238E27FC236}">
                  <a16:creationId xmlns:a16="http://schemas.microsoft.com/office/drawing/2014/main" id="{7C45319A-1E01-4874-A0DC-EC99F0B2858A}"/>
                </a:ext>
              </a:extLst>
            </p:cNvPr>
            <p:cNvSpPr/>
            <p:nvPr/>
          </p:nvSpPr>
          <p:spPr>
            <a:xfrm>
              <a:off x="788619" y="333768"/>
              <a:ext cx="727075" cy="727075"/>
            </a:xfrm>
            <a:custGeom>
              <a:avLst/>
              <a:gdLst/>
              <a:ahLst/>
              <a:cxnLst/>
              <a:rect l="l" t="t" r="r" b="b"/>
              <a:pathLst>
                <a:path w="727075" h="727075">
                  <a:moveTo>
                    <a:pt x="726452" y="719670"/>
                  </a:moveTo>
                  <a:lnTo>
                    <a:pt x="679246" y="718134"/>
                  </a:lnTo>
                  <a:lnTo>
                    <a:pt x="632828" y="713600"/>
                  </a:lnTo>
                  <a:lnTo>
                    <a:pt x="587324" y="706145"/>
                  </a:lnTo>
                  <a:lnTo>
                    <a:pt x="542810" y="695883"/>
                  </a:lnTo>
                  <a:lnTo>
                    <a:pt x="499376" y="682904"/>
                  </a:lnTo>
                  <a:lnTo>
                    <a:pt x="457136" y="667308"/>
                  </a:lnTo>
                  <a:lnTo>
                    <a:pt x="416166" y="649185"/>
                  </a:lnTo>
                  <a:lnTo>
                    <a:pt x="376580" y="628624"/>
                  </a:lnTo>
                  <a:lnTo>
                    <a:pt x="338467" y="605726"/>
                  </a:lnTo>
                  <a:lnTo>
                    <a:pt x="301917" y="580605"/>
                  </a:lnTo>
                  <a:lnTo>
                    <a:pt x="267042" y="553326"/>
                  </a:lnTo>
                  <a:lnTo>
                    <a:pt x="233921" y="524002"/>
                  </a:lnTo>
                  <a:lnTo>
                    <a:pt x="202653" y="492734"/>
                  </a:lnTo>
                  <a:lnTo>
                    <a:pt x="173329" y="459600"/>
                  </a:lnTo>
                  <a:lnTo>
                    <a:pt x="146062" y="424700"/>
                  </a:lnTo>
                  <a:lnTo>
                    <a:pt x="120929" y="388150"/>
                  </a:lnTo>
                  <a:lnTo>
                    <a:pt x="98044" y="350024"/>
                  </a:lnTo>
                  <a:lnTo>
                    <a:pt x="77495" y="310426"/>
                  </a:lnTo>
                  <a:lnTo>
                    <a:pt x="59359" y="269443"/>
                  </a:lnTo>
                  <a:lnTo>
                    <a:pt x="43764" y="227177"/>
                  </a:lnTo>
                  <a:lnTo>
                    <a:pt x="30784" y="183730"/>
                  </a:lnTo>
                  <a:lnTo>
                    <a:pt x="20523" y="139192"/>
                  </a:lnTo>
                  <a:lnTo>
                    <a:pt x="13081" y="93662"/>
                  </a:lnTo>
                  <a:lnTo>
                    <a:pt x="8547" y="47231"/>
                  </a:lnTo>
                  <a:lnTo>
                    <a:pt x="7010" y="0"/>
                  </a:lnTo>
                  <a:lnTo>
                    <a:pt x="0" y="0"/>
                  </a:lnTo>
                  <a:lnTo>
                    <a:pt x="1549" y="47701"/>
                  </a:lnTo>
                  <a:lnTo>
                    <a:pt x="6134" y="94589"/>
                  </a:lnTo>
                  <a:lnTo>
                    <a:pt x="13652" y="140576"/>
                  </a:lnTo>
                  <a:lnTo>
                    <a:pt x="24003" y="185547"/>
                  </a:lnTo>
                  <a:lnTo>
                    <a:pt x="37109" y="229425"/>
                  </a:lnTo>
                  <a:lnTo>
                    <a:pt x="52857" y="272097"/>
                  </a:lnTo>
                  <a:lnTo>
                    <a:pt x="71158" y="313474"/>
                  </a:lnTo>
                  <a:lnTo>
                    <a:pt x="91909" y="353466"/>
                  </a:lnTo>
                  <a:lnTo>
                    <a:pt x="115023" y="391960"/>
                  </a:lnTo>
                  <a:lnTo>
                    <a:pt x="140385" y="428879"/>
                  </a:lnTo>
                  <a:lnTo>
                    <a:pt x="167919" y="464108"/>
                  </a:lnTo>
                  <a:lnTo>
                    <a:pt x="197523" y="497560"/>
                  </a:lnTo>
                  <a:lnTo>
                    <a:pt x="229095" y="529132"/>
                  </a:lnTo>
                  <a:lnTo>
                    <a:pt x="262534" y="558736"/>
                  </a:lnTo>
                  <a:lnTo>
                    <a:pt x="297751" y="586270"/>
                  </a:lnTo>
                  <a:lnTo>
                    <a:pt x="334657" y="611644"/>
                  </a:lnTo>
                  <a:lnTo>
                    <a:pt x="373138" y="634758"/>
                  </a:lnTo>
                  <a:lnTo>
                    <a:pt x="413118" y="655510"/>
                  </a:lnTo>
                  <a:lnTo>
                    <a:pt x="454482" y="673811"/>
                  </a:lnTo>
                  <a:lnTo>
                    <a:pt x="497128" y="689559"/>
                  </a:lnTo>
                  <a:lnTo>
                    <a:pt x="540994" y="702665"/>
                  </a:lnTo>
                  <a:lnTo>
                    <a:pt x="585939" y="713028"/>
                  </a:lnTo>
                  <a:lnTo>
                    <a:pt x="631901" y="720547"/>
                  </a:lnTo>
                  <a:lnTo>
                    <a:pt x="678776" y="725119"/>
                  </a:lnTo>
                  <a:lnTo>
                    <a:pt x="726452" y="726668"/>
                  </a:lnTo>
                  <a:lnTo>
                    <a:pt x="726452" y="719670"/>
                  </a:lnTo>
                  <a:close/>
                </a:path>
                <a:path w="727075" h="727075">
                  <a:moveTo>
                    <a:pt x="726452" y="681583"/>
                  </a:moveTo>
                  <a:lnTo>
                    <a:pt x="677887" y="679869"/>
                  </a:lnTo>
                  <a:lnTo>
                    <a:pt x="630237" y="674801"/>
                  </a:lnTo>
                  <a:lnTo>
                    <a:pt x="583603" y="666496"/>
                  </a:lnTo>
                  <a:lnTo>
                    <a:pt x="538111" y="655066"/>
                  </a:lnTo>
                  <a:lnTo>
                    <a:pt x="493864" y="640638"/>
                  </a:lnTo>
                  <a:lnTo>
                    <a:pt x="451002" y="623328"/>
                  </a:lnTo>
                  <a:lnTo>
                    <a:pt x="409625" y="603237"/>
                  </a:lnTo>
                  <a:lnTo>
                    <a:pt x="369849" y="580504"/>
                  </a:lnTo>
                  <a:lnTo>
                    <a:pt x="331800" y="555218"/>
                  </a:lnTo>
                  <a:lnTo>
                    <a:pt x="295592" y="527519"/>
                  </a:lnTo>
                  <a:lnTo>
                    <a:pt x="261327" y="497509"/>
                  </a:lnTo>
                  <a:lnTo>
                    <a:pt x="229146" y="465315"/>
                  </a:lnTo>
                  <a:lnTo>
                    <a:pt x="199148" y="431050"/>
                  </a:lnTo>
                  <a:lnTo>
                    <a:pt x="171450" y="394830"/>
                  </a:lnTo>
                  <a:lnTo>
                    <a:pt x="146177" y="356768"/>
                  </a:lnTo>
                  <a:lnTo>
                    <a:pt x="123444" y="316979"/>
                  </a:lnTo>
                  <a:lnTo>
                    <a:pt x="103352" y="275577"/>
                  </a:lnTo>
                  <a:lnTo>
                    <a:pt x="86042" y="232702"/>
                  </a:lnTo>
                  <a:lnTo>
                    <a:pt x="71615" y="188442"/>
                  </a:lnTo>
                  <a:lnTo>
                    <a:pt x="60185" y="142925"/>
                  </a:lnTo>
                  <a:lnTo>
                    <a:pt x="51892" y="96266"/>
                  </a:lnTo>
                  <a:lnTo>
                    <a:pt x="46824" y="48590"/>
                  </a:lnTo>
                  <a:lnTo>
                    <a:pt x="45097" y="0"/>
                  </a:lnTo>
                  <a:lnTo>
                    <a:pt x="37871" y="0"/>
                  </a:lnTo>
                  <a:lnTo>
                    <a:pt x="39471" y="47066"/>
                  </a:lnTo>
                  <a:lnTo>
                    <a:pt x="44183" y="93294"/>
                  </a:lnTo>
                  <a:lnTo>
                    <a:pt x="51904" y="138595"/>
                  </a:lnTo>
                  <a:lnTo>
                    <a:pt x="62534" y="182841"/>
                  </a:lnTo>
                  <a:lnTo>
                    <a:pt x="75971" y="225933"/>
                  </a:lnTo>
                  <a:lnTo>
                    <a:pt x="92113" y="267779"/>
                  </a:lnTo>
                  <a:lnTo>
                    <a:pt x="110845" y="308279"/>
                  </a:lnTo>
                  <a:lnTo>
                    <a:pt x="132080" y="347306"/>
                  </a:lnTo>
                  <a:lnTo>
                    <a:pt x="155702" y="384771"/>
                  </a:lnTo>
                  <a:lnTo>
                    <a:pt x="181610" y="420573"/>
                  </a:lnTo>
                  <a:lnTo>
                    <a:pt x="209702" y="454609"/>
                  </a:lnTo>
                  <a:lnTo>
                    <a:pt x="239877" y="486765"/>
                  </a:lnTo>
                  <a:lnTo>
                    <a:pt x="272034" y="516940"/>
                  </a:lnTo>
                  <a:lnTo>
                    <a:pt x="306057" y="545045"/>
                  </a:lnTo>
                  <a:lnTo>
                    <a:pt x="341845" y="570953"/>
                  </a:lnTo>
                  <a:lnTo>
                    <a:pt x="379298" y="594588"/>
                  </a:lnTo>
                  <a:lnTo>
                    <a:pt x="418325" y="615823"/>
                  </a:lnTo>
                  <a:lnTo>
                    <a:pt x="458800" y="634555"/>
                  </a:lnTo>
                  <a:lnTo>
                    <a:pt x="500621" y="650697"/>
                  </a:lnTo>
                  <a:lnTo>
                    <a:pt x="543699" y="664133"/>
                  </a:lnTo>
                  <a:lnTo>
                    <a:pt x="587933" y="674763"/>
                  </a:lnTo>
                  <a:lnTo>
                    <a:pt x="633196" y="682485"/>
                  </a:lnTo>
                  <a:lnTo>
                    <a:pt x="679411" y="687197"/>
                  </a:lnTo>
                  <a:lnTo>
                    <a:pt x="726452" y="688797"/>
                  </a:lnTo>
                  <a:lnTo>
                    <a:pt x="726452" y="681583"/>
                  </a:lnTo>
                  <a:close/>
                </a:path>
                <a:path w="727075" h="727075">
                  <a:moveTo>
                    <a:pt x="726452" y="643699"/>
                  </a:moveTo>
                  <a:lnTo>
                    <a:pt x="678522" y="641934"/>
                  </a:lnTo>
                  <a:lnTo>
                    <a:pt x="631520" y="636714"/>
                  </a:lnTo>
                  <a:lnTo>
                    <a:pt x="585597" y="628154"/>
                  </a:lnTo>
                  <a:lnTo>
                    <a:pt x="540867" y="616407"/>
                  </a:lnTo>
                  <a:lnTo>
                    <a:pt x="497459" y="601560"/>
                  </a:lnTo>
                  <a:lnTo>
                    <a:pt x="455485" y="583780"/>
                  </a:lnTo>
                  <a:lnTo>
                    <a:pt x="415086" y="563168"/>
                  </a:lnTo>
                  <a:lnTo>
                    <a:pt x="376389" y="539851"/>
                  </a:lnTo>
                  <a:lnTo>
                    <a:pt x="339509" y="513956"/>
                  </a:lnTo>
                  <a:lnTo>
                    <a:pt x="304571" y="485609"/>
                  </a:lnTo>
                  <a:lnTo>
                    <a:pt x="271716" y="454939"/>
                  </a:lnTo>
                  <a:lnTo>
                    <a:pt x="241058" y="422071"/>
                  </a:lnTo>
                  <a:lnTo>
                    <a:pt x="212712" y="387121"/>
                  </a:lnTo>
                  <a:lnTo>
                    <a:pt x="186829" y="350227"/>
                  </a:lnTo>
                  <a:lnTo>
                    <a:pt x="163512" y="311518"/>
                  </a:lnTo>
                  <a:lnTo>
                    <a:pt x="142900" y="271106"/>
                  </a:lnTo>
                  <a:lnTo>
                    <a:pt x="125120" y="229120"/>
                  </a:lnTo>
                  <a:lnTo>
                    <a:pt x="110286" y="185686"/>
                  </a:lnTo>
                  <a:lnTo>
                    <a:pt x="98526" y="140931"/>
                  </a:lnTo>
                  <a:lnTo>
                    <a:pt x="89979" y="94983"/>
                  </a:lnTo>
                  <a:lnTo>
                    <a:pt x="84747" y="47955"/>
                  </a:lnTo>
                  <a:lnTo>
                    <a:pt x="82981" y="0"/>
                  </a:lnTo>
                  <a:lnTo>
                    <a:pt x="75971" y="0"/>
                  </a:lnTo>
                  <a:lnTo>
                    <a:pt x="77762" y="48488"/>
                  </a:lnTo>
                  <a:lnTo>
                    <a:pt x="83045" y="96037"/>
                  </a:lnTo>
                  <a:lnTo>
                    <a:pt x="91681" y="142481"/>
                  </a:lnTo>
                  <a:lnTo>
                    <a:pt x="103568" y="187731"/>
                  </a:lnTo>
                  <a:lnTo>
                    <a:pt x="118554" y="231648"/>
                  </a:lnTo>
                  <a:lnTo>
                    <a:pt x="136537" y="274091"/>
                  </a:lnTo>
                  <a:lnTo>
                    <a:pt x="157365" y="314947"/>
                  </a:lnTo>
                  <a:lnTo>
                    <a:pt x="180936" y="354076"/>
                  </a:lnTo>
                  <a:lnTo>
                    <a:pt x="207098" y="391375"/>
                  </a:lnTo>
                  <a:lnTo>
                    <a:pt x="235737" y="426694"/>
                  </a:lnTo>
                  <a:lnTo>
                    <a:pt x="266738" y="459917"/>
                  </a:lnTo>
                  <a:lnTo>
                    <a:pt x="299948" y="490918"/>
                  </a:lnTo>
                  <a:lnTo>
                    <a:pt x="335254" y="519569"/>
                  </a:lnTo>
                  <a:lnTo>
                    <a:pt x="372541" y="545744"/>
                  </a:lnTo>
                  <a:lnTo>
                    <a:pt x="411670" y="569302"/>
                  </a:lnTo>
                  <a:lnTo>
                    <a:pt x="452501" y="590143"/>
                  </a:lnTo>
                  <a:lnTo>
                    <a:pt x="494931" y="608126"/>
                  </a:lnTo>
                  <a:lnTo>
                    <a:pt x="538822" y="623112"/>
                  </a:lnTo>
                  <a:lnTo>
                    <a:pt x="584047" y="635000"/>
                  </a:lnTo>
                  <a:lnTo>
                    <a:pt x="630478" y="643636"/>
                  </a:lnTo>
                  <a:lnTo>
                    <a:pt x="677989" y="648919"/>
                  </a:lnTo>
                  <a:lnTo>
                    <a:pt x="726452" y="650709"/>
                  </a:lnTo>
                  <a:lnTo>
                    <a:pt x="726452" y="643699"/>
                  </a:lnTo>
                  <a:close/>
                </a:path>
                <a:path w="727075" h="727075">
                  <a:moveTo>
                    <a:pt x="726452" y="605586"/>
                  </a:moveTo>
                  <a:lnTo>
                    <a:pt x="679234" y="603770"/>
                  </a:lnTo>
                  <a:lnTo>
                    <a:pt x="632993" y="598373"/>
                  </a:lnTo>
                  <a:lnTo>
                    <a:pt x="587857" y="589572"/>
                  </a:lnTo>
                  <a:lnTo>
                    <a:pt x="543979" y="577469"/>
                  </a:lnTo>
                  <a:lnTo>
                    <a:pt x="501484" y="562203"/>
                  </a:lnTo>
                  <a:lnTo>
                    <a:pt x="460514" y="543941"/>
                  </a:lnTo>
                  <a:lnTo>
                    <a:pt x="421208" y="522782"/>
                  </a:lnTo>
                  <a:lnTo>
                    <a:pt x="383692" y="498881"/>
                  </a:lnTo>
                  <a:lnTo>
                    <a:pt x="348107" y="472363"/>
                  </a:lnTo>
                  <a:lnTo>
                    <a:pt x="314591" y="443382"/>
                  </a:lnTo>
                  <a:lnTo>
                    <a:pt x="283260" y="412051"/>
                  </a:lnTo>
                  <a:lnTo>
                    <a:pt x="254279" y="378523"/>
                  </a:lnTo>
                  <a:lnTo>
                    <a:pt x="227774" y="342925"/>
                  </a:lnTo>
                  <a:lnTo>
                    <a:pt x="203885" y="305396"/>
                  </a:lnTo>
                  <a:lnTo>
                    <a:pt x="182727" y="266065"/>
                  </a:lnTo>
                  <a:lnTo>
                    <a:pt x="164452" y="225082"/>
                  </a:lnTo>
                  <a:lnTo>
                    <a:pt x="149199" y="182575"/>
                  </a:lnTo>
                  <a:lnTo>
                    <a:pt x="137096" y="138671"/>
                  </a:lnTo>
                  <a:lnTo>
                    <a:pt x="128295" y="93522"/>
                  </a:lnTo>
                  <a:lnTo>
                    <a:pt x="122897" y="47244"/>
                  </a:lnTo>
                  <a:lnTo>
                    <a:pt x="121081" y="0"/>
                  </a:lnTo>
                  <a:lnTo>
                    <a:pt x="114071" y="0"/>
                  </a:lnTo>
                  <a:lnTo>
                    <a:pt x="115912" y="47802"/>
                  </a:lnTo>
                  <a:lnTo>
                    <a:pt x="121361" y="94615"/>
                  </a:lnTo>
                  <a:lnTo>
                    <a:pt x="130276" y="140296"/>
                  </a:lnTo>
                  <a:lnTo>
                    <a:pt x="142519" y="184708"/>
                  </a:lnTo>
                  <a:lnTo>
                    <a:pt x="157937" y="227723"/>
                  </a:lnTo>
                  <a:lnTo>
                    <a:pt x="176415" y="269176"/>
                  </a:lnTo>
                  <a:lnTo>
                    <a:pt x="197815" y="308965"/>
                  </a:lnTo>
                  <a:lnTo>
                    <a:pt x="221983" y="346925"/>
                  </a:lnTo>
                  <a:lnTo>
                    <a:pt x="248793" y="382930"/>
                  </a:lnTo>
                  <a:lnTo>
                    <a:pt x="278104" y="416852"/>
                  </a:lnTo>
                  <a:lnTo>
                    <a:pt x="309791" y="448538"/>
                  </a:lnTo>
                  <a:lnTo>
                    <a:pt x="343700" y="477850"/>
                  </a:lnTo>
                  <a:lnTo>
                    <a:pt x="379691" y="504672"/>
                  </a:lnTo>
                  <a:lnTo>
                    <a:pt x="417639" y="528840"/>
                  </a:lnTo>
                  <a:lnTo>
                    <a:pt x="457403" y="550240"/>
                  </a:lnTo>
                  <a:lnTo>
                    <a:pt x="498856" y="568718"/>
                  </a:lnTo>
                  <a:lnTo>
                    <a:pt x="541845" y="584149"/>
                  </a:lnTo>
                  <a:lnTo>
                    <a:pt x="586232" y="596392"/>
                  </a:lnTo>
                  <a:lnTo>
                    <a:pt x="631888" y="605294"/>
                  </a:lnTo>
                  <a:lnTo>
                    <a:pt x="678675" y="610743"/>
                  </a:lnTo>
                  <a:lnTo>
                    <a:pt x="726452" y="612597"/>
                  </a:lnTo>
                  <a:lnTo>
                    <a:pt x="726452" y="605586"/>
                  </a:lnTo>
                  <a:close/>
                </a:path>
                <a:path w="727075" h="727075">
                  <a:moveTo>
                    <a:pt x="726452" y="567499"/>
                  </a:moveTo>
                  <a:lnTo>
                    <a:pt x="677595" y="565416"/>
                  </a:lnTo>
                  <a:lnTo>
                    <a:pt x="629881" y="559269"/>
                  </a:lnTo>
                  <a:lnTo>
                    <a:pt x="583463" y="549236"/>
                  </a:lnTo>
                  <a:lnTo>
                    <a:pt x="538543" y="535482"/>
                  </a:lnTo>
                  <a:lnTo>
                    <a:pt x="495261" y="518185"/>
                  </a:lnTo>
                  <a:lnTo>
                    <a:pt x="453809" y="497509"/>
                  </a:lnTo>
                  <a:lnTo>
                    <a:pt x="414350" y="473633"/>
                  </a:lnTo>
                  <a:lnTo>
                    <a:pt x="377063" y="446735"/>
                  </a:lnTo>
                  <a:lnTo>
                    <a:pt x="342112" y="416979"/>
                  </a:lnTo>
                  <a:lnTo>
                    <a:pt x="309676" y="384530"/>
                  </a:lnTo>
                  <a:lnTo>
                    <a:pt x="279920" y="349567"/>
                  </a:lnTo>
                  <a:lnTo>
                    <a:pt x="253034" y="312267"/>
                  </a:lnTo>
                  <a:lnTo>
                    <a:pt x="229158" y="272796"/>
                  </a:lnTo>
                  <a:lnTo>
                    <a:pt x="208495" y="231330"/>
                  </a:lnTo>
                  <a:lnTo>
                    <a:pt x="191198" y="188023"/>
                  </a:lnTo>
                  <a:lnTo>
                    <a:pt x="177444" y="143065"/>
                  </a:lnTo>
                  <a:lnTo>
                    <a:pt x="167411" y="96634"/>
                  </a:lnTo>
                  <a:lnTo>
                    <a:pt x="161264" y="48882"/>
                  </a:lnTo>
                  <a:lnTo>
                    <a:pt x="159169" y="0"/>
                  </a:lnTo>
                  <a:lnTo>
                    <a:pt x="151942" y="0"/>
                  </a:lnTo>
                  <a:lnTo>
                    <a:pt x="153860" y="47053"/>
                  </a:lnTo>
                  <a:lnTo>
                    <a:pt x="159486" y="93078"/>
                  </a:lnTo>
                  <a:lnTo>
                    <a:pt x="168681" y="137909"/>
                  </a:lnTo>
                  <a:lnTo>
                    <a:pt x="181305" y="181419"/>
                  </a:lnTo>
                  <a:lnTo>
                    <a:pt x="197192" y="223456"/>
                  </a:lnTo>
                  <a:lnTo>
                    <a:pt x="216204" y="263855"/>
                  </a:lnTo>
                  <a:lnTo>
                    <a:pt x="238188" y="302475"/>
                  </a:lnTo>
                  <a:lnTo>
                    <a:pt x="262991" y="339166"/>
                  </a:lnTo>
                  <a:lnTo>
                    <a:pt x="290474" y="373773"/>
                  </a:lnTo>
                  <a:lnTo>
                    <a:pt x="320484" y="406158"/>
                  </a:lnTo>
                  <a:lnTo>
                    <a:pt x="352856" y="436168"/>
                  </a:lnTo>
                  <a:lnTo>
                    <a:pt x="387464" y="463651"/>
                  </a:lnTo>
                  <a:lnTo>
                    <a:pt x="424141" y="488467"/>
                  </a:lnTo>
                  <a:lnTo>
                    <a:pt x="462749" y="510451"/>
                  </a:lnTo>
                  <a:lnTo>
                    <a:pt x="503123" y="529463"/>
                  </a:lnTo>
                  <a:lnTo>
                    <a:pt x="545134" y="545363"/>
                  </a:lnTo>
                  <a:lnTo>
                    <a:pt x="588619" y="557974"/>
                  </a:lnTo>
                  <a:lnTo>
                    <a:pt x="633437" y="567169"/>
                  </a:lnTo>
                  <a:lnTo>
                    <a:pt x="679424" y="572808"/>
                  </a:lnTo>
                  <a:lnTo>
                    <a:pt x="726452" y="574713"/>
                  </a:lnTo>
                  <a:lnTo>
                    <a:pt x="726452" y="567499"/>
                  </a:lnTo>
                  <a:close/>
                </a:path>
                <a:path w="727075" h="727075">
                  <a:moveTo>
                    <a:pt x="726452" y="529386"/>
                  </a:moveTo>
                  <a:lnTo>
                    <a:pt x="678383" y="527227"/>
                  </a:lnTo>
                  <a:lnTo>
                    <a:pt x="631494" y="520839"/>
                  </a:lnTo>
                  <a:lnTo>
                    <a:pt x="585990" y="510451"/>
                  </a:lnTo>
                  <a:lnTo>
                    <a:pt x="542061" y="496214"/>
                  </a:lnTo>
                  <a:lnTo>
                    <a:pt x="499872" y="478332"/>
                  </a:lnTo>
                  <a:lnTo>
                    <a:pt x="459638" y="456996"/>
                  </a:lnTo>
                  <a:lnTo>
                    <a:pt x="421538" y="432396"/>
                  </a:lnTo>
                  <a:lnTo>
                    <a:pt x="385762" y="404710"/>
                  </a:lnTo>
                  <a:lnTo>
                    <a:pt x="352501" y="374142"/>
                  </a:lnTo>
                  <a:lnTo>
                    <a:pt x="321932" y="340868"/>
                  </a:lnTo>
                  <a:lnTo>
                    <a:pt x="294259" y="305079"/>
                  </a:lnTo>
                  <a:lnTo>
                    <a:pt x="269659" y="266966"/>
                  </a:lnTo>
                  <a:lnTo>
                    <a:pt x="248323" y="226707"/>
                  </a:lnTo>
                  <a:lnTo>
                    <a:pt x="230454" y="184518"/>
                  </a:lnTo>
                  <a:lnTo>
                    <a:pt x="216217" y="140550"/>
                  </a:lnTo>
                  <a:lnTo>
                    <a:pt x="205816" y="95021"/>
                  </a:lnTo>
                  <a:lnTo>
                    <a:pt x="199440" y="48107"/>
                  </a:lnTo>
                  <a:lnTo>
                    <a:pt x="197269" y="0"/>
                  </a:lnTo>
                  <a:lnTo>
                    <a:pt x="190042" y="0"/>
                  </a:lnTo>
                  <a:lnTo>
                    <a:pt x="192239" y="48755"/>
                  </a:lnTo>
                  <a:lnTo>
                    <a:pt x="198704" y="96304"/>
                  </a:lnTo>
                  <a:lnTo>
                    <a:pt x="209257" y="142455"/>
                  </a:lnTo>
                  <a:lnTo>
                    <a:pt x="223685" y="187020"/>
                  </a:lnTo>
                  <a:lnTo>
                    <a:pt x="241808" y="229793"/>
                  </a:lnTo>
                  <a:lnTo>
                    <a:pt x="263436" y="270586"/>
                  </a:lnTo>
                  <a:lnTo>
                    <a:pt x="288366" y="309232"/>
                  </a:lnTo>
                  <a:lnTo>
                    <a:pt x="316420" y="345503"/>
                  </a:lnTo>
                  <a:lnTo>
                    <a:pt x="347408" y="379234"/>
                  </a:lnTo>
                  <a:lnTo>
                    <a:pt x="381127" y="410235"/>
                  </a:lnTo>
                  <a:lnTo>
                    <a:pt x="417398" y="438289"/>
                  </a:lnTo>
                  <a:lnTo>
                    <a:pt x="456018" y="463232"/>
                  </a:lnTo>
                  <a:lnTo>
                    <a:pt x="496798" y="484860"/>
                  </a:lnTo>
                  <a:lnTo>
                    <a:pt x="539559" y="502996"/>
                  </a:lnTo>
                  <a:lnTo>
                    <a:pt x="584085" y="517423"/>
                  </a:lnTo>
                  <a:lnTo>
                    <a:pt x="630212" y="527964"/>
                  </a:lnTo>
                  <a:lnTo>
                    <a:pt x="677722" y="534428"/>
                  </a:lnTo>
                  <a:lnTo>
                    <a:pt x="726452" y="536625"/>
                  </a:lnTo>
                  <a:lnTo>
                    <a:pt x="726452" y="529386"/>
                  </a:lnTo>
                  <a:close/>
                </a:path>
                <a:path w="727075" h="727075">
                  <a:moveTo>
                    <a:pt x="726452" y="491540"/>
                  </a:moveTo>
                  <a:lnTo>
                    <a:pt x="679221" y="489280"/>
                  </a:lnTo>
                  <a:lnTo>
                    <a:pt x="633234" y="482650"/>
                  </a:lnTo>
                  <a:lnTo>
                    <a:pt x="588708" y="471855"/>
                  </a:lnTo>
                  <a:lnTo>
                    <a:pt x="545858" y="457098"/>
                  </a:lnTo>
                  <a:lnTo>
                    <a:pt x="504888" y="438607"/>
                  </a:lnTo>
                  <a:lnTo>
                    <a:pt x="465988" y="416560"/>
                  </a:lnTo>
                  <a:lnTo>
                    <a:pt x="429387" y="391185"/>
                  </a:lnTo>
                  <a:lnTo>
                    <a:pt x="395287" y="362686"/>
                  </a:lnTo>
                  <a:lnTo>
                    <a:pt x="363893" y="331266"/>
                  </a:lnTo>
                  <a:lnTo>
                    <a:pt x="335419" y="297154"/>
                  </a:lnTo>
                  <a:lnTo>
                    <a:pt x="310057" y="260527"/>
                  </a:lnTo>
                  <a:lnTo>
                    <a:pt x="288036" y="221615"/>
                  </a:lnTo>
                  <a:lnTo>
                    <a:pt x="269557" y="180619"/>
                  </a:lnTo>
                  <a:lnTo>
                    <a:pt x="254812" y="137756"/>
                  </a:lnTo>
                  <a:lnTo>
                    <a:pt x="244030" y="93218"/>
                  </a:lnTo>
                  <a:lnTo>
                    <a:pt x="237401" y="47231"/>
                  </a:lnTo>
                  <a:lnTo>
                    <a:pt x="235153" y="0"/>
                  </a:lnTo>
                  <a:lnTo>
                    <a:pt x="228142" y="0"/>
                  </a:lnTo>
                  <a:lnTo>
                    <a:pt x="230428" y="47917"/>
                  </a:lnTo>
                  <a:lnTo>
                    <a:pt x="237147" y="94576"/>
                  </a:lnTo>
                  <a:lnTo>
                    <a:pt x="248094" y="139750"/>
                  </a:lnTo>
                  <a:lnTo>
                    <a:pt x="263055" y="183235"/>
                  </a:lnTo>
                  <a:lnTo>
                    <a:pt x="281813" y="224815"/>
                  </a:lnTo>
                  <a:lnTo>
                    <a:pt x="304152" y="264274"/>
                  </a:lnTo>
                  <a:lnTo>
                    <a:pt x="329882" y="301421"/>
                  </a:lnTo>
                  <a:lnTo>
                    <a:pt x="358775" y="336029"/>
                  </a:lnTo>
                  <a:lnTo>
                    <a:pt x="390613" y="367880"/>
                  </a:lnTo>
                  <a:lnTo>
                    <a:pt x="425208" y="396786"/>
                  </a:lnTo>
                  <a:lnTo>
                    <a:pt x="462330" y="422516"/>
                  </a:lnTo>
                  <a:lnTo>
                    <a:pt x="501777" y="444868"/>
                  </a:lnTo>
                  <a:lnTo>
                    <a:pt x="543331" y="463626"/>
                  </a:lnTo>
                  <a:lnTo>
                    <a:pt x="586790" y="478586"/>
                  </a:lnTo>
                  <a:lnTo>
                    <a:pt x="631939" y="489534"/>
                  </a:lnTo>
                  <a:lnTo>
                    <a:pt x="678561" y="496252"/>
                  </a:lnTo>
                  <a:lnTo>
                    <a:pt x="726452" y="498538"/>
                  </a:lnTo>
                  <a:lnTo>
                    <a:pt x="726452" y="491540"/>
                  </a:lnTo>
                  <a:close/>
                </a:path>
                <a:path w="727075" h="727075">
                  <a:moveTo>
                    <a:pt x="726452" y="453428"/>
                  </a:moveTo>
                  <a:lnTo>
                    <a:pt x="680199" y="451078"/>
                  </a:lnTo>
                  <a:lnTo>
                    <a:pt x="635254" y="444195"/>
                  </a:lnTo>
                  <a:lnTo>
                    <a:pt x="591858" y="433006"/>
                  </a:lnTo>
                  <a:lnTo>
                    <a:pt x="550252" y="417741"/>
                  </a:lnTo>
                  <a:lnTo>
                    <a:pt x="510641" y="398614"/>
                  </a:lnTo>
                  <a:lnTo>
                    <a:pt x="473278" y="375881"/>
                  </a:lnTo>
                  <a:lnTo>
                    <a:pt x="438365" y="349758"/>
                  </a:lnTo>
                  <a:lnTo>
                    <a:pt x="406171" y="320471"/>
                  </a:lnTo>
                  <a:lnTo>
                    <a:pt x="376885" y="288251"/>
                  </a:lnTo>
                  <a:lnTo>
                    <a:pt x="350774" y="253339"/>
                  </a:lnTo>
                  <a:lnTo>
                    <a:pt x="328041" y="215950"/>
                  </a:lnTo>
                  <a:lnTo>
                    <a:pt x="308927" y="176326"/>
                  </a:lnTo>
                  <a:lnTo>
                    <a:pt x="293662" y="134683"/>
                  </a:lnTo>
                  <a:lnTo>
                    <a:pt x="282473" y="91262"/>
                  </a:lnTo>
                  <a:lnTo>
                    <a:pt x="275590" y="46291"/>
                  </a:lnTo>
                  <a:lnTo>
                    <a:pt x="273240" y="0"/>
                  </a:lnTo>
                  <a:lnTo>
                    <a:pt x="266242" y="0"/>
                  </a:lnTo>
                  <a:lnTo>
                    <a:pt x="268617" y="47015"/>
                  </a:lnTo>
                  <a:lnTo>
                    <a:pt x="275602" y="92697"/>
                  </a:lnTo>
                  <a:lnTo>
                    <a:pt x="286969" y="136791"/>
                  </a:lnTo>
                  <a:lnTo>
                    <a:pt x="302463" y="179082"/>
                  </a:lnTo>
                  <a:lnTo>
                    <a:pt x="321868" y="219329"/>
                  </a:lnTo>
                  <a:lnTo>
                    <a:pt x="344944" y="257289"/>
                  </a:lnTo>
                  <a:lnTo>
                    <a:pt x="371462" y="292747"/>
                  </a:lnTo>
                  <a:lnTo>
                    <a:pt x="401193" y="325450"/>
                  </a:lnTo>
                  <a:lnTo>
                    <a:pt x="433882" y="355180"/>
                  </a:lnTo>
                  <a:lnTo>
                    <a:pt x="469328" y="381711"/>
                  </a:lnTo>
                  <a:lnTo>
                    <a:pt x="507276" y="404799"/>
                  </a:lnTo>
                  <a:lnTo>
                    <a:pt x="547497" y="424205"/>
                  </a:lnTo>
                  <a:lnTo>
                    <a:pt x="589749" y="439699"/>
                  </a:lnTo>
                  <a:lnTo>
                    <a:pt x="633818" y="451065"/>
                  </a:lnTo>
                  <a:lnTo>
                    <a:pt x="679462" y="458050"/>
                  </a:lnTo>
                  <a:lnTo>
                    <a:pt x="726452" y="460425"/>
                  </a:lnTo>
                  <a:lnTo>
                    <a:pt x="726452" y="453428"/>
                  </a:lnTo>
                  <a:close/>
                </a:path>
                <a:path w="727075" h="727075">
                  <a:moveTo>
                    <a:pt x="726452" y="415340"/>
                  </a:moveTo>
                  <a:lnTo>
                    <a:pt x="678129" y="412534"/>
                  </a:lnTo>
                  <a:lnTo>
                    <a:pt x="631418" y="404355"/>
                  </a:lnTo>
                  <a:lnTo>
                    <a:pt x="586638" y="391083"/>
                  </a:lnTo>
                  <a:lnTo>
                    <a:pt x="544093" y="373062"/>
                  </a:lnTo>
                  <a:lnTo>
                    <a:pt x="504113" y="350583"/>
                  </a:lnTo>
                  <a:lnTo>
                    <a:pt x="467017" y="323977"/>
                  </a:lnTo>
                  <a:lnTo>
                    <a:pt x="433095" y="293547"/>
                  </a:lnTo>
                  <a:lnTo>
                    <a:pt x="402678" y="259613"/>
                  </a:lnTo>
                  <a:lnTo>
                    <a:pt x="376085" y="222491"/>
                  </a:lnTo>
                  <a:lnTo>
                    <a:pt x="353606" y="182486"/>
                  </a:lnTo>
                  <a:lnTo>
                    <a:pt x="335584" y="139928"/>
                  </a:lnTo>
                  <a:lnTo>
                    <a:pt x="322326" y="95110"/>
                  </a:lnTo>
                  <a:lnTo>
                    <a:pt x="314134" y="48361"/>
                  </a:lnTo>
                  <a:lnTo>
                    <a:pt x="311340" y="0"/>
                  </a:lnTo>
                  <a:lnTo>
                    <a:pt x="304101" y="0"/>
                  </a:lnTo>
                  <a:lnTo>
                    <a:pt x="306946" y="49199"/>
                  </a:lnTo>
                  <a:lnTo>
                    <a:pt x="315277" y="96748"/>
                  </a:lnTo>
                  <a:lnTo>
                    <a:pt x="328777" y="142341"/>
                  </a:lnTo>
                  <a:lnTo>
                    <a:pt x="347116" y="185648"/>
                  </a:lnTo>
                  <a:lnTo>
                    <a:pt x="369989" y="226339"/>
                  </a:lnTo>
                  <a:lnTo>
                    <a:pt x="397052" y="264109"/>
                  </a:lnTo>
                  <a:lnTo>
                    <a:pt x="428002" y="298627"/>
                  </a:lnTo>
                  <a:lnTo>
                    <a:pt x="462508" y="329590"/>
                  </a:lnTo>
                  <a:lnTo>
                    <a:pt x="500265" y="356654"/>
                  </a:lnTo>
                  <a:lnTo>
                    <a:pt x="540943" y="379526"/>
                  </a:lnTo>
                  <a:lnTo>
                    <a:pt x="584212" y="397865"/>
                  </a:lnTo>
                  <a:lnTo>
                    <a:pt x="629767" y="411365"/>
                  </a:lnTo>
                  <a:lnTo>
                    <a:pt x="677291" y="419696"/>
                  </a:lnTo>
                  <a:lnTo>
                    <a:pt x="726452" y="422554"/>
                  </a:lnTo>
                  <a:lnTo>
                    <a:pt x="726452" y="415340"/>
                  </a:lnTo>
                  <a:close/>
                </a:path>
                <a:path w="727075" h="727075">
                  <a:moveTo>
                    <a:pt x="726452" y="377456"/>
                  </a:moveTo>
                  <a:lnTo>
                    <a:pt x="679246" y="374510"/>
                  </a:lnTo>
                  <a:lnTo>
                    <a:pt x="633755" y="365899"/>
                  </a:lnTo>
                  <a:lnTo>
                    <a:pt x="590346" y="351993"/>
                  </a:lnTo>
                  <a:lnTo>
                    <a:pt x="549363" y="333146"/>
                  </a:lnTo>
                  <a:lnTo>
                    <a:pt x="511187" y="309702"/>
                  </a:lnTo>
                  <a:lnTo>
                    <a:pt x="476148" y="282028"/>
                  </a:lnTo>
                  <a:lnTo>
                    <a:pt x="444627" y="250494"/>
                  </a:lnTo>
                  <a:lnTo>
                    <a:pt x="416966" y="215442"/>
                  </a:lnTo>
                  <a:lnTo>
                    <a:pt x="393534" y="177241"/>
                  </a:lnTo>
                  <a:lnTo>
                    <a:pt x="374688" y="136232"/>
                  </a:lnTo>
                  <a:lnTo>
                    <a:pt x="360781" y="92786"/>
                  </a:lnTo>
                  <a:lnTo>
                    <a:pt x="352171" y="47244"/>
                  </a:lnTo>
                  <a:lnTo>
                    <a:pt x="349224" y="0"/>
                  </a:lnTo>
                  <a:lnTo>
                    <a:pt x="342214" y="0"/>
                  </a:lnTo>
                  <a:lnTo>
                    <a:pt x="345224" y="48145"/>
                  </a:lnTo>
                  <a:lnTo>
                    <a:pt x="353987" y="94526"/>
                  </a:lnTo>
                  <a:lnTo>
                    <a:pt x="368147" y="138785"/>
                  </a:lnTo>
                  <a:lnTo>
                    <a:pt x="387337" y="180555"/>
                  </a:lnTo>
                  <a:lnTo>
                    <a:pt x="411200" y="219481"/>
                  </a:lnTo>
                  <a:lnTo>
                    <a:pt x="439369" y="255181"/>
                  </a:lnTo>
                  <a:lnTo>
                    <a:pt x="471474" y="287299"/>
                  </a:lnTo>
                  <a:lnTo>
                    <a:pt x="507149" y="315468"/>
                  </a:lnTo>
                  <a:lnTo>
                    <a:pt x="546049" y="339344"/>
                  </a:lnTo>
                  <a:lnTo>
                    <a:pt x="587781" y="358533"/>
                  </a:lnTo>
                  <a:lnTo>
                    <a:pt x="632015" y="372694"/>
                  </a:lnTo>
                  <a:lnTo>
                    <a:pt x="678357" y="381457"/>
                  </a:lnTo>
                  <a:lnTo>
                    <a:pt x="726452" y="384467"/>
                  </a:lnTo>
                  <a:lnTo>
                    <a:pt x="726452" y="377456"/>
                  </a:lnTo>
                  <a:close/>
                </a:path>
                <a:path w="727075" h="727075">
                  <a:moveTo>
                    <a:pt x="726452" y="339369"/>
                  </a:moveTo>
                  <a:lnTo>
                    <a:pt x="680554" y="336270"/>
                  </a:lnTo>
                  <a:lnTo>
                    <a:pt x="636485" y="327215"/>
                  </a:lnTo>
                  <a:lnTo>
                    <a:pt x="594677" y="312635"/>
                  </a:lnTo>
                  <a:lnTo>
                    <a:pt x="555523" y="292938"/>
                  </a:lnTo>
                  <a:lnTo>
                    <a:pt x="519442" y="268516"/>
                  </a:lnTo>
                  <a:lnTo>
                    <a:pt x="486854" y="239801"/>
                  </a:lnTo>
                  <a:lnTo>
                    <a:pt x="458139" y="207187"/>
                  </a:lnTo>
                  <a:lnTo>
                    <a:pt x="433730" y="171081"/>
                  </a:lnTo>
                  <a:lnTo>
                    <a:pt x="414032" y="131902"/>
                  </a:lnTo>
                  <a:lnTo>
                    <a:pt x="399453" y="90055"/>
                  </a:lnTo>
                  <a:lnTo>
                    <a:pt x="390410" y="45948"/>
                  </a:lnTo>
                  <a:lnTo>
                    <a:pt x="387311" y="0"/>
                  </a:lnTo>
                  <a:lnTo>
                    <a:pt x="380301" y="0"/>
                  </a:lnTo>
                  <a:lnTo>
                    <a:pt x="383476" y="46913"/>
                  </a:lnTo>
                  <a:lnTo>
                    <a:pt x="392696" y="91948"/>
                  </a:lnTo>
                  <a:lnTo>
                    <a:pt x="407568" y="134658"/>
                  </a:lnTo>
                  <a:lnTo>
                    <a:pt x="427672" y="174650"/>
                  </a:lnTo>
                  <a:lnTo>
                    <a:pt x="452577" y="211493"/>
                  </a:lnTo>
                  <a:lnTo>
                    <a:pt x="481863" y="244779"/>
                  </a:lnTo>
                  <a:lnTo>
                    <a:pt x="515137" y="274091"/>
                  </a:lnTo>
                  <a:lnTo>
                    <a:pt x="551954" y="298996"/>
                  </a:lnTo>
                  <a:lnTo>
                    <a:pt x="591921" y="319100"/>
                  </a:lnTo>
                  <a:lnTo>
                    <a:pt x="634606" y="333984"/>
                  </a:lnTo>
                  <a:lnTo>
                    <a:pt x="679589" y="343204"/>
                  </a:lnTo>
                  <a:lnTo>
                    <a:pt x="726452" y="346379"/>
                  </a:lnTo>
                  <a:lnTo>
                    <a:pt x="726452" y="339369"/>
                  </a:lnTo>
                  <a:close/>
                </a:path>
                <a:path w="727075" h="727075">
                  <a:moveTo>
                    <a:pt x="726452" y="301256"/>
                  </a:moveTo>
                  <a:lnTo>
                    <a:pt x="677697" y="297307"/>
                  </a:lnTo>
                  <a:lnTo>
                    <a:pt x="631418" y="285877"/>
                  </a:lnTo>
                  <a:lnTo>
                    <a:pt x="588251" y="267589"/>
                  </a:lnTo>
                  <a:lnTo>
                    <a:pt x="548805" y="243078"/>
                  </a:lnTo>
                  <a:lnTo>
                    <a:pt x="513702" y="212940"/>
                  </a:lnTo>
                  <a:lnTo>
                    <a:pt x="483590" y="177825"/>
                  </a:lnTo>
                  <a:lnTo>
                    <a:pt x="459079" y="138353"/>
                  </a:lnTo>
                  <a:lnTo>
                    <a:pt x="440791" y="95135"/>
                  </a:lnTo>
                  <a:lnTo>
                    <a:pt x="429374" y="48806"/>
                  </a:lnTo>
                  <a:lnTo>
                    <a:pt x="425424" y="0"/>
                  </a:lnTo>
                  <a:lnTo>
                    <a:pt x="418185" y="0"/>
                  </a:lnTo>
                  <a:lnTo>
                    <a:pt x="421538" y="45478"/>
                  </a:lnTo>
                  <a:lnTo>
                    <a:pt x="431279" y="88925"/>
                  </a:lnTo>
                  <a:lnTo>
                    <a:pt x="446925" y="129844"/>
                  </a:lnTo>
                  <a:lnTo>
                    <a:pt x="467995" y="167767"/>
                  </a:lnTo>
                  <a:lnTo>
                    <a:pt x="493991" y="202196"/>
                  </a:lnTo>
                  <a:lnTo>
                    <a:pt x="524433" y="232664"/>
                  </a:lnTo>
                  <a:lnTo>
                    <a:pt x="558850" y="258673"/>
                  </a:lnTo>
                  <a:lnTo>
                    <a:pt x="596747" y="279742"/>
                  </a:lnTo>
                  <a:lnTo>
                    <a:pt x="637628" y="295402"/>
                  </a:lnTo>
                  <a:lnTo>
                    <a:pt x="681024" y="305142"/>
                  </a:lnTo>
                  <a:lnTo>
                    <a:pt x="726452" y="308495"/>
                  </a:lnTo>
                  <a:lnTo>
                    <a:pt x="726452" y="301256"/>
                  </a:lnTo>
                  <a:close/>
                </a:path>
                <a:path w="727075" h="727075">
                  <a:moveTo>
                    <a:pt x="726452" y="263169"/>
                  </a:moveTo>
                  <a:lnTo>
                    <a:pt x="679259" y="258914"/>
                  </a:lnTo>
                  <a:lnTo>
                    <a:pt x="634822" y="246684"/>
                  </a:lnTo>
                  <a:lnTo>
                    <a:pt x="593864" y="227190"/>
                  </a:lnTo>
                  <a:lnTo>
                    <a:pt x="557161" y="201206"/>
                  </a:lnTo>
                  <a:lnTo>
                    <a:pt x="525449" y="169481"/>
                  </a:lnTo>
                  <a:lnTo>
                    <a:pt x="499465" y="132740"/>
                  </a:lnTo>
                  <a:lnTo>
                    <a:pt x="479983" y="91744"/>
                  </a:lnTo>
                  <a:lnTo>
                    <a:pt x="467753" y="47256"/>
                  </a:lnTo>
                  <a:lnTo>
                    <a:pt x="463499" y="0"/>
                  </a:lnTo>
                  <a:lnTo>
                    <a:pt x="456298" y="0"/>
                  </a:lnTo>
                  <a:lnTo>
                    <a:pt x="460654" y="48539"/>
                  </a:lnTo>
                  <a:lnTo>
                    <a:pt x="473240" y="94246"/>
                  </a:lnTo>
                  <a:lnTo>
                    <a:pt x="493255" y="136359"/>
                  </a:lnTo>
                  <a:lnTo>
                    <a:pt x="519938" y="174117"/>
                  </a:lnTo>
                  <a:lnTo>
                    <a:pt x="552526" y="206717"/>
                  </a:lnTo>
                  <a:lnTo>
                    <a:pt x="590245" y="233426"/>
                  </a:lnTo>
                  <a:lnTo>
                    <a:pt x="632320" y="253453"/>
                  </a:lnTo>
                  <a:lnTo>
                    <a:pt x="677976" y="266026"/>
                  </a:lnTo>
                  <a:lnTo>
                    <a:pt x="726452" y="270395"/>
                  </a:lnTo>
                  <a:lnTo>
                    <a:pt x="726452" y="263169"/>
                  </a:lnTo>
                  <a:close/>
                </a:path>
              </a:pathLst>
            </a:custGeom>
            <a:solidFill>
              <a:srgbClr val="FBDC0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endParaRPr>
            </a:p>
          </p:txBody>
        </p:sp>
        <p:pic>
          <p:nvPicPr>
            <p:cNvPr id="18" name="object 11">
              <a:extLst>
                <a:ext uri="{FF2B5EF4-FFF2-40B4-BE49-F238E27FC236}">
                  <a16:creationId xmlns:a16="http://schemas.microsoft.com/office/drawing/2014/main" id="{9A28C023-6FBB-4EA8-A913-DE053A747C24}"/>
                </a:ext>
              </a:extLst>
            </p:cNvPr>
            <p:cNvPicPr/>
            <p:nvPr/>
          </p:nvPicPr>
          <p:blipFill>
            <a:blip r:embed="rId6" cstate="print"/>
            <a:stretch>
              <a:fillRect/>
            </a:stretch>
          </p:blipFill>
          <p:spPr>
            <a:xfrm>
              <a:off x="1283007" y="333756"/>
              <a:ext cx="232070" cy="232301"/>
            </a:xfrm>
            <a:prstGeom prst="rect">
              <a:avLst/>
            </a:prstGeom>
          </p:spPr>
        </p:pic>
      </p:grpSp>
      <p:sp>
        <p:nvSpPr>
          <p:cNvPr id="19" name="object 8">
            <a:extLst>
              <a:ext uri="{FF2B5EF4-FFF2-40B4-BE49-F238E27FC236}">
                <a16:creationId xmlns:a16="http://schemas.microsoft.com/office/drawing/2014/main" id="{65F2F3CD-39E9-4182-B930-4AE2E27A14C3}"/>
              </a:ext>
            </a:extLst>
          </p:cNvPr>
          <p:cNvSpPr txBox="1"/>
          <p:nvPr/>
        </p:nvSpPr>
        <p:spPr>
          <a:xfrm>
            <a:off x="1113372" y="370009"/>
            <a:ext cx="6410619" cy="367408"/>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lang="pt-BR" sz="2300" b="0" i="0" u="none" strike="noStrike" kern="1200" cap="none" spc="-5" normalizeH="0" baseline="0" noProof="0" dirty="0">
                <a:ln>
                  <a:noFill/>
                </a:ln>
                <a:solidFill>
                  <a:prstClr val="black"/>
                </a:solidFill>
                <a:effectLst/>
                <a:uLnTx/>
                <a:uFillTx/>
                <a:latin typeface="Segoe UI Black"/>
                <a:ea typeface="+mn-ea"/>
                <a:cs typeface="Segoe UI Black"/>
              </a:rPr>
              <a:t>CURSOS DE QUALIFICAÇÃO PROFISSIONAL</a:t>
            </a:r>
          </a:p>
        </p:txBody>
      </p:sp>
    </p:spTree>
    <p:extLst>
      <p:ext uri="{BB962C8B-B14F-4D97-AF65-F5344CB8AC3E}">
        <p14:creationId xmlns:p14="http://schemas.microsoft.com/office/powerpoint/2010/main" val="33443605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0" y="2450584"/>
            <a:ext cx="12192000" cy="283154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4400" b="1"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rPr>
              <a:t>PROGRAMA DE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4400" b="1"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rPr>
              <a:t>HABILITAÇÃO E</a:t>
            </a:r>
            <a:r>
              <a:rPr lang="pt-BR" sz="4400" b="1" dirty="0">
                <a:solidFill>
                  <a:prstClr val="black"/>
                </a:solidFill>
                <a:latin typeface="Segoe UI Semibold" panose="020B0702040204020203" pitchFamily="34" charset="0"/>
                <a:cs typeface="Segoe UI Semibold" panose="020B0702040204020203" pitchFamily="34" charset="0"/>
              </a:rPr>
              <a:t> </a:t>
            </a:r>
            <a:r>
              <a:rPr kumimoji="0" lang="pt-BR" sz="4400" b="1"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rPr>
              <a:t>REABILITAÇÃO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4400" b="1"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rPr>
              <a:t>REMOTO</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pt-BR" sz="1800" b="1"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pt-BR" sz="14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pt-BR" sz="14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endParaRPr>
          </a:p>
        </p:txBody>
      </p:sp>
    </p:spTree>
    <p:extLst>
      <p:ext uri="{BB962C8B-B14F-4D97-AF65-F5344CB8AC3E}">
        <p14:creationId xmlns:p14="http://schemas.microsoft.com/office/powerpoint/2010/main" val="4736599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aixaDeTexto 7">
            <a:extLst>
              <a:ext uri="{FF2B5EF4-FFF2-40B4-BE49-F238E27FC236}">
                <a16:creationId xmlns:a16="http://schemas.microsoft.com/office/drawing/2014/main" id="{26547B7D-44BA-4DE4-A3C8-EFF309496081}"/>
              </a:ext>
            </a:extLst>
          </p:cNvPr>
          <p:cNvSpPr txBox="1"/>
          <p:nvPr/>
        </p:nvSpPr>
        <p:spPr>
          <a:xfrm>
            <a:off x="933448" y="1580736"/>
            <a:ext cx="10325104" cy="17774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800" b="1" i="0" u="none" strike="noStrike" kern="1200" cap="none" spc="0" normalizeH="0" baseline="0" noProof="0" dirty="0">
                <a:ln>
                  <a:noFill/>
                </a:ln>
                <a:solidFill>
                  <a:prstClr val="black"/>
                </a:solidFill>
                <a:effectLst/>
                <a:uLnTx/>
                <a:uFillTx/>
                <a:latin typeface="Calibri" panose="020F0502020204030204"/>
                <a:ea typeface="+mn-ea"/>
                <a:cs typeface="+mn-cs"/>
              </a:rPr>
              <a:t>ISMAC – Instituto </a:t>
            </a:r>
            <a:r>
              <a:rPr kumimoji="0" lang="pt-BR" sz="2800" b="1" i="0" u="none" strike="noStrike" kern="1200" cap="none" spc="0" normalizeH="0" baseline="0" noProof="0" dirty="0" err="1">
                <a:ln>
                  <a:noFill/>
                </a:ln>
                <a:solidFill>
                  <a:prstClr val="black"/>
                </a:solidFill>
                <a:effectLst/>
                <a:uLnTx/>
                <a:uFillTx/>
                <a:latin typeface="Calibri" panose="020F0502020204030204"/>
                <a:ea typeface="+mn-ea"/>
                <a:cs typeface="+mn-cs"/>
              </a:rPr>
              <a:t>Sul-Matogrossense</a:t>
            </a:r>
            <a:r>
              <a:rPr kumimoji="0" lang="pt-BR" sz="2800" b="1" i="0" u="none" strike="noStrike" kern="1200" cap="none" spc="0" normalizeH="0" baseline="0" noProof="0" dirty="0">
                <a:ln>
                  <a:noFill/>
                </a:ln>
                <a:solidFill>
                  <a:prstClr val="black"/>
                </a:solidFill>
                <a:effectLst/>
                <a:uLnTx/>
                <a:uFillTx/>
                <a:latin typeface="Calibri" panose="020F0502020204030204"/>
                <a:ea typeface="+mn-ea"/>
                <a:cs typeface="+mn-cs"/>
              </a:rPr>
              <a:t> para Cegos Florisvaldo Vargas</a:t>
            </a:r>
          </a:p>
          <a:p>
            <a:pPr marL="12700" marR="0" lvl="0" indent="0" algn="l" defTabSz="914400" rtl="0" eaLnBrk="1" fontAlgn="auto" latinLnBrk="0" hangingPunct="1">
              <a:lnSpc>
                <a:spcPct val="100000"/>
              </a:lnSpc>
              <a:spcBef>
                <a:spcPts val="105"/>
              </a:spcBef>
              <a:spcAft>
                <a:spcPts val="0"/>
              </a:spcAft>
              <a:buClrTx/>
              <a:buSzTx/>
              <a:buFontTx/>
              <a:buNone/>
              <a:tabLst/>
              <a:defRPr/>
            </a:pPr>
            <a:endParaRPr kumimoji="0" lang="pt-BR" b="0" i="0" u="none" strike="noStrike" kern="1200" cap="none" spc="-5" normalizeH="0" baseline="0" noProof="0" dirty="0">
              <a:ln>
                <a:noFill/>
              </a:ln>
              <a:solidFill>
                <a:prstClr val="black"/>
              </a:solidFill>
              <a:effectLst/>
              <a:uLnTx/>
              <a:uFillTx/>
              <a:ea typeface="Calibri Light" panose="020F0302020204030204" pitchFamily="34" charset="0"/>
              <a:cs typeface="Calibri Light" panose="020F0302020204030204" pitchFamily="34" charset="0"/>
            </a:endParaRPr>
          </a:p>
          <a:p>
            <a:pPr marL="12700" marR="0" lvl="0" indent="0" algn="l" defTabSz="914400" rtl="0" eaLnBrk="1" fontAlgn="auto" latinLnBrk="0" hangingPunct="1">
              <a:lnSpc>
                <a:spcPct val="100000"/>
              </a:lnSpc>
              <a:spcBef>
                <a:spcPts val="105"/>
              </a:spcBef>
              <a:spcAft>
                <a:spcPts val="0"/>
              </a:spcAft>
              <a:buClrTx/>
              <a:buSzTx/>
              <a:buFontTx/>
              <a:buNone/>
              <a:tabLst/>
              <a:defRPr/>
            </a:pPr>
            <a:r>
              <a:rPr kumimoji="0" lang="pt-BR" b="0" i="0" u="none" strike="noStrike" kern="1200" cap="none" spc="-5" normalizeH="0" baseline="0" noProof="0" dirty="0">
                <a:ln>
                  <a:noFill/>
                </a:ln>
                <a:solidFill>
                  <a:prstClr val="black"/>
                </a:solidFill>
                <a:effectLst/>
                <a:uLnTx/>
                <a:uFillTx/>
                <a:ea typeface="Calibri Light" panose="020F0302020204030204" pitchFamily="34" charset="0"/>
                <a:cs typeface="Calibri Light" panose="020F0302020204030204" pitchFamily="34" charset="0"/>
              </a:rPr>
              <a:t>Projeto renovado com vigência de 12 meses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b="0" i="0" u="none" strike="noStrike" kern="1200" cap="none" spc="0" normalizeH="0" baseline="0" noProof="0" dirty="0">
                <a:ln>
                  <a:noFill/>
                </a:ln>
                <a:solidFill>
                  <a:srgbClr val="000000"/>
                </a:solidFill>
                <a:effectLst/>
                <a:uLnTx/>
                <a:uFillTx/>
                <a:ea typeface="+mn-ea"/>
                <a:cs typeface="+mn-cs"/>
              </a:rPr>
              <a:t>384 atendidos projeto/ano entre crianças, adolescentes, adultos e idosos; beneficiários indiretos 204 familiares. </a:t>
            </a:r>
          </a:p>
          <a:p>
            <a:pPr marL="12700" marR="0" lvl="0" indent="0" algn="l" defTabSz="914400" rtl="0" eaLnBrk="1" fontAlgn="auto" latinLnBrk="0" hangingPunct="1">
              <a:lnSpc>
                <a:spcPct val="100000"/>
              </a:lnSpc>
              <a:spcBef>
                <a:spcPts val="105"/>
              </a:spcBef>
              <a:spcAft>
                <a:spcPts val="0"/>
              </a:spcAft>
              <a:buClrTx/>
              <a:buSzTx/>
              <a:buFontTx/>
              <a:buNone/>
              <a:tabLst/>
              <a:defRPr/>
            </a:pPr>
            <a:endParaRPr kumimoji="0" lang="pt-BR" sz="700" b="0" i="0" u="none" strike="noStrike" kern="1200" cap="none" spc="-5" normalizeH="0" baseline="0" noProof="0" dirty="0">
              <a:ln>
                <a:noFill/>
              </a:ln>
              <a:solidFill>
                <a:prstClr val="black"/>
              </a:solidFill>
              <a:effectLst/>
              <a:uLnTx/>
              <a:uFillTx/>
              <a:latin typeface="Calibri Light" panose="020F0302020204030204" pitchFamily="34" charset="0"/>
              <a:ea typeface="Calibri Light" panose="020F0302020204030204" pitchFamily="34" charset="0"/>
              <a:cs typeface="Calibri Light" panose="020F0302020204030204" pitchFamily="34" charset="0"/>
            </a:endParaRPr>
          </a:p>
        </p:txBody>
      </p:sp>
      <p:sp>
        <p:nvSpPr>
          <p:cNvPr id="3" name="CaixaDeTexto 2">
            <a:extLst>
              <a:ext uri="{FF2B5EF4-FFF2-40B4-BE49-F238E27FC236}">
                <a16:creationId xmlns:a16="http://schemas.microsoft.com/office/drawing/2014/main" id="{83FE4E5E-89BC-409F-A820-7160C79499D8}"/>
              </a:ext>
            </a:extLst>
          </p:cNvPr>
          <p:cNvSpPr txBox="1"/>
          <p:nvPr/>
        </p:nvSpPr>
        <p:spPr>
          <a:xfrm>
            <a:off x="940091" y="3551417"/>
            <a:ext cx="6645349" cy="258532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800" b="1" i="0" u="none" strike="noStrike" kern="1200" cap="none" spc="0" normalizeH="0" baseline="0" noProof="0" dirty="0">
                <a:ln>
                  <a:noFill/>
                </a:ln>
                <a:solidFill>
                  <a:prstClr val="black"/>
                </a:solidFill>
                <a:effectLst/>
                <a:uLnTx/>
                <a:uFillTx/>
                <a:latin typeface="Calibri" panose="020F0502020204030204"/>
                <a:ea typeface="+mn-ea"/>
                <a:cs typeface="+mn-cs"/>
              </a:rPr>
              <a:t>Atendimentos – fevereiro a abril 2025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solidFill>
                  <a:prstClr val="black"/>
                </a:solidFill>
                <a:effectLst/>
                <a:uLnTx/>
                <a:uFillTx/>
                <a:latin typeface="Calibri" panose="020F0502020204030204"/>
                <a:ea typeface="+mn-ea"/>
                <a:cs typeface="+mn-cs"/>
              </a:rPr>
              <a:t>Pessoas com DV atendidas (pessoas) – 106</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solidFill>
                  <a:prstClr val="black"/>
                </a:solidFill>
                <a:effectLst/>
                <a:uLnTx/>
                <a:uFillTx/>
                <a:latin typeface="Calibri" panose="020F0502020204030204"/>
                <a:ea typeface="+mn-ea"/>
                <a:cs typeface="+mn-cs"/>
              </a:rPr>
              <a:t>Atendimentos realizados a pessoas com DV – 291</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solidFill>
                  <a:prstClr val="black"/>
                </a:solidFill>
                <a:effectLst/>
                <a:uLnTx/>
                <a:uFillTx/>
                <a:latin typeface="Calibri" panose="020F0502020204030204"/>
                <a:ea typeface="+mn-ea"/>
                <a:cs typeface="+mn-cs"/>
              </a:rPr>
              <a:t>Família atendida (pessoas) – 43</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solidFill>
                  <a:prstClr val="black"/>
                </a:solidFill>
                <a:effectLst/>
                <a:uLnTx/>
                <a:uFillTx/>
                <a:latin typeface="Calibri" panose="020F0502020204030204"/>
                <a:ea typeface="+mn-ea"/>
                <a:cs typeface="+mn-cs"/>
              </a:rPr>
              <a:t>Atendimento realizados à Família - 108 </a:t>
            </a:r>
          </a:p>
        </p:txBody>
      </p:sp>
      <p:grpSp>
        <p:nvGrpSpPr>
          <p:cNvPr id="9" name="object 9">
            <a:extLst>
              <a:ext uri="{FF2B5EF4-FFF2-40B4-BE49-F238E27FC236}">
                <a16:creationId xmlns:a16="http://schemas.microsoft.com/office/drawing/2014/main" id="{0420DFBA-5DAA-493B-A595-3C3D82F953D1}"/>
              </a:ext>
            </a:extLst>
          </p:cNvPr>
          <p:cNvGrpSpPr/>
          <p:nvPr/>
        </p:nvGrpSpPr>
        <p:grpSpPr>
          <a:xfrm>
            <a:off x="213639" y="216425"/>
            <a:ext cx="727075" cy="727075"/>
            <a:chOff x="788625" y="333756"/>
            <a:chExt cx="727075" cy="727075"/>
          </a:xfrm>
        </p:grpSpPr>
        <p:sp>
          <p:nvSpPr>
            <p:cNvPr id="10" name="object 10">
              <a:extLst>
                <a:ext uri="{FF2B5EF4-FFF2-40B4-BE49-F238E27FC236}">
                  <a16:creationId xmlns:a16="http://schemas.microsoft.com/office/drawing/2014/main" id="{EE939937-F71D-4BEF-BDAE-C295424BCC12}"/>
                </a:ext>
              </a:extLst>
            </p:cNvPr>
            <p:cNvSpPr/>
            <p:nvPr/>
          </p:nvSpPr>
          <p:spPr>
            <a:xfrm>
              <a:off x="788619" y="333768"/>
              <a:ext cx="727075" cy="727075"/>
            </a:xfrm>
            <a:custGeom>
              <a:avLst/>
              <a:gdLst/>
              <a:ahLst/>
              <a:cxnLst/>
              <a:rect l="l" t="t" r="r" b="b"/>
              <a:pathLst>
                <a:path w="727075" h="727075">
                  <a:moveTo>
                    <a:pt x="726452" y="719670"/>
                  </a:moveTo>
                  <a:lnTo>
                    <a:pt x="679246" y="718134"/>
                  </a:lnTo>
                  <a:lnTo>
                    <a:pt x="632828" y="713600"/>
                  </a:lnTo>
                  <a:lnTo>
                    <a:pt x="587324" y="706145"/>
                  </a:lnTo>
                  <a:lnTo>
                    <a:pt x="542810" y="695883"/>
                  </a:lnTo>
                  <a:lnTo>
                    <a:pt x="499376" y="682904"/>
                  </a:lnTo>
                  <a:lnTo>
                    <a:pt x="457136" y="667308"/>
                  </a:lnTo>
                  <a:lnTo>
                    <a:pt x="416166" y="649185"/>
                  </a:lnTo>
                  <a:lnTo>
                    <a:pt x="376580" y="628624"/>
                  </a:lnTo>
                  <a:lnTo>
                    <a:pt x="338467" y="605726"/>
                  </a:lnTo>
                  <a:lnTo>
                    <a:pt x="301917" y="580605"/>
                  </a:lnTo>
                  <a:lnTo>
                    <a:pt x="267042" y="553326"/>
                  </a:lnTo>
                  <a:lnTo>
                    <a:pt x="233921" y="524002"/>
                  </a:lnTo>
                  <a:lnTo>
                    <a:pt x="202653" y="492734"/>
                  </a:lnTo>
                  <a:lnTo>
                    <a:pt x="173329" y="459600"/>
                  </a:lnTo>
                  <a:lnTo>
                    <a:pt x="146062" y="424700"/>
                  </a:lnTo>
                  <a:lnTo>
                    <a:pt x="120929" y="388150"/>
                  </a:lnTo>
                  <a:lnTo>
                    <a:pt x="98044" y="350024"/>
                  </a:lnTo>
                  <a:lnTo>
                    <a:pt x="77495" y="310426"/>
                  </a:lnTo>
                  <a:lnTo>
                    <a:pt x="59359" y="269443"/>
                  </a:lnTo>
                  <a:lnTo>
                    <a:pt x="43764" y="227177"/>
                  </a:lnTo>
                  <a:lnTo>
                    <a:pt x="30784" y="183730"/>
                  </a:lnTo>
                  <a:lnTo>
                    <a:pt x="20523" y="139192"/>
                  </a:lnTo>
                  <a:lnTo>
                    <a:pt x="13081" y="93662"/>
                  </a:lnTo>
                  <a:lnTo>
                    <a:pt x="8547" y="47231"/>
                  </a:lnTo>
                  <a:lnTo>
                    <a:pt x="7010" y="0"/>
                  </a:lnTo>
                  <a:lnTo>
                    <a:pt x="0" y="0"/>
                  </a:lnTo>
                  <a:lnTo>
                    <a:pt x="1549" y="47701"/>
                  </a:lnTo>
                  <a:lnTo>
                    <a:pt x="6134" y="94589"/>
                  </a:lnTo>
                  <a:lnTo>
                    <a:pt x="13652" y="140576"/>
                  </a:lnTo>
                  <a:lnTo>
                    <a:pt x="24003" y="185547"/>
                  </a:lnTo>
                  <a:lnTo>
                    <a:pt x="37109" y="229425"/>
                  </a:lnTo>
                  <a:lnTo>
                    <a:pt x="52857" y="272097"/>
                  </a:lnTo>
                  <a:lnTo>
                    <a:pt x="71158" y="313474"/>
                  </a:lnTo>
                  <a:lnTo>
                    <a:pt x="91909" y="353466"/>
                  </a:lnTo>
                  <a:lnTo>
                    <a:pt x="115023" y="391960"/>
                  </a:lnTo>
                  <a:lnTo>
                    <a:pt x="140385" y="428879"/>
                  </a:lnTo>
                  <a:lnTo>
                    <a:pt x="167919" y="464108"/>
                  </a:lnTo>
                  <a:lnTo>
                    <a:pt x="197523" y="497560"/>
                  </a:lnTo>
                  <a:lnTo>
                    <a:pt x="229095" y="529132"/>
                  </a:lnTo>
                  <a:lnTo>
                    <a:pt x="262534" y="558736"/>
                  </a:lnTo>
                  <a:lnTo>
                    <a:pt x="297751" y="586270"/>
                  </a:lnTo>
                  <a:lnTo>
                    <a:pt x="334657" y="611644"/>
                  </a:lnTo>
                  <a:lnTo>
                    <a:pt x="373138" y="634758"/>
                  </a:lnTo>
                  <a:lnTo>
                    <a:pt x="413118" y="655510"/>
                  </a:lnTo>
                  <a:lnTo>
                    <a:pt x="454482" y="673811"/>
                  </a:lnTo>
                  <a:lnTo>
                    <a:pt x="497128" y="689559"/>
                  </a:lnTo>
                  <a:lnTo>
                    <a:pt x="540994" y="702665"/>
                  </a:lnTo>
                  <a:lnTo>
                    <a:pt x="585939" y="713028"/>
                  </a:lnTo>
                  <a:lnTo>
                    <a:pt x="631901" y="720547"/>
                  </a:lnTo>
                  <a:lnTo>
                    <a:pt x="678776" y="725119"/>
                  </a:lnTo>
                  <a:lnTo>
                    <a:pt x="726452" y="726668"/>
                  </a:lnTo>
                  <a:lnTo>
                    <a:pt x="726452" y="719670"/>
                  </a:lnTo>
                  <a:close/>
                </a:path>
                <a:path w="727075" h="727075">
                  <a:moveTo>
                    <a:pt x="726452" y="681583"/>
                  </a:moveTo>
                  <a:lnTo>
                    <a:pt x="677887" y="679869"/>
                  </a:lnTo>
                  <a:lnTo>
                    <a:pt x="630237" y="674801"/>
                  </a:lnTo>
                  <a:lnTo>
                    <a:pt x="583603" y="666496"/>
                  </a:lnTo>
                  <a:lnTo>
                    <a:pt x="538111" y="655066"/>
                  </a:lnTo>
                  <a:lnTo>
                    <a:pt x="493864" y="640638"/>
                  </a:lnTo>
                  <a:lnTo>
                    <a:pt x="451002" y="623328"/>
                  </a:lnTo>
                  <a:lnTo>
                    <a:pt x="409625" y="603237"/>
                  </a:lnTo>
                  <a:lnTo>
                    <a:pt x="369849" y="580504"/>
                  </a:lnTo>
                  <a:lnTo>
                    <a:pt x="331800" y="555218"/>
                  </a:lnTo>
                  <a:lnTo>
                    <a:pt x="295592" y="527519"/>
                  </a:lnTo>
                  <a:lnTo>
                    <a:pt x="261327" y="497509"/>
                  </a:lnTo>
                  <a:lnTo>
                    <a:pt x="229146" y="465315"/>
                  </a:lnTo>
                  <a:lnTo>
                    <a:pt x="199148" y="431050"/>
                  </a:lnTo>
                  <a:lnTo>
                    <a:pt x="171450" y="394830"/>
                  </a:lnTo>
                  <a:lnTo>
                    <a:pt x="146177" y="356768"/>
                  </a:lnTo>
                  <a:lnTo>
                    <a:pt x="123444" y="316979"/>
                  </a:lnTo>
                  <a:lnTo>
                    <a:pt x="103352" y="275577"/>
                  </a:lnTo>
                  <a:lnTo>
                    <a:pt x="86042" y="232702"/>
                  </a:lnTo>
                  <a:lnTo>
                    <a:pt x="71615" y="188442"/>
                  </a:lnTo>
                  <a:lnTo>
                    <a:pt x="60185" y="142925"/>
                  </a:lnTo>
                  <a:lnTo>
                    <a:pt x="51892" y="96266"/>
                  </a:lnTo>
                  <a:lnTo>
                    <a:pt x="46824" y="48590"/>
                  </a:lnTo>
                  <a:lnTo>
                    <a:pt x="45097" y="0"/>
                  </a:lnTo>
                  <a:lnTo>
                    <a:pt x="37871" y="0"/>
                  </a:lnTo>
                  <a:lnTo>
                    <a:pt x="39471" y="47066"/>
                  </a:lnTo>
                  <a:lnTo>
                    <a:pt x="44183" y="93294"/>
                  </a:lnTo>
                  <a:lnTo>
                    <a:pt x="51904" y="138595"/>
                  </a:lnTo>
                  <a:lnTo>
                    <a:pt x="62534" y="182841"/>
                  </a:lnTo>
                  <a:lnTo>
                    <a:pt x="75971" y="225933"/>
                  </a:lnTo>
                  <a:lnTo>
                    <a:pt x="92113" y="267779"/>
                  </a:lnTo>
                  <a:lnTo>
                    <a:pt x="110845" y="308279"/>
                  </a:lnTo>
                  <a:lnTo>
                    <a:pt x="132080" y="347306"/>
                  </a:lnTo>
                  <a:lnTo>
                    <a:pt x="155702" y="384771"/>
                  </a:lnTo>
                  <a:lnTo>
                    <a:pt x="181610" y="420573"/>
                  </a:lnTo>
                  <a:lnTo>
                    <a:pt x="209702" y="454609"/>
                  </a:lnTo>
                  <a:lnTo>
                    <a:pt x="239877" y="486765"/>
                  </a:lnTo>
                  <a:lnTo>
                    <a:pt x="272034" y="516940"/>
                  </a:lnTo>
                  <a:lnTo>
                    <a:pt x="306057" y="545045"/>
                  </a:lnTo>
                  <a:lnTo>
                    <a:pt x="341845" y="570953"/>
                  </a:lnTo>
                  <a:lnTo>
                    <a:pt x="379298" y="594588"/>
                  </a:lnTo>
                  <a:lnTo>
                    <a:pt x="418325" y="615823"/>
                  </a:lnTo>
                  <a:lnTo>
                    <a:pt x="458800" y="634555"/>
                  </a:lnTo>
                  <a:lnTo>
                    <a:pt x="500621" y="650697"/>
                  </a:lnTo>
                  <a:lnTo>
                    <a:pt x="543699" y="664133"/>
                  </a:lnTo>
                  <a:lnTo>
                    <a:pt x="587933" y="674763"/>
                  </a:lnTo>
                  <a:lnTo>
                    <a:pt x="633196" y="682485"/>
                  </a:lnTo>
                  <a:lnTo>
                    <a:pt x="679411" y="687197"/>
                  </a:lnTo>
                  <a:lnTo>
                    <a:pt x="726452" y="688797"/>
                  </a:lnTo>
                  <a:lnTo>
                    <a:pt x="726452" y="681583"/>
                  </a:lnTo>
                  <a:close/>
                </a:path>
                <a:path w="727075" h="727075">
                  <a:moveTo>
                    <a:pt x="726452" y="643699"/>
                  </a:moveTo>
                  <a:lnTo>
                    <a:pt x="678522" y="641934"/>
                  </a:lnTo>
                  <a:lnTo>
                    <a:pt x="631520" y="636714"/>
                  </a:lnTo>
                  <a:lnTo>
                    <a:pt x="585597" y="628154"/>
                  </a:lnTo>
                  <a:lnTo>
                    <a:pt x="540867" y="616407"/>
                  </a:lnTo>
                  <a:lnTo>
                    <a:pt x="497459" y="601560"/>
                  </a:lnTo>
                  <a:lnTo>
                    <a:pt x="455485" y="583780"/>
                  </a:lnTo>
                  <a:lnTo>
                    <a:pt x="415086" y="563168"/>
                  </a:lnTo>
                  <a:lnTo>
                    <a:pt x="376389" y="539851"/>
                  </a:lnTo>
                  <a:lnTo>
                    <a:pt x="339509" y="513956"/>
                  </a:lnTo>
                  <a:lnTo>
                    <a:pt x="304571" y="485609"/>
                  </a:lnTo>
                  <a:lnTo>
                    <a:pt x="271716" y="454939"/>
                  </a:lnTo>
                  <a:lnTo>
                    <a:pt x="241058" y="422071"/>
                  </a:lnTo>
                  <a:lnTo>
                    <a:pt x="212712" y="387121"/>
                  </a:lnTo>
                  <a:lnTo>
                    <a:pt x="186829" y="350227"/>
                  </a:lnTo>
                  <a:lnTo>
                    <a:pt x="163512" y="311518"/>
                  </a:lnTo>
                  <a:lnTo>
                    <a:pt x="142900" y="271106"/>
                  </a:lnTo>
                  <a:lnTo>
                    <a:pt x="125120" y="229120"/>
                  </a:lnTo>
                  <a:lnTo>
                    <a:pt x="110286" y="185686"/>
                  </a:lnTo>
                  <a:lnTo>
                    <a:pt x="98526" y="140931"/>
                  </a:lnTo>
                  <a:lnTo>
                    <a:pt x="89979" y="94983"/>
                  </a:lnTo>
                  <a:lnTo>
                    <a:pt x="84747" y="47955"/>
                  </a:lnTo>
                  <a:lnTo>
                    <a:pt x="82981" y="0"/>
                  </a:lnTo>
                  <a:lnTo>
                    <a:pt x="75971" y="0"/>
                  </a:lnTo>
                  <a:lnTo>
                    <a:pt x="77762" y="48488"/>
                  </a:lnTo>
                  <a:lnTo>
                    <a:pt x="83045" y="96037"/>
                  </a:lnTo>
                  <a:lnTo>
                    <a:pt x="91681" y="142481"/>
                  </a:lnTo>
                  <a:lnTo>
                    <a:pt x="103568" y="187731"/>
                  </a:lnTo>
                  <a:lnTo>
                    <a:pt x="118554" y="231648"/>
                  </a:lnTo>
                  <a:lnTo>
                    <a:pt x="136537" y="274091"/>
                  </a:lnTo>
                  <a:lnTo>
                    <a:pt x="157365" y="314947"/>
                  </a:lnTo>
                  <a:lnTo>
                    <a:pt x="180936" y="354076"/>
                  </a:lnTo>
                  <a:lnTo>
                    <a:pt x="207098" y="391375"/>
                  </a:lnTo>
                  <a:lnTo>
                    <a:pt x="235737" y="426694"/>
                  </a:lnTo>
                  <a:lnTo>
                    <a:pt x="266738" y="459917"/>
                  </a:lnTo>
                  <a:lnTo>
                    <a:pt x="299948" y="490918"/>
                  </a:lnTo>
                  <a:lnTo>
                    <a:pt x="335254" y="519569"/>
                  </a:lnTo>
                  <a:lnTo>
                    <a:pt x="372541" y="545744"/>
                  </a:lnTo>
                  <a:lnTo>
                    <a:pt x="411670" y="569302"/>
                  </a:lnTo>
                  <a:lnTo>
                    <a:pt x="452501" y="590143"/>
                  </a:lnTo>
                  <a:lnTo>
                    <a:pt x="494931" y="608126"/>
                  </a:lnTo>
                  <a:lnTo>
                    <a:pt x="538822" y="623112"/>
                  </a:lnTo>
                  <a:lnTo>
                    <a:pt x="584047" y="635000"/>
                  </a:lnTo>
                  <a:lnTo>
                    <a:pt x="630478" y="643636"/>
                  </a:lnTo>
                  <a:lnTo>
                    <a:pt x="677989" y="648919"/>
                  </a:lnTo>
                  <a:lnTo>
                    <a:pt x="726452" y="650709"/>
                  </a:lnTo>
                  <a:lnTo>
                    <a:pt x="726452" y="643699"/>
                  </a:lnTo>
                  <a:close/>
                </a:path>
                <a:path w="727075" h="727075">
                  <a:moveTo>
                    <a:pt x="726452" y="605586"/>
                  </a:moveTo>
                  <a:lnTo>
                    <a:pt x="679234" y="603770"/>
                  </a:lnTo>
                  <a:lnTo>
                    <a:pt x="632993" y="598373"/>
                  </a:lnTo>
                  <a:lnTo>
                    <a:pt x="587857" y="589572"/>
                  </a:lnTo>
                  <a:lnTo>
                    <a:pt x="543979" y="577469"/>
                  </a:lnTo>
                  <a:lnTo>
                    <a:pt x="501484" y="562203"/>
                  </a:lnTo>
                  <a:lnTo>
                    <a:pt x="460514" y="543941"/>
                  </a:lnTo>
                  <a:lnTo>
                    <a:pt x="421208" y="522782"/>
                  </a:lnTo>
                  <a:lnTo>
                    <a:pt x="383692" y="498881"/>
                  </a:lnTo>
                  <a:lnTo>
                    <a:pt x="348107" y="472363"/>
                  </a:lnTo>
                  <a:lnTo>
                    <a:pt x="314591" y="443382"/>
                  </a:lnTo>
                  <a:lnTo>
                    <a:pt x="283260" y="412051"/>
                  </a:lnTo>
                  <a:lnTo>
                    <a:pt x="254279" y="378523"/>
                  </a:lnTo>
                  <a:lnTo>
                    <a:pt x="227774" y="342925"/>
                  </a:lnTo>
                  <a:lnTo>
                    <a:pt x="203885" y="305396"/>
                  </a:lnTo>
                  <a:lnTo>
                    <a:pt x="182727" y="266065"/>
                  </a:lnTo>
                  <a:lnTo>
                    <a:pt x="164452" y="225082"/>
                  </a:lnTo>
                  <a:lnTo>
                    <a:pt x="149199" y="182575"/>
                  </a:lnTo>
                  <a:lnTo>
                    <a:pt x="137096" y="138671"/>
                  </a:lnTo>
                  <a:lnTo>
                    <a:pt x="128295" y="93522"/>
                  </a:lnTo>
                  <a:lnTo>
                    <a:pt x="122897" y="47244"/>
                  </a:lnTo>
                  <a:lnTo>
                    <a:pt x="121081" y="0"/>
                  </a:lnTo>
                  <a:lnTo>
                    <a:pt x="114071" y="0"/>
                  </a:lnTo>
                  <a:lnTo>
                    <a:pt x="115912" y="47802"/>
                  </a:lnTo>
                  <a:lnTo>
                    <a:pt x="121361" y="94615"/>
                  </a:lnTo>
                  <a:lnTo>
                    <a:pt x="130276" y="140296"/>
                  </a:lnTo>
                  <a:lnTo>
                    <a:pt x="142519" y="184708"/>
                  </a:lnTo>
                  <a:lnTo>
                    <a:pt x="157937" y="227723"/>
                  </a:lnTo>
                  <a:lnTo>
                    <a:pt x="176415" y="269176"/>
                  </a:lnTo>
                  <a:lnTo>
                    <a:pt x="197815" y="308965"/>
                  </a:lnTo>
                  <a:lnTo>
                    <a:pt x="221983" y="346925"/>
                  </a:lnTo>
                  <a:lnTo>
                    <a:pt x="248793" y="382930"/>
                  </a:lnTo>
                  <a:lnTo>
                    <a:pt x="278104" y="416852"/>
                  </a:lnTo>
                  <a:lnTo>
                    <a:pt x="309791" y="448538"/>
                  </a:lnTo>
                  <a:lnTo>
                    <a:pt x="343700" y="477850"/>
                  </a:lnTo>
                  <a:lnTo>
                    <a:pt x="379691" y="504672"/>
                  </a:lnTo>
                  <a:lnTo>
                    <a:pt x="417639" y="528840"/>
                  </a:lnTo>
                  <a:lnTo>
                    <a:pt x="457403" y="550240"/>
                  </a:lnTo>
                  <a:lnTo>
                    <a:pt x="498856" y="568718"/>
                  </a:lnTo>
                  <a:lnTo>
                    <a:pt x="541845" y="584149"/>
                  </a:lnTo>
                  <a:lnTo>
                    <a:pt x="586232" y="596392"/>
                  </a:lnTo>
                  <a:lnTo>
                    <a:pt x="631888" y="605294"/>
                  </a:lnTo>
                  <a:lnTo>
                    <a:pt x="678675" y="610743"/>
                  </a:lnTo>
                  <a:lnTo>
                    <a:pt x="726452" y="612597"/>
                  </a:lnTo>
                  <a:lnTo>
                    <a:pt x="726452" y="605586"/>
                  </a:lnTo>
                  <a:close/>
                </a:path>
                <a:path w="727075" h="727075">
                  <a:moveTo>
                    <a:pt x="726452" y="567499"/>
                  </a:moveTo>
                  <a:lnTo>
                    <a:pt x="677595" y="565416"/>
                  </a:lnTo>
                  <a:lnTo>
                    <a:pt x="629881" y="559269"/>
                  </a:lnTo>
                  <a:lnTo>
                    <a:pt x="583463" y="549236"/>
                  </a:lnTo>
                  <a:lnTo>
                    <a:pt x="538543" y="535482"/>
                  </a:lnTo>
                  <a:lnTo>
                    <a:pt x="495261" y="518185"/>
                  </a:lnTo>
                  <a:lnTo>
                    <a:pt x="453809" y="497509"/>
                  </a:lnTo>
                  <a:lnTo>
                    <a:pt x="414350" y="473633"/>
                  </a:lnTo>
                  <a:lnTo>
                    <a:pt x="377063" y="446735"/>
                  </a:lnTo>
                  <a:lnTo>
                    <a:pt x="342112" y="416979"/>
                  </a:lnTo>
                  <a:lnTo>
                    <a:pt x="309676" y="384530"/>
                  </a:lnTo>
                  <a:lnTo>
                    <a:pt x="279920" y="349567"/>
                  </a:lnTo>
                  <a:lnTo>
                    <a:pt x="253034" y="312267"/>
                  </a:lnTo>
                  <a:lnTo>
                    <a:pt x="229158" y="272796"/>
                  </a:lnTo>
                  <a:lnTo>
                    <a:pt x="208495" y="231330"/>
                  </a:lnTo>
                  <a:lnTo>
                    <a:pt x="191198" y="188023"/>
                  </a:lnTo>
                  <a:lnTo>
                    <a:pt x="177444" y="143065"/>
                  </a:lnTo>
                  <a:lnTo>
                    <a:pt x="167411" y="96634"/>
                  </a:lnTo>
                  <a:lnTo>
                    <a:pt x="161264" y="48882"/>
                  </a:lnTo>
                  <a:lnTo>
                    <a:pt x="159169" y="0"/>
                  </a:lnTo>
                  <a:lnTo>
                    <a:pt x="151942" y="0"/>
                  </a:lnTo>
                  <a:lnTo>
                    <a:pt x="153860" y="47053"/>
                  </a:lnTo>
                  <a:lnTo>
                    <a:pt x="159486" y="93078"/>
                  </a:lnTo>
                  <a:lnTo>
                    <a:pt x="168681" y="137909"/>
                  </a:lnTo>
                  <a:lnTo>
                    <a:pt x="181305" y="181419"/>
                  </a:lnTo>
                  <a:lnTo>
                    <a:pt x="197192" y="223456"/>
                  </a:lnTo>
                  <a:lnTo>
                    <a:pt x="216204" y="263855"/>
                  </a:lnTo>
                  <a:lnTo>
                    <a:pt x="238188" y="302475"/>
                  </a:lnTo>
                  <a:lnTo>
                    <a:pt x="262991" y="339166"/>
                  </a:lnTo>
                  <a:lnTo>
                    <a:pt x="290474" y="373773"/>
                  </a:lnTo>
                  <a:lnTo>
                    <a:pt x="320484" y="406158"/>
                  </a:lnTo>
                  <a:lnTo>
                    <a:pt x="352856" y="436168"/>
                  </a:lnTo>
                  <a:lnTo>
                    <a:pt x="387464" y="463651"/>
                  </a:lnTo>
                  <a:lnTo>
                    <a:pt x="424141" y="488467"/>
                  </a:lnTo>
                  <a:lnTo>
                    <a:pt x="462749" y="510451"/>
                  </a:lnTo>
                  <a:lnTo>
                    <a:pt x="503123" y="529463"/>
                  </a:lnTo>
                  <a:lnTo>
                    <a:pt x="545134" y="545363"/>
                  </a:lnTo>
                  <a:lnTo>
                    <a:pt x="588619" y="557974"/>
                  </a:lnTo>
                  <a:lnTo>
                    <a:pt x="633437" y="567169"/>
                  </a:lnTo>
                  <a:lnTo>
                    <a:pt x="679424" y="572808"/>
                  </a:lnTo>
                  <a:lnTo>
                    <a:pt x="726452" y="574713"/>
                  </a:lnTo>
                  <a:lnTo>
                    <a:pt x="726452" y="567499"/>
                  </a:lnTo>
                  <a:close/>
                </a:path>
                <a:path w="727075" h="727075">
                  <a:moveTo>
                    <a:pt x="726452" y="529386"/>
                  </a:moveTo>
                  <a:lnTo>
                    <a:pt x="678383" y="527227"/>
                  </a:lnTo>
                  <a:lnTo>
                    <a:pt x="631494" y="520839"/>
                  </a:lnTo>
                  <a:lnTo>
                    <a:pt x="585990" y="510451"/>
                  </a:lnTo>
                  <a:lnTo>
                    <a:pt x="542061" y="496214"/>
                  </a:lnTo>
                  <a:lnTo>
                    <a:pt x="499872" y="478332"/>
                  </a:lnTo>
                  <a:lnTo>
                    <a:pt x="459638" y="456996"/>
                  </a:lnTo>
                  <a:lnTo>
                    <a:pt x="421538" y="432396"/>
                  </a:lnTo>
                  <a:lnTo>
                    <a:pt x="385762" y="404710"/>
                  </a:lnTo>
                  <a:lnTo>
                    <a:pt x="352501" y="374142"/>
                  </a:lnTo>
                  <a:lnTo>
                    <a:pt x="321932" y="340868"/>
                  </a:lnTo>
                  <a:lnTo>
                    <a:pt x="294259" y="305079"/>
                  </a:lnTo>
                  <a:lnTo>
                    <a:pt x="269659" y="266966"/>
                  </a:lnTo>
                  <a:lnTo>
                    <a:pt x="248323" y="226707"/>
                  </a:lnTo>
                  <a:lnTo>
                    <a:pt x="230454" y="184518"/>
                  </a:lnTo>
                  <a:lnTo>
                    <a:pt x="216217" y="140550"/>
                  </a:lnTo>
                  <a:lnTo>
                    <a:pt x="205816" y="95021"/>
                  </a:lnTo>
                  <a:lnTo>
                    <a:pt x="199440" y="48107"/>
                  </a:lnTo>
                  <a:lnTo>
                    <a:pt x="197269" y="0"/>
                  </a:lnTo>
                  <a:lnTo>
                    <a:pt x="190042" y="0"/>
                  </a:lnTo>
                  <a:lnTo>
                    <a:pt x="192239" y="48755"/>
                  </a:lnTo>
                  <a:lnTo>
                    <a:pt x="198704" y="96304"/>
                  </a:lnTo>
                  <a:lnTo>
                    <a:pt x="209257" y="142455"/>
                  </a:lnTo>
                  <a:lnTo>
                    <a:pt x="223685" y="187020"/>
                  </a:lnTo>
                  <a:lnTo>
                    <a:pt x="241808" y="229793"/>
                  </a:lnTo>
                  <a:lnTo>
                    <a:pt x="263436" y="270586"/>
                  </a:lnTo>
                  <a:lnTo>
                    <a:pt x="288366" y="309232"/>
                  </a:lnTo>
                  <a:lnTo>
                    <a:pt x="316420" y="345503"/>
                  </a:lnTo>
                  <a:lnTo>
                    <a:pt x="347408" y="379234"/>
                  </a:lnTo>
                  <a:lnTo>
                    <a:pt x="381127" y="410235"/>
                  </a:lnTo>
                  <a:lnTo>
                    <a:pt x="417398" y="438289"/>
                  </a:lnTo>
                  <a:lnTo>
                    <a:pt x="456018" y="463232"/>
                  </a:lnTo>
                  <a:lnTo>
                    <a:pt x="496798" y="484860"/>
                  </a:lnTo>
                  <a:lnTo>
                    <a:pt x="539559" y="502996"/>
                  </a:lnTo>
                  <a:lnTo>
                    <a:pt x="584085" y="517423"/>
                  </a:lnTo>
                  <a:lnTo>
                    <a:pt x="630212" y="527964"/>
                  </a:lnTo>
                  <a:lnTo>
                    <a:pt x="677722" y="534428"/>
                  </a:lnTo>
                  <a:lnTo>
                    <a:pt x="726452" y="536625"/>
                  </a:lnTo>
                  <a:lnTo>
                    <a:pt x="726452" y="529386"/>
                  </a:lnTo>
                  <a:close/>
                </a:path>
                <a:path w="727075" h="727075">
                  <a:moveTo>
                    <a:pt x="726452" y="491540"/>
                  </a:moveTo>
                  <a:lnTo>
                    <a:pt x="679221" y="489280"/>
                  </a:lnTo>
                  <a:lnTo>
                    <a:pt x="633234" y="482650"/>
                  </a:lnTo>
                  <a:lnTo>
                    <a:pt x="588708" y="471855"/>
                  </a:lnTo>
                  <a:lnTo>
                    <a:pt x="545858" y="457098"/>
                  </a:lnTo>
                  <a:lnTo>
                    <a:pt x="504888" y="438607"/>
                  </a:lnTo>
                  <a:lnTo>
                    <a:pt x="465988" y="416560"/>
                  </a:lnTo>
                  <a:lnTo>
                    <a:pt x="429387" y="391185"/>
                  </a:lnTo>
                  <a:lnTo>
                    <a:pt x="395287" y="362686"/>
                  </a:lnTo>
                  <a:lnTo>
                    <a:pt x="363893" y="331266"/>
                  </a:lnTo>
                  <a:lnTo>
                    <a:pt x="335419" y="297154"/>
                  </a:lnTo>
                  <a:lnTo>
                    <a:pt x="310057" y="260527"/>
                  </a:lnTo>
                  <a:lnTo>
                    <a:pt x="288036" y="221615"/>
                  </a:lnTo>
                  <a:lnTo>
                    <a:pt x="269557" y="180619"/>
                  </a:lnTo>
                  <a:lnTo>
                    <a:pt x="254812" y="137756"/>
                  </a:lnTo>
                  <a:lnTo>
                    <a:pt x="244030" y="93218"/>
                  </a:lnTo>
                  <a:lnTo>
                    <a:pt x="237401" y="47231"/>
                  </a:lnTo>
                  <a:lnTo>
                    <a:pt x="235153" y="0"/>
                  </a:lnTo>
                  <a:lnTo>
                    <a:pt x="228142" y="0"/>
                  </a:lnTo>
                  <a:lnTo>
                    <a:pt x="230428" y="47917"/>
                  </a:lnTo>
                  <a:lnTo>
                    <a:pt x="237147" y="94576"/>
                  </a:lnTo>
                  <a:lnTo>
                    <a:pt x="248094" y="139750"/>
                  </a:lnTo>
                  <a:lnTo>
                    <a:pt x="263055" y="183235"/>
                  </a:lnTo>
                  <a:lnTo>
                    <a:pt x="281813" y="224815"/>
                  </a:lnTo>
                  <a:lnTo>
                    <a:pt x="304152" y="264274"/>
                  </a:lnTo>
                  <a:lnTo>
                    <a:pt x="329882" y="301421"/>
                  </a:lnTo>
                  <a:lnTo>
                    <a:pt x="358775" y="336029"/>
                  </a:lnTo>
                  <a:lnTo>
                    <a:pt x="390613" y="367880"/>
                  </a:lnTo>
                  <a:lnTo>
                    <a:pt x="425208" y="396786"/>
                  </a:lnTo>
                  <a:lnTo>
                    <a:pt x="462330" y="422516"/>
                  </a:lnTo>
                  <a:lnTo>
                    <a:pt x="501777" y="444868"/>
                  </a:lnTo>
                  <a:lnTo>
                    <a:pt x="543331" y="463626"/>
                  </a:lnTo>
                  <a:lnTo>
                    <a:pt x="586790" y="478586"/>
                  </a:lnTo>
                  <a:lnTo>
                    <a:pt x="631939" y="489534"/>
                  </a:lnTo>
                  <a:lnTo>
                    <a:pt x="678561" y="496252"/>
                  </a:lnTo>
                  <a:lnTo>
                    <a:pt x="726452" y="498538"/>
                  </a:lnTo>
                  <a:lnTo>
                    <a:pt x="726452" y="491540"/>
                  </a:lnTo>
                  <a:close/>
                </a:path>
                <a:path w="727075" h="727075">
                  <a:moveTo>
                    <a:pt x="726452" y="453428"/>
                  </a:moveTo>
                  <a:lnTo>
                    <a:pt x="680199" y="451078"/>
                  </a:lnTo>
                  <a:lnTo>
                    <a:pt x="635254" y="444195"/>
                  </a:lnTo>
                  <a:lnTo>
                    <a:pt x="591858" y="433006"/>
                  </a:lnTo>
                  <a:lnTo>
                    <a:pt x="550252" y="417741"/>
                  </a:lnTo>
                  <a:lnTo>
                    <a:pt x="510641" y="398614"/>
                  </a:lnTo>
                  <a:lnTo>
                    <a:pt x="473278" y="375881"/>
                  </a:lnTo>
                  <a:lnTo>
                    <a:pt x="438365" y="349758"/>
                  </a:lnTo>
                  <a:lnTo>
                    <a:pt x="406171" y="320471"/>
                  </a:lnTo>
                  <a:lnTo>
                    <a:pt x="376885" y="288251"/>
                  </a:lnTo>
                  <a:lnTo>
                    <a:pt x="350774" y="253339"/>
                  </a:lnTo>
                  <a:lnTo>
                    <a:pt x="328041" y="215950"/>
                  </a:lnTo>
                  <a:lnTo>
                    <a:pt x="308927" y="176326"/>
                  </a:lnTo>
                  <a:lnTo>
                    <a:pt x="293662" y="134683"/>
                  </a:lnTo>
                  <a:lnTo>
                    <a:pt x="282473" y="91262"/>
                  </a:lnTo>
                  <a:lnTo>
                    <a:pt x="275590" y="46291"/>
                  </a:lnTo>
                  <a:lnTo>
                    <a:pt x="273240" y="0"/>
                  </a:lnTo>
                  <a:lnTo>
                    <a:pt x="266242" y="0"/>
                  </a:lnTo>
                  <a:lnTo>
                    <a:pt x="268617" y="47015"/>
                  </a:lnTo>
                  <a:lnTo>
                    <a:pt x="275602" y="92697"/>
                  </a:lnTo>
                  <a:lnTo>
                    <a:pt x="286969" y="136791"/>
                  </a:lnTo>
                  <a:lnTo>
                    <a:pt x="302463" y="179082"/>
                  </a:lnTo>
                  <a:lnTo>
                    <a:pt x="321868" y="219329"/>
                  </a:lnTo>
                  <a:lnTo>
                    <a:pt x="344944" y="257289"/>
                  </a:lnTo>
                  <a:lnTo>
                    <a:pt x="371462" y="292747"/>
                  </a:lnTo>
                  <a:lnTo>
                    <a:pt x="401193" y="325450"/>
                  </a:lnTo>
                  <a:lnTo>
                    <a:pt x="433882" y="355180"/>
                  </a:lnTo>
                  <a:lnTo>
                    <a:pt x="469328" y="381711"/>
                  </a:lnTo>
                  <a:lnTo>
                    <a:pt x="507276" y="404799"/>
                  </a:lnTo>
                  <a:lnTo>
                    <a:pt x="547497" y="424205"/>
                  </a:lnTo>
                  <a:lnTo>
                    <a:pt x="589749" y="439699"/>
                  </a:lnTo>
                  <a:lnTo>
                    <a:pt x="633818" y="451065"/>
                  </a:lnTo>
                  <a:lnTo>
                    <a:pt x="679462" y="458050"/>
                  </a:lnTo>
                  <a:lnTo>
                    <a:pt x="726452" y="460425"/>
                  </a:lnTo>
                  <a:lnTo>
                    <a:pt x="726452" y="453428"/>
                  </a:lnTo>
                  <a:close/>
                </a:path>
                <a:path w="727075" h="727075">
                  <a:moveTo>
                    <a:pt x="726452" y="415340"/>
                  </a:moveTo>
                  <a:lnTo>
                    <a:pt x="678129" y="412534"/>
                  </a:lnTo>
                  <a:lnTo>
                    <a:pt x="631418" y="404355"/>
                  </a:lnTo>
                  <a:lnTo>
                    <a:pt x="586638" y="391083"/>
                  </a:lnTo>
                  <a:lnTo>
                    <a:pt x="544093" y="373062"/>
                  </a:lnTo>
                  <a:lnTo>
                    <a:pt x="504113" y="350583"/>
                  </a:lnTo>
                  <a:lnTo>
                    <a:pt x="467017" y="323977"/>
                  </a:lnTo>
                  <a:lnTo>
                    <a:pt x="433095" y="293547"/>
                  </a:lnTo>
                  <a:lnTo>
                    <a:pt x="402678" y="259613"/>
                  </a:lnTo>
                  <a:lnTo>
                    <a:pt x="376085" y="222491"/>
                  </a:lnTo>
                  <a:lnTo>
                    <a:pt x="353606" y="182486"/>
                  </a:lnTo>
                  <a:lnTo>
                    <a:pt x="335584" y="139928"/>
                  </a:lnTo>
                  <a:lnTo>
                    <a:pt x="322326" y="95110"/>
                  </a:lnTo>
                  <a:lnTo>
                    <a:pt x="314134" y="48361"/>
                  </a:lnTo>
                  <a:lnTo>
                    <a:pt x="311340" y="0"/>
                  </a:lnTo>
                  <a:lnTo>
                    <a:pt x="304101" y="0"/>
                  </a:lnTo>
                  <a:lnTo>
                    <a:pt x="306946" y="49199"/>
                  </a:lnTo>
                  <a:lnTo>
                    <a:pt x="315277" y="96748"/>
                  </a:lnTo>
                  <a:lnTo>
                    <a:pt x="328777" y="142341"/>
                  </a:lnTo>
                  <a:lnTo>
                    <a:pt x="347116" y="185648"/>
                  </a:lnTo>
                  <a:lnTo>
                    <a:pt x="369989" y="226339"/>
                  </a:lnTo>
                  <a:lnTo>
                    <a:pt x="397052" y="264109"/>
                  </a:lnTo>
                  <a:lnTo>
                    <a:pt x="428002" y="298627"/>
                  </a:lnTo>
                  <a:lnTo>
                    <a:pt x="462508" y="329590"/>
                  </a:lnTo>
                  <a:lnTo>
                    <a:pt x="500265" y="356654"/>
                  </a:lnTo>
                  <a:lnTo>
                    <a:pt x="540943" y="379526"/>
                  </a:lnTo>
                  <a:lnTo>
                    <a:pt x="584212" y="397865"/>
                  </a:lnTo>
                  <a:lnTo>
                    <a:pt x="629767" y="411365"/>
                  </a:lnTo>
                  <a:lnTo>
                    <a:pt x="677291" y="419696"/>
                  </a:lnTo>
                  <a:lnTo>
                    <a:pt x="726452" y="422554"/>
                  </a:lnTo>
                  <a:lnTo>
                    <a:pt x="726452" y="415340"/>
                  </a:lnTo>
                  <a:close/>
                </a:path>
                <a:path w="727075" h="727075">
                  <a:moveTo>
                    <a:pt x="726452" y="377456"/>
                  </a:moveTo>
                  <a:lnTo>
                    <a:pt x="679246" y="374510"/>
                  </a:lnTo>
                  <a:lnTo>
                    <a:pt x="633755" y="365899"/>
                  </a:lnTo>
                  <a:lnTo>
                    <a:pt x="590346" y="351993"/>
                  </a:lnTo>
                  <a:lnTo>
                    <a:pt x="549363" y="333146"/>
                  </a:lnTo>
                  <a:lnTo>
                    <a:pt x="511187" y="309702"/>
                  </a:lnTo>
                  <a:lnTo>
                    <a:pt x="476148" y="282028"/>
                  </a:lnTo>
                  <a:lnTo>
                    <a:pt x="444627" y="250494"/>
                  </a:lnTo>
                  <a:lnTo>
                    <a:pt x="416966" y="215442"/>
                  </a:lnTo>
                  <a:lnTo>
                    <a:pt x="393534" y="177241"/>
                  </a:lnTo>
                  <a:lnTo>
                    <a:pt x="374688" y="136232"/>
                  </a:lnTo>
                  <a:lnTo>
                    <a:pt x="360781" y="92786"/>
                  </a:lnTo>
                  <a:lnTo>
                    <a:pt x="352171" y="47244"/>
                  </a:lnTo>
                  <a:lnTo>
                    <a:pt x="349224" y="0"/>
                  </a:lnTo>
                  <a:lnTo>
                    <a:pt x="342214" y="0"/>
                  </a:lnTo>
                  <a:lnTo>
                    <a:pt x="345224" y="48145"/>
                  </a:lnTo>
                  <a:lnTo>
                    <a:pt x="353987" y="94526"/>
                  </a:lnTo>
                  <a:lnTo>
                    <a:pt x="368147" y="138785"/>
                  </a:lnTo>
                  <a:lnTo>
                    <a:pt x="387337" y="180555"/>
                  </a:lnTo>
                  <a:lnTo>
                    <a:pt x="411200" y="219481"/>
                  </a:lnTo>
                  <a:lnTo>
                    <a:pt x="439369" y="255181"/>
                  </a:lnTo>
                  <a:lnTo>
                    <a:pt x="471474" y="287299"/>
                  </a:lnTo>
                  <a:lnTo>
                    <a:pt x="507149" y="315468"/>
                  </a:lnTo>
                  <a:lnTo>
                    <a:pt x="546049" y="339344"/>
                  </a:lnTo>
                  <a:lnTo>
                    <a:pt x="587781" y="358533"/>
                  </a:lnTo>
                  <a:lnTo>
                    <a:pt x="632015" y="372694"/>
                  </a:lnTo>
                  <a:lnTo>
                    <a:pt x="678357" y="381457"/>
                  </a:lnTo>
                  <a:lnTo>
                    <a:pt x="726452" y="384467"/>
                  </a:lnTo>
                  <a:lnTo>
                    <a:pt x="726452" y="377456"/>
                  </a:lnTo>
                  <a:close/>
                </a:path>
                <a:path w="727075" h="727075">
                  <a:moveTo>
                    <a:pt x="726452" y="339369"/>
                  </a:moveTo>
                  <a:lnTo>
                    <a:pt x="680554" y="336270"/>
                  </a:lnTo>
                  <a:lnTo>
                    <a:pt x="636485" y="327215"/>
                  </a:lnTo>
                  <a:lnTo>
                    <a:pt x="594677" y="312635"/>
                  </a:lnTo>
                  <a:lnTo>
                    <a:pt x="555523" y="292938"/>
                  </a:lnTo>
                  <a:lnTo>
                    <a:pt x="519442" y="268516"/>
                  </a:lnTo>
                  <a:lnTo>
                    <a:pt x="486854" y="239801"/>
                  </a:lnTo>
                  <a:lnTo>
                    <a:pt x="458139" y="207187"/>
                  </a:lnTo>
                  <a:lnTo>
                    <a:pt x="433730" y="171081"/>
                  </a:lnTo>
                  <a:lnTo>
                    <a:pt x="414032" y="131902"/>
                  </a:lnTo>
                  <a:lnTo>
                    <a:pt x="399453" y="90055"/>
                  </a:lnTo>
                  <a:lnTo>
                    <a:pt x="390410" y="45948"/>
                  </a:lnTo>
                  <a:lnTo>
                    <a:pt x="387311" y="0"/>
                  </a:lnTo>
                  <a:lnTo>
                    <a:pt x="380301" y="0"/>
                  </a:lnTo>
                  <a:lnTo>
                    <a:pt x="383476" y="46913"/>
                  </a:lnTo>
                  <a:lnTo>
                    <a:pt x="392696" y="91948"/>
                  </a:lnTo>
                  <a:lnTo>
                    <a:pt x="407568" y="134658"/>
                  </a:lnTo>
                  <a:lnTo>
                    <a:pt x="427672" y="174650"/>
                  </a:lnTo>
                  <a:lnTo>
                    <a:pt x="452577" y="211493"/>
                  </a:lnTo>
                  <a:lnTo>
                    <a:pt x="481863" y="244779"/>
                  </a:lnTo>
                  <a:lnTo>
                    <a:pt x="515137" y="274091"/>
                  </a:lnTo>
                  <a:lnTo>
                    <a:pt x="551954" y="298996"/>
                  </a:lnTo>
                  <a:lnTo>
                    <a:pt x="591921" y="319100"/>
                  </a:lnTo>
                  <a:lnTo>
                    <a:pt x="634606" y="333984"/>
                  </a:lnTo>
                  <a:lnTo>
                    <a:pt x="679589" y="343204"/>
                  </a:lnTo>
                  <a:lnTo>
                    <a:pt x="726452" y="346379"/>
                  </a:lnTo>
                  <a:lnTo>
                    <a:pt x="726452" y="339369"/>
                  </a:lnTo>
                  <a:close/>
                </a:path>
                <a:path w="727075" h="727075">
                  <a:moveTo>
                    <a:pt x="726452" y="301256"/>
                  </a:moveTo>
                  <a:lnTo>
                    <a:pt x="677697" y="297307"/>
                  </a:lnTo>
                  <a:lnTo>
                    <a:pt x="631418" y="285877"/>
                  </a:lnTo>
                  <a:lnTo>
                    <a:pt x="588251" y="267589"/>
                  </a:lnTo>
                  <a:lnTo>
                    <a:pt x="548805" y="243078"/>
                  </a:lnTo>
                  <a:lnTo>
                    <a:pt x="513702" y="212940"/>
                  </a:lnTo>
                  <a:lnTo>
                    <a:pt x="483590" y="177825"/>
                  </a:lnTo>
                  <a:lnTo>
                    <a:pt x="459079" y="138353"/>
                  </a:lnTo>
                  <a:lnTo>
                    <a:pt x="440791" y="95135"/>
                  </a:lnTo>
                  <a:lnTo>
                    <a:pt x="429374" y="48806"/>
                  </a:lnTo>
                  <a:lnTo>
                    <a:pt x="425424" y="0"/>
                  </a:lnTo>
                  <a:lnTo>
                    <a:pt x="418185" y="0"/>
                  </a:lnTo>
                  <a:lnTo>
                    <a:pt x="421538" y="45478"/>
                  </a:lnTo>
                  <a:lnTo>
                    <a:pt x="431279" y="88925"/>
                  </a:lnTo>
                  <a:lnTo>
                    <a:pt x="446925" y="129844"/>
                  </a:lnTo>
                  <a:lnTo>
                    <a:pt x="467995" y="167767"/>
                  </a:lnTo>
                  <a:lnTo>
                    <a:pt x="493991" y="202196"/>
                  </a:lnTo>
                  <a:lnTo>
                    <a:pt x="524433" y="232664"/>
                  </a:lnTo>
                  <a:lnTo>
                    <a:pt x="558850" y="258673"/>
                  </a:lnTo>
                  <a:lnTo>
                    <a:pt x="596747" y="279742"/>
                  </a:lnTo>
                  <a:lnTo>
                    <a:pt x="637628" y="295402"/>
                  </a:lnTo>
                  <a:lnTo>
                    <a:pt x="681024" y="305142"/>
                  </a:lnTo>
                  <a:lnTo>
                    <a:pt x="726452" y="308495"/>
                  </a:lnTo>
                  <a:lnTo>
                    <a:pt x="726452" y="301256"/>
                  </a:lnTo>
                  <a:close/>
                </a:path>
                <a:path w="727075" h="727075">
                  <a:moveTo>
                    <a:pt x="726452" y="263169"/>
                  </a:moveTo>
                  <a:lnTo>
                    <a:pt x="679259" y="258914"/>
                  </a:lnTo>
                  <a:lnTo>
                    <a:pt x="634822" y="246684"/>
                  </a:lnTo>
                  <a:lnTo>
                    <a:pt x="593864" y="227190"/>
                  </a:lnTo>
                  <a:lnTo>
                    <a:pt x="557161" y="201206"/>
                  </a:lnTo>
                  <a:lnTo>
                    <a:pt x="525449" y="169481"/>
                  </a:lnTo>
                  <a:lnTo>
                    <a:pt x="499465" y="132740"/>
                  </a:lnTo>
                  <a:lnTo>
                    <a:pt x="479983" y="91744"/>
                  </a:lnTo>
                  <a:lnTo>
                    <a:pt x="467753" y="47256"/>
                  </a:lnTo>
                  <a:lnTo>
                    <a:pt x="463499" y="0"/>
                  </a:lnTo>
                  <a:lnTo>
                    <a:pt x="456298" y="0"/>
                  </a:lnTo>
                  <a:lnTo>
                    <a:pt x="460654" y="48539"/>
                  </a:lnTo>
                  <a:lnTo>
                    <a:pt x="473240" y="94246"/>
                  </a:lnTo>
                  <a:lnTo>
                    <a:pt x="493255" y="136359"/>
                  </a:lnTo>
                  <a:lnTo>
                    <a:pt x="519938" y="174117"/>
                  </a:lnTo>
                  <a:lnTo>
                    <a:pt x="552526" y="206717"/>
                  </a:lnTo>
                  <a:lnTo>
                    <a:pt x="590245" y="233426"/>
                  </a:lnTo>
                  <a:lnTo>
                    <a:pt x="632320" y="253453"/>
                  </a:lnTo>
                  <a:lnTo>
                    <a:pt x="677976" y="266026"/>
                  </a:lnTo>
                  <a:lnTo>
                    <a:pt x="726452" y="270395"/>
                  </a:lnTo>
                  <a:lnTo>
                    <a:pt x="726452" y="263169"/>
                  </a:lnTo>
                  <a:close/>
                </a:path>
              </a:pathLst>
            </a:custGeom>
            <a:solidFill>
              <a:srgbClr val="FBDC0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endParaRPr>
            </a:p>
          </p:txBody>
        </p:sp>
        <p:pic>
          <p:nvPicPr>
            <p:cNvPr id="11" name="object 11">
              <a:extLst>
                <a:ext uri="{FF2B5EF4-FFF2-40B4-BE49-F238E27FC236}">
                  <a16:creationId xmlns:a16="http://schemas.microsoft.com/office/drawing/2014/main" id="{D46B0649-9D20-426F-9832-66385B25B48C}"/>
                </a:ext>
              </a:extLst>
            </p:cNvPr>
            <p:cNvPicPr/>
            <p:nvPr/>
          </p:nvPicPr>
          <p:blipFill>
            <a:blip r:embed="rId2" cstate="print"/>
            <a:stretch>
              <a:fillRect/>
            </a:stretch>
          </p:blipFill>
          <p:spPr>
            <a:xfrm>
              <a:off x="1283007" y="333756"/>
              <a:ext cx="232070" cy="232301"/>
            </a:xfrm>
            <a:prstGeom prst="rect">
              <a:avLst/>
            </a:prstGeom>
          </p:spPr>
        </p:pic>
      </p:grpSp>
      <p:sp>
        <p:nvSpPr>
          <p:cNvPr id="13" name="object 8">
            <a:extLst>
              <a:ext uri="{FF2B5EF4-FFF2-40B4-BE49-F238E27FC236}">
                <a16:creationId xmlns:a16="http://schemas.microsoft.com/office/drawing/2014/main" id="{606869B3-5C5D-4D51-9C40-327955698221}"/>
              </a:ext>
            </a:extLst>
          </p:cNvPr>
          <p:cNvSpPr txBox="1"/>
          <p:nvPr/>
        </p:nvSpPr>
        <p:spPr>
          <a:xfrm>
            <a:off x="1113372" y="370009"/>
            <a:ext cx="10234813" cy="367408"/>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lang="pt-BR" sz="2300" spc="-5" dirty="0">
                <a:solidFill>
                  <a:prstClr val="black"/>
                </a:solidFill>
                <a:latin typeface="Segoe UI Black"/>
                <a:cs typeface="Segoe UI Black"/>
              </a:rPr>
              <a:t>PROGRAMA DE HABILITAÇÃO E REABILITAÇÃO REMOTO BRASIL</a:t>
            </a:r>
            <a:endParaRPr kumimoji="0" lang="pt-BR" sz="2300" b="0" i="0" u="none" strike="noStrike" kern="1200" cap="none" spc="-5" normalizeH="0" baseline="0" noProof="0" dirty="0">
              <a:ln>
                <a:noFill/>
              </a:ln>
              <a:solidFill>
                <a:prstClr val="black"/>
              </a:solidFill>
              <a:effectLst/>
              <a:uLnTx/>
              <a:uFillTx/>
              <a:latin typeface="Segoe UI Black"/>
              <a:ea typeface="+mn-ea"/>
              <a:cs typeface="Segoe UI Black"/>
            </a:endParaRPr>
          </a:p>
        </p:txBody>
      </p:sp>
    </p:spTree>
    <p:extLst>
      <p:ext uri="{BB962C8B-B14F-4D97-AF65-F5344CB8AC3E}">
        <p14:creationId xmlns:p14="http://schemas.microsoft.com/office/powerpoint/2010/main" val="14450191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aixaDeTexto 8">
            <a:extLst>
              <a:ext uri="{FF2B5EF4-FFF2-40B4-BE49-F238E27FC236}">
                <a16:creationId xmlns:a16="http://schemas.microsoft.com/office/drawing/2014/main" id="{D490C7AA-9458-4209-A4C8-5B980628AE5B}"/>
              </a:ext>
            </a:extLst>
          </p:cNvPr>
          <p:cNvSpPr txBox="1"/>
          <p:nvPr/>
        </p:nvSpPr>
        <p:spPr>
          <a:xfrm>
            <a:off x="824056" y="1512040"/>
            <a:ext cx="10325104"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800" b="1" i="0" u="none" strike="noStrike" kern="1200" cap="none" spc="0" normalizeH="0" baseline="0" noProof="0" dirty="0">
                <a:ln>
                  <a:noFill/>
                </a:ln>
                <a:solidFill>
                  <a:prstClr val="black"/>
                </a:solidFill>
                <a:effectLst/>
                <a:uLnTx/>
                <a:uFillTx/>
                <a:latin typeface="Calibri" panose="020F0502020204030204"/>
                <a:ea typeface="+mn-ea"/>
                <a:cs typeface="+mn-cs"/>
              </a:rPr>
              <a:t>ACIC – Associação Catarinense para Integração do Cego</a:t>
            </a:r>
          </a:p>
        </p:txBody>
      </p:sp>
      <p:sp>
        <p:nvSpPr>
          <p:cNvPr id="2" name="CaixaDeTexto 1">
            <a:extLst>
              <a:ext uri="{FF2B5EF4-FFF2-40B4-BE49-F238E27FC236}">
                <a16:creationId xmlns:a16="http://schemas.microsoft.com/office/drawing/2014/main" id="{EC777410-9FBB-49A2-BE55-2FF3236F5D3E}"/>
              </a:ext>
            </a:extLst>
          </p:cNvPr>
          <p:cNvSpPr txBox="1"/>
          <p:nvPr/>
        </p:nvSpPr>
        <p:spPr>
          <a:xfrm>
            <a:off x="958854" y="1924094"/>
            <a:ext cx="8462237" cy="203132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CaixaDeTexto 7">
            <a:extLst>
              <a:ext uri="{FF2B5EF4-FFF2-40B4-BE49-F238E27FC236}">
                <a16:creationId xmlns:a16="http://schemas.microsoft.com/office/drawing/2014/main" id="{60D69037-670F-4944-8146-61B239A4BF90}"/>
              </a:ext>
            </a:extLst>
          </p:cNvPr>
          <p:cNvSpPr txBox="1"/>
          <p:nvPr/>
        </p:nvSpPr>
        <p:spPr>
          <a:xfrm>
            <a:off x="824056" y="2241355"/>
            <a:ext cx="10325104" cy="3675365"/>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800" b="1" i="0" u="none" strike="noStrike" kern="1200" cap="none" spc="0" normalizeH="0" baseline="0" noProof="0" dirty="0">
                <a:ln>
                  <a:noFill/>
                </a:ln>
                <a:solidFill>
                  <a:prstClr val="black"/>
                </a:solidFill>
                <a:effectLst/>
                <a:uLnTx/>
                <a:uFillTx/>
                <a:latin typeface="Calibri" panose="020F0502020204030204"/>
                <a:ea typeface="+mn-ea"/>
                <a:cs typeface="+mn-cs"/>
              </a:rPr>
              <a:t>Status do projeto: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solidFill>
                  <a:prstClr val="black"/>
                </a:solidFill>
                <a:effectLst/>
                <a:uLnTx/>
                <a:uFillTx/>
                <a:latin typeface="Calibri" panose="020F0502020204030204"/>
                <a:ea typeface="+mn-ea"/>
                <a:cs typeface="+mn-cs"/>
              </a:rPr>
              <a:t>Realizada em 20 e 21/05/2025 - visita técnica por Danielle Freitas e Raphaela Lima.</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solidFill>
                  <a:prstClr val="black"/>
                </a:solidFill>
                <a:effectLst/>
                <a:uLnTx/>
                <a:uFillTx/>
                <a:latin typeface="Calibri" panose="020F0502020204030204"/>
                <a:ea typeface="+mn-ea"/>
                <a:cs typeface="+mn-cs"/>
              </a:rPr>
              <a:t>20/05</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solidFill>
                  <a:prstClr val="black"/>
                </a:solidFill>
                <a:effectLst/>
                <a:uLnTx/>
                <a:uFillTx/>
                <a:latin typeface="Calibri" panose="020F0502020204030204"/>
                <a:ea typeface="+mn-ea"/>
                <a:cs typeface="+mn-cs"/>
              </a:rPr>
              <a:t>Visita a Centro de Acolhida, para orientação de guia interno de orientação e mobilidade à homem cego que está em situação de rua e sem rede de apoio familiar.</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solidFill>
                  <a:prstClr val="black"/>
                </a:solidFill>
                <a:effectLst/>
                <a:uLnTx/>
                <a:uFillTx/>
                <a:latin typeface="Calibri" panose="020F0502020204030204"/>
                <a:ea typeface="+mn-ea"/>
                <a:cs typeface="+mn-cs"/>
              </a:rPr>
              <a:t>21/05</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solidFill>
                  <a:prstClr val="black"/>
                </a:solidFill>
                <a:effectLst/>
                <a:uLnTx/>
                <a:uFillTx/>
                <a:latin typeface="Calibri" panose="020F0502020204030204"/>
                <a:ea typeface="+mn-ea"/>
                <a:cs typeface="+mn-cs"/>
              </a:rPr>
              <a:t>Visita a jovem com doença degenerativa com perda de visão e mobilidade afetada pela doença, orientação para deslocamento interno com segurança e proteção para evitar quedas.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pt-BR" sz="1600" b="0" i="0" u="none" strike="noStrike" kern="1200" cap="none" spc="0" normalizeH="0" baseline="0" noProof="0" dirty="0">
              <a:ln>
                <a:noFill/>
              </a:ln>
              <a:solidFill>
                <a:srgbClr val="000000"/>
              </a:solidFill>
              <a:effectLst/>
              <a:uLnTx/>
              <a:uFillTx/>
              <a:latin typeface="Calibri Light" panose="020F03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600" b="0" i="0" u="none" strike="noStrike" kern="1200" cap="none" spc="0" normalizeH="0" baseline="0" noProof="0" dirty="0">
                <a:ln>
                  <a:noFill/>
                </a:ln>
                <a:solidFill>
                  <a:srgbClr val="000000"/>
                </a:solidFill>
                <a:effectLst/>
                <a:uLnTx/>
                <a:uFillTx/>
                <a:latin typeface="Calibri Light" panose="020F0302020204030204"/>
                <a:ea typeface="+mn-ea"/>
                <a:cs typeface="+mn-cs"/>
              </a:rPr>
              <a:t>Observações: uso dos recursos máquina Braille e carro estão de acordo com a proposta do projeto.</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600" b="0" i="0" u="none" strike="noStrike" kern="1200" cap="none" spc="0" normalizeH="0" baseline="0" noProof="0" dirty="0">
                <a:ln>
                  <a:noFill/>
                </a:ln>
                <a:solidFill>
                  <a:srgbClr val="000000"/>
                </a:solidFill>
                <a:effectLst/>
                <a:uLnTx/>
                <a:uFillTx/>
                <a:latin typeface="Calibri Light" panose="020F0302020204030204"/>
                <a:ea typeface="+mn-ea"/>
                <a:cs typeface="+mn-cs"/>
              </a:rPr>
              <a:t>Organização orientada a apresentar em relatório todas as atividades realizadas com o veículo em prol das pessoas atendidas. </a:t>
            </a:r>
          </a:p>
          <a:p>
            <a:pPr marL="12700" marR="0" lvl="0" indent="0" algn="l" defTabSz="914400" rtl="0" eaLnBrk="1" fontAlgn="auto" latinLnBrk="0" hangingPunct="1">
              <a:lnSpc>
                <a:spcPct val="100000"/>
              </a:lnSpc>
              <a:spcBef>
                <a:spcPts val="105"/>
              </a:spcBef>
              <a:spcAft>
                <a:spcPts val="0"/>
              </a:spcAft>
              <a:buClrTx/>
              <a:buSzTx/>
              <a:buFontTx/>
              <a:buNone/>
              <a:tabLst/>
              <a:defRPr/>
            </a:pPr>
            <a:endParaRPr kumimoji="0" lang="pt-BR" sz="400" b="0" i="0" u="none" strike="noStrike" kern="1200" cap="none" spc="-5" normalizeH="0" baseline="0" noProof="0" dirty="0">
              <a:ln>
                <a:noFill/>
              </a:ln>
              <a:solidFill>
                <a:prstClr val="black"/>
              </a:solidFill>
              <a:effectLst/>
              <a:uLnTx/>
              <a:uFillTx/>
              <a:latin typeface="Calibri Light" panose="020F0302020204030204" pitchFamily="34" charset="0"/>
              <a:ea typeface="Calibri Light" panose="020F0302020204030204" pitchFamily="34" charset="0"/>
              <a:cs typeface="Calibri Light" panose="020F0302020204030204" pitchFamily="34" charset="0"/>
            </a:endParaRPr>
          </a:p>
        </p:txBody>
      </p:sp>
      <p:grpSp>
        <p:nvGrpSpPr>
          <p:cNvPr id="10" name="object 9">
            <a:extLst>
              <a:ext uri="{FF2B5EF4-FFF2-40B4-BE49-F238E27FC236}">
                <a16:creationId xmlns:a16="http://schemas.microsoft.com/office/drawing/2014/main" id="{3DFC210B-B17C-4D94-BC31-2ABDD6055E30}"/>
              </a:ext>
            </a:extLst>
          </p:cNvPr>
          <p:cNvGrpSpPr/>
          <p:nvPr/>
        </p:nvGrpSpPr>
        <p:grpSpPr>
          <a:xfrm>
            <a:off x="213639" y="216425"/>
            <a:ext cx="727075" cy="727075"/>
            <a:chOff x="788625" y="333756"/>
            <a:chExt cx="727075" cy="727075"/>
          </a:xfrm>
        </p:grpSpPr>
        <p:sp>
          <p:nvSpPr>
            <p:cNvPr id="11" name="object 10">
              <a:extLst>
                <a:ext uri="{FF2B5EF4-FFF2-40B4-BE49-F238E27FC236}">
                  <a16:creationId xmlns:a16="http://schemas.microsoft.com/office/drawing/2014/main" id="{BCE631CD-73E9-404E-B6E6-EE09803D907D}"/>
                </a:ext>
              </a:extLst>
            </p:cNvPr>
            <p:cNvSpPr/>
            <p:nvPr/>
          </p:nvSpPr>
          <p:spPr>
            <a:xfrm>
              <a:off x="788619" y="333768"/>
              <a:ext cx="727075" cy="727075"/>
            </a:xfrm>
            <a:custGeom>
              <a:avLst/>
              <a:gdLst/>
              <a:ahLst/>
              <a:cxnLst/>
              <a:rect l="l" t="t" r="r" b="b"/>
              <a:pathLst>
                <a:path w="727075" h="727075">
                  <a:moveTo>
                    <a:pt x="726452" y="719670"/>
                  </a:moveTo>
                  <a:lnTo>
                    <a:pt x="679246" y="718134"/>
                  </a:lnTo>
                  <a:lnTo>
                    <a:pt x="632828" y="713600"/>
                  </a:lnTo>
                  <a:lnTo>
                    <a:pt x="587324" y="706145"/>
                  </a:lnTo>
                  <a:lnTo>
                    <a:pt x="542810" y="695883"/>
                  </a:lnTo>
                  <a:lnTo>
                    <a:pt x="499376" y="682904"/>
                  </a:lnTo>
                  <a:lnTo>
                    <a:pt x="457136" y="667308"/>
                  </a:lnTo>
                  <a:lnTo>
                    <a:pt x="416166" y="649185"/>
                  </a:lnTo>
                  <a:lnTo>
                    <a:pt x="376580" y="628624"/>
                  </a:lnTo>
                  <a:lnTo>
                    <a:pt x="338467" y="605726"/>
                  </a:lnTo>
                  <a:lnTo>
                    <a:pt x="301917" y="580605"/>
                  </a:lnTo>
                  <a:lnTo>
                    <a:pt x="267042" y="553326"/>
                  </a:lnTo>
                  <a:lnTo>
                    <a:pt x="233921" y="524002"/>
                  </a:lnTo>
                  <a:lnTo>
                    <a:pt x="202653" y="492734"/>
                  </a:lnTo>
                  <a:lnTo>
                    <a:pt x="173329" y="459600"/>
                  </a:lnTo>
                  <a:lnTo>
                    <a:pt x="146062" y="424700"/>
                  </a:lnTo>
                  <a:lnTo>
                    <a:pt x="120929" y="388150"/>
                  </a:lnTo>
                  <a:lnTo>
                    <a:pt x="98044" y="350024"/>
                  </a:lnTo>
                  <a:lnTo>
                    <a:pt x="77495" y="310426"/>
                  </a:lnTo>
                  <a:lnTo>
                    <a:pt x="59359" y="269443"/>
                  </a:lnTo>
                  <a:lnTo>
                    <a:pt x="43764" y="227177"/>
                  </a:lnTo>
                  <a:lnTo>
                    <a:pt x="30784" y="183730"/>
                  </a:lnTo>
                  <a:lnTo>
                    <a:pt x="20523" y="139192"/>
                  </a:lnTo>
                  <a:lnTo>
                    <a:pt x="13081" y="93662"/>
                  </a:lnTo>
                  <a:lnTo>
                    <a:pt x="8547" y="47231"/>
                  </a:lnTo>
                  <a:lnTo>
                    <a:pt x="7010" y="0"/>
                  </a:lnTo>
                  <a:lnTo>
                    <a:pt x="0" y="0"/>
                  </a:lnTo>
                  <a:lnTo>
                    <a:pt x="1549" y="47701"/>
                  </a:lnTo>
                  <a:lnTo>
                    <a:pt x="6134" y="94589"/>
                  </a:lnTo>
                  <a:lnTo>
                    <a:pt x="13652" y="140576"/>
                  </a:lnTo>
                  <a:lnTo>
                    <a:pt x="24003" y="185547"/>
                  </a:lnTo>
                  <a:lnTo>
                    <a:pt x="37109" y="229425"/>
                  </a:lnTo>
                  <a:lnTo>
                    <a:pt x="52857" y="272097"/>
                  </a:lnTo>
                  <a:lnTo>
                    <a:pt x="71158" y="313474"/>
                  </a:lnTo>
                  <a:lnTo>
                    <a:pt x="91909" y="353466"/>
                  </a:lnTo>
                  <a:lnTo>
                    <a:pt x="115023" y="391960"/>
                  </a:lnTo>
                  <a:lnTo>
                    <a:pt x="140385" y="428879"/>
                  </a:lnTo>
                  <a:lnTo>
                    <a:pt x="167919" y="464108"/>
                  </a:lnTo>
                  <a:lnTo>
                    <a:pt x="197523" y="497560"/>
                  </a:lnTo>
                  <a:lnTo>
                    <a:pt x="229095" y="529132"/>
                  </a:lnTo>
                  <a:lnTo>
                    <a:pt x="262534" y="558736"/>
                  </a:lnTo>
                  <a:lnTo>
                    <a:pt x="297751" y="586270"/>
                  </a:lnTo>
                  <a:lnTo>
                    <a:pt x="334657" y="611644"/>
                  </a:lnTo>
                  <a:lnTo>
                    <a:pt x="373138" y="634758"/>
                  </a:lnTo>
                  <a:lnTo>
                    <a:pt x="413118" y="655510"/>
                  </a:lnTo>
                  <a:lnTo>
                    <a:pt x="454482" y="673811"/>
                  </a:lnTo>
                  <a:lnTo>
                    <a:pt x="497128" y="689559"/>
                  </a:lnTo>
                  <a:lnTo>
                    <a:pt x="540994" y="702665"/>
                  </a:lnTo>
                  <a:lnTo>
                    <a:pt x="585939" y="713028"/>
                  </a:lnTo>
                  <a:lnTo>
                    <a:pt x="631901" y="720547"/>
                  </a:lnTo>
                  <a:lnTo>
                    <a:pt x="678776" y="725119"/>
                  </a:lnTo>
                  <a:lnTo>
                    <a:pt x="726452" y="726668"/>
                  </a:lnTo>
                  <a:lnTo>
                    <a:pt x="726452" y="719670"/>
                  </a:lnTo>
                  <a:close/>
                </a:path>
                <a:path w="727075" h="727075">
                  <a:moveTo>
                    <a:pt x="726452" y="681583"/>
                  </a:moveTo>
                  <a:lnTo>
                    <a:pt x="677887" y="679869"/>
                  </a:lnTo>
                  <a:lnTo>
                    <a:pt x="630237" y="674801"/>
                  </a:lnTo>
                  <a:lnTo>
                    <a:pt x="583603" y="666496"/>
                  </a:lnTo>
                  <a:lnTo>
                    <a:pt x="538111" y="655066"/>
                  </a:lnTo>
                  <a:lnTo>
                    <a:pt x="493864" y="640638"/>
                  </a:lnTo>
                  <a:lnTo>
                    <a:pt x="451002" y="623328"/>
                  </a:lnTo>
                  <a:lnTo>
                    <a:pt x="409625" y="603237"/>
                  </a:lnTo>
                  <a:lnTo>
                    <a:pt x="369849" y="580504"/>
                  </a:lnTo>
                  <a:lnTo>
                    <a:pt x="331800" y="555218"/>
                  </a:lnTo>
                  <a:lnTo>
                    <a:pt x="295592" y="527519"/>
                  </a:lnTo>
                  <a:lnTo>
                    <a:pt x="261327" y="497509"/>
                  </a:lnTo>
                  <a:lnTo>
                    <a:pt x="229146" y="465315"/>
                  </a:lnTo>
                  <a:lnTo>
                    <a:pt x="199148" y="431050"/>
                  </a:lnTo>
                  <a:lnTo>
                    <a:pt x="171450" y="394830"/>
                  </a:lnTo>
                  <a:lnTo>
                    <a:pt x="146177" y="356768"/>
                  </a:lnTo>
                  <a:lnTo>
                    <a:pt x="123444" y="316979"/>
                  </a:lnTo>
                  <a:lnTo>
                    <a:pt x="103352" y="275577"/>
                  </a:lnTo>
                  <a:lnTo>
                    <a:pt x="86042" y="232702"/>
                  </a:lnTo>
                  <a:lnTo>
                    <a:pt x="71615" y="188442"/>
                  </a:lnTo>
                  <a:lnTo>
                    <a:pt x="60185" y="142925"/>
                  </a:lnTo>
                  <a:lnTo>
                    <a:pt x="51892" y="96266"/>
                  </a:lnTo>
                  <a:lnTo>
                    <a:pt x="46824" y="48590"/>
                  </a:lnTo>
                  <a:lnTo>
                    <a:pt x="45097" y="0"/>
                  </a:lnTo>
                  <a:lnTo>
                    <a:pt x="37871" y="0"/>
                  </a:lnTo>
                  <a:lnTo>
                    <a:pt x="39471" y="47066"/>
                  </a:lnTo>
                  <a:lnTo>
                    <a:pt x="44183" y="93294"/>
                  </a:lnTo>
                  <a:lnTo>
                    <a:pt x="51904" y="138595"/>
                  </a:lnTo>
                  <a:lnTo>
                    <a:pt x="62534" y="182841"/>
                  </a:lnTo>
                  <a:lnTo>
                    <a:pt x="75971" y="225933"/>
                  </a:lnTo>
                  <a:lnTo>
                    <a:pt x="92113" y="267779"/>
                  </a:lnTo>
                  <a:lnTo>
                    <a:pt x="110845" y="308279"/>
                  </a:lnTo>
                  <a:lnTo>
                    <a:pt x="132080" y="347306"/>
                  </a:lnTo>
                  <a:lnTo>
                    <a:pt x="155702" y="384771"/>
                  </a:lnTo>
                  <a:lnTo>
                    <a:pt x="181610" y="420573"/>
                  </a:lnTo>
                  <a:lnTo>
                    <a:pt x="209702" y="454609"/>
                  </a:lnTo>
                  <a:lnTo>
                    <a:pt x="239877" y="486765"/>
                  </a:lnTo>
                  <a:lnTo>
                    <a:pt x="272034" y="516940"/>
                  </a:lnTo>
                  <a:lnTo>
                    <a:pt x="306057" y="545045"/>
                  </a:lnTo>
                  <a:lnTo>
                    <a:pt x="341845" y="570953"/>
                  </a:lnTo>
                  <a:lnTo>
                    <a:pt x="379298" y="594588"/>
                  </a:lnTo>
                  <a:lnTo>
                    <a:pt x="418325" y="615823"/>
                  </a:lnTo>
                  <a:lnTo>
                    <a:pt x="458800" y="634555"/>
                  </a:lnTo>
                  <a:lnTo>
                    <a:pt x="500621" y="650697"/>
                  </a:lnTo>
                  <a:lnTo>
                    <a:pt x="543699" y="664133"/>
                  </a:lnTo>
                  <a:lnTo>
                    <a:pt x="587933" y="674763"/>
                  </a:lnTo>
                  <a:lnTo>
                    <a:pt x="633196" y="682485"/>
                  </a:lnTo>
                  <a:lnTo>
                    <a:pt x="679411" y="687197"/>
                  </a:lnTo>
                  <a:lnTo>
                    <a:pt x="726452" y="688797"/>
                  </a:lnTo>
                  <a:lnTo>
                    <a:pt x="726452" y="681583"/>
                  </a:lnTo>
                  <a:close/>
                </a:path>
                <a:path w="727075" h="727075">
                  <a:moveTo>
                    <a:pt x="726452" y="643699"/>
                  </a:moveTo>
                  <a:lnTo>
                    <a:pt x="678522" y="641934"/>
                  </a:lnTo>
                  <a:lnTo>
                    <a:pt x="631520" y="636714"/>
                  </a:lnTo>
                  <a:lnTo>
                    <a:pt x="585597" y="628154"/>
                  </a:lnTo>
                  <a:lnTo>
                    <a:pt x="540867" y="616407"/>
                  </a:lnTo>
                  <a:lnTo>
                    <a:pt x="497459" y="601560"/>
                  </a:lnTo>
                  <a:lnTo>
                    <a:pt x="455485" y="583780"/>
                  </a:lnTo>
                  <a:lnTo>
                    <a:pt x="415086" y="563168"/>
                  </a:lnTo>
                  <a:lnTo>
                    <a:pt x="376389" y="539851"/>
                  </a:lnTo>
                  <a:lnTo>
                    <a:pt x="339509" y="513956"/>
                  </a:lnTo>
                  <a:lnTo>
                    <a:pt x="304571" y="485609"/>
                  </a:lnTo>
                  <a:lnTo>
                    <a:pt x="271716" y="454939"/>
                  </a:lnTo>
                  <a:lnTo>
                    <a:pt x="241058" y="422071"/>
                  </a:lnTo>
                  <a:lnTo>
                    <a:pt x="212712" y="387121"/>
                  </a:lnTo>
                  <a:lnTo>
                    <a:pt x="186829" y="350227"/>
                  </a:lnTo>
                  <a:lnTo>
                    <a:pt x="163512" y="311518"/>
                  </a:lnTo>
                  <a:lnTo>
                    <a:pt x="142900" y="271106"/>
                  </a:lnTo>
                  <a:lnTo>
                    <a:pt x="125120" y="229120"/>
                  </a:lnTo>
                  <a:lnTo>
                    <a:pt x="110286" y="185686"/>
                  </a:lnTo>
                  <a:lnTo>
                    <a:pt x="98526" y="140931"/>
                  </a:lnTo>
                  <a:lnTo>
                    <a:pt x="89979" y="94983"/>
                  </a:lnTo>
                  <a:lnTo>
                    <a:pt x="84747" y="47955"/>
                  </a:lnTo>
                  <a:lnTo>
                    <a:pt x="82981" y="0"/>
                  </a:lnTo>
                  <a:lnTo>
                    <a:pt x="75971" y="0"/>
                  </a:lnTo>
                  <a:lnTo>
                    <a:pt x="77762" y="48488"/>
                  </a:lnTo>
                  <a:lnTo>
                    <a:pt x="83045" y="96037"/>
                  </a:lnTo>
                  <a:lnTo>
                    <a:pt x="91681" y="142481"/>
                  </a:lnTo>
                  <a:lnTo>
                    <a:pt x="103568" y="187731"/>
                  </a:lnTo>
                  <a:lnTo>
                    <a:pt x="118554" y="231648"/>
                  </a:lnTo>
                  <a:lnTo>
                    <a:pt x="136537" y="274091"/>
                  </a:lnTo>
                  <a:lnTo>
                    <a:pt x="157365" y="314947"/>
                  </a:lnTo>
                  <a:lnTo>
                    <a:pt x="180936" y="354076"/>
                  </a:lnTo>
                  <a:lnTo>
                    <a:pt x="207098" y="391375"/>
                  </a:lnTo>
                  <a:lnTo>
                    <a:pt x="235737" y="426694"/>
                  </a:lnTo>
                  <a:lnTo>
                    <a:pt x="266738" y="459917"/>
                  </a:lnTo>
                  <a:lnTo>
                    <a:pt x="299948" y="490918"/>
                  </a:lnTo>
                  <a:lnTo>
                    <a:pt x="335254" y="519569"/>
                  </a:lnTo>
                  <a:lnTo>
                    <a:pt x="372541" y="545744"/>
                  </a:lnTo>
                  <a:lnTo>
                    <a:pt x="411670" y="569302"/>
                  </a:lnTo>
                  <a:lnTo>
                    <a:pt x="452501" y="590143"/>
                  </a:lnTo>
                  <a:lnTo>
                    <a:pt x="494931" y="608126"/>
                  </a:lnTo>
                  <a:lnTo>
                    <a:pt x="538822" y="623112"/>
                  </a:lnTo>
                  <a:lnTo>
                    <a:pt x="584047" y="635000"/>
                  </a:lnTo>
                  <a:lnTo>
                    <a:pt x="630478" y="643636"/>
                  </a:lnTo>
                  <a:lnTo>
                    <a:pt x="677989" y="648919"/>
                  </a:lnTo>
                  <a:lnTo>
                    <a:pt x="726452" y="650709"/>
                  </a:lnTo>
                  <a:lnTo>
                    <a:pt x="726452" y="643699"/>
                  </a:lnTo>
                  <a:close/>
                </a:path>
                <a:path w="727075" h="727075">
                  <a:moveTo>
                    <a:pt x="726452" y="605586"/>
                  </a:moveTo>
                  <a:lnTo>
                    <a:pt x="679234" y="603770"/>
                  </a:lnTo>
                  <a:lnTo>
                    <a:pt x="632993" y="598373"/>
                  </a:lnTo>
                  <a:lnTo>
                    <a:pt x="587857" y="589572"/>
                  </a:lnTo>
                  <a:lnTo>
                    <a:pt x="543979" y="577469"/>
                  </a:lnTo>
                  <a:lnTo>
                    <a:pt x="501484" y="562203"/>
                  </a:lnTo>
                  <a:lnTo>
                    <a:pt x="460514" y="543941"/>
                  </a:lnTo>
                  <a:lnTo>
                    <a:pt x="421208" y="522782"/>
                  </a:lnTo>
                  <a:lnTo>
                    <a:pt x="383692" y="498881"/>
                  </a:lnTo>
                  <a:lnTo>
                    <a:pt x="348107" y="472363"/>
                  </a:lnTo>
                  <a:lnTo>
                    <a:pt x="314591" y="443382"/>
                  </a:lnTo>
                  <a:lnTo>
                    <a:pt x="283260" y="412051"/>
                  </a:lnTo>
                  <a:lnTo>
                    <a:pt x="254279" y="378523"/>
                  </a:lnTo>
                  <a:lnTo>
                    <a:pt x="227774" y="342925"/>
                  </a:lnTo>
                  <a:lnTo>
                    <a:pt x="203885" y="305396"/>
                  </a:lnTo>
                  <a:lnTo>
                    <a:pt x="182727" y="266065"/>
                  </a:lnTo>
                  <a:lnTo>
                    <a:pt x="164452" y="225082"/>
                  </a:lnTo>
                  <a:lnTo>
                    <a:pt x="149199" y="182575"/>
                  </a:lnTo>
                  <a:lnTo>
                    <a:pt x="137096" y="138671"/>
                  </a:lnTo>
                  <a:lnTo>
                    <a:pt x="128295" y="93522"/>
                  </a:lnTo>
                  <a:lnTo>
                    <a:pt x="122897" y="47244"/>
                  </a:lnTo>
                  <a:lnTo>
                    <a:pt x="121081" y="0"/>
                  </a:lnTo>
                  <a:lnTo>
                    <a:pt x="114071" y="0"/>
                  </a:lnTo>
                  <a:lnTo>
                    <a:pt x="115912" y="47802"/>
                  </a:lnTo>
                  <a:lnTo>
                    <a:pt x="121361" y="94615"/>
                  </a:lnTo>
                  <a:lnTo>
                    <a:pt x="130276" y="140296"/>
                  </a:lnTo>
                  <a:lnTo>
                    <a:pt x="142519" y="184708"/>
                  </a:lnTo>
                  <a:lnTo>
                    <a:pt x="157937" y="227723"/>
                  </a:lnTo>
                  <a:lnTo>
                    <a:pt x="176415" y="269176"/>
                  </a:lnTo>
                  <a:lnTo>
                    <a:pt x="197815" y="308965"/>
                  </a:lnTo>
                  <a:lnTo>
                    <a:pt x="221983" y="346925"/>
                  </a:lnTo>
                  <a:lnTo>
                    <a:pt x="248793" y="382930"/>
                  </a:lnTo>
                  <a:lnTo>
                    <a:pt x="278104" y="416852"/>
                  </a:lnTo>
                  <a:lnTo>
                    <a:pt x="309791" y="448538"/>
                  </a:lnTo>
                  <a:lnTo>
                    <a:pt x="343700" y="477850"/>
                  </a:lnTo>
                  <a:lnTo>
                    <a:pt x="379691" y="504672"/>
                  </a:lnTo>
                  <a:lnTo>
                    <a:pt x="417639" y="528840"/>
                  </a:lnTo>
                  <a:lnTo>
                    <a:pt x="457403" y="550240"/>
                  </a:lnTo>
                  <a:lnTo>
                    <a:pt x="498856" y="568718"/>
                  </a:lnTo>
                  <a:lnTo>
                    <a:pt x="541845" y="584149"/>
                  </a:lnTo>
                  <a:lnTo>
                    <a:pt x="586232" y="596392"/>
                  </a:lnTo>
                  <a:lnTo>
                    <a:pt x="631888" y="605294"/>
                  </a:lnTo>
                  <a:lnTo>
                    <a:pt x="678675" y="610743"/>
                  </a:lnTo>
                  <a:lnTo>
                    <a:pt x="726452" y="612597"/>
                  </a:lnTo>
                  <a:lnTo>
                    <a:pt x="726452" y="605586"/>
                  </a:lnTo>
                  <a:close/>
                </a:path>
                <a:path w="727075" h="727075">
                  <a:moveTo>
                    <a:pt x="726452" y="567499"/>
                  </a:moveTo>
                  <a:lnTo>
                    <a:pt x="677595" y="565416"/>
                  </a:lnTo>
                  <a:lnTo>
                    <a:pt x="629881" y="559269"/>
                  </a:lnTo>
                  <a:lnTo>
                    <a:pt x="583463" y="549236"/>
                  </a:lnTo>
                  <a:lnTo>
                    <a:pt x="538543" y="535482"/>
                  </a:lnTo>
                  <a:lnTo>
                    <a:pt x="495261" y="518185"/>
                  </a:lnTo>
                  <a:lnTo>
                    <a:pt x="453809" y="497509"/>
                  </a:lnTo>
                  <a:lnTo>
                    <a:pt x="414350" y="473633"/>
                  </a:lnTo>
                  <a:lnTo>
                    <a:pt x="377063" y="446735"/>
                  </a:lnTo>
                  <a:lnTo>
                    <a:pt x="342112" y="416979"/>
                  </a:lnTo>
                  <a:lnTo>
                    <a:pt x="309676" y="384530"/>
                  </a:lnTo>
                  <a:lnTo>
                    <a:pt x="279920" y="349567"/>
                  </a:lnTo>
                  <a:lnTo>
                    <a:pt x="253034" y="312267"/>
                  </a:lnTo>
                  <a:lnTo>
                    <a:pt x="229158" y="272796"/>
                  </a:lnTo>
                  <a:lnTo>
                    <a:pt x="208495" y="231330"/>
                  </a:lnTo>
                  <a:lnTo>
                    <a:pt x="191198" y="188023"/>
                  </a:lnTo>
                  <a:lnTo>
                    <a:pt x="177444" y="143065"/>
                  </a:lnTo>
                  <a:lnTo>
                    <a:pt x="167411" y="96634"/>
                  </a:lnTo>
                  <a:lnTo>
                    <a:pt x="161264" y="48882"/>
                  </a:lnTo>
                  <a:lnTo>
                    <a:pt x="159169" y="0"/>
                  </a:lnTo>
                  <a:lnTo>
                    <a:pt x="151942" y="0"/>
                  </a:lnTo>
                  <a:lnTo>
                    <a:pt x="153860" y="47053"/>
                  </a:lnTo>
                  <a:lnTo>
                    <a:pt x="159486" y="93078"/>
                  </a:lnTo>
                  <a:lnTo>
                    <a:pt x="168681" y="137909"/>
                  </a:lnTo>
                  <a:lnTo>
                    <a:pt x="181305" y="181419"/>
                  </a:lnTo>
                  <a:lnTo>
                    <a:pt x="197192" y="223456"/>
                  </a:lnTo>
                  <a:lnTo>
                    <a:pt x="216204" y="263855"/>
                  </a:lnTo>
                  <a:lnTo>
                    <a:pt x="238188" y="302475"/>
                  </a:lnTo>
                  <a:lnTo>
                    <a:pt x="262991" y="339166"/>
                  </a:lnTo>
                  <a:lnTo>
                    <a:pt x="290474" y="373773"/>
                  </a:lnTo>
                  <a:lnTo>
                    <a:pt x="320484" y="406158"/>
                  </a:lnTo>
                  <a:lnTo>
                    <a:pt x="352856" y="436168"/>
                  </a:lnTo>
                  <a:lnTo>
                    <a:pt x="387464" y="463651"/>
                  </a:lnTo>
                  <a:lnTo>
                    <a:pt x="424141" y="488467"/>
                  </a:lnTo>
                  <a:lnTo>
                    <a:pt x="462749" y="510451"/>
                  </a:lnTo>
                  <a:lnTo>
                    <a:pt x="503123" y="529463"/>
                  </a:lnTo>
                  <a:lnTo>
                    <a:pt x="545134" y="545363"/>
                  </a:lnTo>
                  <a:lnTo>
                    <a:pt x="588619" y="557974"/>
                  </a:lnTo>
                  <a:lnTo>
                    <a:pt x="633437" y="567169"/>
                  </a:lnTo>
                  <a:lnTo>
                    <a:pt x="679424" y="572808"/>
                  </a:lnTo>
                  <a:lnTo>
                    <a:pt x="726452" y="574713"/>
                  </a:lnTo>
                  <a:lnTo>
                    <a:pt x="726452" y="567499"/>
                  </a:lnTo>
                  <a:close/>
                </a:path>
                <a:path w="727075" h="727075">
                  <a:moveTo>
                    <a:pt x="726452" y="529386"/>
                  </a:moveTo>
                  <a:lnTo>
                    <a:pt x="678383" y="527227"/>
                  </a:lnTo>
                  <a:lnTo>
                    <a:pt x="631494" y="520839"/>
                  </a:lnTo>
                  <a:lnTo>
                    <a:pt x="585990" y="510451"/>
                  </a:lnTo>
                  <a:lnTo>
                    <a:pt x="542061" y="496214"/>
                  </a:lnTo>
                  <a:lnTo>
                    <a:pt x="499872" y="478332"/>
                  </a:lnTo>
                  <a:lnTo>
                    <a:pt x="459638" y="456996"/>
                  </a:lnTo>
                  <a:lnTo>
                    <a:pt x="421538" y="432396"/>
                  </a:lnTo>
                  <a:lnTo>
                    <a:pt x="385762" y="404710"/>
                  </a:lnTo>
                  <a:lnTo>
                    <a:pt x="352501" y="374142"/>
                  </a:lnTo>
                  <a:lnTo>
                    <a:pt x="321932" y="340868"/>
                  </a:lnTo>
                  <a:lnTo>
                    <a:pt x="294259" y="305079"/>
                  </a:lnTo>
                  <a:lnTo>
                    <a:pt x="269659" y="266966"/>
                  </a:lnTo>
                  <a:lnTo>
                    <a:pt x="248323" y="226707"/>
                  </a:lnTo>
                  <a:lnTo>
                    <a:pt x="230454" y="184518"/>
                  </a:lnTo>
                  <a:lnTo>
                    <a:pt x="216217" y="140550"/>
                  </a:lnTo>
                  <a:lnTo>
                    <a:pt x="205816" y="95021"/>
                  </a:lnTo>
                  <a:lnTo>
                    <a:pt x="199440" y="48107"/>
                  </a:lnTo>
                  <a:lnTo>
                    <a:pt x="197269" y="0"/>
                  </a:lnTo>
                  <a:lnTo>
                    <a:pt x="190042" y="0"/>
                  </a:lnTo>
                  <a:lnTo>
                    <a:pt x="192239" y="48755"/>
                  </a:lnTo>
                  <a:lnTo>
                    <a:pt x="198704" y="96304"/>
                  </a:lnTo>
                  <a:lnTo>
                    <a:pt x="209257" y="142455"/>
                  </a:lnTo>
                  <a:lnTo>
                    <a:pt x="223685" y="187020"/>
                  </a:lnTo>
                  <a:lnTo>
                    <a:pt x="241808" y="229793"/>
                  </a:lnTo>
                  <a:lnTo>
                    <a:pt x="263436" y="270586"/>
                  </a:lnTo>
                  <a:lnTo>
                    <a:pt x="288366" y="309232"/>
                  </a:lnTo>
                  <a:lnTo>
                    <a:pt x="316420" y="345503"/>
                  </a:lnTo>
                  <a:lnTo>
                    <a:pt x="347408" y="379234"/>
                  </a:lnTo>
                  <a:lnTo>
                    <a:pt x="381127" y="410235"/>
                  </a:lnTo>
                  <a:lnTo>
                    <a:pt x="417398" y="438289"/>
                  </a:lnTo>
                  <a:lnTo>
                    <a:pt x="456018" y="463232"/>
                  </a:lnTo>
                  <a:lnTo>
                    <a:pt x="496798" y="484860"/>
                  </a:lnTo>
                  <a:lnTo>
                    <a:pt x="539559" y="502996"/>
                  </a:lnTo>
                  <a:lnTo>
                    <a:pt x="584085" y="517423"/>
                  </a:lnTo>
                  <a:lnTo>
                    <a:pt x="630212" y="527964"/>
                  </a:lnTo>
                  <a:lnTo>
                    <a:pt x="677722" y="534428"/>
                  </a:lnTo>
                  <a:lnTo>
                    <a:pt x="726452" y="536625"/>
                  </a:lnTo>
                  <a:lnTo>
                    <a:pt x="726452" y="529386"/>
                  </a:lnTo>
                  <a:close/>
                </a:path>
                <a:path w="727075" h="727075">
                  <a:moveTo>
                    <a:pt x="726452" y="491540"/>
                  </a:moveTo>
                  <a:lnTo>
                    <a:pt x="679221" y="489280"/>
                  </a:lnTo>
                  <a:lnTo>
                    <a:pt x="633234" y="482650"/>
                  </a:lnTo>
                  <a:lnTo>
                    <a:pt x="588708" y="471855"/>
                  </a:lnTo>
                  <a:lnTo>
                    <a:pt x="545858" y="457098"/>
                  </a:lnTo>
                  <a:lnTo>
                    <a:pt x="504888" y="438607"/>
                  </a:lnTo>
                  <a:lnTo>
                    <a:pt x="465988" y="416560"/>
                  </a:lnTo>
                  <a:lnTo>
                    <a:pt x="429387" y="391185"/>
                  </a:lnTo>
                  <a:lnTo>
                    <a:pt x="395287" y="362686"/>
                  </a:lnTo>
                  <a:lnTo>
                    <a:pt x="363893" y="331266"/>
                  </a:lnTo>
                  <a:lnTo>
                    <a:pt x="335419" y="297154"/>
                  </a:lnTo>
                  <a:lnTo>
                    <a:pt x="310057" y="260527"/>
                  </a:lnTo>
                  <a:lnTo>
                    <a:pt x="288036" y="221615"/>
                  </a:lnTo>
                  <a:lnTo>
                    <a:pt x="269557" y="180619"/>
                  </a:lnTo>
                  <a:lnTo>
                    <a:pt x="254812" y="137756"/>
                  </a:lnTo>
                  <a:lnTo>
                    <a:pt x="244030" y="93218"/>
                  </a:lnTo>
                  <a:lnTo>
                    <a:pt x="237401" y="47231"/>
                  </a:lnTo>
                  <a:lnTo>
                    <a:pt x="235153" y="0"/>
                  </a:lnTo>
                  <a:lnTo>
                    <a:pt x="228142" y="0"/>
                  </a:lnTo>
                  <a:lnTo>
                    <a:pt x="230428" y="47917"/>
                  </a:lnTo>
                  <a:lnTo>
                    <a:pt x="237147" y="94576"/>
                  </a:lnTo>
                  <a:lnTo>
                    <a:pt x="248094" y="139750"/>
                  </a:lnTo>
                  <a:lnTo>
                    <a:pt x="263055" y="183235"/>
                  </a:lnTo>
                  <a:lnTo>
                    <a:pt x="281813" y="224815"/>
                  </a:lnTo>
                  <a:lnTo>
                    <a:pt x="304152" y="264274"/>
                  </a:lnTo>
                  <a:lnTo>
                    <a:pt x="329882" y="301421"/>
                  </a:lnTo>
                  <a:lnTo>
                    <a:pt x="358775" y="336029"/>
                  </a:lnTo>
                  <a:lnTo>
                    <a:pt x="390613" y="367880"/>
                  </a:lnTo>
                  <a:lnTo>
                    <a:pt x="425208" y="396786"/>
                  </a:lnTo>
                  <a:lnTo>
                    <a:pt x="462330" y="422516"/>
                  </a:lnTo>
                  <a:lnTo>
                    <a:pt x="501777" y="444868"/>
                  </a:lnTo>
                  <a:lnTo>
                    <a:pt x="543331" y="463626"/>
                  </a:lnTo>
                  <a:lnTo>
                    <a:pt x="586790" y="478586"/>
                  </a:lnTo>
                  <a:lnTo>
                    <a:pt x="631939" y="489534"/>
                  </a:lnTo>
                  <a:lnTo>
                    <a:pt x="678561" y="496252"/>
                  </a:lnTo>
                  <a:lnTo>
                    <a:pt x="726452" y="498538"/>
                  </a:lnTo>
                  <a:lnTo>
                    <a:pt x="726452" y="491540"/>
                  </a:lnTo>
                  <a:close/>
                </a:path>
                <a:path w="727075" h="727075">
                  <a:moveTo>
                    <a:pt x="726452" y="453428"/>
                  </a:moveTo>
                  <a:lnTo>
                    <a:pt x="680199" y="451078"/>
                  </a:lnTo>
                  <a:lnTo>
                    <a:pt x="635254" y="444195"/>
                  </a:lnTo>
                  <a:lnTo>
                    <a:pt x="591858" y="433006"/>
                  </a:lnTo>
                  <a:lnTo>
                    <a:pt x="550252" y="417741"/>
                  </a:lnTo>
                  <a:lnTo>
                    <a:pt x="510641" y="398614"/>
                  </a:lnTo>
                  <a:lnTo>
                    <a:pt x="473278" y="375881"/>
                  </a:lnTo>
                  <a:lnTo>
                    <a:pt x="438365" y="349758"/>
                  </a:lnTo>
                  <a:lnTo>
                    <a:pt x="406171" y="320471"/>
                  </a:lnTo>
                  <a:lnTo>
                    <a:pt x="376885" y="288251"/>
                  </a:lnTo>
                  <a:lnTo>
                    <a:pt x="350774" y="253339"/>
                  </a:lnTo>
                  <a:lnTo>
                    <a:pt x="328041" y="215950"/>
                  </a:lnTo>
                  <a:lnTo>
                    <a:pt x="308927" y="176326"/>
                  </a:lnTo>
                  <a:lnTo>
                    <a:pt x="293662" y="134683"/>
                  </a:lnTo>
                  <a:lnTo>
                    <a:pt x="282473" y="91262"/>
                  </a:lnTo>
                  <a:lnTo>
                    <a:pt x="275590" y="46291"/>
                  </a:lnTo>
                  <a:lnTo>
                    <a:pt x="273240" y="0"/>
                  </a:lnTo>
                  <a:lnTo>
                    <a:pt x="266242" y="0"/>
                  </a:lnTo>
                  <a:lnTo>
                    <a:pt x="268617" y="47015"/>
                  </a:lnTo>
                  <a:lnTo>
                    <a:pt x="275602" y="92697"/>
                  </a:lnTo>
                  <a:lnTo>
                    <a:pt x="286969" y="136791"/>
                  </a:lnTo>
                  <a:lnTo>
                    <a:pt x="302463" y="179082"/>
                  </a:lnTo>
                  <a:lnTo>
                    <a:pt x="321868" y="219329"/>
                  </a:lnTo>
                  <a:lnTo>
                    <a:pt x="344944" y="257289"/>
                  </a:lnTo>
                  <a:lnTo>
                    <a:pt x="371462" y="292747"/>
                  </a:lnTo>
                  <a:lnTo>
                    <a:pt x="401193" y="325450"/>
                  </a:lnTo>
                  <a:lnTo>
                    <a:pt x="433882" y="355180"/>
                  </a:lnTo>
                  <a:lnTo>
                    <a:pt x="469328" y="381711"/>
                  </a:lnTo>
                  <a:lnTo>
                    <a:pt x="507276" y="404799"/>
                  </a:lnTo>
                  <a:lnTo>
                    <a:pt x="547497" y="424205"/>
                  </a:lnTo>
                  <a:lnTo>
                    <a:pt x="589749" y="439699"/>
                  </a:lnTo>
                  <a:lnTo>
                    <a:pt x="633818" y="451065"/>
                  </a:lnTo>
                  <a:lnTo>
                    <a:pt x="679462" y="458050"/>
                  </a:lnTo>
                  <a:lnTo>
                    <a:pt x="726452" y="460425"/>
                  </a:lnTo>
                  <a:lnTo>
                    <a:pt x="726452" y="453428"/>
                  </a:lnTo>
                  <a:close/>
                </a:path>
                <a:path w="727075" h="727075">
                  <a:moveTo>
                    <a:pt x="726452" y="415340"/>
                  </a:moveTo>
                  <a:lnTo>
                    <a:pt x="678129" y="412534"/>
                  </a:lnTo>
                  <a:lnTo>
                    <a:pt x="631418" y="404355"/>
                  </a:lnTo>
                  <a:lnTo>
                    <a:pt x="586638" y="391083"/>
                  </a:lnTo>
                  <a:lnTo>
                    <a:pt x="544093" y="373062"/>
                  </a:lnTo>
                  <a:lnTo>
                    <a:pt x="504113" y="350583"/>
                  </a:lnTo>
                  <a:lnTo>
                    <a:pt x="467017" y="323977"/>
                  </a:lnTo>
                  <a:lnTo>
                    <a:pt x="433095" y="293547"/>
                  </a:lnTo>
                  <a:lnTo>
                    <a:pt x="402678" y="259613"/>
                  </a:lnTo>
                  <a:lnTo>
                    <a:pt x="376085" y="222491"/>
                  </a:lnTo>
                  <a:lnTo>
                    <a:pt x="353606" y="182486"/>
                  </a:lnTo>
                  <a:lnTo>
                    <a:pt x="335584" y="139928"/>
                  </a:lnTo>
                  <a:lnTo>
                    <a:pt x="322326" y="95110"/>
                  </a:lnTo>
                  <a:lnTo>
                    <a:pt x="314134" y="48361"/>
                  </a:lnTo>
                  <a:lnTo>
                    <a:pt x="311340" y="0"/>
                  </a:lnTo>
                  <a:lnTo>
                    <a:pt x="304101" y="0"/>
                  </a:lnTo>
                  <a:lnTo>
                    <a:pt x="306946" y="49199"/>
                  </a:lnTo>
                  <a:lnTo>
                    <a:pt x="315277" y="96748"/>
                  </a:lnTo>
                  <a:lnTo>
                    <a:pt x="328777" y="142341"/>
                  </a:lnTo>
                  <a:lnTo>
                    <a:pt x="347116" y="185648"/>
                  </a:lnTo>
                  <a:lnTo>
                    <a:pt x="369989" y="226339"/>
                  </a:lnTo>
                  <a:lnTo>
                    <a:pt x="397052" y="264109"/>
                  </a:lnTo>
                  <a:lnTo>
                    <a:pt x="428002" y="298627"/>
                  </a:lnTo>
                  <a:lnTo>
                    <a:pt x="462508" y="329590"/>
                  </a:lnTo>
                  <a:lnTo>
                    <a:pt x="500265" y="356654"/>
                  </a:lnTo>
                  <a:lnTo>
                    <a:pt x="540943" y="379526"/>
                  </a:lnTo>
                  <a:lnTo>
                    <a:pt x="584212" y="397865"/>
                  </a:lnTo>
                  <a:lnTo>
                    <a:pt x="629767" y="411365"/>
                  </a:lnTo>
                  <a:lnTo>
                    <a:pt x="677291" y="419696"/>
                  </a:lnTo>
                  <a:lnTo>
                    <a:pt x="726452" y="422554"/>
                  </a:lnTo>
                  <a:lnTo>
                    <a:pt x="726452" y="415340"/>
                  </a:lnTo>
                  <a:close/>
                </a:path>
                <a:path w="727075" h="727075">
                  <a:moveTo>
                    <a:pt x="726452" y="377456"/>
                  </a:moveTo>
                  <a:lnTo>
                    <a:pt x="679246" y="374510"/>
                  </a:lnTo>
                  <a:lnTo>
                    <a:pt x="633755" y="365899"/>
                  </a:lnTo>
                  <a:lnTo>
                    <a:pt x="590346" y="351993"/>
                  </a:lnTo>
                  <a:lnTo>
                    <a:pt x="549363" y="333146"/>
                  </a:lnTo>
                  <a:lnTo>
                    <a:pt x="511187" y="309702"/>
                  </a:lnTo>
                  <a:lnTo>
                    <a:pt x="476148" y="282028"/>
                  </a:lnTo>
                  <a:lnTo>
                    <a:pt x="444627" y="250494"/>
                  </a:lnTo>
                  <a:lnTo>
                    <a:pt x="416966" y="215442"/>
                  </a:lnTo>
                  <a:lnTo>
                    <a:pt x="393534" y="177241"/>
                  </a:lnTo>
                  <a:lnTo>
                    <a:pt x="374688" y="136232"/>
                  </a:lnTo>
                  <a:lnTo>
                    <a:pt x="360781" y="92786"/>
                  </a:lnTo>
                  <a:lnTo>
                    <a:pt x="352171" y="47244"/>
                  </a:lnTo>
                  <a:lnTo>
                    <a:pt x="349224" y="0"/>
                  </a:lnTo>
                  <a:lnTo>
                    <a:pt x="342214" y="0"/>
                  </a:lnTo>
                  <a:lnTo>
                    <a:pt x="345224" y="48145"/>
                  </a:lnTo>
                  <a:lnTo>
                    <a:pt x="353987" y="94526"/>
                  </a:lnTo>
                  <a:lnTo>
                    <a:pt x="368147" y="138785"/>
                  </a:lnTo>
                  <a:lnTo>
                    <a:pt x="387337" y="180555"/>
                  </a:lnTo>
                  <a:lnTo>
                    <a:pt x="411200" y="219481"/>
                  </a:lnTo>
                  <a:lnTo>
                    <a:pt x="439369" y="255181"/>
                  </a:lnTo>
                  <a:lnTo>
                    <a:pt x="471474" y="287299"/>
                  </a:lnTo>
                  <a:lnTo>
                    <a:pt x="507149" y="315468"/>
                  </a:lnTo>
                  <a:lnTo>
                    <a:pt x="546049" y="339344"/>
                  </a:lnTo>
                  <a:lnTo>
                    <a:pt x="587781" y="358533"/>
                  </a:lnTo>
                  <a:lnTo>
                    <a:pt x="632015" y="372694"/>
                  </a:lnTo>
                  <a:lnTo>
                    <a:pt x="678357" y="381457"/>
                  </a:lnTo>
                  <a:lnTo>
                    <a:pt x="726452" y="384467"/>
                  </a:lnTo>
                  <a:lnTo>
                    <a:pt x="726452" y="377456"/>
                  </a:lnTo>
                  <a:close/>
                </a:path>
                <a:path w="727075" h="727075">
                  <a:moveTo>
                    <a:pt x="726452" y="339369"/>
                  </a:moveTo>
                  <a:lnTo>
                    <a:pt x="680554" y="336270"/>
                  </a:lnTo>
                  <a:lnTo>
                    <a:pt x="636485" y="327215"/>
                  </a:lnTo>
                  <a:lnTo>
                    <a:pt x="594677" y="312635"/>
                  </a:lnTo>
                  <a:lnTo>
                    <a:pt x="555523" y="292938"/>
                  </a:lnTo>
                  <a:lnTo>
                    <a:pt x="519442" y="268516"/>
                  </a:lnTo>
                  <a:lnTo>
                    <a:pt x="486854" y="239801"/>
                  </a:lnTo>
                  <a:lnTo>
                    <a:pt x="458139" y="207187"/>
                  </a:lnTo>
                  <a:lnTo>
                    <a:pt x="433730" y="171081"/>
                  </a:lnTo>
                  <a:lnTo>
                    <a:pt x="414032" y="131902"/>
                  </a:lnTo>
                  <a:lnTo>
                    <a:pt x="399453" y="90055"/>
                  </a:lnTo>
                  <a:lnTo>
                    <a:pt x="390410" y="45948"/>
                  </a:lnTo>
                  <a:lnTo>
                    <a:pt x="387311" y="0"/>
                  </a:lnTo>
                  <a:lnTo>
                    <a:pt x="380301" y="0"/>
                  </a:lnTo>
                  <a:lnTo>
                    <a:pt x="383476" y="46913"/>
                  </a:lnTo>
                  <a:lnTo>
                    <a:pt x="392696" y="91948"/>
                  </a:lnTo>
                  <a:lnTo>
                    <a:pt x="407568" y="134658"/>
                  </a:lnTo>
                  <a:lnTo>
                    <a:pt x="427672" y="174650"/>
                  </a:lnTo>
                  <a:lnTo>
                    <a:pt x="452577" y="211493"/>
                  </a:lnTo>
                  <a:lnTo>
                    <a:pt x="481863" y="244779"/>
                  </a:lnTo>
                  <a:lnTo>
                    <a:pt x="515137" y="274091"/>
                  </a:lnTo>
                  <a:lnTo>
                    <a:pt x="551954" y="298996"/>
                  </a:lnTo>
                  <a:lnTo>
                    <a:pt x="591921" y="319100"/>
                  </a:lnTo>
                  <a:lnTo>
                    <a:pt x="634606" y="333984"/>
                  </a:lnTo>
                  <a:lnTo>
                    <a:pt x="679589" y="343204"/>
                  </a:lnTo>
                  <a:lnTo>
                    <a:pt x="726452" y="346379"/>
                  </a:lnTo>
                  <a:lnTo>
                    <a:pt x="726452" y="339369"/>
                  </a:lnTo>
                  <a:close/>
                </a:path>
                <a:path w="727075" h="727075">
                  <a:moveTo>
                    <a:pt x="726452" y="301256"/>
                  </a:moveTo>
                  <a:lnTo>
                    <a:pt x="677697" y="297307"/>
                  </a:lnTo>
                  <a:lnTo>
                    <a:pt x="631418" y="285877"/>
                  </a:lnTo>
                  <a:lnTo>
                    <a:pt x="588251" y="267589"/>
                  </a:lnTo>
                  <a:lnTo>
                    <a:pt x="548805" y="243078"/>
                  </a:lnTo>
                  <a:lnTo>
                    <a:pt x="513702" y="212940"/>
                  </a:lnTo>
                  <a:lnTo>
                    <a:pt x="483590" y="177825"/>
                  </a:lnTo>
                  <a:lnTo>
                    <a:pt x="459079" y="138353"/>
                  </a:lnTo>
                  <a:lnTo>
                    <a:pt x="440791" y="95135"/>
                  </a:lnTo>
                  <a:lnTo>
                    <a:pt x="429374" y="48806"/>
                  </a:lnTo>
                  <a:lnTo>
                    <a:pt x="425424" y="0"/>
                  </a:lnTo>
                  <a:lnTo>
                    <a:pt x="418185" y="0"/>
                  </a:lnTo>
                  <a:lnTo>
                    <a:pt x="421538" y="45478"/>
                  </a:lnTo>
                  <a:lnTo>
                    <a:pt x="431279" y="88925"/>
                  </a:lnTo>
                  <a:lnTo>
                    <a:pt x="446925" y="129844"/>
                  </a:lnTo>
                  <a:lnTo>
                    <a:pt x="467995" y="167767"/>
                  </a:lnTo>
                  <a:lnTo>
                    <a:pt x="493991" y="202196"/>
                  </a:lnTo>
                  <a:lnTo>
                    <a:pt x="524433" y="232664"/>
                  </a:lnTo>
                  <a:lnTo>
                    <a:pt x="558850" y="258673"/>
                  </a:lnTo>
                  <a:lnTo>
                    <a:pt x="596747" y="279742"/>
                  </a:lnTo>
                  <a:lnTo>
                    <a:pt x="637628" y="295402"/>
                  </a:lnTo>
                  <a:lnTo>
                    <a:pt x="681024" y="305142"/>
                  </a:lnTo>
                  <a:lnTo>
                    <a:pt x="726452" y="308495"/>
                  </a:lnTo>
                  <a:lnTo>
                    <a:pt x="726452" y="301256"/>
                  </a:lnTo>
                  <a:close/>
                </a:path>
                <a:path w="727075" h="727075">
                  <a:moveTo>
                    <a:pt x="726452" y="263169"/>
                  </a:moveTo>
                  <a:lnTo>
                    <a:pt x="679259" y="258914"/>
                  </a:lnTo>
                  <a:lnTo>
                    <a:pt x="634822" y="246684"/>
                  </a:lnTo>
                  <a:lnTo>
                    <a:pt x="593864" y="227190"/>
                  </a:lnTo>
                  <a:lnTo>
                    <a:pt x="557161" y="201206"/>
                  </a:lnTo>
                  <a:lnTo>
                    <a:pt x="525449" y="169481"/>
                  </a:lnTo>
                  <a:lnTo>
                    <a:pt x="499465" y="132740"/>
                  </a:lnTo>
                  <a:lnTo>
                    <a:pt x="479983" y="91744"/>
                  </a:lnTo>
                  <a:lnTo>
                    <a:pt x="467753" y="47256"/>
                  </a:lnTo>
                  <a:lnTo>
                    <a:pt x="463499" y="0"/>
                  </a:lnTo>
                  <a:lnTo>
                    <a:pt x="456298" y="0"/>
                  </a:lnTo>
                  <a:lnTo>
                    <a:pt x="460654" y="48539"/>
                  </a:lnTo>
                  <a:lnTo>
                    <a:pt x="473240" y="94246"/>
                  </a:lnTo>
                  <a:lnTo>
                    <a:pt x="493255" y="136359"/>
                  </a:lnTo>
                  <a:lnTo>
                    <a:pt x="519938" y="174117"/>
                  </a:lnTo>
                  <a:lnTo>
                    <a:pt x="552526" y="206717"/>
                  </a:lnTo>
                  <a:lnTo>
                    <a:pt x="590245" y="233426"/>
                  </a:lnTo>
                  <a:lnTo>
                    <a:pt x="632320" y="253453"/>
                  </a:lnTo>
                  <a:lnTo>
                    <a:pt x="677976" y="266026"/>
                  </a:lnTo>
                  <a:lnTo>
                    <a:pt x="726452" y="270395"/>
                  </a:lnTo>
                  <a:lnTo>
                    <a:pt x="726452" y="263169"/>
                  </a:lnTo>
                  <a:close/>
                </a:path>
              </a:pathLst>
            </a:custGeom>
            <a:solidFill>
              <a:srgbClr val="FBDC0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endParaRPr>
            </a:p>
          </p:txBody>
        </p:sp>
        <p:pic>
          <p:nvPicPr>
            <p:cNvPr id="13" name="object 11">
              <a:extLst>
                <a:ext uri="{FF2B5EF4-FFF2-40B4-BE49-F238E27FC236}">
                  <a16:creationId xmlns:a16="http://schemas.microsoft.com/office/drawing/2014/main" id="{3BC0B03B-B260-475C-9B15-EA776047CA1A}"/>
                </a:ext>
              </a:extLst>
            </p:cNvPr>
            <p:cNvPicPr/>
            <p:nvPr/>
          </p:nvPicPr>
          <p:blipFill>
            <a:blip r:embed="rId2" cstate="print"/>
            <a:stretch>
              <a:fillRect/>
            </a:stretch>
          </p:blipFill>
          <p:spPr>
            <a:xfrm>
              <a:off x="1283007" y="333756"/>
              <a:ext cx="232070" cy="232301"/>
            </a:xfrm>
            <a:prstGeom prst="rect">
              <a:avLst/>
            </a:prstGeom>
          </p:spPr>
        </p:pic>
      </p:grpSp>
      <p:sp>
        <p:nvSpPr>
          <p:cNvPr id="14" name="object 8">
            <a:extLst>
              <a:ext uri="{FF2B5EF4-FFF2-40B4-BE49-F238E27FC236}">
                <a16:creationId xmlns:a16="http://schemas.microsoft.com/office/drawing/2014/main" id="{7F5C2294-CD93-4132-B3B4-0818CD113528}"/>
              </a:ext>
            </a:extLst>
          </p:cNvPr>
          <p:cNvSpPr txBox="1"/>
          <p:nvPr/>
        </p:nvSpPr>
        <p:spPr>
          <a:xfrm>
            <a:off x="1113372" y="370009"/>
            <a:ext cx="10234813" cy="367408"/>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lang="pt-BR" sz="2300" spc="-5" dirty="0">
                <a:solidFill>
                  <a:prstClr val="black"/>
                </a:solidFill>
                <a:latin typeface="Segoe UI Black"/>
                <a:cs typeface="Segoe UI Black"/>
              </a:rPr>
              <a:t>PROGRAMA DE HABILITAÇÃO E REABILITAÇÃO REMOTO BRASIL</a:t>
            </a:r>
            <a:endParaRPr kumimoji="0" lang="pt-BR" sz="2300" b="0" i="0" u="none" strike="noStrike" kern="1200" cap="none" spc="-5" normalizeH="0" baseline="0" noProof="0" dirty="0">
              <a:ln>
                <a:noFill/>
              </a:ln>
              <a:solidFill>
                <a:prstClr val="black"/>
              </a:solidFill>
              <a:effectLst/>
              <a:uLnTx/>
              <a:uFillTx/>
              <a:latin typeface="Segoe UI Black"/>
              <a:ea typeface="+mn-ea"/>
              <a:cs typeface="Segoe UI Black"/>
            </a:endParaRPr>
          </a:p>
        </p:txBody>
      </p:sp>
    </p:spTree>
    <p:extLst>
      <p:ext uri="{BB962C8B-B14F-4D97-AF65-F5344CB8AC3E}">
        <p14:creationId xmlns:p14="http://schemas.microsoft.com/office/powerpoint/2010/main" val="19473262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a:extLst>
              <a:ext uri="{FF2B5EF4-FFF2-40B4-BE49-F238E27FC236}">
                <a16:creationId xmlns:a16="http://schemas.microsoft.com/office/drawing/2014/main" id="{45122B18-7537-3240-B7A2-0C0587F24EE0}"/>
              </a:ext>
            </a:extLst>
          </p:cNvPr>
          <p:cNvSpPr/>
          <p:nvPr/>
        </p:nvSpPr>
        <p:spPr>
          <a:xfrm>
            <a:off x="3403169" y="3629242"/>
            <a:ext cx="5385661" cy="96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ixaDeTexto 4">
            <a:extLst>
              <a:ext uri="{FF2B5EF4-FFF2-40B4-BE49-F238E27FC236}">
                <a16:creationId xmlns:a16="http://schemas.microsoft.com/office/drawing/2014/main" id="{7D194B39-BEE6-5449-905B-B258B8D305DB}"/>
              </a:ext>
            </a:extLst>
          </p:cNvPr>
          <p:cNvSpPr txBox="1"/>
          <p:nvPr/>
        </p:nvSpPr>
        <p:spPr>
          <a:xfrm>
            <a:off x="2423735" y="2885686"/>
            <a:ext cx="7344527" cy="163121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50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rPr>
              <a:t>SERVIÇOS DE </a:t>
            </a:r>
            <a:r>
              <a:rPr lang="pt-BR" sz="5000" dirty="0">
                <a:solidFill>
                  <a:prstClr val="black"/>
                </a:solidFill>
                <a:latin typeface="Segoe UI Semibold" panose="020B0702040204020203" pitchFamily="34" charset="0"/>
                <a:cs typeface="Segoe UI Semibold" panose="020B0702040204020203" pitchFamily="34" charset="0"/>
              </a:rPr>
              <a:t>EDUCAÇÃO E CULTURA</a:t>
            </a:r>
            <a:endParaRPr kumimoji="0" lang="pt-BR" sz="50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endParaRPr>
          </a:p>
        </p:txBody>
      </p:sp>
    </p:spTree>
    <p:extLst>
      <p:ext uri="{BB962C8B-B14F-4D97-AF65-F5344CB8AC3E}">
        <p14:creationId xmlns:p14="http://schemas.microsoft.com/office/powerpoint/2010/main" val="40396480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0" y="2450584"/>
            <a:ext cx="12192000" cy="2154436"/>
          </a:xfrm>
          <a:prstGeom prst="rect">
            <a:avLst/>
          </a:prstGeom>
        </p:spPr>
        <p:txBody>
          <a:bodyPr wrap="square">
            <a:spAutoFit/>
          </a:bodyPr>
          <a:lstStyle/>
          <a:p>
            <a:pPr algn="ctr"/>
            <a:r>
              <a:rPr lang="pt-BR" sz="4400" b="1" dirty="0">
                <a:latin typeface="Segoe UI Semibold" panose="020B0702040204020203" pitchFamily="34" charset="0"/>
                <a:cs typeface="Segoe UI Semibold" panose="020B0702040204020203" pitchFamily="34" charset="0"/>
              </a:rPr>
              <a:t>BIBLIOTECA CIRCULANTE</a:t>
            </a:r>
          </a:p>
          <a:p>
            <a:pPr algn="ctr"/>
            <a:r>
              <a:rPr lang="pt-BR" sz="4400" b="1" dirty="0">
                <a:latin typeface="Segoe UI Semibold" panose="020B0702040204020203" pitchFamily="34" charset="0"/>
                <a:cs typeface="Segoe UI Semibold" panose="020B0702040204020203" pitchFamily="34" charset="0"/>
              </a:rPr>
              <a:t>E DORINATECA</a:t>
            </a:r>
          </a:p>
          <a:p>
            <a:pPr algn="just"/>
            <a:endParaRPr lang="pt-BR" b="1" dirty="0">
              <a:latin typeface="Segoe UI" panose="020B0502040204020203" pitchFamily="34" charset="0"/>
              <a:cs typeface="Segoe UI" panose="020B0502040204020203" pitchFamily="34" charset="0"/>
            </a:endParaRPr>
          </a:p>
          <a:p>
            <a:pPr algn="just"/>
            <a:endParaRPr lang="pt-BR" sz="1400" dirty="0">
              <a:latin typeface="Segoe UI" panose="020B0502040204020203" pitchFamily="34" charset="0"/>
              <a:cs typeface="Segoe UI" panose="020B0502040204020203" pitchFamily="34" charset="0"/>
            </a:endParaRPr>
          </a:p>
          <a:p>
            <a:pPr algn="just"/>
            <a:endParaRPr lang="pt-BR" sz="1400"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8737788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aixaDeTexto 8"/>
          <p:cNvSpPr txBox="1"/>
          <p:nvPr/>
        </p:nvSpPr>
        <p:spPr>
          <a:xfrm>
            <a:off x="395926" y="940975"/>
            <a:ext cx="6587532"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endParaRPr>
          </a:p>
        </p:txBody>
      </p:sp>
      <p:graphicFrame>
        <p:nvGraphicFramePr>
          <p:cNvPr id="15" name="Gráfico 14" descr="Fundo branco. Na parte superior centralizada, está o título em letras grandes e pretas: &quot;Empréstimos de Obras&quot;. Logo abaixo, ocupando a maior parte da imagem, há um gráfico de barras verticais. Cada barra é azul e representa um mês, com o nome do mês escrito em negrito logo abaixo de cada barra, na base do gráfico. Acima de cada barra, há um número em cinza escuro indicando a quantidade de empréstimos por mês que são: Janeiro: 0; Fevereiro: 68; Março: 89; Abril: 40; Maio: 58.  As barras têm alturas diferentes, de acordo com os valores apresentados. Fim da descrição." title="Audiodescrição"/>
          <p:cNvGraphicFramePr>
            <a:graphicFrameLocks/>
          </p:cNvGraphicFramePr>
          <p:nvPr>
            <p:extLst>
              <p:ext uri="{D42A27DB-BD31-4B8C-83A1-F6EECF244321}">
                <p14:modId xmlns:p14="http://schemas.microsoft.com/office/powerpoint/2010/main" val="4143787505"/>
              </p:ext>
            </p:extLst>
          </p:nvPr>
        </p:nvGraphicFramePr>
        <p:xfrm>
          <a:off x="560615" y="1229666"/>
          <a:ext cx="4927600" cy="336218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6" name="Gráfico 15" descr="Fundo branco. Na parte superior centralizada, está o título em letras grandes e pretas: &quot;Clientes solicitantes&quot;. Logo abaixo, ocupando a maior parte da imagem, há um gráfico de barras verticais. Cada barra é azul e representa um mês, com o nome do mês escrito em negrito logo abaixo de cada barra, na base do gráfico. Acima de cada barra, há um número em cinza escuro indicando a quantidade de clientes atendidos por mês que são: Janeiro: 0; Fevereiro: 20; Março: 29; Abril: 10; Maio: 18.  As barras têm alturas diferentes, de acordo com os valores apresentados. Fim da descrição." title="Audiodescrição"/>
          <p:cNvGraphicFramePr>
            <a:graphicFrameLocks/>
          </p:cNvGraphicFramePr>
          <p:nvPr>
            <p:extLst>
              <p:ext uri="{D42A27DB-BD31-4B8C-83A1-F6EECF244321}">
                <p14:modId xmlns:p14="http://schemas.microsoft.com/office/powerpoint/2010/main" val="2537481212"/>
              </p:ext>
            </p:extLst>
          </p:nvPr>
        </p:nvGraphicFramePr>
        <p:xfrm>
          <a:off x="6197323" y="1229666"/>
          <a:ext cx="4927600" cy="3362182"/>
        </p:xfrm>
        <a:graphic>
          <a:graphicData uri="http://schemas.openxmlformats.org/drawingml/2006/chart">
            <c:chart xmlns:c="http://schemas.openxmlformats.org/drawingml/2006/chart" xmlns:r="http://schemas.openxmlformats.org/officeDocument/2006/relationships" r:id="rId3"/>
          </a:graphicData>
        </a:graphic>
      </p:graphicFrame>
      <p:sp>
        <p:nvSpPr>
          <p:cNvPr id="2" name="CaixaDeTexto 1"/>
          <p:cNvSpPr txBox="1"/>
          <p:nvPr/>
        </p:nvSpPr>
        <p:spPr>
          <a:xfrm>
            <a:off x="940091" y="5646710"/>
            <a:ext cx="9908112" cy="64633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rPr>
              <a:t>Em Março obtivemos alta de empréstimos em razão de estarmos de volta na Biblioteca com acesso ao acervo circulante.</a:t>
            </a:r>
          </a:p>
        </p:txBody>
      </p:sp>
      <p:sp>
        <p:nvSpPr>
          <p:cNvPr id="3" name="Retângulo 2"/>
          <p:cNvSpPr/>
          <p:nvPr/>
        </p:nvSpPr>
        <p:spPr>
          <a:xfrm>
            <a:off x="738097" y="4591848"/>
            <a:ext cx="4572636" cy="600164"/>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100" b="1" i="0" u="none" strike="noStrike" kern="1200" cap="none" spc="0" normalizeH="0" baseline="0" noProof="0" dirty="0">
                <a:ln>
                  <a:noFill/>
                </a:ln>
                <a:solidFill>
                  <a:prstClr val="black"/>
                </a:solidFill>
                <a:effectLst/>
                <a:uLnTx/>
                <a:uFillTx/>
                <a:latin typeface="Calibri" panose="020F0502020204030204"/>
                <a:ea typeface="+mn-ea"/>
                <a:cs typeface="+mn-cs"/>
              </a:rPr>
              <a:t>Descrição de imagem: </a:t>
            </a:r>
            <a:r>
              <a:rPr kumimoji="0" lang="pt-BR" sz="1100" b="0" i="0" u="none" strike="noStrike" kern="1200" cap="none" spc="0" normalizeH="0" baseline="0" noProof="0" dirty="0">
                <a:ln>
                  <a:noFill/>
                </a:ln>
                <a:solidFill>
                  <a:prstClr val="black"/>
                </a:solidFill>
                <a:effectLst/>
                <a:uLnTx/>
                <a:uFillTx/>
                <a:latin typeface="Calibri" panose="020F0502020204030204"/>
                <a:ea typeface="+mn-ea"/>
                <a:cs typeface="+mn-cs"/>
              </a:rPr>
              <a:t>gráfico de barras verticais azul. Acima de cada barra, há um número indicando a quantidade de clientes atendidos por mês: Janeiro: 0; Fevereiro: 20; Março: 29; Abril: 10; Maio: 18.  </a:t>
            </a:r>
          </a:p>
        </p:txBody>
      </p:sp>
      <p:sp>
        <p:nvSpPr>
          <p:cNvPr id="4" name="Retângulo 3"/>
          <p:cNvSpPr/>
          <p:nvPr/>
        </p:nvSpPr>
        <p:spPr>
          <a:xfrm>
            <a:off x="6516837" y="4591848"/>
            <a:ext cx="4608086" cy="600164"/>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100" b="1" i="0" u="none" strike="noStrike" kern="1200" cap="none" spc="0" normalizeH="0" baseline="0" noProof="0" dirty="0">
                <a:ln>
                  <a:noFill/>
                </a:ln>
                <a:solidFill>
                  <a:prstClr val="black"/>
                </a:solidFill>
                <a:effectLst/>
                <a:uLnTx/>
                <a:uFillTx/>
                <a:latin typeface="Calibri" panose="020F0502020204030204"/>
                <a:ea typeface="+mn-ea"/>
                <a:cs typeface="+mn-cs"/>
              </a:rPr>
              <a:t>Descrição de imagem: </a:t>
            </a:r>
            <a:r>
              <a:rPr kumimoji="0" lang="pt-BR" sz="1100" b="0" i="0" u="none" strike="noStrike" kern="1200" cap="none" spc="0" normalizeH="0" baseline="0" noProof="0" dirty="0">
                <a:ln>
                  <a:noFill/>
                </a:ln>
                <a:solidFill>
                  <a:prstClr val="black"/>
                </a:solidFill>
                <a:effectLst/>
                <a:uLnTx/>
                <a:uFillTx/>
                <a:latin typeface="Calibri" panose="020F0502020204030204"/>
                <a:ea typeface="+mn-ea"/>
                <a:cs typeface="+mn-cs"/>
              </a:rPr>
              <a:t>gráfico de barras verticais azul, acima de cada barra número indicando a quantidade de clientes atendidos por mês : Janeiro: 0; Fevereiro: 20; Março: 29; Abril: 10; Maio: 18.  </a:t>
            </a:r>
          </a:p>
        </p:txBody>
      </p:sp>
      <p:grpSp>
        <p:nvGrpSpPr>
          <p:cNvPr id="14" name="object 9">
            <a:extLst>
              <a:ext uri="{FF2B5EF4-FFF2-40B4-BE49-F238E27FC236}">
                <a16:creationId xmlns:a16="http://schemas.microsoft.com/office/drawing/2014/main" id="{02FBA398-237E-4A5F-9EE5-CD2D100E9358}"/>
              </a:ext>
            </a:extLst>
          </p:cNvPr>
          <p:cNvGrpSpPr/>
          <p:nvPr/>
        </p:nvGrpSpPr>
        <p:grpSpPr>
          <a:xfrm>
            <a:off x="213639" y="216425"/>
            <a:ext cx="727075" cy="727075"/>
            <a:chOff x="788625" y="333756"/>
            <a:chExt cx="727075" cy="727075"/>
          </a:xfrm>
        </p:grpSpPr>
        <p:sp>
          <p:nvSpPr>
            <p:cNvPr id="17" name="object 10">
              <a:extLst>
                <a:ext uri="{FF2B5EF4-FFF2-40B4-BE49-F238E27FC236}">
                  <a16:creationId xmlns:a16="http://schemas.microsoft.com/office/drawing/2014/main" id="{82C076DD-5122-4442-A828-8E50DB0C0401}"/>
                </a:ext>
              </a:extLst>
            </p:cNvPr>
            <p:cNvSpPr/>
            <p:nvPr/>
          </p:nvSpPr>
          <p:spPr>
            <a:xfrm>
              <a:off x="788619" y="333768"/>
              <a:ext cx="727075" cy="727075"/>
            </a:xfrm>
            <a:custGeom>
              <a:avLst/>
              <a:gdLst/>
              <a:ahLst/>
              <a:cxnLst/>
              <a:rect l="l" t="t" r="r" b="b"/>
              <a:pathLst>
                <a:path w="727075" h="727075">
                  <a:moveTo>
                    <a:pt x="726452" y="719670"/>
                  </a:moveTo>
                  <a:lnTo>
                    <a:pt x="679246" y="718134"/>
                  </a:lnTo>
                  <a:lnTo>
                    <a:pt x="632828" y="713600"/>
                  </a:lnTo>
                  <a:lnTo>
                    <a:pt x="587324" y="706145"/>
                  </a:lnTo>
                  <a:lnTo>
                    <a:pt x="542810" y="695883"/>
                  </a:lnTo>
                  <a:lnTo>
                    <a:pt x="499376" y="682904"/>
                  </a:lnTo>
                  <a:lnTo>
                    <a:pt x="457136" y="667308"/>
                  </a:lnTo>
                  <a:lnTo>
                    <a:pt x="416166" y="649185"/>
                  </a:lnTo>
                  <a:lnTo>
                    <a:pt x="376580" y="628624"/>
                  </a:lnTo>
                  <a:lnTo>
                    <a:pt x="338467" y="605726"/>
                  </a:lnTo>
                  <a:lnTo>
                    <a:pt x="301917" y="580605"/>
                  </a:lnTo>
                  <a:lnTo>
                    <a:pt x="267042" y="553326"/>
                  </a:lnTo>
                  <a:lnTo>
                    <a:pt x="233921" y="524002"/>
                  </a:lnTo>
                  <a:lnTo>
                    <a:pt x="202653" y="492734"/>
                  </a:lnTo>
                  <a:lnTo>
                    <a:pt x="173329" y="459600"/>
                  </a:lnTo>
                  <a:lnTo>
                    <a:pt x="146062" y="424700"/>
                  </a:lnTo>
                  <a:lnTo>
                    <a:pt x="120929" y="388150"/>
                  </a:lnTo>
                  <a:lnTo>
                    <a:pt x="98044" y="350024"/>
                  </a:lnTo>
                  <a:lnTo>
                    <a:pt x="77495" y="310426"/>
                  </a:lnTo>
                  <a:lnTo>
                    <a:pt x="59359" y="269443"/>
                  </a:lnTo>
                  <a:lnTo>
                    <a:pt x="43764" y="227177"/>
                  </a:lnTo>
                  <a:lnTo>
                    <a:pt x="30784" y="183730"/>
                  </a:lnTo>
                  <a:lnTo>
                    <a:pt x="20523" y="139192"/>
                  </a:lnTo>
                  <a:lnTo>
                    <a:pt x="13081" y="93662"/>
                  </a:lnTo>
                  <a:lnTo>
                    <a:pt x="8547" y="47231"/>
                  </a:lnTo>
                  <a:lnTo>
                    <a:pt x="7010" y="0"/>
                  </a:lnTo>
                  <a:lnTo>
                    <a:pt x="0" y="0"/>
                  </a:lnTo>
                  <a:lnTo>
                    <a:pt x="1549" y="47701"/>
                  </a:lnTo>
                  <a:lnTo>
                    <a:pt x="6134" y="94589"/>
                  </a:lnTo>
                  <a:lnTo>
                    <a:pt x="13652" y="140576"/>
                  </a:lnTo>
                  <a:lnTo>
                    <a:pt x="24003" y="185547"/>
                  </a:lnTo>
                  <a:lnTo>
                    <a:pt x="37109" y="229425"/>
                  </a:lnTo>
                  <a:lnTo>
                    <a:pt x="52857" y="272097"/>
                  </a:lnTo>
                  <a:lnTo>
                    <a:pt x="71158" y="313474"/>
                  </a:lnTo>
                  <a:lnTo>
                    <a:pt x="91909" y="353466"/>
                  </a:lnTo>
                  <a:lnTo>
                    <a:pt x="115023" y="391960"/>
                  </a:lnTo>
                  <a:lnTo>
                    <a:pt x="140385" y="428879"/>
                  </a:lnTo>
                  <a:lnTo>
                    <a:pt x="167919" y="464108"/>
                  </a:lnTo>
                  <a:lnTo>
                    <a:pt x="197523" y="497560"/>
                  </a:lnTo>
                  <a:lnTo>
                    <a:pt x="229095" y="529132"/>
                  </a:lnTo>
                  <a:lnTo>
                    <a:pt x="262534" y="558736"/>
                  </a:lnTo>
                  <a:lnTo>
                    <a:pt x="297751" y="586270"/>
                  </a:lnTo>
                  <a:lnTo>
                    <a:pt x="334657" y="611644"/>
                  </a:lnTo>
                  <a:lnTo>
                    <a:pt x="373138" y="634758"/>
                  </a:lnTo>
                  <a:lnTo>
                    <a:pt x="413118" y="655510"/>
                  </a:lnTo>
                  <a:lnTo>
                    <a:pt x="454482" y="673811"/>
                  </a:lnTo>
                  <a:lnTo>
                    <a:pt x="497128" y="689559"/>
                  </a:lnTo>
                  <a:lnTo>
                    <a:pt x="540994" y="702665"/>
                  </a:lnTo>
                  <a:lnTo>
                    <a:pt x="585939" y="713028"/>
                  </a:lnTo>
                  <a:lnTo>
                    <a:pt x="631901" y="720547"/>
                  </a:lnTo>
                  <a:lnTo>
                    <a:pt x="678776" y="725119"/>
                  </a:lnTo>
                  <a:lnTo>
                    <a:pt x="726452" y="726668"/>
                  </a:lnTo>
                  <a:lnTo>
                    <a:pt x="726452" y="719670"/>
                  </a:lnTo>
                  <a:close/>
                </a:path>
                <a:path w="727075" h="727075">
                  <a:moveTo>
                    <a:pt x="726452" y="681583"/>
                  </a:moveTo>
                  <a:lnTo>
                    <a:pt x="677887" y="679869"/>
                  </a:lnTo>
                  <a:lnTo>
                    <a:pt x="630237" y="674801"/>
                  </a:lnTo>
                  <a:lnTo>
                    <a:pt x="583603" y="666496"/>
                  </a:lnTo>
                  <a:lnTo>
                    <a:pt x="538111" y="655066"/>
                  </a:lnTo>
                  <a:lnTo>
                    <a:pt x="493864" y="640638"/>
                  </a:lnTo>
                  <a:lnTo>
                    <a:pt x="451002" y="623328"/>
                  </a:lnTo>
                  <a:lnTo>
                    <a:pt x="409625" y="603237"/>
                  </a:lnTo>
                  <a:lnTo>
                    <a:pt x="369849" y="580504"/>
                  </a:lnTo>
                  <a:lnTo>
                    <a:pt x="331800" y="555218"/>
                  </a:lnTo>
                  <a:lnTo>
                    <a:pt x="295592" y="527519"/>
                  </a:lnTo>
                  <a:lnTo>
                    <a:pt x="261327" y="497509"/>
                  </a:lnTo>
                  <a:lnTo>
                    <a:pt x="229146" y="465315"/>
                  </a:lnTo>
                  <a:lnTo>
                    <a:pt x="199148" y="431050"/>
                  </a:lnTo>
                  <a:lnTo>
                    <a:pt x="171450" y="394830"/>
                  </a:lnTo>
                  <a:lnTo>
                    <a:pt x="146177" y="356768"/>
                  </a:lnTo>
                  <a:lnTo>
                    <a:pt x="123444" y="316979"/>
                  </a:lnTo>
                  <a:lnTo>
                    <a:pt x="103352" y="275577"/>
                  </a:lnTo>
                  <a:lnTo>
                    <a:pt x="86042" y="232702"/>
                  </a:lnTo>
                  <a:lnTo>
                    <a:pt x="71615" y="188442"/>
                  </a:lnTo>
                  <a:lnTo>
                    <a:pt x="60185" y="142925"/>
                  </a:lnTo>
                  <a:lnTo>
                    <a:pt x="51892" y="96266"/>
                  </a:lnTo>
                  <a:lnTo>
                    <a:pt x="46824" y="48590"/>
                  </a:lnTo>
                  <a:lnTo>
                    <a:pt x="45097" y="0"/>
                  </a:lnTo>
                  <a:lnTo>
                    <a:pt x="37871" y="0"/>
                  </a:lnTo>
                  <a:lnTo>
                    <a:pt x="39471" y="47066"/>
                  </a:lnTo>
                  <a:lnTo>
                    <a:pt x="44183" y="93294"/>
                  </a:lnTo>
                  <a:lnTo>
                    <a:pt x="51904" y="138595"/>
                  </a:lnTo>
                  <a:lnTo>
                    <a:pt x="62534" y="182841"/>
                  </a:lnTo>
                  <a:lnTo>
                    <a:pt x="75971" y="225933"/>
                  </a:lnTo>
                  <a:lnTo>
                    <a:pt x="92113" y="267779"/>
                  </a:lnTo>
                  <a:lnTo>
                    <a:pt x="110845" y="308279"/>
                  </a:lnTo>
                  <a:lnTo>
                    <a:pt x="132080" y="347306"/>
                  </a:lnTo>
                  <a:lnTo>
                    <a:pt x="155702" y="384771"/>
                  </a:lnTo>
                  <a:lnTo>
                    <a:pt x="181610" y="420573"/>
                  </a:lnTo>
                  <a:lnTo>
                    <a:pt x="209702" y="454609"/>
                  </a:lnTo>
                  <a:lnTo>
                    <a:pt x="239877" y="486765"/>
                  </a:lnTo>
                  <a:lnTo>
                    <a:pt x="272034" y="516940"/>
                  </a:lnTo>
                  <a:lnTo>
                    <a:pt x="306057" y="545045"/>
                  </a:lnTo>
                  <a:lnTo>
                    <a:pt x="341845" y="570953"/>
                  </a:lnTo>
                  <a:lnTo>
                    <a:pt x="379298" y="594588"/>
                  </a:lnTo>
                  <a:lnTo>
                    <a:pt x="418325" y="615823"/>
                  </a:lnTo>
                  <a:lnTo>
                    <a:pt x="458800" y="634555"/>
                  </a:lnTo>
                  <a:lnTo>
                    <a:pt x="500621" y="650697"/>
                  </a:lnTo>
                  <a:lnTo>
                    <a:pt x="543699" y="664133"/>
                  </a:lnTo>
                  <a:lnTo>
                    <a:pt x="587933" y="674763"/>
                  </a:lnTo>
                  <a:lnTo>
                    <a:pt x="633196" y="682485"/>
                  </a:lnTo>
                  <a:lnTo>
                    <a:pt x="679411" y="687197"/>
                  </a:lnTo>
                  <a:lnTo>
                    <a:pt x="726452" y="688797"/>
                  </a:lnTo>
                  <a:lnTo>
                    <a:pt x="726452" y="681583"/>
                  </a:lnTo>
                  <a:close/>
                </a:path>
                <a:path w="727075" h="727075">
                  <a:moveTo>
                    <a:pt x="726452" y="643699"/>
                  </a:moveTo>
                  <a:lnTo>
                    <a:pt x="678522" y="641934"/>
                  </a:lnTo>
                  <a:lnTo>
                    <a:pt x="631520" y="636714"/>
                  </a:lnTo>
                  <a:lnTo>
                    <a:pt x="585597" y="628154"/>
                  </a:lnTo>
                  <a:lnTo>
                    <a:pt x="540867" y="616407"/>
                  </a:lnTo>
                  <a:lnTo>
                    <a:pt x="497459" y="601560"/>
                  </a:lnTo>
                  <a:lnTo>
                    <a:pt x="455485" y="583780"/>
                  </a:lnTo>
                  <a:lnTo>
                    <a:pt x="415086" y="563168"/>
                  </a:lnTo>
                  <a:lnTo>
                    <a:pt x="376389" y="539851"/>
                  </a:lnTo>
                  <a:lnTo>
                    <a:pt x="339509" y="513956"/>
                  </a:lnTo>
                  <a:lnTo>
                    <a:pt x="304571" y="485609"/>
                  </a:lnTo>
                  <a:lnTo>
                    <a:pt x="271716" y="454939"/>
                  </a:lnTo>
                  <a:lnTo>
                    <a:pt x="241058" y="422071"/>
                  </a:lnTo>
                  <a:lnTo>
                    <a:pt x="212712" y="387121"/>
                  </a:lnTo>
                  <a:lnTo>
                    <a:pt x="186829" y="350227"/>
                  </a:lnTo>
                  <a:lnTo>
                    <a:pt x="163512" y="311518"/>
                  </a:lnTo>
                  <a:lnTo>
                    <a:pt x="142900" y="271106"/>
                  </a:lnTo>
                  <a:lnTo>
                    <a:pt x="125120" y="229120"/>
                  </a:lnTo>
                  <a:lnTo>
                    <a:pt x="110286" y="185686"/>
                  </a:lnTo>
                  <a:lnTo>
                    <a:pt x="98526" y="140931"/>
                  </a:lnTo>
                  <a:lnTo>
                    <a:pt x="89979" y="94983"/>
                  </a:lnTo>
                  <a:lnTo>
                    <a:pt x="84747" y="47955"/>
                  </a:lnTo>
                  <a:lnTo>
                    <a:pt x="82981" y="0"/>
                  </a:lnTo>
                  <a:lnTo>
                    <a:pt x="75971" y="0"/>
                  </a:lnTo>
                  <a:lnTo>
                    <a:pt x="77762" y="48488"/>
                  </a:lnTo>
                  <a:lnTo>
                    <a:pt x="83045" y="96037"/>
                  </a:lnTo>
                  <a:lnTo>
                    <a:pt x="91681" y="142481"/>
                  </a:lnTo>
                  <a:lnTo>
                    <a:pt x="103568" y="187731"/>
                  </a:lnTo>
                  <a:lnTo>
                    <a:pt x="118554" y="231648"/>
                  </a:lnTo>
                  <a:lnTo>
                    <a:pt x="136537" y="274091"/>
                  </a:lnTo>
                  <a:lnTo>
                    <a:pt x="157365" y="314947"/>
                  </a:lnTo>
                  <a:lnTo>
                    <a:pt x="180936" y="354076"/>
                  </a:lnTo>
                  <a:lnTo>
                    <a:pt x="207098" y="391375"/>
                  </a:lnTo>
                  <a:lnTo>
                    <a:pt x="235737" y="426694"/>
                  </a:lnTo>
                  <a:lnTo>
                    <a:pt x="266738" y="459917"/>
                  </a:lnTo>
                  <a:lnTo>
                    <a:pt x="299948" y="490918"/>
                  </a:lnTo>
                  <a:lnTo>
                    <a:pt x="335254" y="519569"/>
                  </a:lnTo>
                  <a:lnTo>
                    <a:pt x="372541" y="545744"/>
                  </a:lnTo>
                  <a:lnTo>
                    <a:pt x="411670" y="569302"/>
                  </a:lnTo>
                  <a:lnTo>
                    <a:pt x="452501" y="590143"/>
                  </a:lnTo>
                  <a:lnTo>
                    <a:pt x="494931" y="608126"/>
                  </a:lnTo>
                  <a:lnTo>
                    <a:pt x="538822" y="623112"/>
                  </a:lnTo>
                  <a:lnTo>
                    <a:pt x="584047" y="635000"/>
                  </a:lnTo>
                  <a:lnTo>
                    <a:pt x="630478" y="643636"/>
                  </a:lnTo>
                  <a:lnTo>
                    <a:pt x="677989" y="648919"/>
                  </a:lnTo>
                  <a:lnTo>
                    <a:pt x="726452" y="650709"/>
                  </a:lnTo>
                  <a:lnTo>
                    <a:pt x="726452" y="643699"/>
                  </a:lnTo>
                  <a:close/>
                </a:path>
                <a:path w="727075" h="727075">
                  <a:moveTo>
                    <a:pt x="726452" y="605586"/>
                  </a:moveTo>
                  <a:lnTo>
                    <a:pt x="679234" y="603770"/>
                  </a:lnTo>
                  <a:lnTo>
                    <a:pt x="632993" y="598373"/>
                  </a:lnTo>
                  <a:lnTo>
                    <a:pt x="587857" y="589572"/>
                  </a:lnTo>
                  <a:lnTo>
                    <a:pt x="543979" y="577469"/>
                  </a:lnTo>
                  <a:lnTo>
                    <a:pt x="501484" y="562203"/>
                  </a:lnTo>
                  <a:lnTo>
                    <a:pt x="460514" y="543941"/>
                  </a:lnTo>
                  <a:lnTo>
                    <a:pt x="421208" y="522782"/>
                  </a:lnTo>
                  <a:lnTo>
                    <a:pt x="383692" y="498881"/>
                  </a:lnTo>
                  <a:lnTo>
                    <a:pt x="348107" y="472363"/>
                  </a:lnTo>
                  <a:lnTo>
                    <a:pt x="314591" y="443382"/>
                  </a:lnTo>
                  <a:lnTo>
                    <a:pt x="283260" y="412051"/>
                  </a:lnTo>
                  <a:lnTo>
                    <a:pt x="254279" y="378523"/>
                  </a:lnTo>
                  <a:lnTo>
                    <a:pt x="227774" y="342925"/>
                  </a:lnTo>
                  <a:lnTo>
                    <a:pt x="203885" y="305396"/>
                  </a:lnTo>
                  <a:lnTo>
                    <a:pt x="182727" y="266065"/>
                  </a:lnTo>
                  <a:lnTo>
                    <a:pt x="164452" y="225082"/>
                  </a:lnTo>
                  <a:lnTo>
                    <a:pt x="149199" y="182575"/>
                  </a:lnTo>
                  <a:lnTo>
                    <a:pt x="137096" y="138671"/>
                  </a:lnTo>
                  <a:lnTo>
                    <a:pt x="128295" y="93522"/>
                  </a:lnTo>
                  <a:lnTo>
                    <a:pt x="122897" y="47244"/>
                  </a:lnTo>
                  <a:lnTo>
                    <a:pt x="121081" y="0"/>
                  </a:lnTo>
                  <a:lnTo>
                    <a:pt x="114071" y="0"/>
                  </a:lnTo>
                  <a:lnTo>
                    <a:pt x="115912" y="47802"/>
                  </a:lnTo>
                  <a:lnTo>
                    <a:pt x="121361" y="94615"/>
                  </a:lnTo>
                  <a:lnTo>
                    <a:pt x="130276" y="140296"/>
                  </a:lnTo>
                  <a:lnTo>
                    <a:pt x="142519" y="184708"/>
                  </a:lnTo>
                  <a:lnTo>
                    <a:pt x="157937" y="227723"/>
                  </a:lnTo>
                  <a:lnTo>
                    <a:pt x="176415" y="269176"/>
                  </a:lnTo>
                  <a:lnTo>
                    <a:pt x="197815" y="308965"/>
                  </a:lnTo>
                  <a:lnTo>
                    <a:pt x="221983" y="346925"/>
                  </a:lnTo>
                  <a:lnTo>
                    <a:pt x="248793" y="382930"/>
                  </a:lnTo>
                  <a:lnTo>
                    <a:pt x="278104" y="416852"/>
                  </a:lnTo>
                  <a:lnTo>
                    <a:pt x="309791" y="448538"/>
                  </a:lnTo>
                  <a:lnTo>
                    <a:pt x="343700" y="477850"/>
                  </a:lnTo>
                  <a:lnTo>
                    <a:pt x="379691" y="504672"/>
                  </a:lnTo>
                  <a:lnTo>
                    <a:pt x="417639" y="528840"/>
                  </a:lnTo>
                  <a:lnTo>
                    <a:pt x="457403" y="550240"/>
                  </a:lnTo>
                  <a:lnTo>
                    <a:pt x="498856" y="568718"/>
                  </a:lnTo>
                  <a:lnTo>
                    <a:pt x="541845" y="584149"/>
                  </a:lnTo>
                  <a:lnTo>
                    <a:pt x="586232" y="596392"/>
                  </a:lnTo>
                  <a:lnTo>
                    <a:pt x="631888" y="605294"/>
                  </a:lnTo>
                  <a:lnTo>
                    <a:pt x="678675" y="610743"/>
                  </a:lnTo>
                  <a:lnTo>
                    <a:pt x="726452" y="612597"/>
                  </a:lnTo>
                  <a:lnTo>
                    <a:pt x="726452" y="605586"/>
                  </a:lnTo>
                  <a:close/>
                </a:path>
                <a:path w="727075" h="727075">
                  <a:moveTo>
                    <a:pt x="726452" y="567499"/>
                  </a:moveTo>
                  <a:lnTo>
                    <a:pt x="677595" y="565416"/>
                  </a:lnTo>
                  <a:lnTo>
                    <a:pt x="629881" y="559269"/>
                  </a:lnTo>
                  <a:lnTo>
                    <a:pt x="583463" y="549236"/>
                  </a:lnTo>
                  <a:lnTo>
                    <a:pt x="538543" y="535482"/>
                  </a:lnTo>
                  <a:lnTo>
                    <a:pt x="495261" y="518185"/>
                  </a:lnTo>
                  <a:lnTo>
                    <a:pt x="453809" y="497509"/>
                  </a:lnTo>
                  <a:lnTo>
                    <a:pt x="414350" y="473633"/>
                  </a:lnTo>
                  <a:lnTo>
                    <a:pt x="377063" y="446735"/>
                  </a:lnTo>
                  <a:lnTo>
                    <a:pt x="342112" y="416979"/>
                  </a:lnTo>
                  <a:lnTo>
                    <a:pt x="309676" y="384530"/>
                  </a:lnTo>
                  <a:lnTo>
                    <a:pt x="279920" y="349567"/>
                  </a:lnTo>
                  <a:lnTo>
                    <a:pt x="253034" y="312267"/>
                  </a:lnTo>
                  <a:lnTo>
                    <a:pt x="229158" y="272796"/>
                  </a:lnTo>
                  <a:lnTo>
                    <a:pt x="208495" y="231330"/>
                  </a:lnTo>
                  <a:lnTo>
                    <a:pt x="191198" y="188023"/>
                  </a:lnTo>
                  <a:lnTo>
                    <a:pt x="177444" y="143065"/>
                  </a:lnTo>
                  <a:lnTo>
                    <a:pt x="167411" y="96634"/>
                  </a:lnTo>
                  <a:lnTo>
                    <a:pt x="161264" y="48882"/>
                  </a:lnTo>
                  <a:lnTo>
                    <a:pt x="159169" y="0"/>
                  </a:lnTo>
                  <a:lnTo>
                    <a:pt x="151942" y="0"/>
                  </a:lnTo>
                  <a:lnTo>
                    <a:pt x="153860" y="47053"/>
                  </a:lnTo>
                  <a:lnTo>
                    <a:pt x="159486" y="93078"/>
                  </a:lnTo>
                  <a:lnTo>
                    <a:pt x="168681" y="137909"/>
                  </a:lnTo>
                  <a:lnTo>
                    <a:pt x="181305" y="181419"/>
                  </a:lnTo>
                  <a:lnTo>
                    <a:pt x="197192" y="223456"/>
                  </a:lnTo>
                  <a:lnTo>
                    <a:pt x="216204" y="263855"/>
                  </a:lnTo>
                  <a:lnTo>
                    <a:pt x="238188" y="302475"/>
                  </a:lnTo>
                  <a:lnTo>
                    <a:pt x="262991" y="339166"/>
                  </a:lnTo>
                  <a:lnTo>
                    <a:pt x="290474" y="373773"/>
                  </a:lnTo>
                  <a:lnTo>
                    <a:pt x="320484" y="406158"/>
                  </a:lnTo>
                  <a:lnTo>
                    <a:pt x="352856" y="436168"/>
                  </a:lnTo>
                  <a:lnTo>
                    <a:pt x="387464" y="463651"/>
                  </a:lnTo>
                  <a:lnTo>
                    <a:pt x="424141" y="488467"/>
                  </a:lnTo>
                  <a:lnTo>
                    <a:pt x="462749" y="510451"/>
                  </a:lnTo>
                  <a:lnTo>
                    <a:pt x="503123" y="529463"/>
                  </a:lnTo>
                  <a:lnTo>
                    <a:pt x="545134" y="545363"/>
                  </a:lnTo>
                  <a:lnTo>
                    <a:pt x="588619" y="557974"/>
                  </a:lnTo>
                  <a:lnTo>
                    <a:pt x="633437" y="567169"/>
                  </a:lnTo>
                  <a:lnTo>
                    <a:pt x="679424" y="572808"/>
                  </a:lnTo>
                  <a:lnTo>
                    <a:pt x="726452" y="574713"/>
                  </a:lnTo>
                  <a:lnTo>
                    <a:pt x="726452" y="567499"/>
                  </a:lnTo>
                  <a:close/>
                </a:path>
                <a:path w="727075" h="727075">
                  <a:moveTo>
                    <a:pt x="726452" y="529386"/>
                  </a:moveTo>
                  <a:lnTo>
                    <a:pt x="678383" y="527227"/>
                  </a:lnTo>
                  <a:lnTo>
                    <a:pt x="631494" y="520839"/>
                  </a:lnTo>
                  <a:lnTo>
                    <a:pt x="585990" y="510451"/>
                  </a:lnTo>
                  <a:lnTo>
                    <a:pt x="542061" y="496214"/>
                  </a:lnTo>
                  <a:lnTo>
                    <a:pt x="499872" y="478332"/>
                  </a:lnTo>
                  <a:lnTo>
                    <a:pt x="459638" y="456996"/>
                  </a:lnTo>
                  <a:lnTo>
                    <a:pt x="421538" y="432396"/>
                  </a:lnTo>
                  <a:lnTo>
                    <a:pt x="385762" y="404710"/>
                  </a:lnTo>
                  <a:lnTo>
                    <a:pt x="352501" y="374142"/>
                  </a:lnTo>
                  <a:lnTo>
                    <a:pt x="321932" y="340868"/>
                  </a:lnTo>
                  <a:lnTo>
                    <a:pt x="294259" y="305079"/>
                  </a:lnTo>
                  <a:lnTo>
                    <a:pt x="269659" y="266966"/>
                  </a:lnTo>
                  <a:lnTo>
                    <a:pt x="248323" y="226707"/>
                  </a:lnTo>
                  <a:lnTo>
                    <a:pt x="230454" y="184518"/>
                  </a:lnTo>
                  <a:lnTo>
                    <a:pt x="216217" y="140550"/>
                  </a:lnTo>
                  <a:lnTo>
                    <a:pt x="205816" y="95021"/>
                  </a:lnTo>
                  <a:lnTo>
                    <a:pt x="199440" y="48107"/>
                  </a:lnTo>
                  <a:lnTo>
                    <a:pt x="197269" y="0"/>
                  </a:lnTo>
                  <a:lnTo>
                    <a:pt x="190042" y="0"/>
                  </a:lnTo>
                  <a:lnTo>
                    <a:pt x="192239" y="48755"/>
                  </a:lnTo>
                  <a:lnTo>
                    <a:pt x="198704" y="96304"/>
                  </a:lnTo>
                  <a:lnTo>
                    <a:pt x="209257" y="142455"/>
                  </a:lnTo>
                  <a:lnTo>
                    <a:pt x="223685" y="187020"/>
                  </a:lnTo>
                  <a:lnTo>
                    <a:pt x="241808" y="229793"/>
                  </a:lnTo>
                  <a:lnTo>
                    <a:pt x="263436" y="270586"/>
                  </a:lnTo>
                  <a:lnTo>
                    <a:pt x="288366" y="309232"/>
                  </a:lnTo>
                  <a:lnTo>
                    <a:pt x="316420" y="345503"/>
                  </a:lnTo>
                  <a:lnTo>
                    <a:pt x="347408" y="379234"/>
                  </a:lnTo>
                  <a:lnTo>
                    <a:pt x="381127" y="410235"/>
                  </a:lnTo>
                  <a:lnTo>
                    <a:pt x="417398" y="438289"/>
                  </a:lnTo>
                  <a:lnTo>
                    <a:pt x="456018" y="463232"/>
                  </a:lnTo>
                  <a:lnTo>
                    <a:pt x="496798" y="484860"/>
                  </a:lnTo>
                  <a:lnTo>
                    <a:pt x="539559" y="502996"/>
                  </a:lnTo>
                  <a:lnTo>
                    <a:pt x="584085" y="517423"/>
                  </a:lnTo>
                  <a:lnTo>
                    <a:pt x="630212" y="527964"/>
                  </a:lnTo>
                  <a:lnTo>
                    <a:pt x="677722" y="534428"/>
                  </a:lnTo>
                  <a:lnTo>
                    <a:pt x="726452" y="536625"/>
                  </a:lnTo>
                  <a:lnTo>
                    <a:pt x="726452" y="529386"/>
                  </a:lnTo>
                  <a:close/>
                </a:path>
                <a:path w="727075" h="727075">
                  <a:moveTo>
                    <a:pt x="726452" y="491540"/>
                  </a:moveTo>
                  <a:lnTo>
                    <a:pt x="679221" y="489280"/>
                  </a:lnTo>
                  <a:lnTo>
                    <a:pt x="633234" y="482650"/>
                  </a:lnTo>
                  <a:lnTo>
                    <a:pt x="588708" y="471855"/>
                  </a:lnTo>
                  <a:lnTo>
                    <a:pt x="545858" y="457098"/>
                  </a:lnTo>
                  <a:lnTo>
                    <a:pt x="504888" y="438607"/>
                  </a:lnTo>
                  <a:lnTo>
                    <a:pt x="465988" y="416560"/>
                  </a:lnTo>
                  <a:lnTo>
                    <a:pt x="429387" y="391185"/>
                  </a:lnTo>
                  <a:lnTo>
                    <a:pt x="395287" y="362686"/>
                  </a:lnTo>
                  <a:lnTo>
                    <a:pt x="363893" y="331266"/>
                  </a:lnTo>
                  <a:lnTo>
                    <a:pt x="335419" y="297154"/>
                  </a:lnTo>
                  <a:lnTo>
                    <a:pt x="310057" y="260527"/>
                  </a:lnTo>
                  <a:lnTo>
                    <a:pt x="288036" y="221615"/>
                  </a:lnTo>
                  <a:lnTo>
                    <a:pt x="269557" y="180619"/>
                  </a:lnTo>
                  <a:lnTo>
                    <a:pt x="254812" y="137756"/>
                  </a:lnTo>
                  <a:lnTo>
                    <a:pt x="244030" y="93218"/>
                  </a:lnTo>
                  <a:lnTo>
                    <a:pt x="237401" y="47231"/>
                  </a:lnTo>
                  <a:lnTo>
                    <a:pt x="235153" y="0"/>
                  </a:lnTo>
                  <a:lnTo>
                    <a:pt x="228142" y="0"/>
                  </a:lnTo>
                  <a:lnTo>
                    <a:pt x="230428" y="47917"/>
                  </a:lnTo>
                  <a:lnTo>
                    <a:pt x="237147" y="94576"/>
                  </a:lnTo>
                  <a:lnTo>
                    <a:pt x="248094" y="139750"/>
                  </a:lnTo>
                  <a:lnTo>
                    <a:pt x="263055" y="183235"/>
                  </a:lnTo>
                  <a:lnTo>
                    <a:pt x="281813" y="224815"/>
                  </a:lnTo>
                  <a:lnTo>
                    <a:pt x="304152" y="264274"/>
                  </a:lnTo>
                  <a:lnTo>
                    <a:pt x="329882" y="301421"/>
                  </a:lnTo>
                  <a:lnTo>
                    <a:pt x="358775" y="336029"/>
                  </a:lnTo>
                  <a:lnTo>
                    <a:pt x="390613" y="367880"/>
                  </a:lnTo>
                  <a:lnTo>
                    <a:pt x="425208" y="396786"/>
                  </a:lnTo>
                  <a:lnTo>
                    <a:pt x="462330" y="422516"/>
                  </a:lnTo>
                  <a:lnTo>
                    <a:pt x="501777" y="444868"/>
                  </a:lnTo>
                  <a:lnTo>
                    <a:pt x="543331" y="463626"/>
                  </a:lnTo>
                  <a:lnTo>
                    <a:pt x="586790" y="478586"/>
                  </a:lnTo>
                  <a:lnTo>
                    <a:pt x="631939" y="489534"/>
                  </a:lnTo>
                  <a:lnTo>
                    <a:pt x="678561" y="496252"/>
                  </a:lnTo>
                  <a:lnTo>
                    <a:pt x="726452" y="498538"/>
                  </a:lnTo>
                  <a:lnTo>
                    <a:pt x="726452" y="491540"/>
                  </a:lnTo>
                  <a:close/>
                </a:path>
                <a:path w="727075" h="727075">
                  <a:moveTo>
                    <a:pt x="726452" y="453428"/>
                  </a:moveTo>
                  <a:lnTo>
                    <a:pt x="680199" y="451078"/>
                  </a:lnTo>
                  <a:lnTo>
                    <a:pt x="635254" y="444195"/>
                  </a:lnTo>
                  <a:lnTo>
                    <a:pt x="591858" y="433006"/>
                  </a:lnTo>
                  <a:lnTo>
                    <a:pt x="550252" y="417741"/>
                  </a:lnTo>
                  <a:lnTo>
                    <a:pt x="510641" y="398614"/>
                  </a:lnTo>
                  <a:lnTo>
                    <a:pt x="473278" y="375881"/>
                  </a:lnTo>
                  <a:lnTo>
                    <a:pt x="438365" y="349758"/>
                  </a:lnTo>
                  <a:lnTo>
                    <a:pt x="406171" y="320471"/>
                  </a:lnTo>
                  <a:lnTo>
                    <a:pt x="376885" y="288251"/>
                  </a:lnTo>
                  <a:lnTo>
                    <a:pt x="350774" y="253339"/>
                  </a:lnTo>
                  <a:lnTo>
                    <a:pt x="328041" y="215950"/>
                  </a:lnTo>
                  <a:lnTo>
                    <a:pt x="308927" y="176326"/>
                  </a:lnTo>
                  <a:lnTo>
                    <a:pt x="293662" y="134683"/>
                  </a:lnTo>
                  <a:lnTo>
                    <a:pt x="282473" y="91262"/>
                  </a:lnTo>
                  <a:lnTo>
                    <a:pt x="275590" y="46291"/>
                  </a:lnTo>
                  <a:lnTo>
                    <a:pt x="273240" y="0"/>
                  </a:lnTo>
                  <a:lnTo>
                    <a:pt x="266242" y="0"/>
                  </a:lnTo>
                  <a:lnTo>
                    <a:pt x="268617" y="47015"/>
                  </a:lnTo>
                  <a:lnTo>
                    <a:pt x="275602" y="92697"/>
                  </a:lnTo>
                  <a:lnTo>
                    <a:pt x="286969" y="136791"/>
                  </a:lnTo>
                  <a:lnTo>
                    <a:pt x="302463" y="179082"/>
                  </a:lnTo>
                  <a:lnTo>
                    <a:pt x="321868" y="219329"/>
                  </a:lnTo>
                  <a:lnTo>
                    <a:pt x="344944" y="257289"/>
                  </a:lnTo>
                  <a:lnTo>
                    <a:pt x="371462" y="292747"/>
                  </a:lnTo>
                  <a:lnTo>
                    <a:pt x="401193" y="325450"/>
                  </a:lnTo>
                  <a:lnTo>
                    <a:pt x="433882" y="355180"/>
                  </a:lnTo>
                  <a:lnTo>
                    <a:pt x="469328" y="381711"/>
                  </a:lnTo>
                  <a:lnTo>
                    <a:pt x="507276" y="404799"/>
                  </a:lnTo>
                  <a:lnTo>
                    <a:pt x="547497" y="424205"/>
                  </a:lnTo>
                  <a:lnTo>
                    <a:pt x="589749" y="439699"/>
                  </a:lnTo>
                  <a:lnTo>
                    <a:pt x="633818" y="451065"/>
                  </a:lnTo>
                  <a:lnTo>
                    <a:pt x="679462" y="458050"/>
                  </a:lnTo>
                  <a:lnTo>
                    <a:pt x="726452" y="460425"/>
                  </a:lnTo>
                  <a:lnTo>
                    <a:pt x="726452" y="453428"/>
                  </a:lnTo>
                  <a:close/>
                </a:path>
                <a:path w="727075" h="727075">
                  <a:moveTo>
                    <a:pt x="726452" y="415340"/>
                  </a:moveTo>
                  <a:lnTo>
                    <a:pt x="678129" y="412534"/>
                  </a:lnTo>
                  <a:lnTo>
                    <a:pt x="631418" y="404355"/>
                  </a:lnTo>
                  <a:lnTo>
                    <a:pt x="586638" y="391083"/>
                  </a:lnTo>
                  <a:lnTo>
                    <a:pt x="544093" y="373062"/>
                  </a:lnTo>
                  <a:lnTo>
                    <a:pt x="504113" y="350583"/>
                  </a:lnTo>
                  <a:lnTo>
                    <a:pt x="467017" y="323977"/>
                  </a:lnTo>
                  <a:lnTo>
                    <a:pt x="433095" y="293547"/>
                  </a:lnTo>
                  <a:lnTo>
                    <a:pt x="402678" y="259613"/>
                  </a:lnTo>
                  <a:lnTo>
                    <a:pt x="376085" y="222491"/>
                  </a:lnTo>
                  <a:lnTo>
                    <a:pt x="353606" y="182486"/>
                  </a:lnTo>
                  <a:lnTo>
                    <a:pt x="335584" y="139928"/>
                  </a:lnTo>
                  <a:lnTo>
                    <a:pt x="322326" y="95110"/>
                  </a:lnTo>
                  <a:lnTo>
                    <a:pt x="314134" y="48361"/>
                  </a:lnTo>
                  <a:lnTo>
                    <a:pt x="311340" y="0"/>
                  </a:lnTo>
                  <a:lnTo>
                    <a:pt x="304101" y="0"/>
                  </a:lnTo>
                  <a:lnTo>
                    <a:pt x="306946" y="49199"/>
                  </a:lnTo>
                  <a:lnTo>
                    <a:pt x="315277" y="96748"/>
                  </a:lnTo>
                  <a:lnTo>
                    <a:pt x="328777" y="142341"/>
                  </a:lnTo>
                  <a:lnTo>
                    <a:pt x="347116" y="185648"/>
                  </a:lnTo>
                  <a:lnTo>
                    <a:pt x="369989" y="226339"/>
                  </a:lnTo>
                  <a:lnTo>
                    <a:pt x="397052" y="264109"/>
                  </a:lnTo>
                  <a:lnTo>
                    <a:pt x="428002" y="298627"/>
                  </a:lnTo>
                  <a:lnTo>
                    <a:pt x="462508" y="329590"/>
                  </a:lnTo>
                  <a:lnTo>
                    <a:pt x="500265" y="356654"/>
                  </a:lnTo>
                  <a:lnTo>
                    <a:pt x="540943" y="379526"/>
                  </a:lnTo>
                  <a:lnTo>
                    <a:pt x="584212" y="397865"/>
                  </a:lnTo>
                  <a:lnTo>
                    <a:pt x="629767" y="411365"/>
                  </a:lnTo>
                  <a:lnTo>
                    <a:pt x="677291" y="419696"/>
                  </a:lnTo>
                  <a:lnTo>
                    <a:pt x="726452" y="422554"/>
                  </a:lnTo>
                  <a:lnTo>
                    <a:pt x="726452" y="415340"/>
                  </a:lnTo>
                  <a:close/>
                </a:path>
                <a:path w="727075" h="727075">
                  <a:moveTo>
                    <a:pt x="726452" y="377456"/>
                  </a:moveTo>
                  <a:lnTo>
                    <a:pt x="679246" y="374510"/>
                  </a:lnTo>
                  <a:lnTo>
                    <a:pt x="633755" y="365899"/>
                  </a:lnTo>
                  <a:lnTo>
                    <a:pt x="590346" y="351993"/>
                  </a:lnTo>
                  <a:lnTo>
                    <a:pt x="549363" y="333146"/>
                  </a:lnTo>
                  <a:lnTo>
                    <a:pt x="511187" y="309702"/>
                  </a:lnTo>
                  <a:lnTo>
                    <a:pt x="476148" y="282028"/>
                  </a:lnTo>
                  <a:lnTo>
                    <a:pt x="444627" y="250494"/>
                  </a:lnTo>
                  <a:lnTo>
                    <a:pt x="416966" y="215442"/>
                  </a:lnTo>
                  <a:lnTo>
                    <a:pt x="393534" y="177241"/>
                  </a:lnTo>
                  <a:lnTo>
                    <a:pt x="374688" y="136232"/>
                  </a:lnTo>
                  <a:lnTo>
                    <a:pt x="360781" y="92786"/>
                  </a:lnTo>
                  <a:lnTo>
                    <a:pt x="352171" y="47244"/>
                  </a:lnTo>
                  <a:lnTo>
                    <a:pt x="349224" y="0"/>
                  </a:lnTo>
                  <a:lnTo>
                    <a:pt x="342214" y="0"/>
                  </a:lnTo>
                  <a:lnTo>
                    <a:pt x="345224" y="48145"/>
                  </a:lnTo>
                  <a:lnTo>
                    <a:pt x="353987" y="94526"/>
                  </a:lnTo>
                  <a:lnTo>
                    <a:pt x="368147" y="138785"/>
                  </a:lnTo>
                  <a:lnTo>
                    <a:pt x="387337" y="180555"/>
                  </a:lnTo>
                  <a:lnTo>
                    <a:pt x="411200" y="219481"/>
                  </a:lnTo>
                  <a:lnTo>
                    <a:pt x="439369" y="255181"/>
                  </a:lnTo>
                  <a:lnTo>
                    <a:pt x="471474" y="287299"/>
                  </a:lnTo>
                  <a:lnTo>
                    <a:pt x="507149" y="315468"/>
                  </a:lnTo>
                  <a:lnTo>
                    <a:pt x="546049" y="339344"/>
                  </a:lnTo>
                  <a:lnTo>
                    <a:pt x="587781" y="358533"/>
                  </a:lnTo>
                  <a:lnTo>
                    <a:pt x="632015" y="372694"/>
                  </a:lnTo>
                  <a:lnTo>
                    <a:pt x="678357" y="381457"/>
                  </a:lnTo>
                  <a:lnTo>
                    <a:pt x="726452" y="384467"/>
                  </a:lnTo>
                  <a:lnTo>
                    <a:pt x="726452" y="377456"/>
                  </a:lnTo>
                  <a:close/>
                </a:path>
                <a:path w="727075" h="727075">
                  <a:moveTo>
                    <a:pt x="726452" y="339369"/>
                  </a:moveTo>
                  <a:lnTo>
                    <a:pt x="680554" y="336270"/>
                  </a:lnTo>
                  <a:lnTo>
                    <a:pt x="636485" y="327215"/>
                  </a:lnTo>
                  <a:lnTo>
                    <a:pt x="594677" y="312635"/>
                  </a:lnTo>
                  <a:lnTo>
                    <a:pt x="555523" y="292938"/>
                  </a:lnTo>
                  <a:lnTo>
                    <a:pt x="519442" y="268516"/>
                  </a:lnTo>
                  <a:lnTo>
                    <a:pt x="486854" y="239801"/>
                  </a:lnTo>
                  <a:lnTo>
                    <a:pt x="458139" y="207187"/>
                  </a:lnTo>
                  <a:lnTo>
                    <a:pt x="433730" y="171081"/>
                  </a:lnTo>
                  <a:lnTo>
                    <a:pt x="414032" y="131902"/>
                  </a:lnTo>
                  <a:lnTo>
                    <a:pt x="399453" y="90055"/>
                  </a:lnTo>
                  <a:lnTo>
                    <a:pt x="390410" y="45948"/>
                  </a:lnTo>
                  <a:lnTo>
                    <a:pt x="387311" y="0"/>
                  </a:lnTo>
                  <a:lnTo>
                    <a:pt x="380301" y="0"/>
                  </a:lnTo>
                  <a:lnTo>
                    <a:pt x="383476" y="46913"/>
                  </a:lnTo>
                  <a:lnTo>
                    <a:pt x="392696" y="91948"/>
                  </a:lnTo>
                  <a:lnTo>
                    <a:pt x="407568" y="134658"/>
                  </a:lnTo>
                  <a:lnTo>
                    <a:pt x="427672" y="174650"/>
                  </a:lnTo>
                  <a:lnTo>
                    <a:pt x="452577" y="211493"/>
                  </a:lnTo>
                  <a:lnTo>
                    <a:pt x="481863" y="244779"/>
                  </a:lnTo>
                  <a:lnTo>
                    <a:pt x="515137" y="274091"/>
                  </a:lnTo>
                  <a:lnTo>
                    <a:pt x="551954" y="298996"/>
                  </a:lnTo>
                  <a:lnTo>
                    <a:pt x="591921" y="319100"/>
                  </a:lnTo>
                  <a:lnTo>
                    <a:pt x="634606" y="333984"/>
                  </a:lnTo>
                  <a:lnTo>
                    <a:pt x="679589" y="343204"/>
                  </a:lnTo>
                  <a:lnTo>
                    <a:pt x="726452" y="346379"/>
                  </a:lnTo>
                  <a:lnTo>
                    <a:pt x="726452" y="339369"/>
                  </a:lnTo>
                  <a:close/>
                </a:path>
                <a:path w="727075" h="727075">
                  <a:moveTo>
                    <a:pt x="726452" y="301256"/>
                  </a:moveTo>
                  <a:lnTo>
                    <a:pt x="677697" y="297307"/>
                  </a:lnTo>
                  <a:lnTo>
                    <a:pt x="631418" y="285877"/>
                  </a:lnTo>
                  <a:lnTo>
                    <a:pt x="588251" y="267589"/>
                  </a:lnTo>
                  <a:lnTo>
                    <a:pt x="548805" y="243078"/>
                  </a:lnTo>
                  <a:lnTo>
                    <a:pt x="513702" y="212940"/>
                  </a:lnTo>
                  <a:lnTo>
                    <a:pt x="483590" y="177825"/>
                  </a:lnTo>
                  <a:lnTo>
                    <a:pt x="459079" y="138353"/>
                  </a:lnTo>
                  <a:lnTo>
                    <a:pt x="440791" y="95135"/>
                  </a:lnTo>
                  <a:lnTo>
                    <a:pt x="429374" y="48806"/>
                  </a:lnTo>
                  <a:lnTo>
                    <a:pt x="425424" y="0"/>
                  </a:lnTo>
                  <a:lnTo>
                    <a:pt x="418185" y="0"/>
                  </a:lnTo>
                  <a:lnTo>
                    <a:pt x="421538" y="45478"/>
                  </a:lnTo>
                  <a:lnTo>
                    <a:pt x="431279" y="88925"/>
                  </a:lnTo>
                  <a:lnTo>
                    <a:pt x="446925" y="129844"/>
                  </a:lnTo>
                  <a:lnTo>
                    <a:pt x="467995" y="167767"/>
                  </a:lnTo>
                  <a:lnTo>
                    <a:pt x="493991" y="202196"/>
                  </a:lnTo>
                  <a:lnTo>
                    <a:pt x="524433" y="232664"/>
                  </a:lnTo>
                  <a:lnTo>
                    <a:pt x="558850" y="258673"/>
                  </a:lnTo>
                  <a:lnTo>
                    <a:pt x="596747" y="279742"/>
                  </a:lnTo>
                  <a:lnTo>
                    <a:pt x="637628" y="295402"/>
                  </a:lnTo>
                  <a:lnTo>
                    <a:pt x="681024" y="305142"/>
                  </a:lnTo>
                  <a:lnTo>
                    <a:pt x="726452" y="308495"/>
                  </a:lnTo>
                  <a:lnTo>
                    <a:pt x="726452" y="301256"/>
                  </a:lnTo>
                  <a:close/>
                </a:path>
                <a:path w="727075" h="727075">
                  <a:moveTo>
                    <a:pt x="726452" y="263169"/>
                  </a:moveTo>
                  <a:lnTo>
                    <a:pt x="679259" y="258914"/>
                  </a:lnTo>
                  <a:lnTo>
                    <a:pt x="634822" y="246684"/>
                  </a:lnTo>
                  <a:lnTo>
                    <a:pt x="593864" y="227190"/>
                  </a:lnTo>
                  <a:lnTo>
                    <a:pt x="557161" y="201206"/>
                  </a:lnTo>
                  <a:lnTo>
                    <a:pt x="525449" y="169481"/>
                  </a:lnTo>
                  <a:lnTo>
                    <a:pt x="499465" y="132740"/>
                  </a:lnTo>
                  <a:lnTo>
                    <a:pt x="479983" y="91744"/>
                  </a:lnTo>
                  <a:lnTo>
                    <a:pt x="467753" y="47256"/>
                  </a:lnTo>
                  <a:lnTo>
                    <a:pt x="463499" y="0"/>
                  </a:lnTo>
                  <a:lnTo>
                    <a:pt x="456298" y="0"/>
                  </a:lnTo>
                  <a:lnTo>
                    <a:pt x="460654" y="48539"/>
                  </a:lnTo>
                  <a:lnTo>
                    <a:pt x="473240" y="94246"/>
                  </a:lnTo>
                  <a:lnTo>
                    <a:pt x="493255" y="136359"/>
                  </a:lnTo>
                  <a:lnTo>
                    <a:pt x="519938" y="174117"/>
                  </a:lnTo>
                  <a:lnTo>
                    <a:pt x="552526" y="206717"/>
                  </a:lnTo>
                  <a:lnTo>
                    <a:pt x="590245" y="233426"/>
                  </a:lnTo>
                  <a:lnTo>
                    <a:pt x="632320" y="253453"/>
                  </a:lnTo>
                  <a:lnTo>
                    <a:pt x="677976" y="266026"/>
                  </a:lnTo>
                  <a:lnTo>
                    <a:pt x="726452" y="270395"/>
                  </a:lnTo>
                  <a:lnTo>
                    <a:pt x="726452" y="263169"/>
                  </a:lnTo>
                  <a:close/>
                </a:path>
              </a:pathLst>
            </a:custGeom>
            <a:solidFill>
              <a:srgbClr val="FBDC0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endParaRPr>
            </a:p>
          </p:txBody>
        </p:sp>
        <p:pic>
          <p:nvPicPr>
            <p:cNvPr id="18" name="object 11">
              <a:extLst>
                <a:ext uri="{FF2B5EF4-FFF2-40B4-BE49-F238E27FC236}">
                  <a16:creationId xmlns:a16="http://schemas.microsoft.com/office/drawing/2014/main" id="{E5DA990E-E45A-4E22-A796-487F7EE106E7}"/>
                </a:ext>
              </a:extLst>
            </p:cNvPr>
            <p:cNvPicPr/>
            <p:nvPr/>
          </p:nvPicPr>
          <p:blipFill>
            <a:blip r:embed="rId4" cstate="print"/>
            <a:stretch>
              <a:fillRect/>
            </a:stretch>
          </p:blipFill>
          <p:spPr>
            <a:xfrm>
              <a:off x="1283007" y="333756"/>
              <a:ext cx="232070" cy="232301"/>
            </a:xfrm>
            <a:prstGeom prst="rect">
              <a:avLst/>
            </a:prstGeom>
          </p:spPr>
        </p:pic>
      </p:grpSp>
      <p:sp>
        <p:nvSpPr>
          <p:cNvPr id="19" name="object 8">
            <a:extLst>
              <a:ext uri="{FF2B5EF4-FFF2-40B4-BE49-F238E27FC236}">
                <a16:creationId xmlns:a16="http://schemas.microsoft.com/office/drawing/2014/main" id="{9721B72B-B841-41BC-B2AC-7DF1A2A1C2C3}"/>
              </a:ext>
            </a:extLst>
          </p:cNvPr>
          <p:cNvSpPr txBox="1"/>
          <p:nvPr/>
        </p:nvSpPr>
        <p:spPr>
          <a:xfrm>
            <a:off x="1113372" y="370009"/>
            <a:ext cx="6410619" cy="367408"/>
          </a:xfrm>
          <a:prstGeom prst="rect">
            <a:avLst/>
          </a:prstGeom>
        </p:spPr>
        <p:txBody>
          <a:bodyPr vert="horz" wrap="square" lIns="0" tIns="13335" rIns="0" bIns="0" rtlCol="0">
            <a:spAutoFit/>
          </a:bodyPr>
          <a:lstStyle/>
          <a:p>
            <a:pPr marL="12700" marR="0" lvl="0" indent="0" defTabSz="914400" rtl="0" eaLnBrk="1" fontAlgn="auto" latinLnBrk="0" hangingPunct="1">
              <a:lnSpc>
                <a:spcPct val="100000"/>
              </a:lnSpc>
              <a:spcBef>
                <a:spcPts val="105"/>
              </a:spcBef>
              <a:spcAft>
                <a:spcPts val="0"/>
              </a:spcAft>
              <a:buClrTx/>
              <a:buSzTx/>
              <a:buFontTx/>
              <a:buNone/>
              <a:tabLst/>
              <a:defRPr/>
            </a:pPr>
            <a:r>
              <a:rPr lang="pt-BR" sz="2300" spc="-5" dirty="0">
                <a:solidFill>
                  <a:prstClr val="black"/>
                </a:solidFill>
                <a:latin typeface="Segoe UI Black"/>
                <a:cs typeface="Segoe UI Black"/>
              </a:rPr>
              <a:t>BIBLIOTECA CIRCULANTE</a:t>
            </a:r>
            <a:endParaRPr kumimoji="0" lang="pt-BR" sz="2300" b="0" i="0" u="none" strike="noStrike" kern="1200" cap="none" spc="-5" normalizeH="0" baseline="0" noProof="0" dirty="0">
              <a:ln>
                <a:noFill/>
              </a:ln>
              <a:solidFill>
                <a:prstClr val="black"/>
              </a:solidFill>
              <a:effectLst/>
              <a:uLnTx/>
              <a:uFillTx/>
              <a:latin typeface="Segoe UI Black"/>
              <a:ea typeface="+mn-ea"/>
              <a:cs typeface="Segoe UI Black"/>
            </a:endParaRPr>
          </a:p>
        </p:txBody>
      </p:sp>
    </p:spTree>
    <p:extLst>
      <p:ext uri="{BB962C8B-B14F-4D97-AF65-F5344CB8AC3E}">
        <p14:creationId xmlns:p14="http://schemas.microsoft.com/office/powerpoint/2010/main" val="11823221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aixaDeTexto 8"/>
          <p:cNvSpPr txBox="1"/>
          <p:nvPr/>
        </p:nvSpPr>
        <p:spPr>
          <a:xfrm>
            <a:off x="395926" y="940975"/>
            <a:ext cx="6587532"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endParaRPr>
          </a:p>
        </p:txBody>
      </p:sp>
      <p:sp>
        <p:nvSpPr>
          <p:cNvPr id="2" name="CaixaDeTexto 1"/>
          <p:cNvSpPr txBox="1"/>
          <p:nvPr/>
        </p:nvSpPr>
        <p:spPr>
          <a:xfrm>
            <a:off x="5797583" y="939671"/>
            <a:ext cx="5680858" cy="563231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800" b="1" i="0" u="none" strike="noStrike" kern="1200" cap="none" spc="0" normalizeH="0" baseline="0" noProof="0" dirty="0">
                <a:ln>
                  <a:noFill/>
                </a:ln>
                <a:solidFill>
                  <a:prstClr val="black"/>
                </a:solidFill>
                <a:effectLst/>
                <a:uLnTx/>
                <a:uFillTx/>
                <a:latin typeface="Calibri" panose="020F0502020204030204"/>
                <a:ea typeface="+mn-ea"/>
                <a:cs typeface="+mn-cs"/>
              </a:rPr>
              <a:t>OBRAS DOADAS: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pt-BR" sz="1800" b="1" i="0" u="none" strike="noStrike" kern="1200" cap="none" spc="0" normalizeH="0" baseline="0" noProof="0" dirty="0">
                <a:ln>
                  <a:noFill/>
                </a:ln>
                <a:solidFill>
                  <a:prstClr val="black"/>
                </a:solidFill>
                <a:effectLst/>
                <a:uLnTx/>
                <a:uFillTx/>
                <a:latin typeface="Calibri" panose="020F0502020204030204"/>
                <a:ea typeface="+mn-ea"/>
                <a:cs typeface="+mn-cs"/>
              </a:rPr>
              <a:t>Viagem pelo Brasil em 52 histórias </a:t>
            </a:r>
            <a:r>
              <a:rPr kumimoji="0" lang="pt-BR" sz="1800" b="0" i="0" u="none" strike="noStrike" kern="1200" cap="none" spc="0" normalizeH="0" baseline="0" noProof="0" dirty="0">
                <a:ln>
                  <a:noFill/>
                </a:ln>
                <a:solidFill>
                  <a:prstClr val="black"/>
                </a:solidFill>
                <a:effectLst/>
                <a:uLnTx/>
                <a:uFillTx/>
                <a:latin typeface="Calibri" panose="020F0502020204030204"/>
                <a:ea typeface="+mn-ea"/>
                <a:cs typeface="+mn-cs"/>
              </a:rPr>
              <a:t>- Salerno, Silvana. Cliente residente em São Paulo, SP.</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lang="pt-BR" dirty="0">
              <a:solidFill>
                <a:prstClr val="black"/>
              </a:solidFill>
              <a:latin typeface="Calibri" panose="020F0502020204030204"/>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pt-BR" sz="1800" b="1" i="0" u="none" strike="noStrike" kern="1200" cap="none" spc="0" normalizeH="0" baseline="0" noProof="0" dirty="0">
                <a:ln>
                  <a:noFill/>
                </a:ln>
                <a:solidFill>
                  <a:prstClr val="black"/>
                </a:solidFill>
                <a:effectLst/>
                <a:uLnTx/>
                <a:uFillTx/>
                <a:latin typeface="Calibri" panose="020F0502020204030204"/>
                <a:ea typeface="+mn-ea"/>
                <a:cs typeface="+mn-cs"/>
              </a:rPr>
              <a:t>Uma breve história do mundo </a:t>
            </a:r>
            <a:r>
              <a:rPr kumimoji="0" lang="pt-BR"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pt-BR" sz="1800" b="0" i="0" u="none" strike="noStrike" kern="1200" cap="none" spc="0" normalizeH="0" baseline="0" noProof="0" dirty="0" err="1">
                <a:ln>
                  <a:noFill/>
                </a:ln>
                <a:solidFill>
                  <a:prstClr val="black"/>
                </a:solidFill>
                <a:effectLst/>
                <a:uLnTx/>
                <a:uFillTx/>
                <a:latin typeface="Calibri" panose="020F0502020204030204"/>
                <a:ea typeface="+mn-ea"/>
                <a:cs typeface="+mn-cs"/>
              </a:rPr>
              <a:t>Blainey</a:t>
            </a:r>
            <a:r>
              <a:rPr kumimoji="0" lang="pt-BR" sz="1800" b="0" i="0" u="none" strike="noStrike" kern="1200" cap="none" spc="0" normalizeH="0" baseline="0" noProof="0" dirty="0">
                <a:ln>
                  <a:noFill/>
                </a:ln>
                <a:solidFill>
                  <a:prstClr val="black"/>
                </a:solidFill>
                <a:effectLst/>
                <a:uLnTx/>
                <a:uFillTx/>
                <a:latin typeface="Calibri" panose="020F0502020204030204"/>
                <a:ea typeface="+mn-ea"/>
                <a:cs typeface="+mn-cs"/>
              </a:rPr>
              <a:t>, Geoffrey. </a:t>
            </a:r>
            <a:r>
              <a:rPr lang="pt-BR" dirty="0">
                <a:solidFill>
                  <a:prstClr val="black"/>
                </a:solidFill>
                <a:latin typeface="Calibri" panose="020F0502020204030204"/>
              </a:rPr>
              <a:t>Cliente residente em São Paulo, SP.   </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pt-BR" sz="1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pt-BR" sz="1800" b="1" i="0" u="none" strike="noStrike" kern="1200" cap="none" spc="0" normalizeH="0" baseline="0" noProof="0" dirty="0">
                <a:ln>
                  <a:noFill/>
                </a:ln>
                <a:solidFill>
                  <a:prstClr val="black"/>
                </a:solidFill>
                <a:effectLst/>
                <a:uLnTx/>
                <a:uFillTx/>
                <a:latin typeface="Calibri" panose="020F0502020204030204"/>
                <a:ea typeface="+mn-ea"/>
                <a:cs typeface="+mn-cs"/>
              </a:rPr>
              <a:t>O Nome da Rosa </a:t>
            </a:r>
            <a:r>
              <a:rPr kumimoji="0" lang="pt-BR" sz="1800" b="0" i="0" u="none" strike="noStrike" kern="1200" cap="none" spc="0" normalizeH="0" baseline="0" noProof="0" dirty="0">
                <a:ln>
                  <a:noFill/>
                </a:ln>
                <a:solidFill>
                  <a:prstClr val="black"/>
                </a:solidFill>
                <a:effectLst/>
                <a:uLnTx/>
                <a:uFillTx/>
                <a:latin typeface="Calibri" panose="020F0502020204030204"/>
                <a:ea typeface="+mn-ea"/>
                <a:cs typeface="+mn-cs"/>
              </a:rPr>
              <a:t>- Eco, Umberto. Cliente residente em São Paulo, SP.   </a:t>
            </a:r>
            <a:endParaRPr lang="pt-BR" dirty="0">
              <a:solidFill>
                <a:prstClr val="black"/>
              </a:solidFill>
              <a:latin typeface="Calibri" panose="020F0502020204030204"/>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pt-BR" sz="1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pt-BR" sz="1800" b="1" i="0" u="none" strike="noStrike" kern="1200" cap="none" spc="0" normalizeH="0" baseline="0" noProof="0" dirty="0">
                <a:ln>
                  <a:noFill/>
                </a:ln>
                <a:solidFill>
                  <a:prstClr val="black"/>
                </a:solidFill>
                <a:effectLst/>
                <a:uLnTx/>
                <a:uFillTx/>
                <a:latin typeface="Calibri" panose="020F0502020204030204"/>
                <a:ea typeface="+mn-ea"/>
                <a:cs typeface="+mn-cs"/>
              </a:rPr>
              <a:t>Os sete maridos de Evelyn Hugo - </a:t>
            </a:r>
            <a:r>
              <a:rPr kumimoji="0" lang="pt-BR" sz="1800" b="0" i="0" u="none" strike="noStrike" kern="1200" cap="none" spc="0" normalizeH="0" baseline="0" noProof="0" dirty="0" err="1">
                <a:ln>
                  <a:noFill/>
                </a:ln>
                <a:solidFill>
                  <a:prstClr val="black"/>
                </a:solidFill>
                <a:effectLst/>
                <a:uLnTx/>
                <a:uFillTx/>
                <a:latin typeface="Calibri" panose="020F0502020204030204"/>
                <a:ea typeface="+mn-ea"/>
                <a:cs typeface="+mn-cs"/>
              </a:rPr>
              <a:t>Reid</a:t>
            </a:r>
            <a:r>
              <a:rPr kumimoji="0" lang="pt-BR" sz="1800" b="0" i="0" u="none" strike="noStrike" kern="1200" cap="none" spc="0" normalizeH="0" baseline="0" noProof="0" dirty="0">
                <a:ln>
                  <a:noFill/>
                </a:ln>
                <a:solidFill>
                  <a:prstClr val="black"/>
                </a:solidFill>
                <a:effectLst/>
                <a:uLnTx/>
                <a:uFillTx/>
                <a:latin typeface="Calibri" panose="020F0502020204030204"/>
                <a:ea typeface="+mn-ea"/>
                <a:cs typeface="+mn-cs"/>
              </a:rPr>
              <a:t>, Taylor Jenkins. Cliente residente em Botucatu, SP.</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pt-BR" sz="1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pt-BR" sz="1800" b="1" i="0" u="none" strike="noStrike" kern="1200" cap="none" spc="0" normalizeH="0" baseline="0" noProof="0" dirty="0">
                <a:ln>
                  <a:noFill/>
                </a:ln>
                <a:solidFill>
                  <a:prstClr val="black"/>
                </a:solidFill>
                <a:effectLst/>
                <a:uLnTx/>
                <a:uFillTx/>
                <a:latin typeface="Calibri" panose="020F0502020204030204"/>
                <a:ea typeface="+mn-ea"/>
                <a:cs typeface="+mn-cs"/>
              </a:rPr>
              <a:t>Ascensão e Queda do Terceiro Reich - Vol. 1: Triunfo e    Consolidação (1933-1939) </a:t>
            </a:r>
            <a:r>
              <a:rPr kumimoji="0" lang="pt-BR"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pt-BR" sz="1800" b="0" i="0" u="none" strike="noStrike" kern="1200" cap="none" spc="0" normalizeH="0" baseline="0" noProof="0" dirty="0" err="1">
                <a:ln>
                  <a:noFill/>
                </a:ln>
                <a:solidFill>
                  <a:prstClr val="black"/>
                </a:solidFill>
                <a:effectLst/>
                <a:uLnTx/>
                <a:uFillTx/>
                <a:latin typeface="Calibri" panose="020F0502020204030204"/>
                <a:ea typeface="+mn-ea"/>
                <a:cs typeface="+mn-cs"/>
              </a:rPr>
              <a:t>Shirer</a:t>
            </a:r>
            <a:r>
              <a:rPr kumimoji="0" lang="pt-BR" sz="1800" b="0" i="0" u="none" strike="noStrike" kern="1200" cap="none" spc="0" normalizeH="0" baseline="0" noProof="0" dirty="0">
                <a:ln>
                  <a:noFill/>
                </a:ln>
                <a:solidFill>
                  <a:prstClr val="black"/>
                </a:solidFill>
                <a:effectLst/>
                <a:uLnTx/>
                <a:uFillTx/>
                <a:latin typeface="Calibri" panose="020F0502020204030204"/>
                <a:ea typeface="+mn-ea"/>
                <a:cs typeface="+mn-cs"/>
              </a:rPr>
              <a:t>, William L. Cliente residente em Belo Horizonte, MG.</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pt-BR" sz="1800" b="1" i="0" u="none" strike="noStrike" kern="1200" cap="none" spc="0" normalizeH="0" baseline="0" noProof="0" dirty="0">
              <a:ln>
                <a:noFill/>
              </a:ln>
              <a:solidFill>
                <a:prstClr val="black">
                  <a:lumMod val="85000"/>
                  <a:lumOff val="15000"/>
                </a:prstClr>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pt-BR" sz="1800" b="1" i="0" u="none" strike="noStrike" kern="1200" cap="none" spc="0" normalizeH="0" baseline="0" noProof="0" dirty="0">
                <a:ln>
                  <a:noFill/>
                </a:ln>
                <a:solidFill>
                  <a:prstClr val="black">
                    <a:lumMod val="85000"/>
                    <a:lumOff val="15000"/>
                  </a:prstClr>
                </a:solidFill>
                <a:effectLst/>
                <a:uLnTx/>
                <a:uFillTx/>
                <a:latin typeface="Calibri" panose="020F0502020204030204"/>
                <a:ea typeface="+mn-ea"/>
                <a:cs typeface="+mn-cs"/>
              </a:rPr>
              <a:t>Preferiu 3 downloads extras na Dorinateca. </a:t>
            </a:r>
            <a:r>
              <a:rPr kumimoji="0" lang="pt-BR" sz="1800" b="0" i="0" u="none" strike="noStrike" kern="1200" cap="none" spc="0" normalizeH="0" baseline="0" noProof="0" dirty="0">
                <a:ln>
                  <a:noFill/>
                </a:ln>
                <a:solidFill>
                  <a:prstClr val="black">
                    <a:lumMod val="85000"/>
                    <a:lumOff val="15000"/>
                  </a:prstClr>
                </a:solidFill>
                <a:effectLst/>
                <a:uLnTx/>
                <a:uFillTx/>
                <a:latin typeface="Calibri" panose="020F0502020204030204"/>
                <a:ea typeface="+mn-ea"/>
                <a:cs typeface="+mn-cs"/>
              </a:rPr>
              <a:t>Cliente residente em Mogi Mirim, SP.</a:t>
            </a:r>
            <a:endParaRPr kumimoji="0" lang="pt-B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11" name="Gráfico 10" descr="Fundo branco. Na parte superior centralizada, está o título em letras grandes e pretas: &quot;Aniversariantes&quot;. Logo abaixo, ocupando a maior parte da imagem, há um gráfico de barras verticais. Cada barra é azul e representa um mês, com o nome do mês escrito em negrito logo abaixo de cada barra, na base do gráfico. Acima de cada barra, há um número em cinza escuro indicando a quantidade de doações realizadas para aniversariantes por mês que são: Janeiro: 5; Fevereiro: 5; Março: 11; Abril: 7; Maio: 6.  As barras têm alturas diferentes, de acordo com os valores apresentados. Fim da descrição." title="Audiodescrição"/>
          <p:cNvGraphicFramePr>
            <a:graphicFrameLocks/>
          </p:cNvGraphicFramePr>
          <p:nvPr>
            <p:extLst>
              <p:ext uri="{D42A27DB-BD31-4B8C-83A1-F6EECF244321}">
                <p14:modId xmlns:p14="http://schemas.microsoft.com/office/powerpoint/2010/main" val="2655332333"/>
              </p:ext>
            </p:extLst>
          </p:nvPr>
        </p:nvGraphicFramePr>
        <p:xfrm>
          <a:off x="395926" y="1667632"/>
          <a:ext cx="5063067" cy="3658231"/>
        </p:xfrm>
        <a:graphic>
          <a:graphicData uri="http://schemas.openxmlformats.org/drawingml/2006/chart">
            <c:chart xmlns:c="http://schemas.openxmlformats.org/drawingml/2006/chart" xmlns:r="http://schemas.openxmlformats.org/officeDocument/2006/relationships" r:id="rId2"/>
          </a:graphicData>
        </a:graphic>
      </p:graphicFrame>
      <p:sp>
        <p:nvSpPr>
          <p:cNvPr id="3" name="Retângulo 2"/>
          <p:cNvSpPr/>
          <p:nvPr/>
        </p:nvSpPr>
        <p:spPr>
          <a:xfrm>
            <a:off x="528467" y="5316861"/>
            <a:ext cx="4797983" cy="600164"/>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100" b="1" i="0" u="none" strike="noStrike" kern="1200" cap="none" spc="0" normalizeH="0" baseline="0" noProof="0" dirty="0">
                <a:ln>
                  <a:noFill/>
                </a:ln>
                <a:solidFill>
                  <a:prstClr val="black"/>
                </a:solidFill>
                <a:effectLst/>
                <a:uLnTx/>
                <a:uFillTx/>
                <a:latin typeface="Calibri" panose="020F0502020204030204"/>
                <a:ea typeface="+mn-ea"/>
                <a:cs typeface="+mn-cs"/>
              </a:rPr>
              <a:t>Descrição de imagem: </a:t>
            </a:r>
            <a:r>
              <a:rPr kumimoji="0" lang="pt-BR" sz="1100" b="0" i="0" u="none" strike="noStrike" kern="1200" cap="none" spc="0" normalizeH="0" baseline="0" noProof="0" dirty="0">
                <a:ln>
                  <a:noFill/>
                </a:ln>
                <a:solidFill>
                  <a:prstClr val="black"/>
                </a:solidFill>
                <a:effectLst/>
                <a:uLnTx/>
                <a:uFillTx/>
                <a:latin typeface="Calibri" panose="020F0502020204030204"/>
                <a:ea typeface="+mn-ea"/>
                <a:cs typeface="+mn-cs"/>
              </a:rPr>
              <a:t>gráfico de barras verticais azul, acima de cada barra número indicando a quantidade de clientes atendidos por mês: Janeiro 5; Fevereiro 5; Março 11; Abril 7; Maio 6. </a:t>
            </a:r>
          </a:p>
        </p:txBody>
      </p:sp>
      <p:grpSp>
        <p:nvGrpSpPr>
          <p:cNvPr id="12" name="object 9">
            <a:extLst>
              <a:ext uri="{FF2B5EF4-FFF2-40B4-BE49-F238E27FC236}">
                <a16:creationId xmlns:a16="http://schemas.microsoft.com/office/drawing/2014/main" id="{119E69FE-25EC-4A4A-867C-4813B6818AB3}"/>
              </a:ext>
            </a:extLst>
          </p:cNvPr>
          <p:cNvGrpSpPr/>
          <p:nvPr/>
        </p:nvGrpSpPr>
        <p:grpSpPr>
          <a:xfrm>
            <a:off x="213639" y="216425"/>
            <a:ext cx="727075" cy="727075"/>
            <a:chOff x="788625" y="333756"/>
            <a:chExt cx="727075" cy="727075"/>
          </a:xfrm>
        </p:grpSpPr>
        <p:sp>
          <p:nvSpPr>
            <p:cNvPr id="14" name="object 10">
              <a:extLst>
                <a:ext uri="{FF2B5EF4-FFF2-40B4-BE49-F238E27FC236}">
                  <a16:creationId xmlns:a16="http://schemas.microsoft.com/office/drawing/2014/main" id="{33EB4553-24A8-4AEF-BD67-2096252AB927}"/>
                </a:ext>
              </a:extLst>
            </p:cNvPr>
            <p:cNvSpPr/>
            <p:nvPr/>
          </p:nvSpPr>
          <p:spPr>
            <a:xfrm>
              <a:off x="788619" y="333768"/>
              <a:ext cx="727075" cy="727075"/>
            </a:xfrm>
            <a:custGeom>
              <a:avLst/>
              <a:gdLst/>
              <a:ahLst/>
              <a:cxnLst/>
              <a:rect l="l" t="t" r="r" b="b"/>
              <a:pathLst>
                <a:path w="727075" h="727075">
                  <a:moveTo>
                    <a:pt x="726452" y="719670"/>
                  </a:moveTo>
                  <a:lnTo>
                    <a:pt x="679246" y="718134"/>
                  </a:lnTo>
                  <a:lnTo>
                    <a:pt x="632828" y="713600"/>
                  </a:lnTo>
                  <a:lnTo>
                    <a:pt x="587324" y="706145"/>
                  </a:lnTo>
                  <a:lnTo>
                    <a:pt x="542810" y="695883"/>
                  </a:lnTo>
                  <a:lnTo>
                    <a:pt x="499376" y="682904"/>
                  </a:lnTo>
                  <a:lnTo>
                    <a:pt x="457136" y="667308"/>
                  </a:lnTo>
                  <a:lnTo>
                    <a:pt x="416166" y="649185"/>
                  </a:lnTo>
                  <a:lnTo>
                    <a:pt x="376580" y="628624"/>
                  </a:lnTo>
                  <a:lnTo>
                    <a:pt x="338467" y="605726"/>
                  </a:lnTo>
                  <a:lnTo>
                    <a:pt x="301917" y="580605"/>
                  </a:lnTo>
                  <a:lnTo>
                    <a:pt x="267042" y="553326"/>
                  </a:lnTo>
                  <a:lnTo>
                    <a:pt x="233921" y="524002"/>
                  </a:lnTo>
                  <a:lnTo>
                    <a:pt x="202653" y="492734"/>
                  </a:lnTo>
                  <a:lnTo>
                    <a:pt x="173329" y="459600"/>
                  </a:lnTo>
                  <a:lnTo>
                    <a:pt x="146062" y="424700"/>
                  </a:lnTo>
                  <a:lnTo>
                    <a:pt x="120929" y="388150"/>
                  </a:lnTo>
                  <a:lnTo>
                    <a:pt x="98044" y="350024"/>
                  </a:lnTo>
                  <a:lnTo>
                    <a:pt x="77495" y="310426"/>
                  </a:lnTo>
                  <a:lnTo>
                    <a:pt x="59359" y="269443"/>
                  </a:lnTo>
                  <a:lnTo>
                    <a:pt x="43764" y="227177"/>
                  </a:lnTo>
                  <a:lnTo>
                    <a:pt x="30784" y="183730"/>
                  </a:lnTo>
                  <a:lnTo>
                    <a:pt x="20523" y="139192"/>
                  </a:lnTo>
                  <a:lnTo>
                    <a:pt x="13081" y="93662"/>
                  </a:lnTo>
                  <a:lnTo>
                    <a:pt x="8547" y="47231"/>
                  </a:lnTo>
                  <a:lnTo>
                    <a:pt x="7010" y="0"/>
                  </a:lnTo>
                  <a:lnTo>
                    <a:pt x="0" y="0"/>
                  </a:lnTo>
                  <a:lnTo>
                    <a:pt x="1549" y="47701"/>
                  </a:lnTo>
                  <a:lnTo>
                    <a:pt x="6134" y="94589"/>
                  </a:lnTo>
                  <a:lnTo>
                    <a:pt x="13652" y="140576"/>
                  </a:lnTo>
                  <a:lnTo>
                    <a:pt x="24003" y="185547"/>
                  </a:lnTo>
                  <a:lnTo>
                    <a:pt x="37109" y="229425"/>
                  </a:lnTo>
                  <a:lnTo>
                    <a:pt x="52857" y="272097"/>
                  </a:lnTo>
                  <a:lnTo>
                    <a:pt x="71158" y="313474"/>
                  </a:lnTo>
                  <a:lnTo>
                    <a:pt x="91909" y="353466"/>
                  </a:lnTo>
                  <a:lnTo>
                    <a:pt x="115023" y="391960"/>
                  </a:lnTo>
                  <a:lnTo>
                    <a:pt x="140385" y="428879"/>
                  </a:lnTo>
                  <a:lnTo>
                    <a:pt x="167919" y="464108"/>
                  </a:lnTo>
                  <a:lnTo>
                    <a:pt x="197523" y="497560"/>
                  </a:lnTo>
                  <a:lnTo>
                    <a:pt x="229095" y="529132"/>
                  </a:lnTo>
                  <a:lnTo>
                    <a:pt x="262534" y="558736"/>
                  </a:lnTo>
                  <a:lnTo>
                    <a:pt x="297751" y="586270"/>
                  </a:lnTo>
                  <a:lnTo>
                    <a:pt x="334657" y="611644"/>
                  </a:lnTo>
                  <a:lnTo>
                    <a:pt x="373138" y="634758"/>
                  </a:lnTo>
                  <a:lnTo>
                    <a:pt x="413118" y="655510"/>
                  </a:lnTo>
                  <a:lnTo>
                    <a:pt x="454482" y="673811"/>
                  </a:lnTo>
                  <a:lnTo>
                    <a:pt x="497128" y="689559"/>
                  </a:lnTo>
                  <a:lnTo>
                    <a:pt x="540994" y="702665"/>
                  </a:lnTo>
                  <a:lnTo>
                    <a:pt x="585939" y="713028"/>
                  </a:lnTo>
                  <a:lnTo>
                    <a:pt x="631901" y="720547"/>
                  </a:lnTo>
                  <a:lnTo>
                    <a:pt x="678776" y="725119"/>
                  </a:lnTo>
                  <a:lnTo>
                    <a:pt x="726452" y="726668"/>
                  </a:lnTo>
                  <a:lnTo>
                    <a:pt x="726452" y="719670"/>
                  </a:lnTo>
                  <a:close/>
                </a:path>
                <a:path w="727075" h="727075">
                  <a:moveTo>
                    <a:pt x="726452" y="681583"/>
                  </a:moveTo>
                  <a:lnTo>
                    <a:pt x="677887" y="679869"/>
                  </a:lnTo>
                  <a:lnTo>
                    <a:pt x="630237" y="674801"/>
                  </a:lnTo>
                  <a:lnTo>
                    <a:pt x="583603" y="666496"/>
                  </a:lnTo>
                  <a:lnTo>
                    <a:pt x="538111" y="655066"/>
                  </a:lnTo>
                  <a:lnTo>
                    <a:pt x="493864" y="640638"/>
                  </a:lnTo>
                  <a:lnTo>
                    <a:pt x="451002" y="623328"/>
                  </a:lnTo>
                  <a:lnTo>
                    <a:pt x="409625" y="603237"/>
                  </a:lnTo>
                  <a:lnTo>
                    <a:pt x="369849" y="580504"/>
                  </a:lnTo>
                  <a:lnTo>
                    <a:pt x="331800" y="555218"/>
                  </a:lnTo>
                  <a:lnTo>
                    <a:pt x="295592" y="527519"/>
                  </a:lnTo>
                  <a:lnTo>
                    <a:pt x="261327" y="497509"/>
                  </a:lnTo>
                  <a:lnTo>
                    <a:pt x="229146" y="465315"/>
                  </a:lnTo>
                  <a:lnTo>
                    <a:pt x="199148" y="431050"/>
                  </a:lnTo>
                  <a:lnTo>
                    <a:pt x="171450" y="394830"/>
                  </a:lnTo>
                  <a:lnTo>
                    <a:pt x="146177" y="356768"/>
                  </a:lnTo>
                  <a:lnTo>
                    <a:pt x="123444" y="316979"/>
                  </a:lnTo>
                  <a:lnTo>
                    <a:pt x="103352" y="275577"/>
                  </a:lnTo>
                  <a:lnTo>
                    <a:pt x="86042" y="232702"/>
                  </a:lnTo>
                  <a:lnTo>
                    <a:pt x="71615" y="188442"/>
                  </a:lnTo>
                  <a:lnTo>
                    <a:pt x="60185" y="142925"/>
                  </a:lnTo>
                  <a:lnTo>
                    <a:pt x="51892" y="96266"/>
                  </a:lnTo>
                  <a:lnTo>
                    <a:pt x="46824" y="48590"/>
                  </a:lnTo>
                  <a:lnTo>
                    <a:pt x="45097" y="0"/>
                  </a:lnTo>
                  <a:lnTo>
                    <a:pt x="37871" y="0"/>
                  </a:lnTo>
                  <a:lnTo>
                    <a:pt x="39471" y="47066"/>
                  </a:lnTo>
                  <a:lnTo>
                    <a:pt x="44183" y="93294"/>
                  </a:lnTo>
                  <a:lnTo>
                    <a:pt x="51904" y="138595"/>
                  </a:lnTo>
                  <a:lnTo>
                    <a:pt x="62534" y="182841"/>
                  </a:lnTo>
                  <a:lnTo>
                    <a:pt x="75971" y="225933"/>
                  </a:lnTo>
                  <a:lnTo>
                    <a:pt x="92113" y="267779"/>
                  </a:lnTo>
                  <a:lnTo>
                    <a:pt x="110845" y="308279"/>
                  </a:lnTo>
                  <a:lnTo>
                    <a:pt x="132080" y="347306"/>
                  </a:lnTo>
                  <a:lnTo>
                    <a:pt x="155702" y="384771"/>
                  </a:lnTo>
                  <a:lnTo>
                    <a:pt x="181610" y="420573"/>
                  </a:lnTo>
                  <a:lnTo>
                    <a:pt x="209702" y="454609"/>
                  </a:lnTo>
                  <a:lnTo>
                    <a:pt x="239877" y="486765"/>
                  </a:lnTo>
                  <a:lnTo>
                    <a:pt x="272034" y="516940"/>
                  </a:lnTo>
                  <a:lnTo>
                    <a:pt x="306057" y="545045"/>
                  </a:lnTo>
                  <a:lnTo>
                    <a:pt x="341845" y="570953"/>
                  </a:lnTo>
                  <a:lnTo>
                    <a:pt x="379298" y="594588"/>
                  </a:lnTo>
                  <a:lnTo>
                    <a:pt x="418325" y="615823"/>
                  </a:lnTo>
                  <a:lnTo>
                    <a:pt x="458800" y="634555"/>
                  </a:lnTo>
                  <a:lnTo>
                    <a:pt x="500621" y="650697"/>
                  </a:lnTo>
                  <a:lnTo>
                    <a:pt x="543699" y="664133"/>
                  </a:lnTo>
                  <a:lnTo>
                    <a:pt x="587933" y="674763"/>
                  </a:lnTo>
                  <a:lnTo>
                    <a:pt x="633196" y="682485"/>
                  </a:lnTo>
                  <a:lnTo>
                    <a:pt x="679411" y="687197"/>
                  </a:lnTo>
                  <a:lnTo>
                    <a:pt x="726452" y="688797"/>
                  </a:lnTo>
                  <a:lnTo>
                    <a:pt x="726452" y="681583"/>
                  </a:lnTo>
                  <a:close/>
                </a:path>
                <a:path w="727075" h="727075">
                  <a:moveTo>
                    <a:pt x="726452" y="643699"/>
                  </a:moveTo>
                  <a:lnTo>
                    <a:pt x="678522" y="641934"/>
                  </a:lnTo>
                  <a:lnTo>
                    <a:pt x="631520" y="636714"/>
                  </a:lnTo>
                  <a:lnTo>
                    <a:pt x="585597" y="628154"/>
                  </a:lnTo>
                  <a:lnTo>
                    <a:pt x="540867" y="616407"/>
                  </a:lnTo>
                  <a:lnTo>
                    <a:pt x="497459" y="601560"/>
                  </a:lnTo>
                  <a:lnTo>
                    <a:pt x="455485" y="583780"/>
                  </a:lnTo>
                  <a:lnTo>
                    <a:pt x="415086" y="563168"/>
                  </a:lnTo>
                  <a:lnTo>
                    <a:pt x="376389" y="539851"/>
                  </a:lnTo>
                  <a:lnTo>
                    <a:pt x="339509" y="513956"/>
                  </a:lnTo>
                  <a:lnTo>
                    <a:pt x="304571" y="485609"/>
                  </a:lnTo>
                  <a:lnTo>
                    <a:pt x="271716" y="454939"/>
                  </a:lnTo>
                  <a:lnTo>
                    <a:pt x="241058" y="422071"/>
                  </a:lnTo>
                  <a:lnTo>
                    <a:pt x="212712" y="387121"/>
                  </a:lnTo>
                  <a:lnTo>
                    <a:pt x="186829" y="350227"/>
                  </a:lnTo>
                  <a:lnTo>
                    <a:pt x="163512" y="311518"/>
                  </a:lnTo>
                  <a:lnTo>
                    <a:pt x="142900" y="271106"/>
                  </a:lnTo>
                  <a:lnTo>
                    <a:pt x="125120" y="229120"/>
                  </a:lnTo>
                  <a:lnTo>
                    <a:pt x="110286" y="185686"/>
                  </a:lnTo>
                  <a:lnTo>
                    <a:pt x="98526" y="140931"/>
                  </a:lnTo>
                  <a:lnTo>
                    <a:pt x="89979" y="94983"/>
                  </a:lnTo>
                  <a:lnTo>
                    <a:pt x="84747" y="47955"/>
                  </a:lnTo>
                  <a:lnTo>
                    <a:pt x="82981" y="0"/>
                  </a:lnTo>
                  <a:lnTo>
                    <a:pt x="75971" y="0"/>
                  </a:lnTo>
                  <a:lnTo>
                    <a:pt x="77762" y="48488"/>
                  </a:lnTo>
                  <a:lnTo>
                    <a:pt x="83045" y="96037"/>
                  </a:lnTo>
                  <a:lnTo>
                    <a:pt x="91681" y="142481"/>
                  </a:lnTo>
                  <a:lnTo>
                    <a:pt x="103568" y="187731"/>
                  </a:lnTo>
                  <a:lnTo>
                    <a:pt x="118554" y="231648"/>
                  </a:lnTo>
                  <a:lnTo>
                    <a:pt x="136537" y="274091"/>
                  </a:lnTo>
                  <a:lnTo>
                    <a:pt x="157365" y="314947"/>
                  </a:lnTo>
                  <a:lnTo>
                    <a:pt x="180936" y="354076"/>
                  </a:lnTo>
                  <a:lnTo>
                    <a:pt x="207098" y="391375"/>
                  </a:lnTo>
                  <a:lnTo>
                    <a:pt x="235737" y="426694"/>
                  </a:lnTo>
                  <a:lnTo>
                    <a:pt x="266738" y="459917"/>
                  </a:lnTo>
                  <a:lnTo>
                    <a:pt x="299948" y="490918"/>
                  </a:lnTo>
                  <a:lnTo>
                    <a:pt x="335254" y="519569"/>
                  </a:lnTo>
                  <a:lnTo>
                    <a:pt x="372541" y="545744"/>
                  </a:lnTo>
                  <a:lnTo>
                    <a:pt x="411670" y="569302"/>
                  </a:lnTo>
                  <a:lnTo>
                    <a:pt x="452501" y="590143"/>
                  </a:lnTo>
                  <a:lnTo>
                    <a:pt x="494931" y="608126"/>
                  </a:lnTo>
                  <a:lnTo>
                    <a:pt x="538822" y="623112"/>
                  </a:lnTo>
                  <a:lnTo>
                    <a:pt x="584047" y="635000"/>
                  </a:lnTo>
                  <a:lnTo>
                    <a:pt x="630478" y="643636"/>
                  </a:lnTo>
                  <a:lnTo>
                    <a:pt x="677989" y="648919"/>
                  </a:lnTo>
                  <a:lnTo>
                    <a:pt x="726452" y="650709"/>
                  </a:lnTo>
                  <a:lnTo>
                    <a:pt x="726452" y="643699"/>
                  </a:lnTo>
                  <a:close/>
                </a:path>
                <a:path w="727075" h="727075">
                  <a:moveTo>
                    <a:pt x="726452" y="605586"/>
                  </a:moveTo>
                  <a:lnTo>
                    <a:pt x="679234" y="603770"/>
                  </a:lnTo>
                  <a:lnTo>
                    <a:pt x="632993" y="598373"/>
                  </a:lnTo>
                  <a:lnTo>
                    <a:pt x="587857" y="589572"/>
                  </a:lnTo>
                  <a:lnTo>
                    <a:pt x="543979" y="577469"/>
                  </a:lnTo>
                  <a:lnTo>
                    <a:pt x="501484" y="562203"/>
                  </a:lnTo>
                  <a:lnTo>
                    <a:pt x="460514" y="543941"/>
                  </a:lnTo>
                  <a:lnTo>
                    <a:pt x="421208" y="522782"/>
                  </a:lnTo>
                  <a:lnTo>
                    <a:pt x="383692" y="498881"/>
                  </a:lnTo>
                  <a:lnTo>
                    <a:pt x="348107" y="472363"/>
                  </a:lnTo>
                  <a:lnTo>
                    <a:pt x="314591" y="443382"/>
                  </a:lnTo>
                  <a:lnTo>
                    <a:pt x="283260" y="412051"/>
                  </a:lnTo>
                  <a:lnTo>
                    <a:pt x="254279" y="378523"/>
                  </a:lnTo>
                  <a:lnTo>
                    <a:pt x="227774" y="342925"/>
                  </a:lnTo>
                  <a:lnTo>
                    <a:pt x="203885" y="305396"/>
                  </a:lnTo>
                  <a:lnTo>
                    <a:pt x="182727" y="266065"/>
                  </a:lnTo>
                  <a:lnTo>
                    <a:pt x="164452" y="225082"/>
                  </a:lnTo>
                  <a:lnTo>
                    <a:pt x="149199" y="182575"/>
                  </a:lnTo>
                  <a:lnTo>
                    <a:pt x="137096" y="138671"/>
                  </a:lnTo>
                  <a:lnTo>
                    <a:pt x="128295" y="93522"/>
                  </a:lnTo>
                  <a:lnTo>
                    <a:pt x="122897" y="47244"/>
                  </a:lnTo>
                  <a:lnTo>
                    <a:pt x="121081" y="0"/>
                  </a:lnTo>
                  <a:lnTo>
                    <a:pt x="114071" y="0"/>
                  </a:lnTo>
                  <a:lnTo>
                    <a:pt x="115912" y="47802"/>
                  </a:lnTo>
                  <a:lnTo>
                    <a:pt x="121361" y="94615"/>
                  </a:lnTo>
                  <a:lnTo>
                    <a:pt x="130276" y="140296"/>
                  </a:lnTo>
                  <a:lnTo>
                    <a:pt x="142519" y="184708"/>
                  </a:lnTo>
                  <a:lnTo>
                    <a:pt x="157937" y="227723"/>
                  </a:lnTo>
                  <a:lnTo>
                    <a:pt x="176415" y="269176"/>
                  </a:lnTo>
                  <a:lnTo>
                    <a:pt x="197815" y="308965"/>
                  </a:lnTo>
                  <a:lnTo>
                    <a:pt x="221983" y="346925"/>
                  </a:lnTo>
                  <a:lnTo>
                    <a:pt x="248793" y="382930"/>
                  </a:lnTo>
                  <a:lnTo>
                    <a:pt x="278104" y="416852"/>
                  </a:lnTo>
                  <a:lnTo>
                    <a:pt x="309791" y="448538"/>
                  </a:lnTo>
                  <a:lnTo>
                    <a:pt x="343700" y="477850"/>
                  </a:lnTo>
                  <a:lnTo>
                    <a:pt x="379691" y="504672"/>
                  </a:lnTo>
                  <a:lnTo>
                    <a:pt x="417639" y="528840"/>
                  </a:lnTo>
                  <a:lnTo>
                    <a:pt x="457403" y="550240"/>
                  </a:lnTo>
                  <a:lnTo>
                    <a:pt x="498856" y="568718"/>
                  </a:lnTo>
                  <a:lnTo>
                    <a:pt x="541845" y="584149"/>
                  </a:lnTo>
                  <a:lnTo>
                    <a:pt x="586232" y="596392"/>
                  </a:lnTo>
                  <a:lnTo>
                    <a:pt x="631888" y="605294"/>
                  </a:lnTo>
                  <a:lnTo>
                    <a:pt x="678675" y="610743"/>
                  </a:lnTo>
                  <a:lnTo>
                    <a:pt x="726452" y="612597"/>
                  </a:lnTo>
                  <a:lnTo>
                    <a:pt x="726452" y="605586"/>
                  </a:lnTo>
                  <a:close/>
                </a:path>
                <a:path w="727075" h="727075">
                  <a:moveTo>
                    <a:pt x="726452" y="567499"/>
                  </a:moveTo>
                  <a:lnTo>
                    <a:pt x="677595" y="565416"/>
                  </a:lnTo>
                  <a:lnTo>
                    <a:pt x="629881" y="559269"/>
                  </a:lnTo>
                  <a:lnTo>
                    <a:pt x="583463" y="549236"/>
                  </a:lnTo>
                  <a:lnTo>
                    <a:pt x="538543" y="535482"/>
                  </a:lnTo>
                  <a:lnTo>
                    <a:pt x="495261" y="518185"/>
                  </a:lnTo>
                  <a:lnTo>
                    <a:pt x="453809" y="497509"/>
                  </a:lnTo>
                  <a:lnTo>
                    <a:pt x="414350" y="473633"/>
                  </a:lnTo>
                  <a:lnTo>
                    <a:pt x="377063" y="446735"/>
                  </a:lnTo>
                  <a:lnTo>
                    <a:pt x="342112" y="416979"/>
                  </a:lnTo>
                  <a:lnTo>
                    <a:pt x="309676" y="384530"/>
                  </a:lnTo>
                  <a:lnTo>
                    <a:pt x="279920" y="349567"/>
                  </a:lnTo>
                  <a:lnTo>
                    <a:pt x="253034" y="312267"/>
                  </a:lnTo>
                  <a:lnTo>
                    <a:pt x="229158" y="272796"/>
                  </a:lnTo>
                  <a:lnTo>
                    <a:pt x="208495" y="231330"/>
                  </a:lnTo>
                  <a:lnTo>
                    <a:pt x="191198" y="188023"/>
                  </a:lnTo>
                  <a:lnTo>
                    <a:pt x="177444" y="143065"/>
                  </a:lnTo>
                  <a:lnTo>
                    <a:pt x="167411" y="96634"/>
                  </a:lnTo>
                  <a:lnTo>
                    <a:pt x="161264" y="48882"/>
                  </a:lnTo>
                  <a:lnTo>
                    <a:pt x="159169" y="0"/>
                  </a:lnTo>
                  <a:lnTo>
                    <a:pt x="151942" y="0"/>
                  </a:lnTo>
                  <a:lnTo>
                    <a:pt x="153860" y="47053"/>
                  </a:lnTo>
                  <a:lnTo>
                    <a:pt x="159486" y="93078"/>
                  </a:lnTo>
                  <a:lnTo>
                    <a:pt x="168681" y="137909"/>
                  </a:lnTo>
                  <a:lnTo>
                    <a:pt x="181305" y="181419"/>
                  </a:lnTo>
                  <a:lnTo>
                    <a:pt x="197192" y="223456"/>
                  </a:lnTo>
                  <a:lnTo>
                    <a:pt x="216204" y="263855"/>
                  </a:lnTo>
                  <a:lnTo>
                    <a:pt x="238188" y="302475"/>
                  </a:lnTo>
                  <a:lnTo>
                    <a:pt x="262991" y="339166"/>
                  </a:lnTo>
                  <a:lnTo>
                    <a:pt x="290474" y="373773"/>
                  </a:lnTo>
                  <a:lnTo>
                    <a:pt x="320484" y="406158"/>
                  </a:lnTo>
                  <a:lnTo>
                    <a:pt x="352856" y="436168"/>
                  </a:lnTo>
                  <a:lnTo>
                    <a:pt x="387464" y="463651"/>
                  </a:lnTo>
                  <a:lnTo>
                    <a:pt x="424141" y="488467"/>
                  </a:lnTo>
                  <a:lnTo>
                    <a:pt x="462749" y="510451"/>
                  </a:lnTo>
                  <a:lnTo>
                    <a:pt x="503123" y="529463"/>
                  </a:lnTo>
                  <a:lnTo>
                    <a:pt x="545134" y="545363"/>
                  </a:lnTo>
                  <a:lnTo>
                    <a:pt x="588619" y="557974"/>
                  </a:lnTo>
                  <a:lnTo>
                    <a:pt x="633437" y="567169"/>
                  </a:lnTo>
                  <a:lnTo>
                    <a:pt x="679424" y="572808"/>
                  </a:lnTo>
                  <a:lnTo>
                    <a:pt x="726452" y="574713"/>
                  </a:lnTo>
                  <a:lnTo>
                    <a:pt x="726452" y="567499"/>
                  </a:lnTo>
                  <a:close/>
                </a:path>
                <a:path w="727075" h="727075">
                  <a:moveTo>
                    <a:pt x="726452" y="529386"/>
                  </a:moveTo>
                  <a:lnTo>
                    <a:pt x="678383" y="527227"/>
                  </a:lnTo>
                  <a:lnTo>
                    <a:pt x="631494" y="520839"/>
                  </a:lnTo>
                  <a:lnTo>
                    <a:pt x="585990" y="510451"/>
                  </a:lnTo>
                  <a:lnTo>
                    <a:pt x="542061" y="496214"/>
                  </a:lnTo>
                  <a:lnTo>
                    <a:pt x="499872" y="478332"/>
                  </a:lnTo>
                  <a:lnTo>
                    <a:pt x="459638" y="456996"/>
                  </a:lnTo>
                  <a:lnTo>
                    <a:pt x="421538" y="432396"/>
                  </a:lnTo>
                  <a:lnTo>
                    <a:pt x="385762" y="404710"/>
                  </a:lnTo>
                  <a:lnTo>
                    <a:pt x="352501" y="374142"/>
                  </a:lnTo>
                  <a:lnTo>
                    <a:pt x="321932" y="340868"/>
                  </a:lnTo>
                  <a:lnTo>
                    <a:pt x="294259" y="305079"/>
                  </a:lnTo>
                  <a:lnTo>
                    <a:pt x="269659" y="266966"/>
                  </a:lnTo>
                  <a:lnTo>
                    <a:pt x="248323" y="226707"/>
                  </a:lnTo>
                  <a:lnTo>
                    <a:pt x="230454" y="184518"/>
                  </a:lnTo>
                  <a:lnTo>
                    <a:pt x="216217" y="140550"/>
                  </a:lnTo>
                  <a:lnTo>
                    <a:pt x="205816" y="95021"/>
                  </a:lnTo>
                  <a:lnTo>
                    <a:pt x="199440" y="48107"/>
                  </a:lnTo>
                  <a:lnTo>
                    <a:pt x="197269" y="0"/>
                  </a:lnTo>
                  <a:lnTo>
                    <a:pt x="190042" y="0"/>
                  </a:lnTo>
                  <a:lnTo>
                    <a:pt x="192239" y="48755"/>
                  </a:lnTo>
                  <a:lnTo>
                    <a:pt x="198704" y="96304"/>
                  </a:lnTo>
                  <a:lnTo>
                    <a:pt x="209257" y="142455"/>
                  </a:lnTo>
                  <a:lnTo>
                    <a:pt x="223685" y="187020"/>
                  </a:lnTo>
                  <a:lnTo>
                    <a:pt x="241808" y="229793"/>
                  </a:lnTo>
                  <a:lnTo>
                    <a:pt x="263436" y="270586"/>
                  </a:lnTo>
                  <a:lnTo>
                    <a:pt x="288366" y="309232"/>
                  </a:lnTo>
                  <a:lnTo>
                    <a:pt x="316420" y="345503"/>
                  </a:lnTo>
                  <a:lnTo>
                    <a:pt x="347408" y="379234"/>
                  </a:lnTo>
                  <a:lnTo>
                    <a:pt x="381127" y="410235"/>
                  </a:lnTo>
                  <a:lnTo>
                    <a:pt x="417398" y="438289"/>
                  </a:lnTo>
                  <a:lnTo>
                    <a:pt x="456018" y="463232"/>
                  </a:lnTo>
                  <a:lnTo>
                    <a:pt x="496798" y="484860"/>
                  </a:lnTo>
                  <a:lnTo>
                    <a:pt x="539559" y="502996"/>
                  </a:lnTo>
                  <a:lnTo>
                    <a:pt x="584085" y="517423"/>
                  </a:lnTo>
                  <a:lnTo>
                    <a:pt x="630212" y="527964"/>
                  </a:lnTo>
                  <a:lnTo>
                    <a:pt x="677722" y="534428"/>
                  </a:lnTo>
                  <a:lnTo>
                    <a:pt x="726452" y="536625"/>
                  </a:lnTo>
                  <a:lnTo>
                    <a:pt x="726452" y="529386"/>
                  </a:lnTo>
                  <a:close/>
                </a:path>
                <a:path w="727075" h="727075">
                  <a:moveTo>
                    <a:pt x="726452" y="491540"/>
                  </a:moveTo>
                  <a:lnTo>
                    <a:pt x="679221" y="489280"/>
                  </a:lnTo>
                  <a:lnTo>
                    <a:pt x="633234" y="482650"/>
                  </a:lnTo>
                  <a:lnTo>
                    <a:pt x="588708" y="471855"/>
                  </a:lnTo>
                  <a:lnTo>
                    <a:pt x="545858" y="457098"/>
                  </a:lnTo>
                  <a:lnTo>
                    <a:pt x="504888" y="438607"/>
                  </a:lnTo>
                  <a:lnTo>
                    <a:pt x="465988" y="416560"/>
                  </a:lnTo>
                  <a:lnTo>
                    <a:pt x="429387" y="391185"/>
                  </a:lnTo>
                  <a:lnTo>
                    <a:pt x="395287" y="362686"/>
                  </a:lnTo>
                  <a:lnTo>
                    <a:pt x="363893" y="331266"/>
                  </a:lnTo>
                  <a:lnTo>
                    <a:pt x="335419" y="297154"/>
                  </a:lnTo>
                  <a:lnTo>
                    <a:pt x="310057" y="260527"/>
                  </a:lnTo>
                  <a:lnTo>
                    <a:pt x="288036" y="221615"/>
                  </a:lnTo>
                  <a:lnTo>
                    <a:pt x="269557" y="180619"/>
                  </a:lnTo>
                  <a:lnTo>
                    <a:pt x="254812" y="137756"/>
                  </a:lnTo>
                  <a:lnTo>
                    <a:pt x="244030" y="93218"/>
                  </a:lnTo>
                  <a:lnTo>
                    <a:pt x="237401" y="47231"/>
                  </a:lnTo>
                  <a:lnTo>
                    <a:pt x="235153" y="0"/>
                  </a:lnTo>
                  <a:lnTo>
                    <a:pt x="228142" y="0"/>
                  </a:lnTo>
                  <a:lnTo>
                    <a:pt x="230428" y="47917"/>
                  </a:lnTo>
                  <a:lnTo>
                    <a:pt x="237147" y="94576"/>
                  </a:lnTo>
                  <a:lnTo>
                    <a:pt x="248094" y="139750"/>
                  </a:lnTo>
                  <a:lnTo>
                    <a:pt x="263055" y="183235"/>
                  </a:lnTo>
                  <a:lnTo>
                    <a:pt x="281813" y="224815"/>
                  </a:lnTo>
                  <a:lnTo>
                    <a:pt x="304152" y="264274"/>
                  </a:lnTo>
                  <a:lnTo>
                    <a:pt x="329882" y="301421"/>
                  </a:lnTo>
                  <a:lnTo>
                    <a:pt x="358775" y="336029"/>
                  </a:lnTo>
                  <a:lnTo>
                    <a:pt x="390613" y="367880"/>
                  </a:lnTo>
                  <a:lnTo>
                    <a:pt x="425208" y="396786"/>
                  </a:lnTo>
                  <a:lnTo>
                    <a:pt x="462330" y="422516"/>
                  </a:lnTo>
                  <a:lnTo>
                    <a:pt x="501777" y="444868"/>
                  </a:lnTo>
                  <a:lnTo>
                    <a:pt x="543331" y="463626"/>
                  </a:lnTo>
                  <a:lnTo>
                    <a:pt x="586790" y="478586"/>
                  </a:lnTo>
                  <a:lnTo>
                    <a:pt x="631939" y="489534"/>
                  </a:lnTo>
                  <a:lnTo>
                    <a:pt x="678561" y="496252"/>
                  </a:lnTo>
                  <a:lnTo>
                    <a:pt x="726452" y="498538"/>
                  </a:lnTo>
                  <a:lnTo>
                    <a:pt x="726452" y="491540"/>
                  </a:lnTo>
                  <a:close/>
                </a:path>
                <a:path w="727075" h="727075">
                  <a:moveTo>
                    <a:pt x="726452" y="453428"/>
                  </a:moveTo>
                  <a:lnTo>
                    <a:pt x="680199" y="451078"/>
                  </a:lnTo>
                  <a:lnTo>
                    <a:pt x="635254" y="444195"/>
                  </a:lnTo>
                  <a:lnTo>
                    <a:pt x="591858" y="433006"/>
                  </a:lnTo>
                  <a:lnTo>
                    <a:pt x="550252" y="417741"/>
                  </a:lnTo>
                  <a:lnTo>
                    <a:pt x="510641" y="398614"/>
                  </a:lnTo>
                  <a:lnTo>
                    <a:pt x="473278" y="375881"/>
                  </a:lnTo>
                  <a:lnTo>
                    <a:pt x="438365" y="349758"/>
                  </a:lnTo>
                  <a:lnTo>
                    <a:pt x="406171" y="320471"/>
                  </a:lnTo>
                  <a:lnTo>
                    <a:pt x="376885" y="288251"/>
                  </a:lnTo>
                  <a:lnTo>
                    <a:pt x="350774" y="253339"/>
                  </a:lnTo>
                  <a:lnTo>
                    <a:pt x="328041" y="215950"/>
                  </a:lnTo>
                  <a:lnTo>
                    <a:pt x="308927" y="176326"/>
                  </a:lnTo>
                  <a:lnTo>
                    <a:pt x="293662" y="134683"/>
                  </a:lnTo>
                  <a:lnTo>
                    <a:pt x="282473" y="91262"/>
                  </a:lnTo>
                  <a:lnTo>
                    <a:pt x="275590" y="46291"/>
                  </a:lnTo>
                  <a:lnTo>
                    <a:pt x="273240" y="0"/>
                  </a:lnTo>
                  <a:lnTo>
                    <a:pt x="266242" y="0"/>
                  </a:lnTo>
                  <a:lnTo>
                    <a:pt x="268617" y="47015"/>
                  </a:lnTo>
                  <a:lnTo>
                    <a:pt x="275602" y="92697"/>
                  </a:lnTo>
                  <a:lnTo>
                    <a:pt x="286969" y="136791"/>
                  </a:lnTo>
                  <a:lnTo>
                    <a:pt x="302463" y="179082"/>
                  </a:lnTo>
                  <a:lnTo>
                    <a:pt x="321868" y="219329"/>
                  </a:lnTo>
                  <a:lnTo>
                    <a:pt x="344944" y="257289"/>
                  </a:lnTo>
                  <a:lnTo>
                    <a:pt x="371462" y="292747"/>
                  </a:lnTo>
                  <a:lnTo>
                    <a:pt x="401193" y="325450"/>
                  </a:lnTo>
                  <a:lnTo>
                    <a:pt x="433882" y="355180"/>
                  </a:lnTo>
                  <a:lnTo>
                    <a:pt x="469328" y="381711"/>
                  </a:lnTo>
                  <a:lnTo>
                    <a:pt x="507276" y="404799"/>
                  </a:lnTo>
                  <a:lnTo>
                    <a:pt x="547497" y="424205"/>
                  </a:lnTo>
                  <a:lnTo>
                    <a:pt x="589749" y="439699"/>
                  </a:lnTo>
                  <a:lnTo>
                    <a:pt x="633818" y="451065"/>
                  </a:lnTo>
                  <a:lnTo>
                    <a:pt x="679462" y="458050"/>
                  </a:lnTo>
                  <a:lnTo>
                    <a:pt x="726452" y="460425"/>
                  </a:lnTo>
                  <a:lnTo>
                    <a:pt x="726452" y="453428"/>
                  </a:lnTo>
                  <a:close/>
                </a:path>
                <a:path w="727075" h="727075">
                  <a:moveTo>
                    <a:pt x="726452" y="415340"/>
                  </a:moveTo>
                  <a:lnTo>
                    <a:pt x="678129" y="412534"/>
                  </a:lnTo>
                  <a:lnTo>
                    <a:pt x="631418" y="404355"/>
                  </a:lnTo>
                  <a:lnTo>
                    <a:pt x="586638" y="391083"/>
                  </a:lnTo>
                  <a:lnTo>
                    <a:pt x="544093" y="373062"/>
                  </a:lnTo>
                  <a:lnTo>
                    <a:pt x="504113" y="350583"/>
                  </a:lnTo>
                  <a:lnTo>
                    <a:pt x="467017" y="323977"/>
                  </a:lnTo>
                  <a:lnTo>
                    <a:pt x="433095" y="293547"/>
                  </a:lnTo>
                  <a:lnTo>
                    <a:pt x="402678" y="259613"/>
                  </a:lnTo>
                  <a:lnTo>
                    <a:pt x="376085" y="222491"/>
                  </a:lnTo>
                  <a:lnTo>
                    <a:pt x="353606" y="182486"/>
                  </a:lnTo>
                  <a:lnTo>
                    <a:pt x="335584" y="139928"/>
                  </a:lnTo>
                  <a:lnTo>
                    <a:pt x="322326" y="95110"/>
                  </a:lnTo>
                  <a:lnTo>
                    <a:pt x="314134" y="48361"/>
                  </a:lnTo>
                  <a:lnTo>
                    <a:pt x="311340" y="0"/>
                  </a:lnTo>
                  <a:lnTo>
                    <a:pt x="304101" y="0"/>
                  </a:lnTo>
                  <a:lnTo>
                    <a:pt x="306946" y="49199"/>
                  </a:lnTo>
                  <a:lnTo>
                    <a:pt x="315277" y="96748"/>
                  </a:lnTo>
                  <a:lnTo>
                    <a:pt x="328777" y="142341"/>
                  </a:lnTo>
                  <a:lnTo>
                    <a:pt x="347116" y="185648"/>
                  </a:lnTo>
                  <a:lnTo>
                    <a:pt x="369989" y="226339"/>
                  </a:lnTo>
                  <a:lnTo>
                    <a:pt x="397052" y="264109"/>
                  </a:lnTo>
                  <a:lnTo>
                    <a:pt x="428002" y="298627"/>
                  </a:lnTo>
                  <a:lnTo>
                    <a:pt x="462508" y="329590"/>
                  </a:lnTo>
                  <a:lnTo>
                    <a:pt x="500265" y="356654"/>
                  </a:lnTo>
                  <a:lnTo>
                    <a:pt x="540943" y="379526"/>
                  </a:lnTo>
                  <a:lnTo>
                    <a:pt x="584212" y="397865"/>
                  </a:lnTo>
                  <a:lnTo>
                    <a:pt x="629767" y="411365"/>
                  </a:lnTo>
                  <a:lnTo>
                    <a:pt x="677291" y="419696"/>
                  </a:lnTo>
                  <a:lnTo>
                    <a:pt x="726452" y="422554"/>
                  </a:lnTo>
                  <a:lnTo>
                    <a:pt x="726452" y="415340"/>
                  </a:lnTo>
                  <a:close/>
                </a:path>
                <a:path w="727075" h="727075">
                  <a:moveTo>
                    <a:pt x="726452" y="377456"/>
                  </a:moveTo>
                  <a:lnTo>
                    <a:pt x="679246" y="374510"/>
                  </a:lnTo>
                  <a:lnTo>
                    <a:pt x="633755" y="365899"/>
                  </a:lnTo>
                  <a:lnTo>
                    <a:pt x="590346" y="351993"/>
                  </a:lnTo>
                  <a:lnTo>
                    <a:pt x="549363" y="333146"/>
                  </a:lnTo>
                  <a:lnTo>
                    <a:pt x="511187" y="309702"/>
                  </a:lnTo>
                  <a:lnTo>
                    <a:pt x="476148" y="282028"/>
                  </a:lnTo>
                  <a:lnTo>
                    <a:pt x="444627" y="250494"/>
                  </a:lnTo>
                  <a:lnTo>
                    <a:pt x="416966" y="215442"/>
                  </a:lnTo>
                  <a:lnTo>
                    <a:pt x="393534" y="177241"/>
                  </a:lnTo>
                  <a:lnTo>
                    <a:pt x="374688" y="136232"/>
                  </a:lnTo>
                  <a:lnTo>
                    <a:pt x="360781" y="92786"/>
                  </a:lnTo>
                  <a:lnTo>
                    <a:pt x="352171" y="47244"/>
                  </a:lnTo>
                  <a:lnTo>
                    <a:pt x="349224" y="0"/>
                  </a:lnTo>
                  <a:lnTo>
                    <a:pt x="342214" y="0"/>
                  </a:lnTo>
                  <a:lnTo>
                    <a:pt x="345224" y="48145"/>
                  </a:lnTo>
                  <a:lnTo>
                    <a:pt x="353987" y="94526"/>
                  </a:lnTo>
                  <a:lnTo>
                    <a:pt x="368147" y="138785"/>
                  </a:lnTo>
                  <a:lnTo>
                    <a:pt x="387337" y="180555"/>
                  </a:lnTo>
                  <a:lnTo>
                    <a:pt x="411200" y="219481"/>
                  </a:lnTo>
                  <a:lnTo>
                    <a:pt x="439369" y="255181"/>
                  </a:lnTo>
                  <a:lnTo>
                    <a:pt x="471474" y="287299"/>
                  </a:lnTo>
                  <a:lnTo>
                    <a:pt x="507149" y="315468"/>
                  </a:lnTo>
                  <a:lnTo>
                    <a:pt x="546049" y="339344"/>
                  </a:lnTo>
                  <a:lnTo>
                    <a:pt x="587781" y="358533"/>
                  </a:lnTo>
                  <a:lnTo>
                    <a:pt x="632015" y="372694"/>
                  </a:lnTo>
                  <a:lnTo>
                    <a:pt x="678357" y="381457"/>
                  </a:lnTo>
                  <a:lnTo>
                    <a:pt x="726452" y="384467"/>
                  </a:lnTo>
                  <a:lnTo>
                    <a:pt x="726452" y="377456"/>
                  </a:lnTo>
                  <a:close/>
                </a:path>
                <a:path w="727075" h="727075">
                  <a:moveTo>
                    <a:pt x="726452" y="339369"/>
                  </a:moveTo>
                  <a:lnTo>
                    <a:pt x="680554" y="336270"/>
                  </a:lnTo>
                  <a:lnTo>
                    <a:pt x="636485" y="327215"/>
                  </a:lnTo>
                  <a:lnTo>
                    <a:pt x="594677" y="312635"/>
                  </a:lnTo>
                  <a:lnTo>
                    <a:pt x="555523" y="292938"/>
                  </a:lnTo>
                  <a:lnTo>
                    <a:pt x="519442" y="268516"/>
                  </a:lnTo>
                  <a:lnTo>
                    <a:pt x="486854" y="239801"/>
                  </a:lnTo>
                  <a:lnTo>
                    <a:pt x="458139" y="207187"/>
                  </a:lnTo>
                  <a:lnTo>
                    <a:pt x="433730" y="171081"/>
                  </a:lnTo>
                  <a:lnTo>
                    <a:pt x="414032" y="131902"/>
                  </a:lnTo>
                  <a:lnTo>
                    <a:pt x="399453" y="90055"/>
                  </a:lnTo>
                  <a:lnTo>
                    <a:pt x="390410" y="45948"/>
                  </a:lnTo>
                  <a:lnTo>
                    <a:pt x="387311" y="0"/>
                  </a:lnTo>
                  <a:lnTo>
                    <a:pt x="380301" y="0"/>
                  </a:lnTo>
                  <a:lnTo>
                    <a:pt x="383476" y="46913"/>
                  </a:lnTo>
                  <a:lnTo>
                    <a:pt x="392696" y="91948"/>
                  </a:lnTo>
                  <a:lnTo>
                    <a:pt x="407568" y="134658"/>
                  </a:lnTo>
                  <a:lnTo>
                    <a:pt x="427672" y="174650"/>
                  </a:lnTo>
                  <a:lnTo>
                    <a:pt x="452577" y="211493"/>
                  </a:lnTo>
                  <a:lnTo>
                    <a:pt x="481863" y="244779"/>
                  </a:lnTo>
                  <a:lnTo>
                    <a:pt x="515137" y="274091"/>
                  </a:lnTo>
                  <a:lnTo>
                    <a:pt x="551954" y="298996"/>
                  </a:lnTo>
                  <a:lnTo>
                    <a:pt x="591921" y="319100"/>
                  </a:lnTo>
                  <a:lnTo>
                    <a:pt x="634606" y="333984"/>
                  </a:lnTo>
                  <a:lnTo>
                    <a:pt x="679589" y="343204"/>
                  </a:lnTo>
                  <a:lnTo>
                    <a:pt x="726452" y="346379"/>
                  </a:lnTo>
                  <a:lnTo>
                    <a:pt x="726452" y="339369"/>
                  </a:lnTo>
                  <a:close/>
                </a:path>
                <a:path w="727075" h="727075">
                  <a:moveTo>
                    <a:pt x="726452" y="301256"/>
                  </a:moveTo>
                  <a:lnTo>
                    <a:pt x="677697" y="297307"/>
                  </a:lnTo>
                  <a:lnTo>
                    <a:pt x="631418" y="285877"/>
                  </a:lnTo>
                  <a:lnTo>
                    <a:pt x="588251" y="267589"/>
                  </a:lnTo>
                  <a:lnTo>
                    <a:pt x="548805" y="243078"/>
                  </a:lnTo>
                  <a:lnTo>
                    <a:pt x="513702" y="212940"/>
                  </a:lnTo>
                  <a:lnTo>
                    <a:pt x="483590" y="177825"/>
                  </a:lnTo>
                  <a:lnTo>
                    <a:pt x="459079" y="138353"/>
                  </a:lnTo>
                  <a:lnTo>
                    <a:pt x="440791" y="95135"/>
                  </a:lnTo>
                  <a:lnTo>
                    <a:pt x="429374" y="48806"/>
                  </a:lnTo>
                  <a:lnTo>
                    <a:pt x="425424" y="0"/>
                  </a:lnTo>
                  <a:lnTo>
                    <a:pt x="418185" y="0"/>
                  </a:lnTo>
                  <a:lnTo>
                    <a:pt x="421538" y="45478"/>
                  </a:lnTo>
                  <a:lnTo>
                    <a:pt x="431279" y="88925"/>
                  </a:lnTo>
                  <a:lnTo>
                    <a:pt x="446925" y="129844"/>
                  </a:lnTo>
                  <a:lnTo>
                    <a:pt x="467995" y="167767"/>
                  </a:lnTo>
                  <a:lnTo>
                    <a:pt x="493991" y="202196"/>
                  </a:lnTo>
                  <a:lnTo>
                    <a:pt x="524433" y="232664"/>
                  </a:lnTo>
                  <a:lnTo>
                    <a:pt x="558850" y="258673"/>
                  </a:lnTo>
                  <a:lnTo>
                    <a:pt x="596747" y="279742"/>
                  </a:lnTo>
                  <a:lnTo>
                    <a:pt x="637628" y="295402"/>
                  </a:lnTo>
                  <a:lnTo>
                    <a:pt x="681024" y="305142"/>
                  </a:lnTo>
                  <a:lnTo>
                    <a:pt x="726452" y="308495"/>
                  </a:lnTo>
                  <a:lnTo>
                    <a:pt x="726452" y="301256"/>
                  </a:lnTo>
                  <a:close/>
                </a:path>
                <a:path w="727075" h="727075">
                  <a:moveTo>
                    <a:pt x="726452" y="263169"/>
                  </a:moveTo>
                  <a:lnTo>
                    <a:pt x="679259" y="258914"/>
                  </a:lnTo>
                  <a:lnTo>
                    <a:pt x="634822" y="246684"/>
                  </a:lnTo>
                  <a:lnTo>
                    <a:pt x="593864" y="227190"/>
                  </a:lnTo>
                  <a:lnTo>
                    <a:pt x="557161" y="201206"/>
                  </a:lnTo>
                  <a:lnTo>
                    <a:pt x="525449" y="169481"/>
                  </a:lnTo>
                  <a:lnTo>
                    <a:pt x="499465" y="132740"/>
                  </a:lnTo>
                  <a:lnTo>
                    <a:pt x="479983" y="91744"/>
                  </a:lnTo>
                  <a:lnTo>
                    <a:pt x="467753" y="47256"/>
                  </a:lnTo>
                  <a:lnTo>
                    <a:pt x="463499" y="0"/>
                  </a:lnTo>
                  <a:lnTo>
                    <a:pt x="456298" y="0"/>
                  </a:lnTo>
                  <a:lnTo>
                    <a:pt x="460654" y="48539"/>
                  </a:lnTo>
                  <a:lnTo>
                    <a:pt x="473240" y="94246"/>
                  </a:lnTo>
                  <a:lnTo>
                    <a:pt x="493255" y="136359"/>
                  </a:lnTo>
                  <a:lnTo>
                    <a:pt x="519938" y="174117"/>
                  </a:lnTo>
                  <a:lnTo>
                    <a:pt x="552526" y="206717"/>
                  </a:lnTo>
                  <a:lnTo>
                    <a:pt x="590245" y="233426"/>
                  </a:lnTo>
                  <a:lnTo>
                    <a:pt x="632320" y="253453"/>
                  </a:lnTo>
                  <a:lnTo>
                    <a:pt x="677976" y="266026"/>
                  </a:lnTo>
                  <a:lnTo>
                    <a:pt x="726452" y="270395"/>
                  </a:lnTo>
                  <a:lnTo>
                    <a:pt x="726452" y="263169"/>
                  </a:lnTo>
                  <a:close/>
                </a:path>
              </a:pathLst>
            </a:custGeom>
            <a:solidFill>
              <a:srgbClr val="FBDC0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endParaRPr>
            </a:p>
          </p:txBody>
        </p:sp>
        <p:pic>
          <p:nvPicPr>
            <p:cNvPr id="15" name="object 11">
              <a:extLst>
                <a:ext uri="{FF2B5EF4-FFF2-40B4-BE49-F238E27FC236}">
                  <a16:creationId xmlns:a16="http://schemas.microsoft.com/office/drawing/2014/main" id="{8AC46464-411C-470D-B90A-383AF9695B65}"/>
                </a:ext>
              </a:extLst>
            </p:cNvPr>
            <p:cNvPicPr/>
            <p:nvPr/>
          </p:nvPicPr>
          <p:blipFill>
            <a:blip r:embed="rId3" cstate="print"/>
            <a:stretch>
              <a:fillRect/>
            </a:stretch>
          </p:blipFill>
          <p:spPr>
            <a:xfrm>
              <a:off x="1283007" y="333756"/>
              <a:ext cx="232070" cy="232301"/>
            </a:xfrm>
            <a:prstGeom prst="rect">
              <a:avLst/>
            </a:prstGeom>
          </p:spPr>
        </p:pic>
      </p:grpSp>
      <p:sp>
        <p:nvSpPr>
          <p:cNvPr id="16" name="object 8">
            <a:extLst>
              <a:ext uri="{FF2B5EF4-FFF2-40B4-BE49-F238E27FC236}">
                <a16:creationId xmlns:a16="http://schemas.microsoft.com/office/drawing/2014/main" id="{416DFA3B-A99C-46A4-841B-1DA5C9E61228}"/>
              </a:ext>
            </a:extLst>
          </p:cNvPr>
          <p:cNvSpPr txBox="1"/>
          <p:nvPr/>
        </p:nvSpPr>
        <p:spPr>
          <a:xfrm>
            <a:off x="1113372" y="370009"/>
            <a:ext cx="6410619" cy="367408"/>
          </a:xfrm>
          <a:prstGeom prst="rect">
            <a:avLst/>
          </a:prstGeom>
        </p:spPr>
        <p:txBody>
          <a:bodyPr vert="horz" wrap="square" lIns="0" tIns="13335" rIns="0" bIns="0" rtlCol="0">
            <a:spAutoFit/>
          </a:bodyPr>
          <a:lstStyle/>
          <a:p>
            <a:pPr marL="12700" marR="0" lvl="0" indent="0" defTabSz="914400" rtl="0" eaLnBrk="1" fontAlgn="auto" latinLnBrk="0" hangingPunct="1">
              <a:lnSpc>
                <a:spcPct val="100000"/>
              </a:lnSpc>
              <a:spcBef>
                <a:spcPts val="105"/>
              </a:spcBef>
              <a:spcAft>
                <a:spcPts val="0"/>
              </a:spcAft>
              <a:buClrTx/>
              <a:buSzTx/>
              <a:buFontTx/>
              <a:buNone/>
              <a:tabLst/>
              <a:defRPr/>
            </a:pPr>
            <a:r>
              <a:rPr lang="pt-BR" sz="2300" spc="-5" dirty="0">
                <a:solidFill>
                  <a:prstClr val="black"/>
                </a:solidFill>
                <a:latin typeface="Segoe UI Black"/>
                <a:cs typeface="Segoe UI Black"/>
              </a:rPr>
              <a:t>BIBLIOTECA CIRCULANTE</a:t>
            </a:r>
            <a:endParaRPr kumimoji="0" lang="pt-BR" sz="2300" b="0" i="0" u="none" strike="noStrike" kern="1200" cap="none" spc="-5" normalizeH="0" baseline="0" noProof="0" dirty="0">
              <a:ln>
                <a:noFill/>
              </a:ln>
              <a:solidFill>
                <a:prstClr val="black"/>
              </a:solidFill>
              <a:effectLst/>
              <a:uLnTx/>
              <a:uFillTx/>
              <a:latin typeface="Segoe UI Black"/>
              <a:ea typeface="+mn-ea"/>
              <a:cs typeface="Segoe UI Black"/>
            </a:endParaRPr>
          </a:p>
        </p:txBody>
      </p:sp>
    </p:spTree>
    <p:extLst>
      <p:ext uri="{BB962C8B-B14F-4D97-AF65-F5344CB8AC3E}">
        <p14:creationId xmlns:p14="http://schemas.microsoft.com/office/powerpoint/2010/main" val="32075708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2">
            <a:extLst>
              <a:ext uri="{FF2B5EF4-FFF2-40B4-BE49-F238E27FC236}">
                <a16:creationId xmlns:a16="http://schemas.microsoft.com/office/drawing/2014/main" id="{BF6ADADD-1596-02B0-6D27-A717F3896A7A}"/>
              </a:ext>
            </a:extLst>
          </p:cNvPr>
          <p:cNvSpPr txBox="1"/>
          <p:nvPr/>
        </p:nvSpPr>
        <p:spPr>
          <a:xfrm>
            <a:off x="903843" y="1538592"/>
            <a:ext cx="4980490" cy="756617"/>
          </a:xfrm>
          <a:prstGeom prst="rect">
            <a:avLst/>
          </a:prstGeom>
        </p:spPr>
        <p:txBody>
          <a:bodyPr vert="horz" wrap="square" lIns="0" tIns="12700" rIns="0" bIns="0" rtlCol="0">
            <a:spAutoFit/>
          </a:bodyPr>
          <a:lstStyle/>
          <a:p>
            <a:pPr marL="12700" marR="5080" lvl="0" indent="0" algn="l" defTabSz="914400" rtl="0" eaLnBrk="1" fontAlgn="auto" latinLnBrk="0" hangingPunct="1">
              <a:lnSpc>
                <a:spcPct val="100000"/>
              </a:lnSpc>
              <a:spcBef>
                <a:spcPts val="100"/>
              </a:spcBef>
              <a:spcAft>
                <a:spcPts val="0"/>
              </a:spcAft>
              <a:buClrTx/>
              <a:buSzTx/>
              <a:buFontTx/>
              <a:buNone/>
              <a:tabLst/>
              <a:defRPr/>
            </a:pPr>
            <a:endParaRPr kumimoji="0" lang="pt-BR" sz="1900" b="0" i="0" u="none" strike="noStrike" kern="1200" cap="none" spc="0" normalizeH="0" baseline="0" noProof="0" dirty="0">
              <a:ln>
                <a:noFill/>
              </a:ln>
              <a:solidFill>
                <a:prstClr val="black"/>
              </a:solidFill>
              <a:effectLst/>
              <a:uLnTx/>
              <a:uFillTx/>
              <a:latin typeface="Segoe UI Semibold"/>
              <a:ea typeface="+mn-ea"/>
              <a:cs typeface="Segoe UI Semibold"/>
            </a:endParaRPr>
          </a:p>
          <a:p>
            <a:pPr marL="12700" marR="5080" lvl="0" indent="0" algn="l" defTabSz="914400" rtl="0" eaLnBrk="1" fontAlgn="auto" latinLnBrk="0" hangingPunct="1">
              <a:lnSpc>
                <a:spcPct val="150000"/>
              </a:lnSpc>
              <a:spcBef>
                <a:spcPts val="100"/>
              </a:spcBef>
              <a:spcAft>
                <a:spcPts val="0"/>
              </a:spcAft>
              <a:buClrTx/>
              <a:buSzTx/>
              <a:buFontTx/>
              <a:buNone/>
              <a:tabLst/>
              <a:defRPr/>
            </a:pPr>
            <a:endParaRPr kumimoji="0" lang="pt-BR" sz="1900" b="0" i="0" u="none" strike="noStrike" kern="1200" cap="none" spc="0" normalizeH="0" baseline="0" noProof="0" dirty="0">
              <a:ln>
                <a:noFill/>
              </a:ln>
              <a:solidFill>
                <a:prstClr val="black"/>
              </a:solidFill>
              <a:effectLst/>
              <a:uLnTx/>
              <a:uFillTx/>
              <a:latin typeface="Segoe UI Semibold"/>
              <a:ea typeface="+mn-ea"/>
              <a:cs typeface="Segoe UI Semibold"/>
            </a:endParaRPr>
          </a:p>
        </p:txBody>
      </p:sp>
      <p:sp>
        <p:nvSpPr>
          <p:cNvPr id="16" name="CaixaDeTexto 15"/>
          <p:cNvSpPr txBox="1"/>
          <p:nvPr/>
        </p:nvSpPr>
        <p:spPr>
          <a:xfrm>
            <a:off x="564847" y="1827283"/>
            <a:ext cx="5319486" cy="3416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rPr>
              <a:t>Ações realizadas no mês de maio: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t-BR" sz="1800" b="0" i="0" u="none" strike="noStrike" kern="1200" cap="none" spc="0" normalizeH="0" baseline="0" noProof="0" dirty="0">
                <a:ln>
                  <a:noFill/>
                </a:ln>
                <a:solidFill>
                  <a:prstClr val="black"/>
                </a:solidFill>
                <a:effectLst/>
                <a:uLnTx/>
                <a:uFillTx/>
                <a:latin typeface="Segoe UI Semibold" panose="020B0702040204020203" pitchFamily="34" charset="0"/>
                <a:ea typeface="Segoe UI Black" panose="020B0A02040204020203" pitchFamily="34" charset="0"/>
                <a:cs typeface="Segoe UI Semibold" panose="020B0702040204020203" pitchFamily="34" charset="0"/>
              </a:rPr>
              <a:t>Empréstimos livros Falados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pt-BR" sz="1800" b="0" i="0" u="none" strike="noStrike" kern="1200" cap="none" spc="0" normalizeH="0" baseline="0" noProof="0" dirty="0">
              <a:ln>
                <a:noFill/>
              </a:ln>
              <a:solidFill>
                <a:prstClr val="black"/>
              </a:solidFill>
              <a:effectLst/>
              <a:uLnTx/>
              <a:uFillTx/>
              <a:latin typeface="Segoe UI Semibold" panose="020B0702040204020203" pitchFamily="34" charset="0"/>
              <a:ea typeface="Segoe UI Black" panose="020B0A02040204020203" pitchFamily="34" charset="0"/>
              <a:cs typeface="Segoe UI Semibold" panose="020B0702040204020203"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t-BR" sz="1800" b="0" i="0" u="none" strike="noStrike" kern="1200" cap="none" spc="0" normalizeH="0" baseline="0" noProof="0" dirty="0">
                <a:ln>
                  <a:noFill/>
                </a:ln>
                <a:solidFill>
                  <a:prstClr val="black"/>
                </a:solidFill>
                <a:effectLst/>
                <a:uLnTx/>
                <a:uFillTx/>
                <a:latin typeface="Segoe UI Semibold" panose="020B0702040204020203" pitchFamily="34" charset="0"/>
                <a:ea typeface="Segoe UI Black" panose="020B0A02040204020203" pitchFamily="34" charset="0"/>
                <a:cs typeface="Segoe UI Semibold" panose="020B0702040204020203" pitchFamily="34" charset="0"/>
              </a:rPr>
              <a:t>Doação de livros aos aniversariantes do mês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black"/>
              </a:solidFill>
              <a:effectLst/>
              <a:uLnTx/>
              <a:uFillTx/>
              <a:latin typeface="Segoe UI Semibold" panose="020B0702040204020203" pitchFamily="34" charset="0"/>
              <a:ea typeface="Segoe UI Black" panose="020B0A02040204020203" pitchFamily="34" charset="0"/>
              <a:cs typeface="Segoe UI Semibold" panose="020B0702040204020203"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t-BR" sz="1800" b="0" i="0" u="none" strike="noStrike" kern="1200" cap="none" spc="0" normalizeH="0" baseline="0" noProof="0" dirty="0">
                <a:ln>
                  <a:noFill/>
                </a:ln>
                <a:solidFill>
                  <a:prstClr val="black"/>
                </a:solidFill>
                <a:effectLst/>
                <a:uLnTx/>
                <a:uFillTx/>
                <a:latin typeface="Segoe UI Semibold" panose="020B0702040204020203" pitchFamily="34" charset="0"/>
                <a:ea typeface="Segoe UI Black" panose="020B0A02040204020203" pitchFamily="34" charset="0"/>
                <a:cs typeface="Segoe UI Semibold" panose="020B0702040204020203" pitchFamily="34" charset="0"/>
              </a:rPr>
              <a:t>Cadastros na Dorinateca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pt-BR" sz="1800" b="0" i="0" u="none" strike="noStrike" kern="1200" cap="none" spc="0" normalizeH="0" baseline="0" noProof="0" dirty="0">
              <a:ln>
                <a:noFill/>
              </a:ln>
              <a:solidFill>
                <a:prstClr val="black"/>
              </a:solidFill>
              <a:effectLst/>
              <a:uLnTx/>
              <a:uFillTx/>
              <a:latin typeface="Segoe UI Semibold" panose="020B0702040204020203" pitchFamily="34" charset="0"/>
              <a:ea typeface="Segoe UI Black" panose="020B0A02040204020203" pitchFamily="34" charset="0"/>
              <a:cs typeface="Segoe UI Semibold" panose="020B0702040204020203"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t-BR" sz="1800" b="0" i="0" u="none" strike="noStrike" kern="1200" cap="none" spc="0" normalizeH="0" baseline="0" noProof="0" dirty="0">
                <a:ln>
                  <a:noFill/>
                </a:ln>
                <a:solidFill>
                  <a:prstClr val="black"/>
                </a:solidFill>
                <a:effectLst/>
                <a:uLnTx/>
                <a:uFillTx/>
                <a:latin typeface="Segoe UI Semibold" panose="020B0702040204020203" pitchFamily="34" charset="0"/>
                <a:ea typeface="Segoe UI Black" panose="020B0A02040204020203" pitchFamily="34" charset="0"/>
                <a:cs typeface="Segoe UI Semibold" panose="020B0702040204020203" pitchFamily="34" charset="0"/>
              </a:rPr>
              <a:t>Boletim da Dorinateca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pt-BR" sz="1800" b="0" i="0" u="none" strike="noStrike" kern="1200" cap="none" spc="0" normalizeH="0" baseline="0" noProof="0" dirty="0">
              <a:ln>
                <a:noFill/>
              </a:ln>
              <a:solidFill>
                <a:prstClr val="black"/>
              </a:solidFill>
              <a:effectLst/>
              <a:uLnTx/>
              <a:uFillTx/>
              <a:latin typeface="Segoe UI Semibold" panose="020B0702040204020203" pitchFamily="34" charset="0"/>
              <a:ea typeface="Segoe UI Black" panose="020B0A02040204020203" pitchFamily="34" charset="0"/>
              <a:cs typeface="Segoe UI Semibold" panose="020B0702040204020203"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t-BR" sz="1800" b="0" i="0" u="none" strike="noStrike" kern="1200" cap="none" spc="0" normalizeH="0" baseline="0" noProof="0" dirty="0">
                <a:ln>
                  <a:noFill/>
                </a:ln>
                <a:solidFill>
                  <a:prstClr val="black"/>
                </a:solidFill>
                <a:effectLst/>
                <a:uLnTx/>
                <a:uFillTx/>
                <a:latin typeface="Segoe UI Semibold" panose="020B0702040204020203" pitchFamily="34" charset="0"/>
                <a:ea typeface="Segoe UI Black" panose="020B0A02040204020203" pitchFamily="34" charset="0"/>
                <a:cs typeface="Segoe UI Semibold" panose="020B0702040204020203" pitchFamily="34" charset="0"/>
              </a:rPr>
              <a:t>Acolhimento novos clientes com apresentação dos serviços de livro e leitura</a:t>
            </a:r>
          </a:p>
        </p:txBody>
      </p:sp>
      <p:pic>
        <p:nvPicPr>
          <p:cNvPr id="3" name="Imagem 2" descr="Parte superior da imagem: No topo, há prateleiras brancas cheias de caixinhas de CDs organizadas verticalmente, todos com lombadas brancas e escritas em preto. As prateleiras fazem parte de um arquivo deslizante, que ocupa a lateral esquerda da imagem. No centro da imagem, colaboradora Marilisa aparece de perfil, voltada para a esquerda. Ela é branca, cabelos castanhos escuros e lisos, presos parcialmente para trás com um grampo. Usa óculos de armação escura e veste uma blusa branca com detalhes em preto na gola. Ela está girando uma manivela preta com uma bola de madeira, que faz parte do mecanismo do arquivo deslizante. Na parte inferior da imagem, continuam as prateleiras com mais documentos organizados. O braço esquerdo da mulher está apoiado na lateral do arquivo, e ela usa um relógio de pulso metálico. O fundo da imagem mostra uma parede branca, uma porta aberta e um quadro de avisos pendurado na parede à direita. Fim da descrição." title="Audiodescrição"/>
          <p:cNvPicPr>
            <a:picLocks noChangeAspect="1"/>
          </p:cNvPicPr>
          <p:nvPr/>
        </p:nvPicPr>
        <p:blipFill>
          <a:blip r:embed="rId2"/>
          <a:stretch>
            <a:fillRect/>
          </a:stretch>
        </p:blipFill>
        <p:spPr>
          <a:xfrm>
            <a:off x="6307669" y="1827283"/>
            <a:ext cx="4455207" cy="3257209"/>
          </a:xfrm>
          <a:prstGeom prst="rect">
            <a:avLst/>
          </a:prstGeom>
        </p:spPr>
      </p:pic>
      <p:sp>
        <p:nvSpPr>
          <p:cNvPr id="10" name="CaixaDeTexto 9"/>
          <p:cNvSpPr txBox="1"/>
          <p:nvPr/>
        </p:nvSpPr>
        <p:spPr>
          <a:xfrm>
            <a:off x="6096000" y="5138379"/>
            <a:ext cx="4819537" cy="1107996"/>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100" b="1" i="0" u="none" strike="noStrike" kern="1200" cap="none" spc="0" normalizeH="0" baseline="0" noProof="0" dirty="0">
                <a:ln>
                  <a:noFill/>
                </a:ln>
                <a:solidFill>
                  <a:prstClr val="black"/>
                </a:solidFill>
                <a:effectLst/>
                <a:uLnTx/>
                <a:uFillTx/>
                <a:latin typeface="Calibri" panose="020F0502020204030204"/>
                <a:ea typeface="+mn-ea"/>
                <a:cs typeface="+mn-cs"/>
              </a:rPr>
              <a:t>Descrição de imagem: </a:t>
            </a:r>
            <a:r>
              <a:rPr kumimoji="0" lang="pt-BR" sz="1100" b="0" i="0" u="none" strike="noStrike" kern="1200" cap="none" spc="0" normalizeH="0" baseline="0" noProof="0" dirty="0">
                <a:ln>
                  <a:noFill/>
                </a:ln>
                <a:solidFill>
                  <a:prstClr val="black"/>
                </a:solidFill>
                <a:effectLst/>
                <a:uLnTx/>
                <a:uFillTx/>
                <a:latin typeface="Calibri" panose="020F0502020204030204"/>
                <a:ea typeface="+mn-ea"/>
                <a:cs typeface="+mn-cs"/>
              </a:rPr>
              <a:t>No topo, há prateleiras brancas cheias de caixinhas de CDs organizadas verticalmente, todos com lombadas brancas e escritas em preto, estão em prateleiras deslizante, que ocupa a lateral esquerda da imagem. No centro da imagem, colaboradora Marilisa aparece de perfil, voltada para a esquerda. Ela é branca, cabelos castanhos escuros e lisos, usa óculos de armação escura e veste uma blusa branca com detalhes em preto na gola.</a:t>
            </a:r>
          </a:p>
        </p:txBody>
      </p:sp>
      <p:grpSp>
        <p:nvGrpSpPr>
          <p:cNvPr id="12" name="object 9">
            <a:extLst>
              <a:ext uri="{FF2B5EF4-FFF2-40B4-BE49-F238E27FC236}">
                <a16:creationId xmlns:a16="http://schemas.microsoft.com/office/drawing/2014/main" id="{472E3642-86E4-4548-92AF-101EABFE347C}"/>
              </a:ext>
            </a:extLst>
          </p:cNvPr>
          <p:cNvGrpSpPr/>
          <p:nvPr/>
        </p:nvGrpSpPr>
        <p:grpSpPr>
          <a:xfrm>
            <a:off x="213639" y="216425"/>
            <a:ext cx="727075" cy="727075"/>
            <a:chOff x="788625" y="333756"/>
            <a:chExt cx="727075" cy="727075"/>
          </a:xfrm>
        </p:grpSpPr>
        <p:sp>
          <p:nvSpPr>
            <p:cNvPr id="13" name="object 10">
              <a:extLst>
                <a:ext uri="{FF2B5EF4-FFF2-40B4-BE49-F238E27FC236}">
                  <a16:creationId xmlns:a16="http://schemas.microsoft.com/office/drawing/2014/main" id="{FFDB0BB0-3C2B-4ECB-ADEE-B7CFF502B77E}"/>
                </a:ext>
              </a:extLst>
            </p:cNvPr>
            <p:cNvSpPr/>
            <p:nvPr/>
          </p:nvSpPr>
          <p:spPr>
            <a:xfrm>
              <a:off x="788619" y="333768"/>
              <a:ext cx="727075" cy="727075"/>
            </a:xfrm>
            <a:custGeom>
              <a:avLst/>
              <a:gdLst/>
              <a:ahLst/>
              <a:cxnLst/>
              <a:rect l="l" t="t" r="r" b="b"/>
              <a:pathLst>
                <a:path w="727075" h="727075">
                  <a:moveTo>
                    <a:pt x="726452" y="719670"/>
                  </a:moveTo>
                  <a:lnTo>
                    <a:pt x="679246" y="718134"/>
                  </a:lnTo>
                  <a:lnTo>
                    <a:pt x="632828" y="713600"/>
                  </a:lnTo>
                  <a:lnTo>
                    <a:pt x="587324" y="706145"/>
                  </a:lnTo>
                  <a:lnTo>
                    <a:pt x="542810" y="695883"/>
                  </a:lnTo>
                  <a:lnTo>
                    <a:pt x="499376" y="682904"/>
                  </a:lnTo>
                  <a:lnTo>
                    <a:pt x="457136" y="667308"/>
                  </a:lnTo>
                  <a:lnTo>
                    <a:pt x="416166" y="649185"/>
                  </a:lnTo>
                  <a:lnTo>
                    <a:pt x="376580" y="628624"/>
                  </a:lnTo>
                  <a:lnTo>
                    <a:pt x="338467" y="605726"/>
                  </a:lnTo>
                  <a:lnTo>
                    <a:pt x="301917" y="580605"/>
                  </a:lnTo>
                  <a:lnTo>
                    <a:pt x="267042" y="553326"/>
                  </a:lnTo>
                  <a:lnTo>
                    <a:pt x="233921" y="524002"/>
                  </a:lnTo>
                  <a:lnTo>
                    <a:pt x="202653" y="492734"/>
                  </a:lnTo>
                  <a:lnTo>
                    <a:pt x="173329" y="459600"/>
                  </a:lnTo>
                  <a:lnTo>
                    <a:pt x="146062" y="424700"/>
                  </a:lnTo>
                  <a:lnTo>
                    <a:pt x="120929" y="388150"/>
                  </a:lnTo>
                  <a:lnTo>
                    <a:pt x="98044" y="350024"/>
                  </a:lnTo>
                  <a:lnTo>
                    <a:pt x="77495" y="310426"/>
                  </a:lnTo>
                  <a:lnTo>
                    <a:pt x="59359" y="269443"/>
                  </a:lnTo>
                  <a:lnTo>
                    <a:pt x="43764" y="227177"/>
                  </a:lnTo>
                  <a:lnTo>
                    <a:pt x="30784" y="183730"/>
                  </a:lnTo>
                  <a:lnTo>
                    <a:pt x="20523" y="139192"/>
                  </a:lnTo>
                  <a:lnTo>
                    <a:pt x="13081" y="93662"/>
                  </a:lnTo>
                  <a:lnTo>
                    <a:pt x="8547" y="47231"/>
                  </a:lnTo>
                  <a:lnTo>
                    <a:pt x="7010" y="0"/>
                  </a:lnTo>
                  <a:lnTo>
                    <a:pt x="0" y="0"/>
                  </a:lnTo>
                  <a:lnTo>
                    <a:pt x="1549" y="47701"/>
                  </a:lnTo>
                  <a:lnTo>
                    <a:pt x="6134" y="94589"/>
                  </a:lnTo>
                  <a:lnTo>
                    <a:pt x="13652" y="140576"/>
                  </a:lnTo>
                  <a:lnTo>
                    <a:pt x="24003" y="185547"/>
                  </a:lnTo>
                  <a:lnTo>
                    <a:pt x="37109" y="229425"/>
                  </a:lnTo>
                  <a:lnTo>
                    <a:pt x="52857" y="272097"/>
                  </a:lnTo>
                  <a:lnTo>
                    <a:pt x="71158" y="313474"/>
                  </a:lnTo>
                  <a:lnTo>
                    <a:pt x="91909" y="353466"/>
                  </a:lnTo>
                  <a:lnTo>
                    <a:pt x="115023" y="391960"/>
                  </a:lnTo>
                  <a:lnTo>
                    <a:pt x="140385" y="428879"/>
                  </a:lnTo>
                  <a:lnTo>
                    <a:pt x="167919" y="464108"/>
                  </a:lnTo>
                  <a:lnTo>
                    <a:pt x="197523" y="497560"/>
                  </a:lnTo>
                  <a:lnTo>
                    <a:pt x="229095" y="529132"/>
                  </a:lnTo>
                  <a:lnTo>
                    <a:pt x="262534" y="558736"/>
                  </a:lnTo>
                  <a:lnTo>
                    <a:pt x="297751" y="586270"/>
                  </a:lnTo>
                  <a:lnTo>
                    <a:pt x="334657" y="611644"/>
                  </a:lnTo>
                  <a:lnTo>
                    <a:pt x="373138" y="634758"/>
                  </a:lnTo>
                  <a:lnTo>
                    <a:pt x="413118" y="655510"/>
                  </a:lnTo>
                  <a:lnTo>
                    <a:pt x="454482" y="673811"/>
                  </a:lnTo>
                  <a:lnTo>
                    <a:pt x="497128" y="689559"/>
                  </a:lnTo>
                  <a:lnTo>
                    <a:pt x="540994" y="702665"/>
                  </a:lnTo>
                  <a:lnTo>
                    <a:pt x="585939" y="713028"/>
                  </a:lnTo>
                  <a:lnTo>
                    <a:pt x="631901" y="720547"/>
                  </a:lnTo>
                  <a:lnTo>
                    <a:pt x="678776" y="725119"/>
                  </a:lnTo>
                  <a:lnTo>
                    <a:pt x="726452" y="726668"/>
                  </a:lnTo>
                  <a:lnTo>
                    <a:pt x="726452" y="719670"/>
                  </a:lnTo>
                  <a:close/>
                </a:path>
                <a:path w="727075" h="727075">
                  <a:moveTo>
                    <a:pt x="726452" y="681583"/>
                  </a:moveTo>
                  <a:lnTo>
                    <a:pt x="677887" y="679869"/>
                  </a:lnTo>
                  <a:lnTo>
                    <a:pt x="630237" y="674801"/>
                  </a:lnTo>
                  <a:lnTo>
                    <a:pt x="583603" y="666496"/>
                  </a:lnTo>
                  <a:lnTo>
                    <a:pt x="538111" y="655066"/>
                  </a:lnTo>
                  <a:lnTo>
                    <a:pt x="493864" y="640638"/>
                  </a:lnTo>
                  <a:lnTo>
                    <a:pt x="451002" y="623328"/>
                  </a:lnTo>
                  <a:lnTo>
                    <a:pt x="409625" y="603237"/>
                  </a:lnTo>
                  <a:lnTo>
                    <a:pt x="369849" y="580504"/>
                  </a:lnTo>
                  <a:lnTo>
                    <a:pt x="331800" y="555218"/>
                  </a:lnTo>
                  <a:lnTo>
                    <a:pt x="295592" y="527519"/>
                  </a:lnTo>
                  <a:lnTo>
                    <a:pt x="261327" y="497509"/>
                  </a:lnTo>
                  <a:lnTo>
                    <a:pt x="229146" y="465315"/>
                  </a:lnTo>
                  <a:lnTo>
                    <a:pt x="199148" y="431050"/>
                  </a:lnTo>
                  <a:lnTo>
                    <a:pt x="171450" y="394830"/>
                  </a:lnTo>
                  <a:lnTo>
                    <a:pt x="146177" y="356768"/>
                  </a:lnTo>
                  <a:lnTo>
                    <a:pt x="123444" y="316979"/>
                  </a:lnTo>
                  <a:lnTo>
                    <a:pt x="103352" y="275577"/>
                  </a:lnTo>
                  <a:lnTo>
                    <a:pt x="86042" y="232702"/>
                  </a:lnTo>
                  <a:lnTo>
                    <a:pt x="71615" y="188442"/>
                  </a:lnTo>
                  <a:lnTo>
                    <a:pt x="60185" y="142925"/>
                  </a:lnTo>
                  <a:lnTo>
                    <a:pt x="51892" y="96266"/>
                  </a:lnTo>
                  <a:lnTo>
                    <a:pt x="46824" y="48590"/>
                  </a:lnTo>
                  <a:lnTo>
                    <a:pt x="45097" y="0"/>
                  </a:lnTo>
                  <a:lnTo>
                    <a:pt x="37871" y="0"/>
                  </a:lnTo>
                  <a:lnTo>
                    <a:pt x="39471" y="47066"/>
                  </a:lnTo>
                  <a:lnTo>
                    <a:pt x="44183" y="93294"/>
                  </a:lnTo>
                  <a:lnTo>
                    <a:pt x="51904" y="138595"/>
                  </a:lnTo>
                  <a:lnTo>
                    <a:pt x="62534" y="182841"/>
                  </a:lnTo>
                  <a:lnTo>
                    <a:pt x="75971" y="225933"/>
                  </a:lnTo>
                  <a:lnTo>
                    <a:pt x="92113" y="267779"/>
                  </a:lnTo>
                  <a:lnTo>
                    <a:pt x="110845" y="308279"/>
                  </a:lnTo>
                  <a:lnTo>
                    <a:pt x="132080" y="347306"/>
                  </a:lnTo>
                  <a:lnTo>
                    <a:pt x="155702" y="384771"/>
                  </a:lnTo>
                  <a:lnTo>
                    <a:pt x="181610" y="420573"/>
                  </a:lnTo>
                  <a:lnTo>
                    <a:pt x="209702" y="454609"/>
                  </a:lnTo>
                  <a:lnTo>
                    <a:pt x="239877" y="486765"/>
                  </a:lnTo>
                  <a:lnTo>
                    <a:pt x="272034" y="516940"/>
                  </a:lnTo>
                  <a:lnTo>
                    <a:pt x="306057" y="545045"/>
                  </a:lnTo>
                  <a:lnTo>
                    <a:pt x="341845" y="570953"/>
                  </a:lnTo>
                  <a:lnTo>
                    <a:pt x="379298" y="594588"/>
                  </a:lnTo>
                  <a:lnTo>
                    <a:pt x="418325" y="615823"/>
                  </a:lnTo>
                  <a:lnTo>
                    <a:pt x="458800" y="634555"/>
                  </a:lnTo>
                  <a:lnTo>
                    <a:pt x="500621" y="650697"/>
                  </a:lnTo>
                  <a:lnTo>
                    <a:pt x="543699" y="664133"/>
                  </a:lnTo>
                  <a:lnTo>
                    <a:pt x="587933" y="674763"/>
                  </a:lnTo>
                  <a:lnTo>
                    <a:pt x="633196" y="682485"/>
                  </a:lnTo>
                  <a:lnTo>
                    <a:pt x="679411" y="687197"/>
                  </a:lnTo>
                  <a:lnTo>
                    <a:pt x="726452" y="688797"/>
                  </a:lnTo>
                  <a:lnTo>
                    <a:pt x="726452" y="681583"/>
                  </a:lnTo>
                  <a:close/>
                </a:path>
                <a:path w="727075" h="727075">
                  <a:moveTo>
                    <a:pt x="726452" y="643699"/>
                  </a:moveTo>
                  <a:lnTo>
                    <a:pt x="678522" y="641934"/>
                  </a:lnTo>
                  <a:lnTo>
                    <a:pt x="631520" y="636714"/>
                  </a:lnTo>
                  <a:lnTo>
                    <a:pt x="585597" y="628154"/>
                  </a:lnTo>
                  <a:lnTo>
                    <a:pt x="540867" y="616407"/>
                  </a:lnTo>
                  <a:lnTo>
                    <a:pt x="497459" y="601560"/>
                  </a:lnTo>
                  <a:lnTo>
                    <a:pt x="455485" y="583780"/>
                  </a:lnTo>
                  <a:lnTo>
                    <a:pt x="415086" y="563168"/>
                  </a:lnTo>
                  <a:lnTo>
                    <a:pt x="376389" y="539851"/>
                  </a:lnTo>
                  <a:lnTo>
                    <a:pt x="339509" y="513956"/>
                  </a:lnTo>
                  <a:lnTo>
                    <a:pt x="304571" y="485609"/>
                  </a:lnTo>
                  <a:lnTo>
                    <a:pt x="271716" y="454939"/>
                  </a:lnTo>
                  <a:lnTo>
                    <a:pt x="241058" y="422071"/>
                  </a:lnTo>
                  <a:lnTo>
                    <a:pt x="212712" y="387121"/>
                  </a:lnTo>
                  <a:lnTo>
                    <a:pt x="186829" y="350227"/>
                  </a:lnTo>
                  <a:lnTo>
                    <a:pt x="163512" y="311518"/>
                  </a:lnTo>
                  <a:lnTo>
                    <a:pt x="142900" y="271106"/>
                  </a:lnTo>
                  <a:lnTo>
                    <a:pt x="125120" y="229120"/>
                  </a:lnTo>
                  <a:lnTo>
                    <a:pt x="110286" y="185686"/>
                  </a:lnTo>
                  <a:lnTo>
                    <a:pt x="98526" y="140931"/>
                  </a:lnTo>
                  <a:lnTo>
                    <a:pt x="89979" y="94983"/>
                  </a:lnTo>
                  <a:lnTo>
                    <a:pt x="84747" y="47955"/>
                  </a:lnTo>
                  <a:lnTo>
                    <a:pt x="82981" y="0"/>
                  </a:lnTo>
                  <a:lnTo>
                    <a:pt x="75971" y="0"/>
                  </a:lnTo>
                  <a:lnTo>
                    <a:pt x="77762" y="48488"/>
                  </a:lnTo>
                  <a:lnTo>
                    <a:pt x="83045" y="96037"/>
                  </a:lnTo>
                  <a:lnTo>
                    <a:pt x="91681" y="142481"/>
                  </a:lnTo>
                  <a:lnTo>
                    <a:pt x="103568" y="187731"/>
                  </a:lnTo>
                  <a:lnTo>
                    <a:pt x="118554" y="231648"/>
                  </a:lnTo>
                  <a:lnTo>
                    <a:pt x="136537" y="274091"/>
                  </a:lnTo>
                  <a:lnTo>
                    <a:pt x="157365" y="314947"/>
                  </a:lnTo>
                  <a:lnTo>
                    <a:pt x="180936" y="354076"/>
                  </a:lnTo>
                  <a:lnTo>
                    <a:pt x="207098" y="391375"/>
                  </a:lnTo>
                  <a:lnTo>
                    <a:pt x="235737" y="426694"/>
                  </a:lnTo>
                  <a:lnTo>
                    <a:pt x="266738" y="459917"/>
                  </a:lnTo>
                  <a:lnTo>
                    <a:pt x="299948" y="490918"/>
                  </a:lnTo>
                  <a:lnTo>
                    <a:pt x="335254" y="519569"/>
                  </a:lnTo>
                  <a:lnTo>
                    <a:pt x="372541" y="545744"/>
                  </a:lnTo>
                  <a:lnTo>
                    <a:pt x="411670" y="569302"/>
                  </a:lnTo>
                  <a:lnTo>
                    <a:pt x="452501" y="590143"/>
                  </a:lnTo>
                  <a:lnTo>
                    <a:pt x="494931" y="608126"/>
                  </a:lnTo>
                  <a:lnTo>
                    <a:pt x="538822" y="623112"/>
                  </a:lnTo>
                  <a:lnTo>
                    <a:pt x="584047" y="635000"/>
                  </a:lnTo>
                  <a:lnTo>
                    <a:pt x="630478" y="643636"/>
                  </a:lnTo>
                  <a:lnTo>
                    <a:pt x="677989" y="648919"/>
                  </a:lnTo>
                  <a:lnTo>
                    <a:pt x="726452" y="650709"/>
                  </a:lnTo>
                  <a:lnTo>
                    <a:pt x="726452" y="643699"/>
                  </a:lnTo>
                  <a:close/>
                </a:path>
                <a:path w="727075" h="727075">
                  <a:moveTo>
                    <a:pt x="726452" y="605586"/>
                  </a:moveTo>
                  <a:lnTo>
                    <a:pt x="679234" y="603770"/>
                  </a:lnTo>
                  <a:lnTo>
                    <a:pt x="632993" y="598373"/>
                  </a:lnTo>
                  <a:lnTo>
                    <a:pt x="587857" y="589572"/>
                  </a:lnTo>
                  <a:lnTo>
                    <a:pt x="543979" y="577469"/>
                  </a:lnTo>
                  <a:lnTo>
                    <a:pt x="501484" y="562203"/>
                  </a:lnTo>
                  <a:lnTo>
                    <a:pt x="460514" y="543941"/>
                  </a:lnTo>
                  <a:lnTo>
                    <a:pt x="421208" y="522782"/>
                  </a:lnTo>
                  <a:lnTo>
                    <a:pt x="383692" y="498881"/>
                  </a:lnTo>
                  <a:lnTo>
                    <a:pt x="348107" y="472363"/>
                  </a:lnTo>
                  <a:lnTo>
                    <a:pt x="314591" y="443382"/>
                  </a:lnTo>
                  <a:lnTo>
                    <a:pt x="283260" y="412051"/>
                  </a:lnTo>
                  <a:lnTo>
                    <a:pt x="254279" y="378523"/>
                  </a:lnTo>
                  <a:lnTo>
                    <a:pt x="227774" y="342925"/>
                  </a:lnTo>
                  <a:lnTo>
                    <a:pt x="203885" y="305396"/>
                  </a:lnTo>
                  <a:lnTo>
                    <a:pt x="182727" y="266065"/>
                  </a:lnTo>
                  <a:lnTo>
                    <a:pt x="164452" y="225082"/>
                  </a:lnTo>
                  <a:lnTo>
                    <a:pt x="149199" y="182575"/>
                  </a:lnTo>
                  <a:lnTo>
                    <a:pt x="137096" y="138671"/>
                  </a:lnTo>
                  <a:lnTo>
                    <a:pt x="128295" y="93522"/>
                  </a:lnTo>
                  <a:lnTo>
                    <a:pt x="122897" y="47244"/>
                  </a:lnTo>
                  <a:lnTo>
                    <a:pt x="121081" y="0"/>
                  </a:lnTo>
                  <a:lnTo>
                    <a:pt x="114071" y="0"/>
                  </a:lnTo>
                  <a:lnTo>
                    <a:pt x="115912" y="47802"/>
                  </a:lnTo>
                  <a:lnTo>
                    <a:pt x="121361" y="94615"/>
                  </a:lnTo>
                  <a:lnTo>
                    <a:pt x="130276" y="140296"/>
                  </a:lnTo>
                  <a:lnTo>
                    <a:pt x="142519" y="184708"/>
                  </a:lnTo>
                  <a:lnTo>
                    <a:pt x="157937" y="227723"/>
                  </a:lnTo>
                  <a:lnTo>
                    <a:pt x="176415" y="269176"/>
                  </a:lnTo>
                  <a:lnTo>
                    <a:pt x="197815" y="308965"/>
                  </a:lnTo>
                  <a:lnTo>
                    <a:pt x="221983" y="346925"/>
                  </a:lnTo>
                  <a:lnTo>
                    <a:pt x="248793" y="382930"/>
                  </a:lnTo>
                  <a:lnTo>
                    <a:pt x="278104" y="416852"/>
                  </a:lnTo>
                  <a:lnTo>
                    <a:pt x="309791" y="448538"/>
                  </a:lnTo>
                  <a:lnTo>
                    <a:pt x="343700" y="477850"/>
                  </a:lnTo>
                  <a:lnTo>
                    <a:pt x="379691" y="504672"/>
                  </a:lnTo>
                  <a:lnTo>
                    <a:pt x="417639" y="528840"/>
                  </a:lnTo>
                  <a:lnTo>
                    <a:pt x="457403" y="550240"/>
                  </a:lnTo>
                  <a:lnTo>
                    <a:pt x="498856" y="568718"/>
                  </a:lnTo>
                  <a:lnTo>
                    <a:pt x="541845" y="584149"/>
                  </a:lnTo>
                  <a:lnTo>
                    <a:pt x="586232" y="596392"/>
                  </a:lnTo>
                  <a:lnTo>
                    <a:pt x="631888" y="605294"/>
                  </a:lnTo>
                  <a:lnTo>
                    <a:pt x="678675" y="610743"/>
                  </a:lnTo>
                  <a:lnTo>
                    <a:pt x="726452" y="612597"/>
                  </a:lnTo>
                  <a:lnTo>
                    <a:pt x="726452" y="605586"/>
                  </a:lnTo>
                  <a:close/>
                </a:path>
                <a:path w="727075" h="727075">
                  <a:moveTo>
                    <a:pt x="726452" y="567499"/>
                  </a:moveTo>
                  <a:lnTo>
                    <a:pt x="677595" y="565416"/>
                  </a:lnTo>
                  <a:lnTo>
                    <a:pt x="629881" y="559269"/>
                  </a:lnTo>
                  <a:lnTo>
                    <a:pt x="583463" y="549236"/>
                  </a:lnTo>
                  <a:lnTo>
                    <a:pt x="538543" y="535482"/>
                  </a:lnTo>
                  <a:lnTo>
                    <a:pt x="495261" y="518185"/>
                  </a:lnTo>
                  <a:lnTo>
                    <a:pt x="453809" y="497509"/>
                  </a:lnTo>
                  <a:lnTo>
                    <a:pt x="414350" y="473633"/>
                  </a:lnTo>
                  <a:lnTo>
                    <a:pt x="377063" y="446735"/>
                  </a:lnTo>
                  <a:lnTo>
                    <a:pt x="342112" y="416979"/>
                  </a:lnTo>
                  <a:lnTo>
                    <a:pt x="309676" y="384530"/>
                  </a:lnTo>
                  <a:lnTo>
                    <a:pt x="279920" y="349567"/>
                  </a:lnTo>
                  <a:lnTo>
                    <a:pt x="253034" y="312267"/>
                  </a:lnTo>
                  <a:lnTo>
                    <a:pt x="229158" y="272796"/>
                  </a:lnTo>
                  <a:lnTo>
                    <a:pt x="208495" y="231330"/>
                  </a:lnTo>
                  <a:lnTo>
                    <a:pt x="191198" y="188023"/>
                  </a:lnTo>
                  <a:lnTo>
                    <a:pt x="177444" y="143065"/>
                  </a:lnTo>
                  <a:lnTo>
                    <a:pt x="167411" y="96634"/>
                  </a:lnTo>
                  <a:lnTo>
                    <a:pt x="161264" y="48882"/>
                  </a:lnTo>
                  <a:lnTo>
                    <a:pt x="159169" y="0"/>
                  </a:lnTo>
                  <a:lnTo>
                    <a:pt x="151942" y="0"/>
                  </a:lnTo>
                  <a:lnTo>
                    <a:pt x="153860" y="47053"/>
                  </a:lnTo>
                  <a:lnTo>
                    <a:pt x="159486" y="93078"/>
                  </a:lnTo>
                  <a:lnTo>
                    <a:pt x="168681" y="137909"/>
                  </a:lnTo>
                  <a:lnTo>
                    <a:pt x="181305" y="181419"/>
                  </a:lnTo>
                  <a:lnTo>
                    <a:pt x="197192" y="223456"/>
                  </a:lnTo>
                  <a:lnTo>
                    <a:pt x="216204" y="263855"/>
                  </a:lnTo>
                  <a:lnTo>
                    <a:pt x="238188" y="302475"/>
                  </a:lnTo>
                  <a:lnTo>
                    <a:pt x="262991" y="339166"/>
                  </a:lnTo>
                  <a:lnTo>
                    <a:pt x="290474" y="373773"/>
                  </a:lnTo>
                  <a:lnTo>
                    <a:pt x="320484" y="406158"/>
                  </a:lnTo>
                  <a:lnTo>
                    <a:pt x="352856" y="436168"/>
                  </a:lnTo>
                  <a:lnTo>
                    <a:pt x="387464" y="463651"/>
                  </a:lnTo>
                  <a:lnTo>
                    <a:pt x="424141" y="488467"/>
                  </a:lnTo>
                  <a:lnTo>
                    <a:pt x="462749" y="510451"/>
                  </a:lnTo>
                  <a:lnTo>
                    <a:pt x="503123" y="529463"/>
                  </a:lnTo>
                  <a:lnTo>
                    <a:pt x="545134" y="545363"/>
                  </a:lnTo>
                  <a:lnTo>
                    <a:pt x="588619" y="557974"/>
                  </a:lnTo>
                  <a:lnTo>
                    <a:pt x="633437" y="567169"/>
                  </a:lnTo>
                  <a:lnTo>
                    <a:pt x="679424" y="572808"/>
                  </a:lnTo>
                  <a:lnTo>
                    <a:pt x="726452" y="574713"/>
                  </a:lnTo>
                  <a:lnTo>
                    <a:pt x="726452" y="567499"/>
                  </a:lnTo>
                  <a:close/>
                </a:path>
                <a:path w="727075" h="727075">
                  <a:moveTo>
                    <a:pt x="726452" y="529386"/>
                  </a:moveTo>
                  <a:lnTo>
                    <a:pt x="678383" y="527227"/>
                  </a:lnTo>
                  <a:lnTo>
                    <a:pt x="631494" y="520839"/>
                  </a:lnTo>
                  <a:lnTo>
                    <a:pt x="585990" y="510451"/>
                  </a:lnTo>
                  <a:lnTo>
                    <a:pt x="542061" y="496214"/>
                  </a:lnTo>
                  <a:lnTo>
                    <a:pt x="499872" y="478332"/>
                  </a:lnTo>
                  <a:lnTo>
                    <a:pt x="459638" y="456996"/>
                  </a:lnTo>
                  <a:lnTo>
                    <a:pt x="421538" y="432396"/>
                  </a:lnTo>
                  <a:lnTo>
                    <a:pt x="385762" y="404710"/>
                  </a:lnTo>
                  <a:lnTo>
                    <a:pt x="352501" y="374142"/>
                  </a:lnTo>
                  <a:lnTo>
                    <a:pt x="321932" y="340868"/>
                  </a:lnTo>
                  <a:lnTo>
                    <a:pt x="294259" y="305079"/>
                  </a:lnTo>
                  <a:lnTo>
                    <a:pt x="269659" y="266966"/>
                  </a:lnTo>
                  <a:lnTo>
                    <a:pt x="248323" y="226707"/>
                  </a:lnTo>
                  <a:lnTo>
                    <a:pt x="230454" y="184518"/>
                  </a:lnTo>
                  <a:lnTo>
                    <a:pt x="216217" y="140550"/>
                  </a:lnTo>
                  <a:lnTo>
                    <a:pt x="205816" y="95021"/>
                  </a:lnTo>
                  <a:lnTo>
                    <a:pt x="199440" y="48107"/>
                  </a:lnTo>
                  <a:lnTo>
                    <a:pt x="197269" y="0"/>
                  </a:lnTo>
                  <a:lnTo>
                    <a:pt x="190042" y="0"/>
                  </a:lnTo>
                  <a:lnTo>
                    <a:pt x="192239" y="48755"/>
                  </a:lnTo>
                  <a:lnTo>
                    <a:pt x="198704" y="96304"/>
                  </a:lnTo>
                  <a:lnTo>
                    <a:pt x="209257" y="142455"/>
                  </a:lnTo>
                  <a:lnTo>
                    <a:pt x="223685" y="187020"/>
                  </a:lnTo>
                  <a:lnTo>
                    <a:pt x="241808" y="229793"/>
                  </a:lnTo>
                  <a:lnTo>
                    <a:pt x="263436" y="270586"/>
                  </a:lnTo>
                  <a:lnTo>
                    <a:pt x="288366" y="309232"/>
                  </a:lnTo>
                  <a:lnTo>
                    <a:pt x="316420" y="345503"/>
                  </a:lnTo>
                  <a:lnTo>
                    <a:pt x="347408" y="379234"/>
                  </a:lnTo>
                  <a:lnTo>
                    <a:pt x="381127" y="410235"/>
                  </a:lnTo>
                  <a:lnTo>
                    <a:pt x="417398" y="438289"/>
                  </a:lnTo>
                  <a:lnTo>
                    <a:pt x="456018" y="463232"/>
                  </a:lnTo>
                  <a:lnTo>
                    <a:pt x="496798" y="484860"/>
                  </a:lnTo>
                  <a:lnTo>
                    <a:pt x="539559" y="502996"/>
                  </a:lnTo>
                  <a:lnTo>
                    <a:pt x="584085" y="517423"/>
                  </a:lnTo>
                  <a:lnTo>
                    <a:pt x="630212" y="527964"/>
                  </a:lnTo>
                  <a:lnTo>
                    <a:pt x="677722" y="534428"/>
                  </a:lnTo>
                  <a:lnTo>
                    <a:pt x="726452" y="536625"/>
                  </a:lnTo>
                  <a:lnTo>
                    <a:pt x="726452" y="529386"/>
                  </a:lnTo>
                  <a:close/>
                </a:path>
                <a:path w="727075" h="727075">
                  <a:moveTo>
                    <a:pt x="726452" y="491540"/>
                  </a:moveTo>
                  <a:lnTo>
                    <a:pt x="679221" y="489280"/>
                  </a:lnTo>
                  <a:lnTo>
                    <a:pt x="633234" y="482650"/>
                  </a:lnTo>
                  <a:lnTo>
                    <a:pt x="588708" y="471855"/>
                  </a:lnTo>
                  <a:lnTo>
                    <a:pt x="545858" y="457098"/>
                  </a:lnTo>
                  <a:lnTo>
                    <a:pt x="504888" y="438607"/>
                  </a:lnTo>
                  <a:lnTo>
                    <a:pt x="465988" y="416560"/>
                  </a:lnTo>
                  <a:lnTo>
                    <a:pt x="429387" y="391185"/>
                  </a:lnTo>
                  <a:lnTo>
                    <a:pt x="395287" y="362686"/>
                  </a:lnTo>
                  <a:lnTo>
                    <a:pt x="363893" y="331266"/>
                  </a:lnTo>
                  <a:lnTo>
                    <a:pt x="335419" y="297154"/>
                  </a:lnTo>
                  <a:lnTo>
                    <a:pt x="310057" y="260527"/>
                  </a:lnTo>
                  <a:lnTo>
                    <a:pt x="288036" y="221615"/>
                  </a:lnTo>
                  <a:lnTo>
                    <a:pt x="269557" y="180619"/>
                  </a:lnTo>
                  <a:lnTo>
                    <a:pt x="254812" y="137756"/>
                  </a:lnTo>
                  <a:lnTo>
                    <a:pt x="244030" y="93218"/>
                  </a:lnTo>
                  <a:lnTo>
                    <a:pt x="237401" y="47231"/>
                  </a:lnTo>
                  <a:lnTo>
                    <a:pt x="235153" y="0"/>
                  </a:lnTo>
                  <a:lnTo>
                    <a:pt x="228142" y="0"/>
                  </a:lnTo>
                  <a:lnTo>
                    <a:pt x="230428" y="47917"/>
                  </a:lnTo>
                  <a:lnTo>
                    <a:pt x="237147" y="94576"/>
                  </a:lnTo>
                  <a:lnTo>
                    <a:pt x="248094" y="139750"/>
                  </a:lnTo>
                  <a:lnTo>
                    <a:pt x="263055" y="183235"/>
                  </a:lnTo>
                  <a:lnTo>
                    <a:pt x="281813" y="224815"/>
                  </a:lnTo>
                  <a:lnTo>
                    <a:pt x="304152" y="264274"/>
                  </a:lnTo>
                  <a:lnTo>
                    <a:pt x="329882" y="301421"/>
                  </a:lnTo>
                  <a:lnTo>
                    <a:pt x="358775" y="336029"/>
                  </a:lnTo>
                  <a:lnTo>
                    <a:pt x="390613" y="367880"/>
                  </a:lnTo>
                  <a:lnTo>
                    <a:pt x="425208" y="396786"/>
                  </a:lnTo>
                  <a:lnTo>
                    <a:pt x="462330" y="422516"/>
                  </a:lnTo>
                  <a:lnTo>
                    <a:pt x="501777" y="444868"/>
                  </a:lnTo>
                  <a:lnTo>
                    <a:pt x="543331" y="463626"/>
                  </a:lnTo>
                  <a:lnTo>
                    <a:pt x="586790" y="478586"/>
                  </a:lnTo>
                  <a:lnTo>
                    <a:pt x="631939" y="489534"/>
                  </a:lnTo>
                  <a:lnTo>
                    <a:pt x="678561" y="496252"/>
                  </a:lnTo>
                  <a:lnTo>
                    <a:pt x="726452" y="498538"/>
                  </a:lnTo>
                  <a:lnTo>
                    <a:pt x="726452" y="491540"/>
                  </a:lnTo>
                  <a:close/>
                </a:path>
                <a:path w="727075" h="727075">
                  <a:moveTo>
                    <a:pt x="726452" y="453428"/>
                  </a:moveTo>
                  <a:lnTo>
                    <a:pt x="680199" y="451078"/>
                  </a:lnTo>
                  <a:lnTo>
                    <a:pt x="635254" y="444195"/>
                  </a:lnTo>
                  <a:lnTo>
                    <a:pt x="591858" y="433006"/>
                  </a:lnTo>
                  <a:lnTo>
                    <a:pt x="550252" y="417741"/>
                  </a:lnTo>
                  <a:lnTo>
                    <a:pt x="510641" y="398614"/>
                  </a:lnTo>
                  <a:lnTo>
                    <a:pt x="473278" y="375881"/>
                  </a:lnTo>
                  <a:lnTo>
                    <a:pt x="438365" y="349758"/>
                  </a:lnTo>
                  <a:lnTo>
                    <a:pt x="406171" y="320471"/>
                  </a:lnTo>
                  <a:lnTo>
                    <a:pt x="376885" y="288251"/>
                  </a:lnTo>
                  <a:lnTo>
                    <a:pt x="350774" y="253339"/>
                  </a:lnTo>
                  <a:lnTo>
                    <a:pt x="328041" y="215950"/>
                  </a:lnTo>
                  <a:lnTo>
                    <a:pt x="308927" y="176326"/>
                  </a:lnTo>
                  <a:lnTo>
                    <a:pt x="293662" y="134683"/>
                  </a:lnTo>
                  <a:lnTo>
                    <a:pt x="282473" y="91262"/>
                  </a:lnTo>
                  <a:lnTo>
                    <a:pt x="275590" y="46291"/>
                  </a:lnTo>
                  <a:lnTo>
                    <a:pt x="273240" y="0"/>
                  </a:lnTo>
                  <a:lnTo>
                    <a:pt x="266242" y="0"/>
                  </a:lnTo>
                  <a:lnTo>
                    <a:pt x="268617" y="47015"/>
                  </a:lnTo>
                  <a:lnTo>
                    <a:pt x="275602" y="92697"/>
                  </a:lnTo>
                  <a:lnTo>
                    <a:pt x="286969" y="136791"/>
                  </a:lnTo>
                  <a:lnTo>
                    <a:pt x="302463" y="179082"/>
                  </a:lnTo>
                  <a:lnTo>
                    <a:pt x="321868" y="219329"/>
                  </a:lnTo>
                  <a:lnTo>
                    <a:pt x="344944" y="257289"/>
                  </a:lnTo>
                  <a:lnTo>
                    <a:pt x="371462" y="292747"/>
                  </a:lnTo>
                  <a:lnTo>
                    <a:pt x="401193" y="325450"/>
                  </a:lnTo>
                  <a:lnTo>
                    <a:pt x="433882" y="355180"/>
                  </a:lnTo>
                  <a:lnTo>
                    <a:pt x="469328" y="381711"/>
                  </a:lnTo>
                  <a:lnTo>
                    <a:pt x="507276" y="404799"/>
                  </a:lnTo>
                  <a:lnTo>
                    <a:pt x="547497" y="424205"/>
                  </a:lnTo>
                  <a:lnTo>
                    <a:pt x="589749" y="439699"/>
                  </a:lnTo>
                  <a:lnTo>
                    <a:pt x="633818" y="451065"/>
                  </a:lnTo>
                  <a:lnTo>
                    <a:pt x="679462" y="458050"/>
                  </a:lnTo>
                  <a:lnTo>
                    <a:pt x="726452" y="460425"/>
                  </a:lnTo>
                  <a:lnTo>
                    <a:pt x="726452" y="453428"/>
                  </a:lnTo>
                  <a:close/>
                </a:path>
                <a:path w="727075" h="727075">
                  <a:moveTo>
                    <a:pt x="726452" y="415340"/>
                  </a:moveTo>
                  <a:lnTo>
                    <a:pt x="678129" y="412534"/>
                  </a:lnTo>
                  <a:lnTo>
                    <a:pt x="631418" y="404355"/>
                  </a:lnTo>
                  <a:lnTo>
                    <a:pt x="586638" y="391083"/>
                  </a:lnTo>
                  <a:lnTo>
                    <a:pt x="544093" y="373062"/>
                  </a:lnTo>
                  <a:lnTo>
                    <a:pt x="504113" y="350583"/>
                  </a:lnTo>
                  <a:lnTo>
                    <a:pt x="467017" y="323977"/>
                  </a:lnTo>
                  <a:lnTo>
                    <a:pt x="433095" y="293547"/>
                  </a:lnTo>
                  <a:lnTo>
                    <a:pt x="402678" y="259613"/>
                  </a:lnTo>
                  <a:lnTo>
                    <a:pt x="376085" y="222491"/>
                  </a:lnTo>
                  <a:lnTo>
                    <a:pt x="353606" y="182486"/>
                  </a:lnTo>
                  <a:lnTo>
                    <a:pt x="335584" y="139928"/>
                  </a:lnTo>
                  <a:lnTo>
                    <a:pt x="322326" y="95110"/>
                  </a:lnTo>
                  <a:lnTo>
                    <a:pt x="314134" y="48361"/>
                  </a:lnTo>
                  <a:lnTo>
                    <a:pt x="311340" y="0"/>
                  </a:lnTo>
                  <a:lnTo>
                    <a:pt x="304101" y="0"/>
                  </a:lnTo>
                  <a:lnTo>
                    <a:pt x="306946" y="49199"/>
                  </a:lnTo>
                  <a:lnTo>
                    <a:pt x="315277" y="96748"/>
                  </a:lnTo>
                  <a:lnTo>
                    <a:pt x="328777" y="142341"/>
                  </a:lnTo>
                  <a:lnTo>
                    <a:pt x="347116" y="185648"/>
                  </a:lnTo>
                  <a:lnTo>
                    <a:pt x="369989" y="226339"/>
                  </a:lnTo>
                  <a:lnTo>
                    <a:pt x="397052" y="264109"/>
                  </a:lnTo>
                  <a:lnTo>
                    <a:pt x="428002" y="298627"/>
                  </a:lnTo>
                  <a:lnTo>
                    <a:pt x="462508" y="329590"/>
                  </a:lnTo>
                  <a:lnTo>
                    <a:pt x="500265" y="356654"/>
                  </a:lnTo>
                  <a:lnTo>
                    <a:pt x="540943" y="379526"/>
                  </a:lnTo>
                  <a:lnTo>
                    <a:pt x="584212" y="397865"/>
                  </a:lnTo>
                  <a:lnTo>
                    <a:pt x="629767" y="411365"/>
                  </a:lnTo>
                  <a:lnTo>
                    <a:pt x="677291" y="419696"/>
                  </a:lnTo>
                  <a:lnTo>
                    <a:pt x="726452" y="422554"/>
                  </a:lnTo>
                  <a:lnTo>
                    <a:pt x="726452" y="415340"/>
                  </a:lnTo>
                  <a:close/>
                </a:path>
                <a:path w="727075" h="727075">
                  <a:moveTo>
                    <a:pt x="726452" y="377456"/>
                  </a:moveTo>
                  <a:lnTo>
                    <a:pt x="679246" y="374510"/>
                  </a:lnTo>
                  <a:lnTo>
                    <a:pt x="633755" y="365899"/>
                  </a:lnTo>
                  <a:lnTo>
                    <a:pt x="590346" y="351993"/>
                  </a:lnTo>
                  <a:lnTo>
                    <a:pt x="549363" y="333146"/>
                  </a:lnTo>
                  <a:lnTo>
                    <a:pt x="511187" y="309702"/>
                  </a:lnTo>
                  <a:lnTo>
                    <a:pt x="476148" y="282028"/>
                  </a:lnTo>
                  <a:lnTo>
                    <a:pt x="444627" y="250494"/>
                  </a:lnTo>
                  <a:lnTo>
                    <a:pt x="416966" y="215442"/>
                  </a:lnTo>
                  <a:lnTo>
                    <a:pt x="393534" y="177241"/>
                  </a:lnTo>
                  <a:lnTo>
                    <a:pt x="374688" y="136232"/>
                  </a:lnTo>
                  <a:lnTo>
                    <a:pt x="360781" y="92786"/>
                  </a:lnTo>
                  <a:lnTo>
                    <a:pt x="352171" y="47244"/>
                  </a:lnTo>
                  <a:lnTo>
                    <a:pt x="349224" y="0"/>
                  </a:lnTo>
                  <a:lnTo>
                    <a:pt x="342214" y="0"/>
                  </a:lnTo>
                  <a:lnTo>
                    <a:pt x="345224" y="48145"/>
                  </a:lnTo>
                  <a:lnTo>
                    <a:pt x="353987" y="94526"/>
                  </a:lnTo>
                  <a:lnTo>
                    <a:pt x="368147" y="138785"/>
                  </a:lnTo>
                  <a:lnTo>
                    <a:pt x="387337" y="180555"/>
                  </a:lnTo>
                  <a:lnTo>
                    <a:pt x="411200" y="219481"/>
                  </a:lnTo>
                  <a:lnTo>
                    <a:pt x="439369" y="255181"/>
                  </a:lnTo>
                  <a:lnTo>
                    <a:pt x="471474" y="287299"/>
                  </a:lnTo>
                  <a:lnTo>
                    <a:pt x="507149" y="315468"/>
                  </a:lnTo>
                  <a:lnTo>
                    <a:pt x="546049" y="339344"/>
                  </a:lnTo>
                  <a:lnTo>
                    <a:pt x="587781" y="358533"/>
                  </a:lnTo>
                  <a:lnTo>
                    <a:pt x="632015" y="372694"/>
                  </a:lnTo>
                  <a:lnTo>
                    <a:pt x="678357" y="381457"/>
                  </a:lnTo>
                  <a:lnTo>
                    <a:pt x="726452" y="384467"/>
                  </a:lnTo>
                  <a:lnTo>
                    <a:pt x="726452" y="377456"/>
                  </a:lnTo>
                  <a:close/>
                </a:path>
                <a:path w="727075" h="727075">
                  <a:moveTo>
                    <a:pt x="726452" y="339369"/>
                  </a:moveTo>
                  <a:lnTo>
                    <a:pt x="680554" y="336270"/>
                  </a:lnTo>
                  <a:lnTo>
                    <a:pt x="636485" y="327215"/>
                  </a:lnTo>
                  <a:lnTo>
                    <a:pt x="594677" y="312635"/>
                  </a:lnTo>
                  <a:lnTo>
                    <a:pt x="555523" y="292938"/>
                  </a:lnTo>
                  <a:lnTo>
                    <a:pt x="519442" y="268516"/>
                  </a:lnTo>
                  <a:lnTo>
                    <a:pt x="486854" y="239801"/>
                  </a:lnTo>
                  <a:lnTo>
                    <a:pt x="458139" y="207187"/>
                  </a:lnTo>
                  <a:lnTo>
                    <a:pt x="433730" y="171081"/>
                  </a:lnTo>
                  <a:lnTo>
                    <a:pt x="414032" y="131902"/>
                  </a:lnTo>
                  <a:lnTo>
                    <a:pt x="399453" y="90055"/>
                  </a:lnTo>
                  <a:lnTo>
                    <a:pt x="390410" y="45948"/>
                  </a:lnTo>
                  <a:lnTo>
                    <a:pt x="387311" y="0"/>
                  </a:lnTo>
                  <a:lnTo>
                    <a:pt x="380301" y="0"/>
                  </a:lnTo>
                  <a:lnTo>
                    <a:pt x="383476" y="46913"/>
                  </a:lnTo>
                  <a:lnTo>
                    <a:pt x="392696" y="91948"/>
                  </a:lnTo>
                  <a:lnTo>
                    <a:pt x="407568" y="134658"/>
                  </a:lnTo>
                  <a:lnTo>
                    <a:pt x="427672" y="174650"/>
                  </a:lnTo>
                  <a:lnTo>
                    <a:pt x="452577" y="211493"/>
                  </a:lnTo>
                  <a:lnTo>
                    <a:pt x="481863" y="244779"/>
                  </a:lnTo>
                  <a:lnTo>
                    <a:pt x="515137" y="274091"/>
                  </a:lnTo>
                  <a:lnTo>
                    <a:pt x="551954" y="298996"/>
                  </a:lnTo>
                  <a:lnTo>
                    <a:pt x="591921" y="319100"/>
                  </a:lnTo>
                  <a:lnTo>
                    <a:pt x="634606" y="333984"/>
                  </a:lnTo>
                  <a:lnTo>
                    <a:pt x="679589" y="343204"/>
                  </a:lnTo>
                  <a:lnTo>
                    <a:pt x="726452" y="346379"/>
                  </a:lnTo>
                  <a:lnTo>
                    <a:pt x="726452" y="339369"/>
                  </a:lnTo>
                  <a:close/>
                </a:path>
                <a:path w="727075" h="727075">
                  <a:moveTo>
                    <a:pt x="726452" y="301256"/>
                  </a:moveTo>
                  <a:lnTo>
                    <a:pt x="677697" y="297307"/>
                  </a:lnTo>
                  <a:lnTo>
                    <a:pt x="631418" y="285877"/>
                  </a:lnTo>
                  <a:lnTo>
                    <a:pt x="588251" y="267589"/>
                  </a:lnTo>
                  <a:lnTo>
                    <a:pt x="548805" y="243078"/>
                  </a:lnTo>
                  <a:lnTo>
                    <a:pt x="513702" y="212940"/>
                  </a:lnTo>
                  <a:lnTo>
                    <a:pt x="483590" y="177825"/>
                  </a:lnTo>
                  <a:lnTo>
                    <a:pt x="459079" y="138353"/>
                  </a:lnTo>
                  <a:lnTo>
                    <a:pt x="440791" y="95135"/>
                  </a:lnTo>
                  <a:lnTo>
                    <a:pt x="429374" y="48806"/>
                  </a:lnTo>
                  <a:lnTo>
                    <a:pt x="425424" y="0"/>
                  </a:lnTo>
                  <a:lnTo>
                    <a:pt x="418185" y="0"/>
                  </a:lnTo>
                  <a:lnTo>
                    <a:pt x="421538" y="45478"/>
                  </a:lnTo>
                  <a:lnTo>
                    <a:pt x="431279" y="88925"/>
                  </a:lnTo>
                  <a:lnTo>
                    <a:pt x="446925" y="129844"/>
                  </a:lnTo>
                  <a:lnTo>
                    <a:pt x="467995" y="167767"/>
                  </a:lnTo>
                  <a:lnTo>
                    <a:pt x="493991" y="202196"/>
                  </a:lnTo>
                  <a:lnTo>
                    <a:pt x="524433" y="232664"/>
                  </a:lnTo>
                  <a:lnTo>
                    <a:pt x="558850" y="258673"/>
                  </a:lnTo>
                  <a:lnTo>
                    <a:pt x="596747" y="279742"/>
                  </a:lnTo>
                  <a:lnTo>
                    <a:pt x="637628" y="295402"/>
                  </a:lnTo>
                  <a:lnTo>
                    <a:pt x="681024" y="305142"/>
                  </a:lnTo>
                  <a:lnTo>
                    <a:pt x="726452" y="308495"/>
                  </a:lnTo>
                  <a:lnTo>
                    <a:pt x="726452" y="301256"/>
                  </a:lnTo>
                  <a:close/>
                </a:path>
                <a:path w="727075" h="727075">
                  <a:moveTo>
                    <a:pt x="726452" y="263169"/>
                  </a:moveTo>
                  <a:lnTo>
                    <a:pt x="679259" y="258914"/>
                  </a:lnTo>
                  <a:lnTo>
                    <a:pt x="634822" y="246684"/>
                  </a:lnTo>
                  <a:lnTo>
                    <a:pt x="593864" y="227190"/>
                  </a:lnTo>
                  <a:lnTo>
                    <a:pt x="557161" y="201206"/>
                  </a:lnTo>
                  <a:lnTo>
                    <a:pt x="525449" y="169481"/>
                  </a:lnTo>
                  <a:lnTo>
                    <a:pt x="499465" y="132740"/>
                  </a:lnTo>
                  <a:lnTo>
                    <a:pt x="479983" y="91744"/>
                  </a:lnTo>
                  <a:lnTo>
                    <a:pt x="467753" y="47256"/>
                  </a:lnTo>
                  <a:lnTo>
                    <a:pt x="463499" y="0"/>
                  </a:lnTo>
                  <a:lnTo>
                    <a:pt x="456298" y="0"/>
                  </a:lnTo>
                  <a:lnTo>
                    <a:pt x="460654" y="48539"/>
                  </a:lnTo>
                  <a:lnTo>
                    <a:pt x="473240" y="94246"/>
                  </a:lnTo>
                  <a:lnTo>
                    <a:pt x="493255" y="136359"/>
                  </a:lnTo>
                  <a:lnTo>
                    <a:pt x="519938" y="174117"/>
                  </a:lnTo>
                  <a:lnTo>
                    <a:pt x="552526" y="206717"/>
                  </a:lnTo>
                  <a:lnTo>
                    <a:pt x="590245" y="233426"/>
                  </a:lnTo>
                  <a:lnTo>
                    <a:pt x="632320" y="253453"/>
                  </a:lnTo>
                  <a:lnTo>
                    <a:pt x="677976" y="266026"/>
                  </a:lnTo>
                  <a:lnTo>
                    <a:pt x="726452" y="270395"/>
                  </a:lnTo>
                  <a:lnTo>
                    <a:pt x="726452" y="263169"/>
                  </a:lnTo>
                  <a:close/>
                </a:path>
              </a:pathLst>
            </a:custGeom>
            <a:solidFill>
              <a:srgbClr val="FBDC0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endParaRPr>
            </a:p>
          </p:txBody>
        </p:sp>
        <p:pic>
          <p:nvPicPr>
            <p:cNvPr id="14" name="object 11">
              <a:extLst>
                <a:ext uri="{FF2B5EF4-FFF2-40B4-BE49-F238E27FC236}">
                  <a16:creationId xmlns:a16="http://schemas.microsoft.com/office/drawing/2014/main" id="{B652BF10-2C32-43EB-86BD-D9E297B71398}"/>
                </a:ext>
              </a:extLst>
            </p:cNvPr>
            <p:cNvPicPr/>
            <p:nvPr/>
          </p:nvPicPr>
          <p:blipFill>
            <a:blip r:embed="rId3" cstate="print"/>
            <a:stretch>
              <a:fillRect/>
            </a:stretch>
          </p:blipFill>
          <p:spPr>
            <a:xfrm>
              <a:off x="1283007" y="333756"/>
              <a:ext cx="232070" cy="232301"/>
            </a:xfrm>
            <a:prstGeom prst="rect">
              <a:avLst/>
            </a:prstGeom>
          </p:spPr>
        </p:pic>
      </p:grpSp>
      <p:sp>
        <p:nvSpPr>
          <p:cNvPr id="15" name="object 8">
            <a:extLst>
              <a:ext uri="{FF2B5EF4-FFF2-40B4-BE49-F238E27FC236}">
                <a16:creationId xmlns:a16="http://schemas.microsoft.com/office/drawing/2014/main" id="{1E5AE21E-5C3F-44EF-BE41-A5C6CE4FF86F}"/>
              </a:ext>
            </a:extLst>
          </p:cNvPr>
          <p:cNvSpPr txBox="1"/>
          <p:nvPr/>
        </p:nvSpPr>
        <p:spPr>
          <a:xfrm>
            <a:off x="1113372" y="370009"/>
            <a:ext cx="6410619" cy="367408"/>
          </a:xfrm>
          <a:prstGeom prst="rect">
            <a:avLst/>
          </a:prstGeom>
        </p:spPr>
        <p:txBody>
          <a:bodyPr vert="horz" wrap="square" lIns="0" tIns="13335" rIns="0" bIns="0" rtlCol="0">
            <a:spAutoFit/>
          </a:bodyPr>
          <a:lstStyle/>
          <a:p>
            <a:pPr marL="12700" marR="0" lvl="0" indent="0" defTabSz="914400" rtl="0" eaLnBrk="1" fontAlgn="auto" latinLnBrk="0" hangingPunct="1">
              <a:lnSpc>
                <a:spcPct val="100000"/>
              </a:lnSpc>
              <a:spcBef>
                <a:spcPts val="105"/>
              </a:spcBef>
              <a:spcAft>
                <a:spcPts val="0"/>
              </a:spcAft>
              <a:buClrTx/>
              <a:buSzTx/>
              <a:buFontTx/>
              <a:buNone/>
              <a:tabLst/>
              <a:defRPr/>
            </a:pPr>
            <a:r>
              <a:rPr lang="pt-BR" sz="2300" spc="-5" dirty="0">
                <a:solidFill>
                  <a:prstClr val="black"/>
                </a:solidFill>
                <a:latin typeface="Segoe UI Black"/>
                <a:cs typeface="Segoe UI Black"/>
              </a:rPr>
              <a:t>BIBLIOTECA CIRCULANTE E DORINATECA</a:t>
            </a:r>
            <a:endParaRPr kumimoji="0" lang="pt-BR" sz="2300" b="0" i="0" u="none" strike="noStrike" kern="1200" cap="none" spc="-5" normalizeH="0" baseline="0" noProof="0" dirty="0">
              <a:ln>
                <a:noFill/>
              </a:ln>
              <a:solidFill>
                <a:prstClr val="black"/>
              </a:solidFill>
              <a:effectLst/>
              <a:uLnTx/>
              <a:uFillTx/>
              <a:latin typeface="Segoe UI Black"/>
              <a:ea typeface="+mn-ea"/>
              <a:cs typeface="Segoe UI Black"/>
            </a:endParaRPr>
          </a:p>
        </p:txBody>
      </p:sp>
    </p:spTree>
    <p:extLst>
      <p:ext uri="{BB962C8B-B14F-4D97-AF65-F5344CB8AC3E}">
        <p14:creationId xmlns:p14="http://schemas.microsoft.com/office/powerpoint/2010/main" val="24294087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aixaDeTexto 8"/>
          <p:cNvSpPr txBox="1"/>
          <p:nvPr/>
        </p:nvSpPr>
        <p:spPr>
          <a:xfrm>
            <a:off x="395926" y="940975"/>
            <a:ext cx="6587532"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endParaRPr>
          </a:p>
        </p:txBody>
      </p:sp>
      <p:sp>
        <p:nvSpPr>
          <p:cNvPr id="13" name="object 8">
            <a:extLst>
              <a:ext uri="{FF2B5EF4-FFF2-40B4-BE49-F238E27FC236}">
                <a16:creationId xmlns:a16="http://schemas.microsoft.com/office/drawing/2014/main" id="{40D8CF23-6F8D-252B-E056-52B4989C8A22}"/>
              </a:ext>
            </a:extLst>
          </p:cNvPr>
          <p:cNvSpPr txBox="1"/>
          <p:nvPr/>
        </p:nvSpPr>
        <p:spPr>
          <a:xfrm>
            <a:off x="3276900" y="1285068"/>
            <a:ext cx="5988396" cy="382797"/>
          </a:xfrm>
          <a:prstGeom prst="rect">
            <a:avLst/>
          </a:prstGeom>
        </p:spPr>
        <p:txBody>
          <a:bodyPr vert="horz" wrap="square" lIns="0" tIns="13335" rIns="0" bIns="0" rtlCol="0">
            <a:spAutoFit/>
          </a:bodyPr>
          <a:lstStyle/>
          <a:p>
            <a:pPr marL="12700" marR="0" lvl="0" indent="0" algn="ctr" defTabSz="914400" rtl="0" eaLnBrk="1" fontAlgn="auto" latinLnBrk="0" hangingPunct="1">
              <a:lnSpc>
                <a:spcPct val="100000"/>
              </a:lnSpc>
              <a:spcBef>
                <a:spcPts val="105"/>
              </a:spcBef>
              <a:spcAft>
                <a:spcPts val="0"/>
              </a:spcAft>
              <a:buClrTx/>
              <a:buSzTx/>
              <a:buFontTx/>
              <a:buNone/>
              <a:tabLst/>
              <a:defRPr/>
            </a:pPr>
            <a:r>
              <a:rPr kumimoji="0" lang="pt-BR" sz="2400" b="1" i="0" u="none" strike="noStrike" kern="1200" cap="none" spc="0" normalizeH="0" baseline="0" noProof="0" dirty="0">
                <a:ln>
                  <a:noFill/>
                </a:ln>
                <a:solidFill>
                  <a:prstClr val="black"/>
                </a:solidFill>
                <a:effectLst/>
                <a:uLnTx/>
                <a:uFillTx/>
                <a:ea typeface="+mn-ea"/>
                <a:cs typeface="Segoe UI Black"/>
              </a:rPr>
              <a:t>CADASTROS ATIVOS</a:t>
            </a:r>
            <a:endParaRPr kumimoji="0" sz="2400" b="1" i="0" u="none" strike="noStrike" kern="1200" cap="none" spc="0" normalizeH="0" baseline="0" noProof="0" dirty="0">
              <a:ln>
                <a:noFill/>
              </a:ln>
              <a:solidFill>
                <a:prstClr val="black"/>
              </a:solidFill>
              <a:effectLst/>
              <a:uLnTx/>
              <a:uFillTx/>
              <a:ea typeface="+mn-ea"/>
              <a:cs typeface="Segoe UI Black"/>
            </a:endParaRPr>
          </a:p>
        </p:txBody>
      </p:sp>
      <p:graphicFrame>
        <p:nvGraphicFramePr>
          <p:cNvPr id="12" name="Gráfico 11" descr="Fundo branco. Parte superior com o título: &quot;Cadastros na Plataforma&quot;, em letras maiúsculas e em negrito. Abaixo gráfico de área amarelo mostrando o total de cadastros mensais de janeiro a maio. No eixo horizontal estão os meses: Janeiro, Fevereiro, Março, Abril e Maio. No eixo vertical, os valores de cadastros. Os números de cadastros em cada mês são: Janeiro: 1549; Fevereiro: 1587; Março: 1632; Abril: 1678; Maio: 1717. Fim da descrição." title="Audiodescrição"/>
          <p:cNvGraphicFramePr>
            <a:graphicFrameLocks/>
          </p:cNvGraphicFramePr>
          <p:nvPr/>
        </p:nvGraphicFramePr>
        <p:xfrm>
          <a:off x="6664960" y="1811564"/>
          <a:ext cx="4890498" cy="310198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4" name="Gráfico 13" descr="Fundo branco. Na parte superior centralizada, está o título em letras grandes e pretas: &quot;Cadastros mensais&quot;. Logo abaixo, ocupando a maior parte da imagem, há um gráfico de barras verticais. Cada barra é azul e representa um mês, com o nome do mês escrito em negrito logo abaixo de cada barra, na base do gráfico. Acima de cada barra, há um número em cinza escuro indicando a quantidade de cadastros por mês que são: Dezembro: 26; Janeiro: 23; Fevereiro: 35; Março: 62; Abril: 41; Maio: 45.  As barras têm alturas diferentes, de acordo com os valores apresentados. Fim da descrição." title="Audiodescrição "/>
          <p:cNvGraphicFramePr>
            <a:graphicFrameLocks/>
          </p:cNvGraphicFramePr>
          <p:nvPr>
            <p:extLst>
              <p:ext uri="{D42A27DB-BD31-4B8C-83A1-F6EECF244321}">
                <p14:modId xmlns:p14="http://schemas.microsoft.com/office/powerpoint/2010/main" val="1276441936"/>
              </p:ext>
            </p:extLst>
          </p:nvPr>
        </p:nvGraphicFramePr>
        <p:xfrm>
          <a:off x="395926" y="1669727"/>
          <a:ext cx="4954303" cy="3197316"/>
        </p:xfrm>
        <a:graphic>
          <a:graphicData uri="http://schemas.openxmlformats.org/drawingml/2006/chart">
            <c:chart xmlns:c="http://schemas.openxmlformats.org/drawingml/2006/chart" xmlns:r="http://schemas.openxmlformats.org/officeDocument/2006/relationships" r:id="rId4"/>
          </a:graphicData>
        </a:graphic>
      </p:graphicFrame>
      <p:sp>
        <p:nvSpPr>
          <p:cNvPr id="3" name="CaixaDeTexto 2"/>
          <p:cNvSpPr txBox="1"/>
          <p:nvPr/>
        </p:nvSpPr>
        <p:spPr>
          <a:xfrm>
            <a:off x="1113372" y="5986039"/>
            <a:ext cx="9522570" cy="369332"/>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kumimoji="0" lang="pt-BR" sz="18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rPr>
              <a:t>Por conta da retomada dos acolhimentos, obtivemos alta  de cadastros no mês de Março.</a:t>
            </a:r>
            <a:endParaRPr kumimoji="0" lang="pt-B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CaixaDeTexto 1"/>
          <p:cNvSpPr txBox="1"/>
          <p:nvPr/>
        </p:nvSpPr>
        <p:spPr>
          <a:xfrm>
            <a:off x="636542" y="4867043"/>
            <a:ext cx="4642208" cy="600164"/>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100" b="1" i="0" u="none" strike="noStrike" kern="1200" cap="none" spc="0" normalizeH="0" baseline="0" noProof="0" dirty="0">
                <a:ln>
                  <a:noFill/>
                </a:ln>
                <a:solidFill>
                  <a:prstClr val="black"/>
                </a:solidFill>
                <a:effectLst/>
                <a:uLnTx/>
                <a:uFillTx/>
                <a:latin typeface="Calibri" panose="020F0502020204030204"/>
                <a:ea typeface="+mn-ea"/>
                <a:cs typeface="+mn-cs"/>
              </a:rPr>
              <a:t>Descrição de imagem: </a:t>
            </a:r>
            <a:r>
              <a:rPr kumimoji="0" lang="pt-BR" sz="1100" b="0" i="0" u="none" strike="noStrike" kern="1200" cap="none" spc="0" normalizeH="0" baseline="0" noProof="0" dirty="0">
                <a:ln>
                  <a:noFill/>
                </a:ln>
                <a:solidFill>
                  <a:prstClr val="black"/>
                </a:solidFill>
                <a:effectLst/>
                <a:uLnTx/>
                <a:uFillTx/>
                <a:latin typeface="Calibri" panose="020F0502020204030204"/>
                <a:ea typeface="+mn-ea"/>
                <a:cs typeface="+mn-cs"/>
              </a:rPr>
              <a:t>gráfico de barras verticais azuis com o título “Cadastros mensais”: No eixo horizontal estão os meses e no eixo vertical os valores de cadastros  Janeiro 23; Fevereiro 35; Março 62; Abril 41; Maio 45.  </a:t>
            </a:r>
          </a:p>
        </p:txBody>
      </p:sp>
      <p:sp>
        <p:nvSpPr>
          <p:cNvPr id="4" name="CaixaDeTexto 3"/>
          <p:cNvSpPr txBox="1"/>
          <p:nvPr/>
        </p:nvSpPr>
        <p:spPr>
          <a:xfrm>
            <a:off x="6736439" y="4867043"/>
            <a:ext cx="4558094" cy="76944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100" b="1" i="0" u="none" strike="noStrike" kern="1200" cap="none" spc="0" normalizeH="0" baseline="0" noProof="0" dirty="0">
                <a:ln>
                  <a:noFill/>
                </a:ln>
                <a:solidFill>
                  <a:prstClr val="black"/>
                </a:solidFill>
                <a:effectLst/>
                <a:uLnTx/>
                <a:uFillTx/>
                <a:latin typeface="Calibri" panose="020F0502020204030204"/>
                <a:ea typeface="+mn-ea"/>
                <a:cs typeface="+mn-cs"/>
              </a:rPr>
              <a:t>Descrição de imagem: </a:t>
            </a:r>
            <a:r>
              <a:rPr kumimoji="0" lang="pt-BR" sz="1100" b="0" i="0" u="none" strike="noStrike" kern="1200" cap="none" spc="0" normalizeH="0" baseline="0" noProof="0" dirty="0">
                <a:ln>
                  <a:noFill/>
                </a:ln>
                <a:solidFill>
                  <a:prstClr val="black"/>
                </a:solidFill>
                <a:effectLst/>
                <a:uLnTx/>
                <a:uFillTx/>
                <a:latin typeface="Calibri" panose="020F0502020204030204"/>
                <a:ea typeface="+mn-ea"/>
                <a:cs typeface="+mn-cs"/>
              </a:rPr>
              <a:t>gráfico de área amarelo  com o título: "Cadastros na Plataforma“. No eixo horizontal estão os meses e no eixo vertical os valores de cadastros : Janeiro: 1549; Fevereiro: 1587; Março: 1632; Abril: 1678; Maio: 1717. </a:t>
            </a:r>
          </a:p>
        </p:txBody>
      </p:sp>
      <p:grpSp>
        <p:nvGrpSpPr>
          <p:cNvPr id="15" name="object 9">
            <a:extLst>
              <a:ext uri="{FF2B5EF4-FFF2-40B4-BE49-F238E27FC236}">
                <a16:creationId xmlns:a16="http://schemas.microsoft.com/office/drawing/2014/main" id="{BCFB9AED-9990-4CB6-B175-36136B678D96}"/>
              </a:ext>
            </a:extLst>
          </p:cNvPr>
          <p:cNvGrpSpPr/>
          <p:nvPr/>
        </p:nvGrpSpPr>
        <p:grpSpPr>
          <a:xfrm>
            <a:off x="213639" y="216425"/>
            <a:ext cx="727075" cy="727075"/>
            <a:chOff x="788625" y="333756"/>
            <a:chExt cx="727075" cy="727075"/>
          </a:xfrm>
        </p:grpSpPr>
        <p:sp>
          <p:nvSpPr>
            <p:cNvPr id="16" name="object 10">
              <a:extLst>
                <a:ext uri="{FF2B5EF4-FFF2-40B4-BE49-F238E27FC236}">
                  <a16:creationId xmlns:a16="http://schemas.microsoft.com/office/drawing/2014/main" id="{EC6B08E7-CBFB-4F89-8DAE-4944059AAEFF}"/>
                </a:ext>
              </a:extLst>
            </p:cNvPr>
            <p:cNvSpPr/>
            <p:nvPr/>
          </p:nvSpPr>
          <p:spPr>
            <a:xfrm>
              <a:off x="788619" y="333768"/>
              <a:ext cx="727075" cy="727075"/>
            </a:xfrm>
            <a:custGeom>
              <a:avLst/>
              <a:gdLst/>
              <a:ahLst/>
              <a:cxnLst/>
              <a:rect l="l" t="t" r="r" b="b"/>
              <a:pathLst>
                <a:path w="727075" h="727075">
                  <a:moveTo>
                    <a:pt x="726452" y="719670"/>
                  </a:moveTo>
                  <a:lnTo>
                    <a:pt x="679246" y="718134"/>
                  </a:lnTo>
                  <a:lnTo>
                    <a:pt x="632828" y="713600"/>
                  </a:lnTo>
                  <a:lnTo>
                    <a:pt x="587324" y="706145"/>
                  </a:lnTo>
                  <a:lnTo>
                    <a:pt x="542810" y="695883"/>
                  </a:lnTo>
                  <a:lnTo>
                    <a:pt x="499376" y="682904"/>
                  </a:lnTo>
                  <a:lnTo>
                    <a:pt x="457136" y="667308"/>
                  </a:lnTo>
                  <a:lnTo>
                    <a:pt x="416166" y="649185"/>
                  </a:lnTo>
                  <a:lnTo>
                    <a:pt x="376580" y="628624"/>
                  </a:lnTo>
                  <a:lnTo>
                    <a:pt x="338467" y="605726"/>
                  </a:lnTo>
                  <a:lnTo>
                    <a:pt x="301917" y="580605"/>
                  </a:lnTo>
                  <a:lnTo>
                    <a:pt x="267042" y="553326"/>
                  </a:lnTo>
                  <a:lnTo>
                    <a:pt x="233921" y="524002"/>
                  </a:lnTo>
                  <a:lnTo>
                    <a:pt x="202653" y="492734"/>
                  </a:lnTo>
                  <a:lnTo>
                    <a:pt x="173329" y="459600"/>
                  </a:lnTo>
                  <a:lnTo>
                    <a:pt x="146062" y="424700"/>
                  </a:lnTo>
                  <a:lnTo>
                    <a:pt x="120929" y="388150"/>
                  </a:lnTo>
                  <a:lnTo>
                    <a:pt x="98044" y="350024"/>
                  </a:lnTo>
                  <a:lnTo>
                    <a:pt x="77495" y="310426"/>
                  </a:lnTo>
                  <a:lnTo>
                    <a:pt x="59359" y="269443"/>
                  </a:lnTo>
                  <a:lnTo>
                    <a:pt x="43764" y="227177"/>
                  </a:lnTo>
                  <a:lnTo>
                    <a:pt x="30784" y="183730"/>
                  </a:lnTo>
                  <a:lnTo>
                    <a:pt x="20523" y="139192"/>
                  </a:lnTo>
                  <a:lnTo>
                    <a:pt x="13081" y="93662"/>
                  </a:lnTo>
                  <a:lnTo>
                    <a:pt x="8547" y="47231"/>
                  </a:lnTo>
                  <a:lnTo>
                    <a:pt x="7010" y="0"/>
                  </a:lnTo>
                  <a:lnTo>
                    <a:pt x="0" y="0"/>
                  </a:lnTo>
                  <a:lnTo>
                    <a:pt x="1549" y="47701"/>
                  </a:lnTo>
                  <a:lnTo>
                    <a:pt x="6134" y="94589"/>
                  </a:lnTo>
                  <a:lnTo>
                    <a:pt x="13652" y="140576"/>
                  </a:lnTo>
                  <a:lnTo>
                    <a:pt x="24003" y="185547"/>
                  </a:lnTo>
                  <a:lnTo>
                    <a:pt x="37109" y="229425"/>
                  </a:lnTo>
                  <a:lnTo>
                    <a:pt x="52857" y="272097"/>
                  </a:lnTo>
                  <a:lnTo>
                    <a:pt x="71158" y="313474"/>
                  </a:lnTo>
                  <a:lnTo>
                    <a:pt x="91909" y="353466"/>
                  </a:lnTo>
                  <a:lnTo>
                    <a:pt x="115023" y="391960"/>
                  </a:lnTo>
                  <a:lnTo>
                    <a:pt x="140385" y="428879"/>
                  </a:lnTo>
                  <a:lnTo>
                    <a:pt x="167919" y="464108"/>
                  </a:lnTo>
                  <a:lnTo>
                    <a:pt x="197523" y="497560"/>
                  </a:lnTo>
                  <a:lnTo>
                    <a:pt x="229095" y="529132"/>
                  </a:lnTo>
                  <a:lnTo>
                    <a:pt x="262534" y="558736"/>
                  </a:lnTo>
                  <a:lnTo>
                    <a:pt x="297751" y="586270"/>
                  </a:lnTo>
                  <a:lnTo>
                    <a:pt x="334657" y="611644"/>
                  </a:lnTo>
                  <a:lnTo>
                    <a:pt x="373138" y="634758"/>
                  </a:lnTo>
                  <a:lnTo>
                    <a:pt x="413118" y="655510"/>
                  </a:lnTo>
                  <a:lnTo>
                    <a:pt x="454482" y="673811"/>
                  </a:lnTo>
                  <a:lnTo>
                    <a:pt x="497128" y="689559"/>
                  </a:lnTo>
                  <a:lnTo>
                    <a:pt x="540994" y="702665"/>
                  </a:lnTo>
                  <a:lnTo>
                    <a:pt x="585939" y="713028"/>
                  </a:lnTo>
                  <a:lnTo>
                    <a:pt x="631901" y="720547"/>
                  </a:lnTo>
                  <a:lnTo>
                    <a:pt x="678776" y="725119"/>
                  </a:lnTo>
                  <a:lnTo>
                    <a:pt x="726452" y="726668"/>
                  </a:lnTo>
                  <a:lnTo>
                    <a:pt x="726452" y="719670"/>
                  </a:lnTo>
                  <a:close/>
                </a:path>
                <a:path w="727075" h="727075">
                  <a:moveTo>
                    <a:pt x="726452" y="681583"/>
                  </a:moveTo>
                  <a:lnTo>
                    <a:pt x="677887" y="679869"/>
                  </a:lnTo>
                  <a:lnTo>
                    <a:pt x="630237" y="674801"/>
                  </a:lnTo>
                  <a:lnTo>
                    <a:pt x="583603" y="666496"/>
                  </a:lnTo>
                  <a:lnTo>
                    <a:pt x="538111" y="655066"/>
                  </a:lnTo>
                  <a:lnTo>
                    <a:pt x="493864" y="640638"/>
                  </a:lnTo>
                  <a:lnTo>
                    <a:pt x="451002" y="623328"/>
                  </a:lnTo>
                  <a:lnTo>
                    <a:pt x="409625" y="603237"/>
                  </a:lnTo>
                  <a:lnTo>
                    <a:pt x="369849" y="580504"/>
                  </a:lnTo>
                  <a:lnTo>
                    <a:pt x="331800" y="555218"/>
                  </a:lnTo>
                  <a:lnTo>
                    <a:pt x="295592" y="527519"/>
                  </a:lnTo>
                  <a:lnTo>
                    <a:pt x="261327" y="497509"/>
                  </a:lnTo>
                  <a:lnTo>
                    <a:pt x="229146" y="465315"/>
                  </a:lnTo>
                  <a:lnTo>
                    <a:pt x="199148" y="431050"/>
                  </a:lnTo>
                  <a:lnTo>
                    <a:pt x="171450" y="394830"/>
                  </a:lnTo>
                  <a:lnTo>
                    <a:pt x="146177" y="356768"/>
                  </a:lnTo>
                  <a:lnTo>
                    <a:pt x="123444" y="316979"/>
                  </a:lnTo>
                  <a:lnTo>
                    <a:pt x="103352" y="275577"/>
                  </a:lnTo>
                  <a:lnTo>
                    <a:pt x="86042" y="232702"/>
                  </a:lnTo>
                  <a:lnTo>
                    <a:pt x="71615" y="188442"/>
                  </a:lnTo>
                  <a:lnTo>
                    <a:pt x="60185" y="142925"/>
                  </a:lnTo>
                  <a:lnTo>
                    <a:pt x="51892" y="96266"/>
                  </a:lnTo>
                  <a:lnTo>
                    <a:pt x="46824" y="48590"/>
                  </a:lnTo>
                  <a:lnTo>
                    <a:pt x="45097" y="0"/>
                  </a:lnTo>
                  <a:lnTo>
                    <a:pt x="37871" y="0"/>
                  </a:lnTo>
                  <a:lnTo>
                    <a:pt x="39471" y="47066"/>
                  </a:lnTo>
                  <a:lnTo>
                    <a:pt x="44183" y="93294"/>
                  </a:lnTo>
                  <a:lnTo>
                    <a:pt x="51904" y="138595"/>
                  </a:lnTo>
                  <a:lnTo>
                    <a:pt x="62534" y="182841"/>
                  </a:lnTo>
                  <a:lnTo>
                    <a:pt x="75971" y="225933"/>
                  </a:lnTo>
                  <a:lnTo>
                    <a:pt x="92113" y="267779"/>
                  </a:lnTo>
                  <a:lnTo>
                    <a:pt x="110845" y="308279"/>
                  </a:lnTo>
                  <a:lnTo>
                    <a:pt x="132080" y="347306"/>
                  </a:lnTo>
                  <a:lnTo>
                    <a:pt x="155702" y="384771"/>
                  </a:lnTo>
                  <a:lnTo>
                    <a:pt x="181610" y="420573"/>
                  </a:lnTo>
                  <a:lnTo>
                    <a:pt x="209702" y="454609"/>
                  </a:lnTo>
                  <a:lnTo>
                    <a:pt x="239877" y="486765"/>
                  </a:lnTo>
                  <a:lnTo>
                    <a:pt x="272034" y="516940"/>
                  </a:lnTo>
                  <a:lnTo>
                    <a:pt x="306057" y="545045"/>
                  </a:lnTo>
                  <a:lnTo>
                    <a:pt x="341845" y="570953"/>
                  </a:lnTo>
                  <a:lnTo>
                    <a:pt x="379298" y="594588"/>
                  </a:lnTo>
                  <a:lnTo>
                    <a:pt x="418325" y="615823"/>
                  </a:lnTo>
                  <a:lnTo>
                    <a:pt x="458800" y="634555"/>
                  </a:lnTo>
                  <a:lnTo>
                    <a:pt x="500621" y="650697"/>
                  </a:lnTo>
                  <a:lnTo>
                    <a:pt x="543699" y="664133"/>
                  </a:lnTo>
                  <a:lnTo>
                    <a:pt x="587933" y="674763"/>
                  </a:lnTo>
                  <a:lnTo>
                    <a:pt x="633196" y="682485"/>
                  </a:lnTo>
                  <a:lnTo>
                    <a:pt x="679411" y="687197"/>
                  </a:lnTo>
                  <a:lnTo>
                    <a:pt x="726452" y="688797"/>
                  </a:lnTo>
                  <a:lnTo>
                    <a:pt x="726452" y="681583"/>
                  </a:lnTo>
                  <a:close/>
                </a:path>
                <a:path w="727075" h="727075">
                  <a:moveTo>
                    <a:pt x="726452" y="643699"/>
                  </a:moveTo>
                  <a:lnTo>
                    <a:pt x="678522" y="641934"/>
                  </a:lnTo>
                  <a:lnTo>
                    <a:pt x="631520" y="636714"/>
                  </a:lnTo>
                  <a:lnTo>
                    <a:pt x="585597" y="628154"/>
                  </a:lnTo>
                  <a:lnTo>
                    <a:pt x="540867" y="616407"/>
                  </a:lnTo>
                  <a:lnTo>
                    <a:pt x="497459" y="601560"/>
                  </a:lnTo>
                  <a:lnTo>
                    <a:pt x="455485" y="583780"/>
                  </a:lnTo>
                  <a:lnTo>
                    <a:pt x="415086" y="563168"/>
                  </a:lnTo>
                  <a:lnTo>
                    <a:pt x="376389" y="539851"/>
                  </a:lnTo>
                  <a:lnTo>
                    <a:pt x="339509" y="513956"/>
                  </a:lnTo>
                  <a:lnTo>
                    <a:pt x="304571" y="485609"/>
                  </a:lnTo>
                  <a:lnTo>
                    <a:pt x="271716" y="454939"/>
                  </a:lnTo>
                  <a:lnTo>
                    <a:pt x="241058" y="422071"/>
                  </a:lnTo>
                  <a:lnTo>
                    <a:pt x="212712" y="387121"/>
                  </a:lnTo>
                  <a:lnTo>
                    <a:pt x="186829" y="350227"/>
                  </a:lnTo>
                  <a:lnTo>
                    <a:pt x="163512" y="311518"/>
                  </a:lnTo>
                  <a:lnTo>
                    <a:pt x="142900" y="271106"/>
                  </a:lnTo>
                  <a:lnTo>
                    <a:pt x="125120" y="229120"/>
                  </a:lnTo>
                  <a:lnTo>
                    <a:pt x="110286" y="185686"/>
                  </a:lnTo>
                  <a:lnTo>
                    <a:pt x="98526" y="140931"/>
                  </a:lnTo>
                  <a:lnTo>
                    <a:pt x="89979" y="94983"/>
                  </a:lnTo>
                  <a:lnTo>
                    <a:pt x="84747" y="47955"/>
                  </a:lnTo>
                  <a:lnTo>
                    <a:pt x="82981" y="0"/>
                  </a:lnTo>
                  <a:lnTo>
                    <a:pt x="75971" y="0"/>
                  </a:lnTo>
                  <a:lnTo>
                    <a:pt x="77762" y="48488"/>
                  </a:lnTo>
                  <a:lnTo>
                    <a:pt x="83045" y="96037"/>
                  </a:lnTo>
                  <a:lnTo>
                    <a:pt x="91681" y="142481"/>
                  </a:lnTo>
                  <a:lnTo>
                    <a:pt x="103568" y="187731"/>
                  </a:lnTo>
                  <a:lnTo>
                    <a:pt x="118554" y="231648"/>
                  </a:lnTo>
                  <a:lnTo>
                    <a:pt x="136537" y="274091"/>
                  </a:lnTo>
                  <a:lnTo>
                    <a:pt x="157365" y="314947"/>
                  </a:lnTo>
                  <a:lnTo>
                    <a:pt x="180936" y="354076"/>
                  </a:lnTo>
                  <a:lnTo>
                    <a:pt x="207098" y="391375"/>
                  </a:lnTo>
                  <a:lnTo>
                    <a:pt x="235737" y="426694"/>
                  </a:lnTo>
                  <a:lnTo>
                    <a:pt x="266738" y="459917"/>
                  </a:lnTo>
                  <a:lnTo>
                    <a:pt x="299948" y="490918"/>
                  </a:lnTo>
                  <a:lnTo>
                    <a:pt x="335254" y="519569"/>
                  </a:lnTo>
                  <a:lnTo>
                    <a:pt x="372541" y="545744"/>
                  </a:lnTo>
                  <a:lnTo>
                    <a:pt x="411670" y="569302"/>
                  </a:lnTo>
                  <a:lnTo>
                    <a:pt x="452501" y="590143"/>
                  </a:lnTo>
                  <a:lnTo>
                    <a:pt x="494931" y="608126"/>
                  </a:lnTo>
                  <a:lnTo>
                    <a:pt x="538822" y="623112"/>
                  </a:lnTo>
                  <a:lnTo>
                    <a:pt x="584047" y="635000"/>
                  </a:lnTo>
                  <a:lnTo>
                    <a:pt x="630478" y="643636"/>
                  </a:lnTo>
                  <a:lnTo>
                    <a:pt x="677989" y="648919"/>
                  </a:lnTo>
                  <a:lnTo>
                    <a:pt x="726452" y="650709"/>
                  </a:lnTo>
                  <a:lnTo>
                    <a:pt x="726452" y="643699"/>
                  </a:lnTo>
                  <a:close/>
                </a:path>
                <a:path w="727075" h="727075">
                  <a:moveTo>
                    <a:pt x="726452" y="605586"/>
                  </a:moveTo>
                  <a:lnTo>
                    <a:pt x="679234" y="603770"/>
                  </a:lnTo>
                  <a:lnTo>
                    <a:pt x="632993" y="598373"/>
                  </a:lnTo>
                  <a:lnTo>
                    <a:pt x="587857" y="589572"/>
                  </a:lnTo>
                  <a:lnTo>
                    <a:pt x="543979" y="577469"/>
                  </a:lnTo>
                  <a:lnTo>
                    <a:pt x="501484" y="562203"/>
                  </a:lnTo>
                  <a:lnTo>
                    <a:pt x="460514" y="543941"/>
                  </a:lnTo>
                  <a:lnTo>
                    <a:pt x="421208" y="522782"/>
                  </a:lnTo>
                  <a:lnTo>
                    <a:pt x="383692" y="498881"/>
                  </a:lnTo>
                  <a:lnTo>
                    <a:pt x="348107" y="472363"/>
                  </a:lnTo>
                  <a:lnTo>
                    <a:pt x="314591" y="443382"/>
                  </a:lnTo>
                  <a:lnTo>
                    <a:pt x="283260" y="412051"/>
                  </a:lnTo>
                  <a:lnTo>
                    <a:pt x="254279" y="378523"/>
                  </a:lnTo>
                  <a:lnTo>
                    <a:pt x="227774" y="342925"/>
                  </a:lnTo>
                  <a:lnTo>
                    <a:pt x="203885" y="305396"/>
                  </a:lnTo>
                  <a:lnTo>
                    <a:pt x="182727" y="266065"/>
                  </a:lnTo>
                  <a:lnTo>
                    <a:pt x="164452" y="225082"/>
                  </a:lnTo>
                  <a:lnTo>
                    <a:pt x="149199" y="182575"/>
                  </a:lnTo>
                  <a:lnTo>
                    <a:pt x="137096" y="138671"/>
                  </a:lnTo>
                  <a:lnTo>
                    <a:pt x="128295" y="93522"/>
                  </a:lnTo>
                  <a:lnTo>
                    <a:pt x="122897" y="47244"/>
                  </a:lnTo>
                  <a:lnTo>
                    <a:pt x="121081" y="0"/>
                  </a:lnTo>
                  <a:lnTo>
                    <a:pt x="114071" y="0"/>
                  </a:lnTo>
                  <a:lnTo>
                    <a:pt x="115912" y="47802"/>
                  </a:lnTo>
                  <a:lnTo>
                    <a:pt x="121361" y="94615"/>
                  </a:lnTo>
                  <a:lnTo>
                    <a:pt x="130276" y="140296"/>
                  </a:lnTo>
                  <a:lnTo>
                    <a:pt x="142519" y="184708"/>
                  </a:lnTo>
                  <a:lnTo>
                    <a:pt x="157937" y="227723"/>
                  </a:lnTo>
                  <a:lnTo>
                    <a:pt x="176415" y="269176"/>
                  </a:lnTo>
                  <a:lnTo>
                    <a:pt x="197815" y="308965"/>
                  </a:lnTo>
                  <a:lnTo>
                    <a:pt x="221983" y="346925"/>
                  </a:lnTo>
                  <a:lnTo>
                    <a:pt x="248793" y="382930"/>
                  </a:lnTo>
                  <a:lnTo>
                    <a:pt x="278104" y="416852"/>
                  </a:lnTo>
                  <a:lnTo>
                    <a:pt x="309791" y="448538"/>
                  </a:lnTo>
                  <a:lnTo>
                    <a:pt x="343700" y="477850"/>
                  </a:lnTo>
                  <a:lnTo>
                    <a:pt x="379691" y="504672"/>
                  </a:lnTo>
                  <a:lnTo>
                    <a:pt x="417639" y="528840"/>
                  </a:lnTo>
                  <a:lnTo>
                    <a:pt x="457403" y="550240"/>
                  </a:lnTo>
                  <a:lnTo>
                    <a:pt x="498856" y="568718"/>
                  </a:lnTo>
                  <a:lnTo>
                    <a:pt x="541845" y="584149"/>
                  </a:lnTo>
                  <a:lnTo>
                    <a:pt x="586232" y="596392"/>
                  </a:lnTo>
                  <a:lnTo>
                    <a:pt x="631888" y="605294"/>
                  </a:lnTo>
                  <a:lnTo>
                    <a:pt x="678675" y="610743"/>
                  </a:lnTo>
                  <a:lnTo>
                    <a:pt x="726452" y="612597"/>
                  </a:lnTo>
                  <a:lnTo>
                    <a:pt x="726452" y="605586"/>
                  </a:lnTo>
                  <a:close/>
                </a:path>
                <a:path w="727075" h="727075">
                  <a:moveTo>
                    <a:pt x="726452" y="567499"/>
                  </a:moveTo>
                  <a:lnTo>
                    <a:pt x="677595" y="565416"/>
                  </a:lnTo>
                  <a:lnTo>
                    <a:pt x="629881" y="559269"/>
                  </a:lnTo>
                  <a:lnTo>
                    <a:pt x="583463" y="549236"/>
                  </a:lnTo>
                  <a:lnTo>
                    <a:pt x="538543" y="535482"/>
                  </a:lnTo>
                  <a:lnTo>
                    <a:pt x="495261" y="518185"/>
                  </a:lnTo>
                  <a:lnTo>
                    <a:pt x="453809" y="497509"/>
                  </a:lnTo>
                  <a:lnTo>
                    <a:pt x="414350" y="473633"/>
                  </a:lnTo>
                  <a:lnTo>
                    <a:pt x="377063" y="446735"/>
                  </a:lnTo>
                  <a:lnTo>
                    <a:pt x="342112" y="416979"/>
                  </a:lnTo>
                  <a:lnTo>
                    <a:pt x="309676" y="384530"/>
                  </a:lnTo>
                  <a:lnTo>
                    <a:pt x="279920" y="349567"/>
                  </a:lnTo>
                  <a:lnTo>
                    <a:pt x="253034" y="312267"/>
                  </a:lnTo>
                  <a:lnTo>
                    <a:pt x="229158" y="272796"/>
                  </a:lnTo>
                  <a:lnTo>
                    <a:pt x="208495" y="231330"/>
                  </a:lnTo>
                  <a:lnTo>
                    <a:pt x="191198" y="188023"/>
                  </a:lnTo>
                  <a:lnTo>
                    <a:pt x="177444" y="143065"/>
                  </a:lnTo>
                  <a:lnTo>
                    <a:pt x="167411" y="96634"/>
                  </a:lnTo>
                  <a:lnTo>
                    <a:pt x="161264" y="48882"/>
                  </a:lnTo>
                  <a:lnTo>
                    <a:pt x="159169" y="0"/>
                  </a:lnTo>
                  <a:lnTo>
                    <a:pt x="151942" y="0"/>
                  </a:lnTo>
                  <a:lnTo>
                    <a:pt x="153860" y="47053"/>
                  </a:lnTo>
                  <a:lnTo>
                    <a:pt x="159486" y="93078"/>
                  </a:lnTo>
                  <a:lnTo>
                    <a:pt x="168681" y="137909"/>
                  </a:lnTo>
                  <a:lnTo>
                    <a:pt x="181305" y="181419"/>
                  </a:lnTo>
                  <a:lnTo>
                    <a:pt x="197192" y="223456"/>
                  </a:lnTo>
                  <a:lnTo>
                    <a:pt x="216204" y="263855"/>
                  </a:lnTo>
                  <a:lnTo>
                    <a:pt x="238188" y="302475"/>
                  </a:lnTo>
                  <a:lnTo>
                    <a:pt x="262991" y="339166"/>
                  </a:lnTo>
                  <a:lnTo>
                    <a:pt x="290474" y="373773"/>
                  </a:lnTo>
                  <a:lnTo>
                    <a:pt x="320484" y="406158"/>
                  </a:lnTo>
                  <a:lnTo>
                    <a:pt x="352856" y="436168"/>
                  </a:lnTo>
                  <a:lnTo>
                    <a:pt x="387464" y="463651"/>
                  </a:lnTo>
                  <a:lnTo>
                    <a:pt x="424141" y="488467"/>
                  </a:lnTo>
                  <a:lnTo>
                    <a:pt x="462749" y="510451"/>
                  </a:lnTo>
                  <a:lnTo>
                    <a:pt x="503123" y="529463"/>
                  </a:lnTo>
                  <a:lnTo>
                    <a:pt x="545134" y="545363"/>
                  </a:lnTo>
                  <a:lnTo>
                    <a:pt x="588619" y="557974"/>
                  </a:lnTo>
                  <a:lnTo>
                    <a:pt x="633437" y="567169"/>
                  </a:lnTo>
                  <a:lnTo>
                    <a:pt x="679424" y="572808"/>
                  </a:lnTo>
                  <a:lnTo>
                    <a:pt x="726452" y="574713"/>
                  </a:lnTo>
                  <a:lnTo>
                    <a:pt x="726452" y="567499"/>
                  </a:lnTo>
                  <a:close/>
                </a:path>
                <a:path w="727075" h="727075">
                  <a:moveTo>
                    <a:pt x="726452" y="529386"/>
                  </a:moveTo>
                  <a:lnTo>
                    <a:pt x="678383" y="527227"/>
                  </a:lnTo>
                  <a:lnTo>
                    <a:pt x="631494" y="520839"/>
                  </a:lnTo>
                  <a:lnTo>
                    <a:pt x="585990" y="510451"/>
                  </a:lnTo>
                  <a:lnTo>
                    <a:pt x="542061" y="496214"/>
                  </a:lnTo>
                  <a:lnTo>
                    <a:pt x="499872" y="478332"/>
                  </a:lnTo>
                  <a:lnTo>
                    <a:pt x="459638" y="456996"/>
                  </a:lnTo>
                  <a:lnTo>
                    <a:pt x="421538" y="432396"/>
                  </a:lnTo>
                  <a:lnTo>
                    <a:pt x="385762" y="404710"/>
                  </a:lnTo>
                  <a:lnTo>
                    <a:pt x="352501" y="374142"/>
                  </a:lnTo>
                  <a:lnTo>
                    <a:pt x="321932" y="340868"/>
                  </a:lnTo>
                  <a:lnTo>
                    <a:pt x="294259" y="305079"/>
                  </a:lnTo>
                  <a:lnTo>
                    <a:pt x="269659" y="266966"/>
                  </a:lnTo>
                  <a:lnTo>
                    <a:pt x="248323" y="226707"/>
                  </a:lnTo>
                  <a:lnTo>
                    <a:pt x="230454" y="184518"/>
                  </a:lnTo>
                  <a:lnTo>
                    <a:pt x="216217" y="140550"/>
                  </a:lnTo>
                  <a:lnTo>
                    <a:pt x="205816" y="95021"/>
                  </a:lnTo>
                  <a:lnTo>
                    <a:pt x="199440" y="48107"/>
                  </a:lnTo>
                  <a:lnTo>
                    <a:pt x="197269" y="0"/>
                  </a:lnTo>
                  <a:lnTo>
                    <a:pt x="190042" y="0"/>
                  </a:lnTo>
                  <a:lnTo>
                    <a:pt x="192239" y="48755"/>
                  </a:lnTo>
                  <a:lnTo>
                    <a:pt x="198704" y="96304"/>
                  </a:lnTo>
                  <a:lnTo>
                    <a:pt x="209257" y="142455"/>
                  </a:lnTo>
                  <a:lnTo>
                    <a:pt x="223685" y="187020"/>
                  </a:lnTo>
                  <a:lnTo>
                    <a:pt x="241808" y="229793"/>
                  </a:lnTo>
                  <a:lnTo>
                    <a:pt x="263436" y="270586"/>
                  </a:lnTo>
                  <a:lnTo>
                    <a:pt x="288366" y="309232"/>
                  </a:lnTo>
                  <a:lnTo>
                    <a:pt x="316420" y="345503"/>
                  </a:lnTo>
                  <a:lnTo>
                    <a:pt x="347408" y="379234"/>
                  </a:lnTo>
                  <a:lnTo>
                    <a:pt x="381127" y="410235"/>
                  </a:lnTo>
                  <a:lnTo>
                    <a:pt x="417398" y="438289"/>
                  </a:lnTo>
                  <a:lnTo>
                    <a:pt x="456018" y="463232"/>
                  </a:lnTo>
                  <a:lnTo>
                    <a:pt x="496798" y="484860"/>
                  </a:lnTo>
                  <a:lnTo>
                    <a:pt x="539559" y="502996"/>
                  </a:lnTo>
                  <a:lnTo>
                    <a:pt x="584085" y="517423"/>
                  </a:lnTo>
                  <a:lnTo>
                    <a:pt x="630212" y="527964"/>
                  </a:lnTo>
                  <a:lnTo>
                    <a:pt x="677722" y="534428"/>
                  </a:lnTo>
                  <a:lnTo>
                    <a:pt x="726452" y="536625"/>
                  </a:lnTo>
                  <a:lnTo>
                    <a:pt x="726452" y="529386"/>
                  </a:lnTo>
                  <a:close/>
                </a:path>
                <a:path w="727075" h="727075">
                  <a:moveTo>
                    <a:pt x="726452" y="491540"/>
                  </a:moveTo>
                  <a:lnTo>
                    <a:pt x="679221" y="489280"/>
                  </a:lnTo>
                  <a:lnTo>
                    <a:pt x="633234" y="482650"/>
                  </a:lnTo>
                  <a:lnTo>
                    <a:pt x="588708" y="471855"/>
                  </a:lnTo>
                  <a:lnTo>
                    <a:pt x="545858" y="457098"/>
                  </a:lnTo>
                  <a:lnTo>
                    <a:pt x="504888" y="438607"/>
                  </a:lnTo>
                  <a:lnTo>
                    <a:pt x="465988" y="416560"/>
                  </a:lnTo>
                  <a:lnTo>
                    <a:pt x="429387" y="391185"/>
                  </a:lnTo>
                  <a:lnTo>
                    <a:pt x="395287" y="362686"/>
                  </a:lnTo>
                  <a:lnTo>
                    <a:pt x="363893" y="331266"/>
                  </a:lnTo>
                  <a:lnTo>
                    <a:pt x="335419" y="297154"/>
                  </a:lnTo>
                  <a:lnTo>
                    <a:pt x="310057" y="260527"/>
                  </a:lnTo>
                  <a:lnTo>
                    <a:pt x="288036" y="221615"/>
                  </a:lnTo>
                  <a:lnTo>
                    <a:pt x="269557" y="180619"/>
                  </a:lnTo>
                  <a:lnTo>
                    <a:pt x="254812" y="137756"/>
                  </a:lnTo>
                  <a:lnTo>
                    <a:pt x="244030" y="93218"/>
                  </a:lnTo>
                  <a:lnTo>
                    <a:pt x="237401" y="47231"/>
                  </a:lnTo>
                  <a:lnTo>
                    <a:pt x="235153" y="0"/>
                  </a:lnTo>
                  <a:lnTo>
                    <a:pt x="228142" y="0"/>
                  </a:lnTo>
                  <a:lnTo>
                    <a:pt x="230428" y="47917"/>
                  </a:lnTo>
                  <a:lnTo>
                    <a:pt x="237147" y="94576"/>
                  </a:lnTo>
                  <a:lnTo>
                    <a:pt x="248094" y="139750"/>
                  </a:lnTo>
                  <a:lnTo>
                    <a:pt x="263055" y="183235"/>
                  </a:lnTo>
                  <a:lnTo>
                    <a:pt x="281813" y="224815"/>
                  </a:lnTo>
                  <a:lnTo>
                    <a:pt x="304152" y="264274"/>
                  </a:lnTo>
                  <a:lnTo>
                    <a:pt x="329882" y="301421"/>
                  </a:lnTo>
                  <a:lnTo>
                    <a:pt x="358775" y="336029"/>
                  </a:lnTo>
                  <a:lnTo>
                    <a:pt x="390613" y="367880"/>
                  </a:lnTo>
                  <a:lnTo>
                    <a:pt x="425208" y="396786"/>
                  </a:lnTo>
                  <a:lnTo>
                    <a:pt x="462330" y="422516"/>
                  </a:lnTo>
                  <a:lnTo>
                    <a:pt x="501777" y="444868"/>
                  </a:lnTo>
                  <a:lnTo>
                    <a:pt x="543331" y="463626"/>
                  </a:lnTo>
                  <a:lnTo>
                    <a:pt x="586790" y="478586"/>
                  </a:lnTo>
                  <a:lnTo>
                    <a:pt x="631939" y="489534"/>
                  </a:lnTo>
                  <a:lnTo>
                    <a:pt x="678561" y="496252"/>
                  </a:lnTo>
                  <a:lnTo>
                    <a:pt x="726452" y="498538"/>
                  </a:lnTo>
                  <a:lnTo>
                    <a:pt x="726452" y="491540"/>
                  </a:lnTo>
                  <a:close/>
                </a:path>
                <a:path w="727075" h="727075">
                  <a:moveTo>
                    <a:pt x="726452" y="453428"/>
                  </a:moveTo>
                  <a:lnTo>
                    <a:pt x="680199" y="451078"/>
                  </a:lnTo>
                  <a:lnTo>
                    <a:pt x="635254" y="444195"/>
                  </a:lnTo>
                  <a:lnTo>
                    <a:pt x="591858" y="433006"/>
                  </a:lnTo>
                  <a:lnTo>
                    <a:pt x="550252" y="417741"/>
                  </a:lnTo>
                  <a:lnTo>
                    <a:pt x="510641" y="398614"/>
                  </a:lnTo>
                  <a:lnTo>
                    <a:pt x="473278" y="375881"/>
                  </a:lnTo>
                  <a:lnTo>
                    <a:pt x="438365" y="349758"/>
                  </a:lnTo>
                  <a:lnTo>
                    <a:pt x="406171" y="320471"/>
                  </a:lnTo>
                  <a:lnTo>
                    <a:pt x="376885" y="288251"/>
                  </a:lnTo>
                  <a:lnTo>
                    <a:pt x="350774" y="253339"/>
                  </a:lnTo>
                  <a:lnTo>
                    <a:pt x="328041" y="215950"/>
                  </a:lnTo>
                  <a:lnTo>
                    <a:pt x="308927" y="176326"/>
                  </a:lnTo>
                  <a:lnTo>
                    <a:pt x="293662" y="134683"/>
                  </a:lnTo>
                  <a:lnTo>
                    <a:pt x="282473" y="91262"/>
                  </a:lnTo>
                  <a:lnTo>
                    <a:pt x="275590" y="46291"/>
                  </a:lnTo>
                  <a:lnTo>
                    <a:pt x="273240" y="0"/>
                  </a:lnTo>
                  <a:lnTo>
                    <a:pt x="266242" y="0"/>
                  </a:lnTo>
                  <a:lnTo>
                    <a:pt x="268617" y="47015"/>
                  </a:lnTo>
                  <a:lnTo>
                    <a:pt x="275602" y="92697"/>
                  </a:lnTo>
                  <a:lnTo>
                    <a:pt x="286969" y="136791"/>
                  </a:lnTo>
                  <a:lnTo>
                    <a:pt x="302463" y="179082"/>
                  </a:lnTo>
                  <a:lnTo>
                    <a:pt x="321868" y="219329"/>
                  </a:lnTo>
                  <a:lnTo>
                    <a:pt x="344944" y="257289"/>
                  </a:lnTo>
                  <a:lnTo>
                    <a:pt x="371462" y="292747"/>
                  </a:lnTo>
                  <a:lnTo>
                    <a:pt x="401193" y="325450"/>
                  </a:lnTo>
                  <a:lnTo>
                    <a:pt x="433882" y="355180"/>
                  </a:lnTo>
                  <a:lnTo>
                    <a:pt x="469328" y="381711"/>
                  </a:lnTo>
                  <a:lnTo>
                    <a:pt x="507276" y="404799"/>
                  </a:lnTo>
                  <a:lnTo>
                    <a:pt x="547497" y="424205"/>
                  </a:lnTo>
                  <a:lnTo>
                    <a:pt x="589749" y="439699"/>
                  </a:lnTo>
                  <a:lnTo>
                    <a:pt x="633818" y="451065"/>
                  </a:lnTo>
                  <a:lnTo>
                    <a:pt x="679462" y="458050"/>
                  </a:lnTo>
                  <a:lnTo>
                    <a:pt x="726452" y="460425"/>
                  </a:lnTo>
                  <a:lnTo>
                    <a:pt x="726452" y="453428"/>
                  </a:lnTo>
                  <a:close/>
                </a:path>
                <a:path w="727075" h="727075">
                  <a:moveTo>
                    <a:pt x="726452" y="415340"/>
                  </a:moveTo>
                  <a:lnTo>
                    <a:pt x="678129" y="412534"/>
                  </a:lnTo>
                  <a:lnTo>
                    <a:pt x="631418" y="404355"/>
                  </a:lnTo>
                  <a:lnTo>
                    <a:pt x="586638" y="391083"/>
                  </a:lnTo>
                  <a:lnTo>
                    <a:pt x="544093" y="373062"/>
                  </a:lnTo>
                  <a:lnTo>
                    <a:pt x="504113" y="350583"/>
                  </a:lnTo>
                  <a:lnTo>
                    <a:pt x="467017" y="323977"/>
                  </a:lnTo>
                  <a:lnTo>
                    <a:pt x="433095" y="293547"/>
                  </a:lnTo>
                  <a:lnTo>
                    <a:pt x="402678" y="259613"/>
                  </a:lnTo>
                  <a:lnTo>
                    <a:pt x="376085" y="222491"/>
                  </a:lnTo>
                  <a:lnTo>
                    <a:pt x="353606" y="182486"/>
                  </a:lnTo>
                  <a:lnTo>
                    <a:pt x="335584" y="139928"/>
                  </a:lnTo>
                  <a:lnTo>
                    <a:pt x="322326" y="95110"/>
                  </a:lnTo>
                  <a:lnTo>
                    <a:pt x="314134" y="48361"/>
                  </a:lnTo>
                  <a:lnTo>
                    <a:pt x="311340" y="0"/>
                  </a:lnTo>
                  <a:lnTo>
                    <a:pt x="304101" y="0"/>
                  </a:lnTo>
                  <a:lnTo>
                    <a:pt x="306946" y="49199"/>
                  </a:lnTo>
                  <a:lnTo>
                    <a:pt x="315277" y="96748"/>
                  </a:lnTo>
                  <a:lnTo>
                    <a:pt x="328777" y="142341"/>
                  </a:lnTo>
                  <a:lnTo>
                    <a:pt x="347116" y="185648"/>
                  </a:lnTo>
                  <a:lnTo>
                    <a:pt x="369989" y="226339"/>
                  </a:lnTo>
                  <a:lnTo>
                    <a:pt x="397052" y="264109"/>
                  </a:lnTo>
                  <a:lnTo>
                    <a:pt x="428002" y="298627"/>
                  </a:lnTo>
                  <a:lnTo>
                    <a:pt x="462508" y="329590"/>
                  </a:lnTo>
                  <a:lnTo>
                    <a:pt x="500265" y="356654"/>
                  </a:lnTo>
                  <a:lnTo>
                    <a:pt x="540943" y="379526"/>
                  </a:lnTo>
                  <a:lnTo>
                    <a:pt x="584212" y="397865"/>
                  </a:lnTo>
                  <a:lnTo>
                    <a:pt x="629767" y="411365"/>
                  </a:lnTo>
                  <a:lnTo>
                    <a:pt x="677291" y="419696"/>
                  </a:lnTo>
                  <a:lnTo>
                    <a:pt x="726452" y="422554"/>
                  </a:lnTo>
                  <a:lnTo>
                    <a:pt x="726452" y="415340"/>
                  </a:lnTo>
                  <a:close/>
                </a:path>
                <a:path w="727075" h="727075">
                  <a:moveTo>
                    <a:pt x="726452" y="377456"/>
                  </a:moveTo>
                  <a:lnTo>
                    <a:pt x="679246" y="374510"/>
                  </a:lnTo>
                  <a:lnTo>
                    <a:pt x="633755" y="365899"/>
                  </a:lnTo>
                  <a:lnTo>
                    <a:pt x="590346" y="351993"/>
                  </a:lnTo>
                  <a:lnTo>
                    <a:pt x="549363" y="333146"/>
                  </a:lnTo>
                  <a:lnTo>
                    <a:pt x="511187" y="309702"/>
                  </a:lnTo>
                  <a:lnTo>
                    <a:pt x="476148" y="282028"/>
                  </a:lnTo>
                  <a:lnTo>
                    <a:pt x="444627" y="250494"/>
                  </a:lnTo>
                  <a:lnTo>
                    <a:pt x="416966" y="215442"/>
                  </a:lnTo>
                  <a:lnTo>
                    <a:pt x="393534" y="177241"/>
                  </a:lnTo>
                  <a:lnTo>
                    <a:pt x="374688" y="136232"/>
                  </a:lnTo>
                  <a:lnTo>
                    <a:pt x="360781" y="92786"/>
                  </a:lnTo>
                  <a:lnTo>
                    <a:pt x="352171" y="47244"/>
                  </a:lnTo>
                  <a:lnTo>
                    <a:pt x="349224" y="0"/>
                  </a:lnTo>
                  <a:lnTo>
                    <a:pt x="342214" y="0"/>
                  </a:lnTo>
                  <a:lnTo>
                    <a:pt x="345224" y="48145"/>
                  </a:lnTo>
                  <a:lnTo>
                    <a:pt x="353987" y="94526"/>
                  </a:lnTo>
                  <a:lnTo>
                    <a:pt x="368147" y="138785"/>
                  </a:lnTo>
                  <a:lnTo>
                    <a:pt x="387337" y="180555"/>
                  </a:lnTo>
                  <a:lnTo>
                    <a:pt x="411200" y="219481"/>
                  </a:lnTo>
                  <a:lnTo>
                    <a:pt x="439369" y="255181"/>
                  </a:lnTo>
                  <a:lnTo>
                    <a:pt x="471474" y="287299"/>
                  </a:lnTo>
                  <a:lnTo>
                    <a:pt x="507149" y="315468"/>
                  </a:lnTo>
                  <a:lnTo>
                    <a:pt x="546049" y="339344"/>
                  </a:lnTo>
                  <a:lnTo>
                    <a:pt x="587781" y="358533"/>
                  </a:lnTo>
                  <a:lnTo>
                    <a:pt x="632015" y="372694"/>
                  </a:lnTo>
                  <a:lnTo>
                    <a:pt x="678357" y="381457"/>
                  </a:lnTo>
                  <a:lnTo>
                    <a:pt x="726452" y="384467"/>
                  </a:lnTo>
                  <a:lnTo>
                    <a:pt x="726452" y="377456"/>
                  </a:lnTo>
                  <a:close/>
                </a:path>
                <a:path w="727075" h="727075">
                  <a:moveTo>
                    <a:pt x="726452" y="339369"/>
                  </a:moveTo>
                  <a:lnTo>
                    <a:pt x="680554" y="336270"/>
                  </a:lnTo>
                  <a:lnTo>
                    <a:pt x="636485" y="327215"/>
                  </a:lnTo>
                  <a:lnTo>
                    <a:pt x="594677" y="312635"/>
                  </a:lnTo>
                  <a:lnTo>
                    <a:pt x="555523" y="292938"/>
                  </a:lnTo>
                  <a:lnTo>
                    <a:pt x="519442" y="268516"/>
                  </a:lnTo>
                  <a:lnTo>
                    <a:pt x="486854" y="239801"/>
                  </a:lnTo>
                  <a:lnTo>
                    <a:pt x="458139" y="207187"/>
                  </a:lnTo>
                  <a:lnTo>
                    <a:pt x="433730" y="171081"/>
                  </a:lnTo>
                  <a:lnTo>
                    <a:pt x="414032" y="131902"/>
                  </a:lnTo>
                  <a:lnTo>
                    <a:pt x="399453" y="90055"/>
                  </a:lnTo>
                  <a:lnTo>
                    <a:pt x="390410" y="45948"/>
                  </a:lnTo>
                  <a:lnTo>
                    <a:pt x="387311" y="0"/>
                  </a:lnTo>
                  <a:lnTo>
                    <a:pt x="380301" y="0"/>
                  </a:lnTo>
                  <a:lnTo>
                    <a:pt x="383476" y="46913"/>
                  </a:lnTo>
                  <a:lnTo>
                    <a:pt x="392696" y="91948"/>
                  </a:lnTo>
                  <a:lnTo>
                    <a:pt x="407568" y="134658"/>
                  </a:lnTo>
                  <a:lnTo>
                    <a:pt x="427672" y="174650"/>
                  </a:lnTo>
                  <a:lnTo>
                    <a:pt x="452577" y="211493"/>
                  </a:lnTo>
                  <a:lnTo>
                    <a:pt x="481863" y="244779"/>
                  </a:lnTo>
                  <a:lnTo>
                    <a:pt x="515137" y="274091"/>
                  </a:lnTo>
                  <a:lnTo>
                    <a:pt x="551954" y="298996"/>
                  </a:lnTo>
                  <a:lnTo>
                    <a:pt x="591921" y="319100"/>
                  </a:lnTo>
                  <a:lnTo>
                    <a:pt x="634606" y="333984"/>
                  </a:lnTo>
                  <a:lnTo>
                    <a:pt x="679589" y="343204"/>
                  </a:lnTo>
                  <a:lnTo>
                    <a:pt x="726452" y="346379"/>
                  </a:lnTo>
                  <a:lnTo>
                    <a:pt x="726452" y="339369"/>
                  </a:lnTo>
                  <a:close/>
                </a:path>
                <a:path w="727075" h="727075">
                  <a:moveTo>
                    <a:pt x="726452" y="301256"/>
                  </a:moveTo>
                  <a:lnTo>
                    <a:pt x="677697" y="297307"/>
                  </a:lnTo>
                  <a:lnTo>
                    <a:pt x="631418" y="285877"/>
                  </a:lnTo>
                  <a:lnTo>
                    <a:pt x="588251" y="267589"/>
                  </a:lnTo>
                  <a:lnTo>
                    <a:pt x="548805" y="243078"/>
                  </a:lnTo>
                  <a:lnTo>
                    <a:pt x="513702" y="212940"/>
                  </a:lnTo>
                  <a:lnTo>
                    <a:pt x="483590" y="177825"/>
                  </a:lnTo>
                  <a:lnTo>
                    <a:pt x="459079" y="138353"/>
                  </a:lnTo>
                  <a:lnTo>
                    <a:pt x="440791" y="95135"/>
                  </a:lnTo>
                  <a:lnTo>
                    <a:pt x="429374" y="48806"/>
                  </a:lnTo>
                  <a:lnTo>
                    <a:pt x="425424" y="0"/>
                  </a:lnTo>
                  <a:lnTo>
                    <a:pt x="418185" y="0"/>
                  </a:lnTo>
                  <a:lnTo>
                    <a:pt x="421538" y="45478"/>
                  </a:lnTo>
                  <a:lnTo>
                    <a:pt x="431279" y="88925"/>
                  </a:lnTo>
                  <a:lnTo>
                    <a:pt x="446925" y="129844"/>
                  </a:lnTo>
                  <a:lnTo>
                    <a:pt x="467995" y="167767"/>
                  </a:lnTo>
                  <a:lnTo>
                    <a:pt x="493991" y="202196"/>
                  </a:lnTo>
                  <a:lnTo>
                    <a:pt x="524433" y="232664"/>
                  </a:lnTo>
                  <a:lnTo>
                    <a:pt x="558850" y="258673"/>
                  </a:lnTo>
                  <a:lnTo>
                    <a:pt x="596747" y="279742"/>
                  </a:lnTo>
                  <a:lnTo>
                    <a:pt x="637628" y="295402"/>
                  </a:lnTo>
                  <a:lnTo>
                    <a:pt x="681024" y="305142"/>
                  </a:lnTo>
                  <a:lnTo>
                    <a:pt x="726452" y="308495"/>
                  </a:lnTo>
                  <a:lnTo>
                    <a:pt x="726452" y="301256"/>
                  </a:lnTo>
                  <a:close/>
                </a:path>
                <a:path w="727075" h="727075">
                  <a:moveTo>
                    <a:pt x="726452" y="263169"/>
                  </a:moveTo>
                  <a:lnTo>
                    <a:pt x="679259" y="258914"/>
                  </a:lnTo>
                  <a:lnTo>
                    <a:pt x="634822" y="246684"/>
                  </a:lnTo>
                  <a:lnTo>
                    <a:pt x="593864" y="227190"/>
                  </a:lnTo>
                  <a:lnTo>
                    <a:pt x="557161" y="201206"/>
                  </a:lnTo>
                  <a:lnTo>
                    <a:pt x="525449" y="169481"/>
                  </a:lnTo>
                  <a:lnTo>
                    <a:pt x="499465" y="132740"/>
                  </a:lnTo>
                  <a:lnTo>
                    <a:pt x="479983" y="91744"/>
                  </a:lnTo>
                  <a:lnTo>
                    <a:pt x="467753" y="47256"/>
                  </a:lnTo>
                  <a:lnTo>
                    <a:pt x="463499" y="0"/>
                  </a:lnTo>
                  <a:lnTo>
                    <a:pt x="456298" y="0"/>
                  </a:lnTo>
                  <a:lnTo>
                    <a:pt x="460654" y="48539"/>
                  </a:lnTo>
                  <a:lnTo>
                    <a:pt x="473240" y="94246"/>
                  </a:lnTo>
                  <a:lnTo>
                    <a:pt x="493255" y="136359"/>
                  </a:lnTo>
                  <a:lnTo>
                    <a:pt x="519938" y="174117"/>
                  </a:lnTo>
                  <a:lnTo>
                    <a:pt x="552526" y="206717"/>
                  </a:lnTo>
                  <a:lnTo>
                    <a:pt x="590245" y="233426"/>
                  </a:lnTo>
                  <a:lnTo>
                    <a:pt x="632320" y="253453"/>
                  </a:lnTo>
                  <a:lnTo>
                    <a:pt x="677976" y="266026"/>
                  </a:lnTo>
                  <a:lnTo>
                    <a:pt x="726452" y="270395"/>
                  </a:lnTo>
                  <a:lnTo>
                    <a:pt x="726452" y="263169"/>
                  </a:lnTo>
                  <a:close/>
                </a:path>
              </a:pathLst>
            </a:custGeom>
            <a:solidFill>
              <a:srgbClr val="FBDC0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endParaRPr>
            </a:p>
          </p:txBody>
        </p:sp>
        <p:pic>
          <p:nvPicPr>
            <p:cNvPr id="17" name="object 11">
              <a:extLst>
                <a:ext uri="{FF2B5EF4-FFF2-40B4-BE49-F238E27FC236}">
                  <a16:creationId xmlns:a16="http://schemas.microsoft.com/office/drawing/2014/main" id="{33D3CE94-8A1F-4F5F-B3E2-9E08016833BB}"/>
                </a:ext>
              </a:extLst>
            </p:cNvPr>
            <p:cNvPicPr/>
            <p:nvPr/>
          </p:nvPicPr>
          <p:blipFill>
            <a:blip r:embed="rId5" cstate="print"/>
            <a:stretch>
              <a:fillRect/>
            </a:stretch>
          </p:blipFill>
          <p:spPr>
            <a:xfrm>
              <a:off x="1283007" y="333756"/>
              <a:ext cx="232070" cy="232301"/>
            </a:xfrm>
            <a:prstGeom prst="rect">
              <a:avLst/>
            </a:prstGeom>
          </p:spPr>
        </p:pic>
      </p:grpSp>
      <p:sp>
        <p:nvSpPr>
          <p:cNvPr id="18" name="object 8">
            <a:extLst>
              <a:ext uri="{FF2B5EF4-FFF2-40B4-BE49-F238E27FC236}">
                <a16:creationId xmlns:a16="http://schemas.microsoft.com/office/drawing/2014/main" id="{9032CA04-276B-40D3-AD38-AB83C76F46F2}"/>
              </a:ext>
            </a:extLst>
          </p:cNvPr>
          <p:cNvSpPr txBox="1"/>
          <p:nvPr/>
        </p:nvSpPr>
        <p:spPr>
          <a:xfrm>
            <a:off x="1113372" y="370009"/>
            <a:ext cx="6410619" cy="367408"/>
          </a:xfrm>
          <a:prstGeom prst="rect">
            <a:avLst/>
          </a:prstGeom>
        </p:spPr>
        <p:txBody>
          <a:bodyPr vert="horz" wrap="square" lIns="0" tIns="13335" rIns="0" bIns="0" rtlCol="0">
            <a:spAutoFit/>
          </a:bodyPr>
          <a:lstStyle/>
          <a:p>
            <a:pPr marL="12700" marR="0" lvl="0" indent="0" defTabSz="914400" rtl="0" eaLnBrk="1" fontAlgn="auto" latinLnBrk="0" hangingPunct="1">
              <a:lnSpc>
                <a:spcPct val="100000"/>
              </a:lnSpc>
              <a:spcBef>
                <a:spcPts val="105"/>
              </a:spcBef>
              <a:spcAft>
                <a:spcPts val="0"/>
              </a:spcAft>
              <a:buClrTx/>
              <a:buSzTx/>
              <a:buFontTx/>
              <a:buNone/>
              <a:tabLst/>
              <a:defRPr/>
            </a:pPr>
            <a:r>
              <a:rPr lang="pt-BR" sz="2300" spc="-5" dirty="0">
                <a:solidFill>
                  <a:prstClr val="black"/>
                </a:solidFill>
                <a:latin typeface="Segoe UI Black"/>
                <a:cs typeface="Segoe UI Black"/>
              </a:rPr>
              <a:t>DORINATECA</a:t>
            </a:r>
            <a:endParaRPr kumimoji="0" lang="pt-BR" sz="2300" b="0" i="0" u="none" strike="noStrike" kern="1200" cap="none" spc="-5" normalizeH="0" baseline="0" noProof="0" dirty="0">
              <a:ln>
                <a:noFill/>
              </a:ln>
              <a:solidFill>
                <a:prstClr val="black"/>
              </a:solidFill>
              <a:effectLst/>
              <a:uLnTx/>
              <a:uFillTx/>
              <a:latin typeface="Segoe UI Black"/>
              <a:ea typeface="+mn-ea"/>
              <a:cs typeface="Segoe UI Black"/>
            </a:endParaRPr>
          </a:p>
        </p:txBody>
      </p:sp>
    </p:spTree>
    <p:extLst>
      <p:ext uri="{BB962C8B-B14F-4D97-AF65-F5344CB8AC3E}">
        <p14:creationId xmlns:p14="http://schemas.microsoft.com/office/powerpoint/2010/main" val="32990370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m 11" descr="Descrição de imagem: Do lado esquerdo o título “Dorinateca Abrangência Nacional” em letras médias e pretas, seguido do Mapa do Brasil dividido por regiões com diferentes cores: A região norte é representada pela cor amarela escura, a Nordeste pela cor roxa escura, a Centro-oeste pela cor magenta, a Sudeste pela cor dourada e por fim a região sul pela cor lavanda. Cada uma dela tem números e porcentagens específicas, em cor branca. Seus dados são respectivamente: Norte (35: 2%); Nordeste (154: 8%); Centro-oeste (65: 3%); Sudeste (1282: 74%); e Sul (171: 9%).&#10;&#10;" title="Audiodescrição"/>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650" y="1241940"/>
            <a:ext cx="5360688" cy="5407960"/>
          </a:xfrm>
          <a:prstGeom prst="rect">
            <a:avLst/>
          </a:prstGeom>
        </p:spPr>
      </p:pic>
      <p:sp>
        <p:nvSpPr>
          <p:cNvPr id="13" name="object 8">
            <a:extLst>
              <a:ext uri="{FF2B5EF4-FFF2-40B4-BE49-F238E27FC236}">
                <a16:creationId xmlns:a16="http://schemas.microsoft.com/office/drawing/2014/main" id="{40D8CF23-6F8D-252B-E056-52B4989C8A22}"/>
              </a:ext>
            </a:extLst>
          </p:cNvPr>
          <p:cNvSpPr txBox="1"/>
          <p:nvPr/>
        </p:nvSpPr>
        <p:spPr>
          <a:xfrm>
            <a:off x="5800479" y="1443167"/>
            <a:ext cx="5988396" cy="382797"/>
          </a:xfrm>
          <a:prstGeom prst="rect">
            <a:avLst/>
          </a:prstGeom>
        </p:spPr>
        <p:txBody>
          <a:bodyPr vert="horz" wrap="square" lIns="0" tIns="13335" rIns="0" bIns="0" rtlCol="0">
            <a:spAutoFit/>
          </a:bodyPr>
          <a:lstStyle/>
          <a:p>
            <a:pPr marL="12700" marR="0" lvl="0" indent="0" algn="ctr" defTabSz="914400" rtl="0" eaLnBrk="1" fontAlgn="auto" latinLnBrk="0" hangingPunct="1">
              <a:lnSpc>
                <a:spcPct val="100000"/>
              </a:lnSpc>
              <a:spcBef>
                <a:spcPts val="105"/>
              </a:spcBef>
              <a:spcAft>
                <a:spcPts val="0"/>
              </a:spcAft>
              <a:buClrTx/>
              <a:buSzTx/>
              <a:buFontTx/>
              <a:buNone/>
              <a:tabLst/>
              <a:defRPr/>
            </a:pPr>
            <a:r>
              <a:rPr kumimoji="0" lang="pt-BR" sz="2400" b="1" i="0" u="none" strike="noStrike" kern="1200" cap="none" spc="0" normalizeH="0" baseline="0" noProof="0" dirty="0">
                <a:ln>
                  <a:noFill/>
                </a:ln>
                <a:solidFill>
                  <a:prstClr val="black"/>
                </a:solidFill>
                <a:effectLst/>
                <a:uLnTx/>
                <a:uFillTx/>
                <a:ea typeface="+mn-ea"/>
                <a:cs typeface="Segoe UI Black"/>
              </a:rPr>
              <a:t>ABRANGÊNCIA NACIONAL</a:t>
            </a:r>
            <a:endParaRPr kumimoji="0" sz="2400" b="1" i="0" u="none" strike="noStrike" kern="1200" cap="none" spc="0" normalizeH="0" baseline="0" noProof="0" dirty="0">
              <a:ln>
                <a:noFill/>
              </a:ln>
              <a:solidFill>
                <a:prstClr val="black"/>
              </a:solidFill>
              <a:effectLst/>
              <a:uLnTx/>
              <a:uFillTx/>
              <a:ea typeface="+mn-ea"/>
              <a:cs typeface="Segoe UI Black"/>
            </a:endParaRPr>
          </a:p>
        </p:txBody>
      </p:sp>
      <p:sp>
        <p:nvSpPr>
          <p:cNvPr id="16" name="CaixaDeTexto 15"/>
          <p:cNvSpPr txBox="1"/>
          <p:nvPr/>
        </p:nvSpPr>
        <p:spPr>
          <a:xfrm>
            <a:off x="770208" y="2406561"/>
            <a:ext cx="1626461"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NORTE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35: 2%</a:t>
            </a:r>
          </a:p>
        </p:txBody>
      </p:sp>
      <p:sp>
        <p:nvSpPr>
          <p:cNvPr id="17" name="CaixaDeTexto 16"/>
          <p:cNvSpPr txBox="1"/>
          <p:nvPr/>
        </p:nvSpPr>
        <p:spPr>
          <a:xfrm>
            <a:off x="2129064" y="3722938"/>
            <a:ext cx="1227859"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CENTRO OESTE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65: 3%</a:t>
            </a:r>
          </a:p>
        </p:txBody>
      </p:sp>
      <p:sp>
        <p:nvSpPr>
          <p:cNvPr id="18" name="CaixaDeTexto 17"/>
          <p:cNvSpPr txBox="1"/>
          <p:nvPr/>
        </p:nvSpPr>
        <p:spPr>
          <a:xfrm>
            <a:off x="3692379" y="2994613"/>
            <a:ext cx="1554855"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NORDESTE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154: 8%</a:t>
            </a:r>
          </a:p>
        </p:txBody>
      </p:sp>
      <p:sp>
        <p:nvSpPr>
          <p:cNvPr id="19" name="CaixaDeTexto 18"/>
          <p:cNvSpPr txBox="1"/>
          <p:nvPr/>
        </p:nvSpPr>
        <p:spPr>
          <a:xfrm>
            <a:off x="3253348" y="4519374"/>
            <a:ext cx="1270851"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SUDESTE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1282: 74%</a:t>
            </a:r>
            <a:r>
              <a:rPr kumimoji="0" lang="pt-BR" sz="1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 </a:t>
            </a:r>
            <a:endParaRPr kumimoji="0" lang="pt-BR" sz="1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endParaRPr>
          </a:p>
        </p:txBody>
      </p:sp>
      <p:sp>
        <p:nvSpPr>
          <p:cNvPr id="20" name="Retângulo 19"/>
          <p:cNvSpPr/>
          <p:nvPr/>
        </p:nvSpPr>
        <p:spPr>
          <a:xfrm>
            <a:off x="2477415" y="5442704"/>
            <a:ext cx="1088840"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mn-ea"/>
                <a:cs typeface="+mn-cs"/>
              </a:rPr>
              <a:t>SUL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mn-ea"/>
                <a:cs typeface="+mn-cs"/>
              </a:rPr>
              <a:t>171: 9%</a:t>
            </a:r>
            <a:r>
              <a:rPr kumimoji="0" lang="pt-BR" sz="1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 </a:t>
            </a:r>
          </a:p>
        </p:txBody>
      </p:sp>
      <p:pic>
        <p:nvPicPr>
          <p:cNvPr id="2" name="Image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92379" y="1241940"/>
            <a:ext cx="1086982" cy="724654"/>
          </a:xfrm>
          <a:prstGeom prst="rect">
            <a:avLst/>
          </a:prstGeom>
        </p:spPr>
      </p:pic>
      <p:sp>
        <p:nvSpPr>
          <p:cNvPr id="15" name="CaixaDeTexto 14"/>
          <p:cNvSpPr txBox="1"/>
          <p:nvPr/>
        </p:nvSpPr>
        <p:spPr>
          <a:xfrm>
            <a:off x="3738454" y="1350282"/>
            <a:ext cx="1111928"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2 : 0,11%</a:t>
            </a:r>
          </a:p>
        </p:txBody>
      </p:sp>
      <p:pic>
        <p:nvPicPr>
          <p:cNvPr id="3" name="Imagem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06802" y="1241940"/>
            <a:ext cx="1168478" cy="718127"/>
          </a:xfrm>
          <a:prstGeom prst="rect">
            <a:avLst/>
          </a:prstGeom>
        </p:spPr>
      </p:pic>
      <p:sp>
        <p:nvSpPr>
          <p:cNvPr id="21" name="CaixaDeTexto 20"/>
          <p:cNvSpPr txBox="1"/>
          <p:nvPr/>
        </p:nvSpPr>
        <p:spPr>
          <a:xfrm>
            <a:off x="4927886" y="1338253"/>
            <a:ext cx="1111928"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2 : 0,11%</a:t>
            </a:r>
          </a:p>
        </p:txBody>
      </p:sp>
      <p:sp>
        <p:nvSpPr>
          <p:cNvPr id="8" name="CaixaDeTexto 7"/>
          <p:cNvSpPr txBox="1"/>
          <p:nvPr/>
        </p:nvSpPr>
        <p:spPr>
          <a:xfrm>
            <a:off x="6542944" y="2568776"/>
            <a:ext cx="4741334" cy="2308324"/>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t-BR" sz="18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rPr>
              <a:t>O estado de maior incidência cadastral continua sendo São Paulo com 1282 cadastros.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pt-BR" sz="18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t-BR" sz="18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rPr>
              <a:t>Os estados com menores incidências de cadastro são Tocantins e Amapá com 0 cadastros.</a:t>
            </a:r>
          </a:p>
        </p:txBody>
      </p:sp>
      <p:sp>
        <p:nvSpPr>
          <p:cNvPr id="4" name="CaixaDeTexto 3"/>
          <p:cNvSpPr txBox="1"/>
          <p:nvPr/>
        </p:nvSpPr>
        <p:spPr>
          <a:xfrm>
            <a:off x="3738454" y="5765869"/>
            <a:ext cx="4124050" cy="76944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100" b="1" i="0" u="none" strike="noStrike" kern="1200" cap="none" spc="0" normalizeH="0" baseline="0" noProof="0" dirty="0">
                <a:ln>
                  <a:noFill/>
                </a:ln>
                <a:solidFill>
                  <a:prstClr val="black"/>
                </a:solidFill>
                <a:effectLst/>
                <a:uLnTx/>
                <a:uFillTx/>
                <a:latin typeface="Calibri" panose="020F0502020204030204"/>
                <a:ea typeface="+mn-ea"/>
                <a:cs typeface="+mn-cs"/>
              </a:rPr>
              <a:t>Descrição de imagem: </a:t>
            </a:r>
            <a:r>
              <a:rPr kumimoji="0" lang="pt-BR" sz="1100" b="0" i="0" u="none" strike="noStrike" kern="1200" cap="none" spc="0" normalizeH="0" baseline="0" noProof="0" dirty="0">
                <a:ln>
                  <a:noFill/>
                </a:ln>
                <a:solidFill>
                  <a:prstClr val="black"/>
                </a:solidFill>
                <a:effectLst/>
                <a:uLnTx/>
                <a:uFillTx/>
                <a:latin typeface="Calibri" panose="020F0502020204030204"/>
                <a:ea typeface="+mn-ea"/>
                <a:cs typeface="+mn-cs"/>
              </a:rPr>
              <a:t>ilustração do Mapa do Brasil dividido por regiões com diferentes cores, seus dados são respectivamente: Norte (35: 2%); Nordeste (154: 8%); Centro-oeste (65: 3%); Sudeste (1282: 74%); e Sul (171: 9%).</a:t>
            </a:r>
          </a:p>
        </p:txBody>
      </p:sp>
      <p:grpSp>
        <p:nvGrpSpPr>
          <p:cNvPr id="22" name="object 9">
            <a:extLst>
              <a:ext uri="{FF2B5EF4-FFF2-40B4-BE49-F238E27FC236}">
                <a16:creationId xmlns:a16="http://schemas.microsoft.com/office/drawing/2014/main" id="{FBCE7E54-1075-48EC-81E7-3F0ED61F786D}"/>
              </a:ext>
            </a:extLst>
          </p:cNvPr>
          <p:cNvGrpSpPr/>
          <p:nvPr/>
        </p:nvGrpSpPr>
        <p:grpSpPr>
          <a:xfrm>
            <a:off x="213639" y="216425"/>
            <a:ext cx="727075" cy="727075"/>
            <a:chOff x="788625" y="333756"/>
            <a:chExt cx="727075" cy="727075"/>
          </a:xfrm>
        </p:grpSpPr>
        <p:sp>
          <p:nvSpPr>
            <p:cNvPr id="23" name="object 10">
              <a:extLst>
                <a:ext uri="{FF2B5EF4-FFF2-40B4-BE49-F238E27FC236}">
                  <a16:creationId xmlns:a16="http://schemas.microsoft.com/office/drawing/2014/main" id="{B9BAC5A4-1B9E-4747-901E-43F91DA880E9}"/>
                </a:ext>
              </a:extLst>
            </p:cNvPr>
            <p:cNvSpPr/>
            <p:nvPr/>
          </p:nvSpPr>
          <p:spPr>
            <a:xfrm>
              <a:off x="788619" y="333768"/>
              <a:ext cx="727075" cy="727075"/>
            </a:xfrm>
            <a:custGeom>
              <a:avLst/>
              <a:gdLst/>
              <a:ahLst/>
              <a:cxnLst/>
              <a:rect l="l" t="t" r="r" b="b"/>
              <a:pathLst>
                <a:path w="727075" h="727075">
                  <a:moveTo>
                    <a:pt x="726452" y="719670"/>
                  </a:moveTo>
                  <a:lnTo>
                    <a:pt x="679246" y="718134"/>
                  </a:lnTo>
                  <a:lnTo>
                    <a:pt x="632828" y="713600"/>
                  </a:lnTo>
                  <a:lnTo>
                    <a:pt x="587324" y="706145"/>
                  </a:lnTo>
                  <a:lnTo>
                    <a:pt x="542810" y="695883"/>
                  </a:lnTo>
                  <a:lnTo>
                    <a:pt x="499376" y="682904"/>
                  </a:lnTo>
                  <a:lnTo>
                    <a:pt x="457136" y="667308"/>
                  </a:lnTo>
                  <a:lnTo>
                    <a:pt x="416166" y="649185"/>
                  </a:lnTo>
                  <a:lnTo>
                    <a:pt x="376580" y="628624"/>
                  </a:lnTo>
                  <a:lnTo>
                    <a:pt x="338467" y="605726"/>
                  </a:lnTo>
                  <a:lnTo>
                    <a:pt x="301917" y="580605"/>
                  </a:lnTo>
                  <a:lnTo>
                    <a:pt x="267042" y="553326"/>
                  </a:lnTo>
                  <a:lnTo>
                    <a:pt x="233921" y="524002"/>
                  </a:lnTo>
                  <a:lnTo>
                    <a:pt x="202653" y="492734"/>
                  </a:lnTo>
                  <a:lnTo>
                    <a:pt x="173329" y="459600"/>
                  </a:lnTo>
                  <a:lnTo>
                    <a:pt x="146062" y="424700"/>
                  </a:lnTo>
                  <a:lnTo>
                    <a:pt x="120929" y="388150"/>
                  </a:lnTo>
                  <a:lnTo>
                    <a:pt x="98044" y="350024"/>
                  </a:lnTo>
                  <a:lnTo>
                    <a:pt x="77495" y="310426"/>
                  </a:lnTo>
                  <a:lnTo>
                    <a:pt x="59359" y="269443"/>
                  </a:lnTo>
                  <a:lnTo>
                    <a:pt x="43764" y="227177"/>
                  </a:lnTo>
                  <a:lnTo>
                    <a:pt x="30784" y="183730"/>
                  </a:lnTo>
                  <a:lnTo>
                    <a:pt x="20523" y="139192"/>
                  </a:lnTo>
                  <a:lnTo>
                    <a:pt x="13081" y="93662"/>
                  </a:lnTo>
                  <a:lnTo>
                    <a:pt x="8547" y="47231"/>
                  </a:lnTo>
                  <a:lnTo>
                    <a:pt x="7010" y="0"/>
                  </a:lnTo>
                  <a:lnTo>
                    <a:pt x="0" y="0"/>
                  </a:lnTo>
                  <a:lnTo>
                    <a:pt x="1549" y="47701"/>
                  </a:lnTo>
                  <a:lnTo>
                    <a:pt x="6134" y="94589"/>
                  </a:lnTo>
                  <a:lnTo>
                    <a:pt x="13652" y="140576"/>
                  </a:lnTo>
                  <a:lnTo>
                    <a:pt x="24003" y="185547"/>
                  </a:lnTo>
                  <a:lnTo>
                    <a:pt x="37109" y="229425"/>
                  </a:lnTo>
                  <a:lnTo>
                    <a:pt x="52857" y="272097"/>
                  </a:lnTo>
                  <a:lnTo>
                    <a:pt x="71158" y="313474"/>
                  </a:lnTo>
                  <a:lnTo>
                    <a:pt x="91909" y="353466"/>
                  </a:lnTo>
                  <a:lnTo>
                    <a:pt x="115023" y="391960"/>
                  </a:lnTo>
                  <a:lnTo>
                    <a:pt x="140385" y="428879"/>
                  </a:lnTo>
                  <a:lnTo>
                    <a:pt x="167919" y="464108"/>
                  </a:lnTo>
                  <a:lnTo>
                    <a:pt x="197523" y="497560"/>
                  </a:lnTo>
                  <a:lnTo>
                    <a:pt x="229095" y="529132"/>
                  </a:lnTo>
                  <a:lnTo>
                    <a:pt x="262534" y="558736"/>
                  </a:lnTo>
                  <a:lnTo>
                    <a:pt x="297751" y="586270"/>
                  </a:lnTo>
                  <a:lnTo>
                    <a:pt x="334657" y="611644"/>
                  </a:lnTo>
                  <a:lnTo>
                    <a:pt x="373138" y="634758"/>
                  </a:lnTo>
                  <a:lnTo>
                    <a:pt x="413118" y="655510"/>
                  </a:lnTo>
                  <a:lnTo>
                    <a:pt x="454482" y="673811"/>
                  </a:lnTo>
                  <a:lnTo>
                    <a:pt x="497128" y="689559"/>
                  </a:lnTo>
                  <a:lnTo>
                    <a:pt x="540994" y="702665"/>
                  </a:lnTo>
                  <a:lnTo>
                    <a:pt x="585939" y="713028"/>
                  </a:lnTo>
                  <a:lnTo>
                    <a:pt x="631901" y="720547"/>
                  </a:lnTo>
                  <a:lnTo>
                    <a:pt x="678776" y="725119"/>
                  </a:lnTo>
                  <a:lnTo>
                    <a:pt x="726452" y="726668"/>
                  </a:lnTo>
                  <a:lnTo>
                    <a:pt x="726452" y="719670"/>
                  </a:lnTo>
                  <a:close/>
                </a:path>
                <a:path w="727075" h="727075">
                  <a:moveTo>
                    <a:pt x="726452" y="681583"/>
                  </a:moveTo>
                  <a:lnTo>
                    <a:pt x="677887" y="679869"/>
                  </a:lnTo>
                  <a:lnTo>
                    <a:pt x="630237" y="674801"/>
                  </a:lnTo>
                  <a:lnTo>
                    <a:pt x="583603" y="666496"/>
                  </a:lnTo>
                  <a:lnTo>
                    <a:pt x="538111" y="655066"/>
                  </a:lnTo>
                  <a:lnTo>
                    <a:pt x="493864" y="640638"/>
                  </a:lnTo>
                  <a:lnTo>
                    <a:pt x="451002" y="623328"/>
                  </a:lnTo>
                  <a:lnTo>
                    <a:pt x="409625" y="603237"/>
                  </a:lnTo>
                  <a:lnTo>
                    <a:pt x="369849" y="580504"/>
                  </a:lnTo>
                  <a:lnTo>
                    <a:pt x="331800" y="555218"/>
                  </a:lnTo>
                  <a:lnTo>
                    <a:pt x="295592" y="527519"/>
                  </a:lnTo>
                  <a:lnTo>
                    <a:pt x="261327" y="497509"/>
                  </a:lnTo>
                  <a:lnTo>
                    <a:pt x="229146" y="465315"/>
                  </a:lnTo>
                  <a:lnTo>
                    <a:pt x="199148" y="431050"/>
                  </a:lnTo>
                  <a:lnTo>
                    <a:pt x="171450" y="394830"/>
                  </a:lnTo>
                  <a:lnTo>
                    <a:pt x="146177" y="356768"/>
                  </a:lnTo>
                  <a:lnTo>
                    <a:pt x="123444" y="316979"/>
                  </a:lnTo>
                  <a:lnTo>
                    <a:pt x="103352" y="275577"/>
                  </a:lnTo>
                  <a:lnTo>
                    <a:pt x="86042" y="232702"/>
                  </a:lnTo>
                  <a:lnTo>
                    <a:pt x="71615" y="188442"/>
                  </a:lnTo>
                  <a:lnTo>
                    <a:pt x="60185" y="142925"/>
                  </a:lnTo>
                  <a:lnTo>
                    <a:pt x="51892" y="96266"/>
                  </a:lnTo>
                  <a:lnTo>
                    <a:pt x="46824" y="48590"/>
                  </a:lnTo>
                  <a:lnTo>
                    <a:pt x="45097" y="0"/>
                  </a:lnTo>
                  <a:lnTo>
                    <a:pt x="37871" y="0"/>
                  </a:lnTo>
                  <a:lnTo>
                    <a:pt x="39471" y="47066"/>
                  </a:lnTo>
                  <a:lnTo>
                    <a:pt x="44183" y="93294"/>
                  </a:lnTo>
                  <a:lnTo>
                    <a:pt x="51904" y="138595"/>
                  </a:lnTo>
                  <a:lnTo>
                    <a:pt x="62534" y="182841"/>
                  </a:lnTo>
                  <a:lnTo>
                    <a:pt x="75971" y="225933"/>
                  </a:lnTo>
                  <a:lnTo>
                    <a:pt x="92113" y="267779"/>
                  </a:lnTo>
                  <a:lnTo>
                    <a:pt x="110845" y="308279"/>
                  </a:lnTo>
                  <a:lnTo>
                    <a:pt x="132080" y="347306"/>
                  </a:lnTo>
                  <a:lnTo>
                    <a:pt x="155702" y="384771"/>
                  </a:lnTo>
                  <a:lnTo>
                    <a:pt x="181610" y="420573"/>
                  </a:lnTo>
                  <a:lnTo>
                    <a:pt x="209702" y="454609"/>
                  </a:lnTo>
                  <a:lnTo>
                    <a:pt x="239877" y="486765"/>
                  </a:lnTo>
                  <a:lnTo>
                    <a:pt x="272034" y="516940"/>
                  </a:lnTo>
                  <a:lnTo>
                    <a:pt x="306057" y="545045"/>
                  </a:lnTo>
                  <a:lnTo>
                    <a:pt x="341845" y="570953"/>
                  </a:lnTo>
                  <a:lnTo>
                    <a:pt x="379298" y="594588"/>
                  </a:lnTo>
                  <a:lnTo>
                    <a:pt x="418325" y="615823"/>
                  </a:lnTo>
                  <a:lnTo>
                    <a:pt x="458800" y="634555"/>
                  </a:lnTo>
                  <a:lnTo>
                    <a:pt x="500621" y="650697"/>
                  </a:lnTo>
                  <a:lnTo>
                    <a:pt x="543699" y="664133"/>
                  </a:lnTo>
                  <a:lnTo>
                    <a:pt x="587933" y="674763"/>
                  </a:lnTo>
                  <a:lnTo>
                    <a:pt x="633196" y="682485"/>
                  </a:lnTo>
                  <a:lnTo>
                    <a:pt x="679411" y="687197"/>
                  </a:lnTo>
                  <a:lnTo>
                    <a:pt x="726452" y="688797"/>
                  </a:lnTo>
                  <a:lnTo>
                    <a:pt x="726452" y="681583"/>
                  </a:lnTo>
                  <a:close/>
                </a:path>
                <a:path w="727075" h="727075">
                  <a:moveTo>
                    <a:pt x="726452" y="643699"/>
                  </a:moveTo>
                  <a:lnTo>
                    <a:pt x="678522" y="641934"/>
                  </a:lnTo>
                  <a:lnTo>
                    <a:pt x="631520" y="636714"/>
                  </a:lnTo>
                  <a:lnTo>
                    <a:pt x="585597" y="628154"/>
                  </a:lnTo>
                  <a:lnTo>
                    <a:pt x="540867" y="616407"/>
                  </a:lnTo>
                  <a:lnTo>
                    <a:pt x="497459" y="601560"/>
                  </a:lnTo>
                  <a:lnTo>
                    <a:pt x="455485" y="583780"/>
                  </a:lnTo>
                  <a:lnTo>
                    <a:pt x="415086" y="563168"/>
                  </a:lnTo>
                  <a:lnTo>
                    <a:pt x="376389" y="539851"/>
                  </a:lnTo>
                  <a:lnTo>
                    <a:pt x="339509" y="513956"/>
                  </a:lnTo>
                  <a:lnTo>
                    <a:pt x="304571" y="485609"/>
                  </a:lnTo>
                  <a:lnTo>
                    <a:pt x="271716" y="454939"/>
                  </a:lnTo>
                  <a:lnTo>
                    <a:pt x="241058" y="422071"/>
                  </a:lnTo>
                  <a:lnTo>
                    <a:pt x="212712" y="387121"/>
                  </a:lnTo>
                  <a:lnTo>
                    <a:pt x="186829" y="350227"/>
                  </a:lnTo>
                  <a:lnTo>
                    <a:pt x="163512" y="311518"/>
                  </a:lnTo>
                  <a:lnTo>
                    <a:pt x="142900" y="271106"/>
                  </a:lnTo>
                  <a:lnTo>
                    <a:pt x="125120" y="229120"/>
                  </a:lnTo>
                  <a:lnTo>
                    <a:pt x="110286" y="185686"/>
                  </a:lnTo>
                  <a:lnTo>
                    <a:pt x="98526" y="140931"/>
                  </a:lnTo>
                  <a:lnTo>
                    <a:pt x="89979" y="94983"/>
                  </a:lnTo>
                  <a:lnTo>
                    <a:pt x="84747" y="47955"/>
                  </a:lnTo>
                  <a:lnTo>
                    <a:pt x="82981" y="0"/>
                  </a:lnTo>
                  <a:lnTo>
                    <a:pt x="75971" y="0"/>
                  </a:lnTo>
                  <a:lnTo>
                    <a:pt x="77762" y="48488"/>
                  </a:lnTo>
                  <a:lnTo>
                    <a:pt x="83045" y="96037"/>
                  </a:lnTo>
                  <a:lnTo>
                    <a:pt x="91681" y="142481"/>
                  </a:lnTo>
                  <a:lnTo>
                    <a:pt x="103568" y="187731"/>
                  </a:lnTo>
                  <a:lnTo>
                    <a:pt x="118554" y="231648"/>
                  </a:lnTo>
                  <a:lnTo>
                    <a:pt x="136537" y="274091"/>
                  </a:lnTo>
                  <a:lnTo>
                    <a:pt x="157365" y="314947"/>
                  </a:lnTo>
                  <a:lnTo>
                    <a:pt x="180936" y="354076"/>
                  </a:lnTo>
                  <a:lnTo>
                    <a:pt x="207098" y="391375"/>
                  </a:lnTo>
                  <a:lnTo>
                    <a:pt x="235737" y="426694"/>
                  </a:lnTo>
                  <a:lnTo>
                    <a:pt x="266738" y="459917"/>
                  </a:lnTo>
                  <a:lnTo>
                    <a:pt x="299948" y="490918"/>
                  </a:lnTo>
                  <a:lnTo>
                    <a:pt x="335254" y="519569"/>
                  </a:lnTo>
                  <a:lnTo>
                    <a:pt x="372541" y="545744"/>
                  </a:lnTo>
                  <a:lnTo>
                    <a:pt x="411670" y="569302"/>
                  </a:lnTo>
                  <a:lnTo>
                    <a:pt x="452501" y="590143"/>
                  </a:lnTo>
                  <a:lnTo>
                    <a:pt x="494931" y="608126"/>
                  </a:lnTo>
                  <a:lnTo>
                    <a:pt x="538822" y="623112"/>
                  </a:lnTo>
                  <a:lnTo>
                    <a:pt x="584047" y="635000"/>
                  </a:lnTo>
                  <a:lnTo>
                    <a:pt x="630478" y="643636"/>
                  </a:lnTo>
                  <a:lnTo>
                    <a:pt x="677989" y="648919"/>
                  </a:lnTo>
                  <a:lnTo>
                    <a:pt x="726452" y="650709"/>
                  </a:lnTo>
                  <a:lnTo>
                    <a:pt x="726452" y="643699"/>
                  </a:lnTo>
                  <a:close/>
                </a:path>
                <a:path w="727075" h="727075">
                  <a:moveTo>
                    <a:pt x="726452" y="605586"/>
                  </a:moveTo>
                  <a:lnTo>
                    <a:pt x="679234" y="603770"/>
                  </a:lnTo>
                  <a:lnTo>
                    <a:pt x="632993" y="598373"/>
                  </a:lnTo>
                  <a:lnTo>
                    <a:pt x="587857" y="589572"/>
                  </a:lnTo>
                  <a:lnTo>
                    <a:pt x="543979" y="577469"/>
                  </a:lnTo>
                  <a:lnTo>
                    <a:pt x="501484" y="562203"/>
                  </a:lnTo>
                  <a:lnTo>
                    <a:pt x="460514" y="543941"/>
                  </a:lnTo>
                  <a:lnTo>
                    <a:pt x="421208" y="522782"/>
                  </a:lnTo>
                  <a:lnTo>
                    <a:pt x="383692" y="498881"/>
                  </a:lnTo>
                  <a:lnTo>
                    <a:pt x="348107" y="472363"/>
                  </a:lnTo>
                  <a:lnTo>
                    <a:pt x="314591" y="443382"/>
                  </a:lnTo>
                  <a:lnTo>
                    <a:pt x="283260" y="412051"/>
                  </a:lnTo>
                  <a:lnTo>
                    <a:pt x="254279" y="378523"/>
                  </a:lnTo>
                  <a:lnTo>
                    <a:pt x="227774" y="342925"/>
                  </a:lnTo>
                  <a:lnTo>
                    <a:pt x="203885" y="305396"/>
                  </a:lnTo>
                  <a:lnTo>
                    <a:pt x="182727" y="266065"/>
                  </a:lnTo>
                  <a:lnTo>
                    <a:pt x="164452" y="225082"/>
                  </a:lnTo>
                  <a:lnTo>
                    <a:pt x="149199" y="182575"/>
                  </a:lnTo>
                  <a:lnTo>
                    <a:pt x="137096" y="138671"/>
                  </a:lnTo>
                  <a:lnTo>
                    <a:pt x="128295" y="93522"/>
                  </a:lnTo>
                  <a:lnTo>
                    <a:pt x="122897" y="47244"/>
                  </a:lnTo>
                  <a:lnTo>
                    <a:pt x="121081" y="0"/>
                  </a:lnTo>
                  <a:lnTo>
                    <a:pt x="114071" y="0"/>
                  </a:lnTo>
                  <a:lnTo>
                    <a:pt x="115912" y="47802"/>
                  </a:lnTo>
                  <a:lnTo>
                    <a:pt x="121361" y="94615"/>
                  </a:lnTo>
                  <a:lnTo>
                    <a:pt x="130276" y="140296"/>
                  </a:lnTo>
                  <a:lnTo>
                    <a:pt x="142519" y="184708"/>
                  </a:lnTo>
                  <a:lnTo>
                    <a:pt x="157937" y="227723"/>
                  </a:lnTo>
                  <a:lnTo>
                    <a:pt x="176415" y="269176"/>
                  </a:lnTo>
                  <a:lnTo>
                    <a:pt x="197815" y="308965"/>
                  </a:lnTo>
                  <a:lnTo>
                    <a:pt x="221983" y="346925"/>
                  </a:lnTo>
                  <a:lnTo>
                    <a:pt x="248793" y="382930"/>
                  </a:lnTo>
                  <a:lnTo>
                    <a:pt x="278104" y="416852"/>
                  </a:lnTo>
                  <a:lnTo>
                    <a:pt x="309791" y="448538"/>
                  </a:lnTo>
                  <a:lnTo>
                    <a:pt x="343700" y="477850"/>
                  </a:lnTo>
                  <a:lnTo>
                    <a:pt x="379691" y="504672"/>
                  </a:lnTo>
                  <a:lnTo>
                    <a:pt x="417639" y="528840"/>
                  </a:lnTo>
                  <a:lnTo>
                    <a:pt x="457403" y="550240"/>
                  </a:lnTo>
                  <a:lnTo>
                    <a:pt x="498856" y="568718"/>
                  </a:lnTo>
                  <a:lnTo>
                    <a:pt x="541845" y="584149"/>
                  </a:lnTo>
                  <a:lnTo>
                    <a:pt x="586232" y="596392"/>
                  </a:lnTo>
                  <a:lnTo>
                    <a:pt x="631888" y="605294"/>
                  </a:lnTo>
                  <a:lnTo>
                    <a:pt x="678675" y="610743"/>
                  </a:lnTo>
                  <a:lnTo>
                    <a:pt x="726452" y="612597"/>
                  </a:lnTo>
                  <a:lnTo>
                    <a:pt x="726452" y="605586"/>
                  </a:lnTo>
                  <a:close/>
                </a:path>
                <a:path w="727075" h="727075">
                  <a:moveTo>
                    <a:pt x="726452" y="567499"/>
                  </a:moveTo>
                  <a:lnTo>
                    <a:pt x="677595" y="565416"/>
                  </a:lnTo>
                  <a:lnTo>
                    <a:pt x="629881" y="559269"/>
                  </a:lnTo>
                  <a:lnTo>
                    <a:pt x="583463" y="549236"/>
                  </a:lnTo>
                  <a:lnTo>
                    <a:pt x="538543" y="535482"/>
                  </a:lnTo>
                  <a:lnTo>
                    <a:pt x="495261" y="518185"/>
                  </a:lnTo>
                  <a:lnTo>
                    <a:pt x="453809" y="497509"/>
                  </a:lnTo>
                  <a:lnTo>
                    <a:pt x="414350" y="473633"/>
                  </a:lnTo>
                  <a:lnTo>
                    <a:pt x="377063" y="446735"/>
                  </a:lnTo>
                  <a:lnTo>
                    <a:pt x="342112" y="416979"/>
                  </a:lnTo>
                  <a:lnTo>
                    <a:pt x="309676" y="384530"/>
                  </a:lnTo>
                  <a:lnTo>
                    <a:pt x="279920" y="349567"/>
                  </a:lnTo>
                  <a:lnTo>
                    <a:pt x="253034" y="312267"/>
                  </a:lnTo>
                  <a:lnTo>
                    <a:pt x="229158" y="272796"/>
                  </a:lnTo>
                  <a:lnTo>
                    <a:pt x="208495" y="231330"/>
                  </a:lnTo>
                  <a:lnTo>
                    <a:pt x="191198" y="188023"/>
                  </a:lnTo>
                  <a:lnTo>
                    <a:pt x="177444" y="143065"/>
                  </a:lnTo>
                  <a:lnTo>
                    <a:pt x="167411" y="96634"/>
                  </a:lnTo>
                  <a:lnTo>
                    <a:pt x="161264" y="48882"/>
                  </a:lnTo>
                  <a:lnTo>
                    <a:pt x="159169" y="0"/>
                  </a:lnTo>
                  <a:lnTo>
                    <a:pt x="151942" y="0"/>
                  </a:lnTo>
                  <a:lnTo>
                    <a:pt x="153860" y="47053"/>
                  </a:lnTo>
                  <a:lnTo>
                    <a:pt x="159486" y="93078"/>
                  </a:lnTo>
                  <a:lnTo>
                    <a:pt x="168681" y="137909"/>
                  </a:lnTo>
                  <a:lnTo>
                    <a:pt x="181305" y="181419"/>
                  </a:lnTo>
                  <a:lnTo>
                    <a:pt x="197192" y="223456"/>
                  </a:lnTo>
                  <a:lnTo>
                    <a:pt x="216204" y="263855"/>
                  </a:lnTo>
                  <a:lnTo>
                    <a:pt x="238188" y="302475"/>
                  </a:lnTo>
                  <a:lnTo>
                    <a:pt x="262991" y="339166"/>
                  </a:lnTo>
                  <a:lnTo>
                    <a:pt x="290474" y="373773"/>
                  </a:lnTo>
                  <a:lnTo>
                    <a:pt x="320484" y="406158"/>
                  </a:lnTo>
                  <a:lnTo>
                    <a:pt x="352856" y="436168"/>
                  </a:lnTo>
                  <a:lnTo>
                    <a:pt x="387464" y="463651"/>
                  </a:lnTo>
                  <a:lnTo>
                    <a:pt x="424141" y="488467"/>
                  </a:lnTo>
                  <a:lnTo>
                    <a:pt x="462749" y="510451"/>
                  </a:lnTo>
                  <a:lnTo>
                    <a:pt x="503123" y="529463"/>
                  </a:lnTo>
                  <a:lnTo>
                    <a:pt x="545134" y="545363"/>
                  </a:lnTo>
                  <a:lnTo>
                    <a:pt x="588619" y="557974"/>
                  </a:lnTo>
                  <a:lnTo>
                    <a:pt x="633437" y="567169"/>
                  </a:lnTo>
                  <a:lnTo>
                    <a:pt x="679424" y="572808"/>
                  </a:lnTo>
                  <a:lnTo>
                    <a:pt x="726452" y="574713"/>
                  </a:lnTo>
                  <a:lnTo>
                    <a:pt x="726452" y="567499"/>
                  </a:lnTo>
                  <a:close/>
                </a:path>
                <a:path w="727075" h="727075">
                  <a:moveTo>
                    <a:pt x="726452" y="529386"/>
                  </a:moveTo>
                  <a:lnTo>
                    <a:pt x="678383" y="527227"/>
                  </a:lnTo>
                  <a:lnTo>
                    <a:pt x="631494" y="520839"/>
                  </a:lnTo>
                  <a:lnTo>
                    <a:pt x="585990" y="510451"/>
                  </a:lnTo>
                  <a:lnTo>
                    <a:pt x="542061" y="496214"/>
                  </a:lnTo>
                  <a:lnTo>
                    <a:pt x="499872" y="478332"/>
                  </a:lnTo>
                  <a:lnTo>
                    <a:pt x="459638" y="456996"/>
                  </a:lnTo>
                  <a:lnTo>
                    <a:pt x="421538" y="432396"/>
                  </a:lnTo>
                  <a:lnTo>
                    <a:pt x="385762" y="404710"/>
                  </a:lnTo>
                  <a:lnTo>
                    <a:pt x="352501" y="374142"/>
                  </a:lnTo>
                  <a:lnTo>
                    <a:pt x="321932" y="340868"/>
                  </a:lnTo>
                  <a:lnTo>
                    <a:pt x="294259" y="305079"/>
                  </a:lnTo>
                  <a:lnTo>
                    <a:pt x="269659" y="266966"/>
                  </a:lnTo>
                  <a:lnTo>
                    <a:pt x="248323" y="226707"/>
                  </a:lnTo>
                  <a:lnTo>
                    <a:pt x="230454" y="184518"/>
                  </a:lnTo>
                  <a:lnTo>
                    <a:pt x="216217" y="140550"/>
                  </a:lnTo>
                  <a:lnTo>
                    <a:pt x="205816" y="95021"/>
                  </a:lnTo>
                  <a:lnTo>
                    <a:pt x="199440" y="48107"/>
                  </a:lnTo>
                  <a:lnTo>
                    <a:pt x="197269" y="0"/>
                  </a:lnTo>
                  <a:lnTo>
                    <a:pt x="190042" y="0"/>
                  </a:lnTo>
                  <a:lnTo>
                    <a:pt x="192239" y="48755"/>
                  </a:lnTo>
                  <a:lnTo>
                    <a:pt x="198704" y="96304"/>
                  </a:lnTo>
                  <a:lnTo>
                    <a:pt x="209257" y="142455"/>
                  </a:lnTo>
                  <a:lnTo>
                    <a:pt x="223685" y="187020"/>
                  </a:lnTo>
                  <a:lnTo>
                    <a:pt x="241808" y="229793"/>
                  </a:lnTo>
                  <a:lnTo>
                    <a:pt x="263436" y="270586"/>
                  </a:lnTo>
                  <a:lnTo>
                    <a:pt x="288366" y="309232"/>
                  </a:lnTo>
                  <a:lnTo>
                    <a:pt x="316420" y="345503"/>
                  </a:lnTo>
                  <a:lnTo>
                    <a:pt x="347408" y="379234"/>
                  </a:lnTo>
                  <a:lnTo>
                    <a:pt x="381127" y="410235"/>
                  </a:lnTo>
                  <a:lnTo>
                    <a:pt x="417398" y="438289"/>
                  </a:lnTo>
                  <a:lnTo>
                    <a:pt x="456018" y="463232"/>
                  </a:lnTo>
                  <a:lnTo>
                    <a:pt x="496798" y="484860"/>
                  </a:lnTo>
                  <a:lnTo>
                    <a:pt x="539559" y="502996"/>
                  </a:lnTo>
                  <a:lnTo>
                    <a:pt x="584085" y="517423"/>
                  </a:lnTo>
                  <a:lnTo>
                    <a:pt x="630212" y="527964"/>
                  </a:lnTo>
                  <a:lnTo>
                    <a:pt x="677722" y="534428"/>
                  </a:lnTo>
                  <a:lnTo>
                    <a:pt x="726452" y="536625"/>
                  </a:lnTo>
                  <a:lnTo>
                    <a:pt x="726452" y="529386"/>
                  </a:lnTo>
                  <a:close/>
                </a:path>
                <a:path w="727075" h="727075">
                  <a:moveTo>
                    <a:pt x="726452" y="491540"/>
                  </a:moveTo>
                  <a:lnTo>
                    <a:pt x="679221" y="489280"/>
                  </a:lnTo>
                  <a:lnTo>
                    <a:pt x="633234" y="482650"/>
                  </a:lnTo>
                  <a:lnTo>
                    <a:pt x="588708" y="471855"/>
                  </a:lnTo>
                  <a:lnTo>
                    <a:pt x="545858" y="457098"/>
                  </a:lnTo>
                  <a:lnTo>
                    <a:pt x="504888" y="438607"/>
                  </a:lnTo>
                  <a:lnTo>
                    <a:pt x="465988" y="416560"/>
                  </a:lnTo>
                  <a:lnTo>
                    <a:pt x="429387" y="391185"/>
                  </a:lnTo>
                  <a:lnTo>
                    <a:pt x="395287" y="362686"/>
                  </a:lnTo>
                  <a:lnTo>
                    <a:pt x="363893" y="331266"/>
                  </a:lnTo>
                  <a:lnTo>
                    <a:pt x="335419" y="297154"/>
                  </a:lnTo>
                  <a:lnTo>
                    <a:pt x="310057" y="260527"/>
                  </a:lnTo>
                  <a:lnTo>
                    <a:pt x="288036" y="221615"/>
                  </a:lnTo>
                  <a:lnTo>
                    <a:pt x="269557" y="180619"/>
                  </a:lnTo>
                  <a:lnTo>
                    <a:pt x="254812" y="137756"/>
                  </a:lnTo>
                  <a:lnTo>
                    <a:pt x="244030" y="93218"/>
                  </a:lnTo>
                  <a:lnTo>
                    <a:pt x="237401" y="47231"/>
                  </a:lnTo>
                  <a:lnTo>
                    <a:pt x="235153" y="0"/>
                  </a:lnTo>
                  <a:lnTo>
                    <a:pt x="228142" y="0"/>
                  </a:lnTo>
                  <a:lnTo>
                    <a:pt x="230428" y="47917"/>
                  </a:lnTo>
                  <a:lnTo>
                    <a:pt x="237147" y="94576"/>
                  </a:lnTo>
                  <a:lnTo>
                    <a:pt x="248094" y="139750"/>
                  </a:lnTo>
                  <a:lnTo>
                    <a:pt x="263055" y="183235"/>
                  </a:lnTo>
                  <a:lnTo>
                    <a:pt x="281813" y="224815"/>
                  </a:lnTo>
                  <a:lnTo>
                    <a:pt x="304152" y="264274"/>
                  </a:lnTo>
                  <a:lnTo>
                    <a:pt x="329882" y="301421"/>
                  </a:lnTo>
                  <a:lnTo>
                    <a:pt x="358775" y="336029"/>
                  </a:lnTo>
                  <a:lnTo>
                    <a:pt x="390613" y="367880"/>
                  </a:lnTo>
                  <a:lnTo>
                    <a:pt x="425208" y="396786"/>
                  </a:lnTo>
                  <a:lnTo>
                    <a:pt x="462330" y="422516"/>
                  </a:lnTo>
                  <a:lnTo>
                    <a:pt x="501777" y="444868"/>
                  </a:lnTo>
                  <a:lnTo>
                    <a:pt x="543331" y="463626"/>
                  </a:lnTo>
                  <a:lnTo>
                    <a:pt x="586790" y="478586"/>
                  </a:lnTo>
                  <a:lnTo>
                    <a:pt x="631939" y="489534"/>
                  </a:lnTo>
                  <a:lnTo>
                    <a:pt x="678561" y="496252"/>
                  </a:lnTo>
                  <a:lnTo>
                    <a:pt x="726452" y="498538"/>
                  </a:lnTo>
                  <a:lnTo>
                    <a:pt x="726452" y="491540"/>
                  </a:lnTo>
                  <a:close/>
                </a:path>
                <a:path w="727075" h="727075">
                  <a:moveTo>
                    <a:pt x="726452" y="453428"/>
                  </a:moveTo>
                  <a:lnTo>
                    <a:pt x="680199" y="451078"/>
                  </a:lnTo>
                  <a:lnTo>
                    <a:pt x="635254" y="444195"/>
                  </a:lnTo>
                  <a:lnTo>
                    <a:pt x="591858" y="433006"/>
                  </a:lnTo>
                  <a:lnTo>
                    <a:pt x="550252" y="417741"/>
                  </a:lnTo>
                  <a:lnTo>
                    <a:pt x="510641" y="398614"/>
                  </a:lnTo>
                  <a:lnTo>
                    <a:pt x="473278" y="375881"/>
                  </a:lnTo>
                  <a:lnTo>
                    <a:pt x="438365" y="349758"/>
                  </a:lnTo>
                  <a:lnTo>
                    <a:pt x="406171" y="320471"/>
                  </a:lnTo>
                  <a:lnTo>
                    <a:pt x="376885" y="288251"/>
                  </a:lnTo>
                  <a:lnTo>
                    <a:pt x="350774" y="253339"/>
                  </a:lnTo>
                  <a:lnTo>
                    <a:pt x="328041" y="215950"/>
                  </a:lnTo>
                  <a:lnTo>
                    <a:pt x="308927" y="176326"/>
                  </a:lnTo>
                  <a:lnTo>
                    <a:pt x="293662" y="134683"/>
                  </a:lnTo>
                  <a:lnTo>
                    <a:pt x="282473" y="91262"/>
                  </a:lnTo>
                  <a:lnTo>
                    <a:pt x="275590" y="46291"/>
                  </a:lnTo>
                  <a:lnTo>
                    <a:pt x="273240" y="0"/>
                  </a:lnTo>
                  <a:lnTo>
                    <a:pt x="266242" y="0"/>
                  </a:lnTo>
                  <a:lnTo>
                    <a:pt x="268617" y="47015"/>
                  </a:lnTo>
                  <a:lnTo>
                    <a:pt x="275602" y="92697"/>
                  </a:lnTo>
                  <a:lnTo>
                    <a:pt x="286969" y="136791"/>
                  </a:lnTo>
                  <a:lnTo>
                    <a:pt x="302463" y="179082"/>
                  </a:lnTo>
                  <a:lnTo>
                    <a:pt x="321868" y="219329"/>
                  </a:lnTo>
                  <a:lnTo>
                    <a:pt x="344944" y="257289"/>
                  </a:lnTo>
                  <a:lnTo>
                    <a:pt x="371462" y="292747"/>
                  </a:lnTo>
                  <a:lnTo>
                    <a:pt x="401193" y="325450"/>
                  </a:lnTo>
                  <a:lnTo>
                    <a:pt x="433882" y="355180"/>
                  </a:lnTo>
                  <a:lnTo>
                    <a:pt x="469328" y="381711"/>
                  </a:lnTo>
                  <a:lnTo>
                    <a:pt x="507276" y="404799"/>
                  </a:lnTo>
                  <a:lnTo>
                    <a:pt x="547497" y="424205"/>
                  </a:lnTo>
                  <a:lnTo>
                    <a:pt x="589749" y="439699"/>
                  </a:lnTo>
                  <a:lnTo>
                    <a:pt x="633818" y="451065"/>
                  </a:lnTo>
                  <a:lnTo>
                    <a:pt x="679462" y="458050"/>
                  </a:lnTo>
                  <a:lnTo>
                    <a:pt x="726452" y="460425"/>
                  </a:lnTo>
                  <a:lnTo>
                    <a:pt x="726452" y="453428"/>
                  </a:lnTo>
                  <a:close/>
                </a:path>
                <a:path w="727075" h="727075">
                  <a:moveTo>
                    <a:pt x="726452" y="415340"/>
                  </a:moveTo>
                  <a:lnTo>
                    <a:pt x="678129" y="412534"/>
                  </a:lnTo>
                  <a:lnTo>
                    <a:pt x="631418" y="404355"/>
                  </a:lnTo>
                  <a:lnTo>
                    <a:pt x="586638" y="391083"/>
                  </a:lnTo>
                  <a:lnTo>
                    <a:pt x="544093" y="373062"/>
                  </a:lnTo>
                  <a:lnTo>
                    <a:pt x="504113" y="350583"/>
                  </a:lnTo>
                  <a:lnTo>
                    <a:pt x="467017" y="323977"/>
                  </a:lnTo>
                  <a:lnTo>
                    <a:pt x="433095" y="293547"/>
                  </a:lnTo>
                  <a:lnTo>
                    <a:pt x="402678" y="259613"/>
                  </a:lnTo>
                  <a:lnTo>
                    <a:pt x="376085" y="222491"/>
                  </a:lnTo>
                  <a:lnTo>
                    <a:pt x="353606" y="182486"/>
                  </a:lnTo>
                  <a:lnTo>
                    <a:pt x="335584" y="139928"/>
                  </a:lnTo>
                  <a:lnTo>
                    <a:pt x="322326" y="95110"/>
                  </a:lnTo>
                  <a:lnTo>
                    <a:pt x="314134" y="48361"/>
                  </a:lnTo>
                  <a:lnTo>
                    <a:pt x="311340" y="0"/>
                  </a:lnTo>
                  <a:lnTo>
                    <a:pt x="304101" y="0"/>
                  </a:lnTo>
                  <a:lnTo>
                    <a:pt x="306946" y="49199"/>
                  </a:lnTo>
                  <a:lnTo>
                    <a:pt x="315277" y="96748"/>
                  </a:lnTo>
                  <a:lnTo>
                    <a:pt x="328777" y="142341"/>
                  </a:lnTo>
                  <a:lnTo>
                    <a:pt x="347116" y="185648"/>
                  </a:lnTo>
                  <a:lnTo>
                    <a:pt x="369989" y="226339"/>
                  </a:lnTo>
                  <a:lnTo>
                    <a:pt x="397052" y="264109"/>
                  </a:lnTo>
                  <a:lnTo>
                    <a:pt x="428002" y="298627"/>
                  </a:lnTo>
                  <a:lnTo>
                    <a:pt x="462508" y="329590"/>
                  </a:lnTo>
                  <a:lnTo>
                    <a:pt x="500265" y="356654"/>
                  </a:lnTo>
                  <a:lnTo>
                    <a:pt x="540943" y="379526"/>
                  </a:lnTo>
                  <a:lnTo>
                    <a:pt x="584212" y="397865"/>
                  </a:lnTo>
                  <a:lnTo>
                    <a:pt x="629767" y="411365"/>
                  </a:lnTo>
                  <a:lnTo>
                    <a:pt x="677291" y="419696"/>
                  </a:lnTo>
                  <a:lnTo>
                    <a:pt x="726452" y="422554"/>
                  </a:lnTo>
                  <a:lnTo>
                    <a:pt x="726452" y="415340"/>
                  </a:lnTo>
                  <a:close/>
                </a:path>
                <a:path w="727075" h="727075">
                  <a:moveTo>
                    <a:pt x="726452" y="377456"/>
                  </a:moveTo>
                  <a:lnTo>
                    <a:pt x="679246" y="374510"/>
                  </a:lnTo>
                  <a:lnTo>
                    <a:pt x="633755" y="365899"/>
                  </a:lnTo>
                  <a:lnTo>
                    <a:pt x="590346" y="351993"/>
                  </a:lnTo>
                  <a:lnTo>
                    <a:pt x="549363" y="333146"/>
                  </a:lnTo>
                  <a:lnTo>
                    <a:pt x="511187" y="309702"/>
                  </a:lnTo>
                  <a:lnTo>
                    <a:pt x="476148" y="282028"/>
                  </a:lnTo>
                  <a:lnTo>
                    <a:pt x="444627" y="250494"/>
                  </a:lnTo>
                  <a:lnTo>
                    <a:pt x="416966" y="215442"/>
                  </a:lnTo>
                  <a:lnTo>
                    <a:pt x="393534" y="177241"/>
                  </a:lnTo>
                  <a:lnTo>
                    <a:pt x="374688" y="136232"/>
                  </a:lnTo>
                  <a:lnTo>
                    <a:pt x="360781" y="92786"/>
                  </a:lnTo>
                  <a:lnTo>
                    <a:pt x="352171" y="47244"/>
                  </a:lnTo>
                  <a:lnTo>
                    <a:pt x="349224" y="0"/>
                  </a:lnTo>
                  <a:lnTo>
                    <a:pt x="342214" y="0"/>
                  </a:lnTo>
                  <a:lnTo>
                    <a:pt x="345224" y="48145"/>
                  </a:lnTo>
                  <a:lnTo>
                    <a:pt x="353987" y="94526"/>
                  </a:lnTo>
                  <a:lnTo>
                    <a:pt x="368147" y="138785"/>
                  </a:lnTo>
                  <a:lnTo>
                    <a:pt x="387337" y="180555"/>
                  </a:lnTo>
                  <a:lnTo>
                    <a:pt x="411200" y="219481"/>
                  </a:lnTo>
                  <a:lnTo>
                    <a:pt x="439369" y="255181"/>
                  </a:lnTo>
                  <a:lnTo>
                    <a:pt x="471474" y="287299"/>
                  </a:lnTo>
                  <a:lnTo>
                    <a:pt x="507149" y="315468"/>
                  </a:lnTo>
                  <a:lnTo>
                    <a:pt x="546049" y="339344"/>
                  </a:lnTo>
                  <a:lnTo>
                    <a:pt x="587781" y="358533"/>
                  </a:lnTo>
                  <a:lnTo>
                    <a:pt x="632015" y="372694"/>
                  </a:lnTo>
                  <a:lnTo>
                    <a:pt x="678357" y="381457"/>
                  </a:lnTo>
                  <a:lnTo>
                    <a:pt x="726452" y="384467"/>
                  </a:lnTo>
                  <a:lnTo>
                    <a:pt x="726452" y="377456"/>
                  </a:lnTo>
                  <a:close/>
                </a:path>
                <a:path w="727075" h="727075">
                  <a:moveTo>
                    <a:pt x="726452" y="339369"/>
                  </a:moveTo>
                  <a:lnTo>
                    <a:pt x="680554" y="336270"/>
                  </a:lnTo>
                  <a:lnTo>
                    <a:pt x="636485" y="327215"/>
                  </a:lnTo>
                  <a:lnTo>
                    <a:pt x="594677" y="312635"/>
                  </a:lnTo>
                  <a:lnTo>
                    <a:pt x="555523" y="292938"/>
                  </a:lnTo>
                  <a:lnTo>
                    <a:pt x="519442" y="268516"/>
                  </a:lnTo>
                  <a:lnTo>
                    <a:pt x="486854" y="239801"/>
                  </a:lnTo>
                  <a:lnTo>
                    <a:pt x="458139" y="207187"/>
                  </a:lnTo>
                  <a:lnTo>
                    <a:pt x="433730" y="171081"/>
                  </a:lnTo>
                  <a:lnTo>
                    <a:pt x="414032" y="131902"/>
                  </a:lnTo>
                  <a:lnTo>
                    <a:pt x="399453" y="90055"/>
                  </a:lnTo>
                  <a:lnTo>
                    <a:pt x="390410" y="45948"/>
                  </a:lnTo>
                  <a:lnTo>
                    <a:pt x="387311" y="0"/>
                  </a:lnTo>
                  <a:lnTo>
                    <a:pt x="380301" y="0"/>
                  </a:lnTo>
                  <a:lnTo>
                    <a:pt x="383476" y="46913"/>
                  </a:lnTo>
                  <a:lnTo>
                    <a:pt x="392696" y="91948"/>
                  </a:lnTo>
                  <a:lnTo>
                    <a:pt x="407568" y="134658"/>
                  </a:lnTo>
                  <a:lnTo>
                    <a:pt x="427672" y="174650"/>
                  </a:lnTo>
                  <a:lnTo>
                    <a:pt x="452577" y="211493"/>
                  </a:lnTo>
                  <a:lnTo>
                    <a:pt x="481863" y="244779"/>
                  </a:lnTo>
                  <a:lnTo>
                    <a:pt x="515137" y="274091"/>
                  </a:lnTo>
                  <a:lnTo>
                    <a:pt x="551954" y="298996"/>
                  </a:lnTo>
                  <a:lnTo>
                    <a:pt x="591921" y="319100"/>
                  </a:lnTo>
                  <a:lnTo>
                    <a:pt x="634606" y="333984"/>
                  </a:lnTo>
                  <a:lnTo>
                    <a:pt x="679589" y="343204"/>
                  </a:lnTo>
                  <a:lnTo>
                    <a:pt x="726452" y="346379"/>
                  </a:lnTo>
                  <a:lnTo>
                    <a:pt x="726452" y="339369"/>
                  </a:lnTo>
                  <a:close/>
                </a:path>
                <a:path w="727075" h="727075">
                  <a:moveTo>
                    <a:pt x="726452" y="301256"/>
                  </a:moveTo>
                  <a:lnTo>
                    <a:pt x="677697" y="297307"/>
                  </a:lnTo>
                  <a:lnTo>
                    <a:pt x="631418" y="285877"/>
                  </a:lnTo>
                  <a:lnTo>
                    <a:pt x="588251" y="267589"/>
                  </a:lnTo>
                  <a:lnTo>
                    <a:pt x="548805" y="243078"/>
                  </a:lnTo>
                  <a:lnTo>
                    <a:pt x="513702" y="212940"/>
                  </a:lnTo>
                  <a:lnTo>
                    <a:pt x="483590" y="177825"/>
                  </a:lnTo>
                  <a:lnTo>
                    <a:pt x="459079" y="138353"/>
                  </a:lnTo>
                  <a:lnTo>
                    <a:pt x="440791" y="95135"/>
                  </a:lnTo>
                  <a:lnTo>
                    <a:pt x="429374" y="48806"/>
                  </a:lnTo>
                  <a:lnTo>
                    <a:pt x="425424" y="0"/>
                  </a:lnTo>
                  <a:lnTo>
                    <a:pt x="418185" y="0"/>
                  </a:lnTo>
                  <a:lnTo>
                    <a:pt x="421538" y="45478"/>
                  </a:lnTo>
                  <a:lnTo>
                    <a:pt x="431279" y="88925"/>
                  </a:lnTo>
                  <a:lnTo>
                    <a:pt x="446925" y="129844"/>
                  </a:lnTo>
                  <a:lnTo>
                    <a:pt x="467995" y="167767"/>
                  </a:lnTo>
                  <a:lnTo>
                    <a:pt x="493991" y="202196"/>
                  </a:lnTo>
                  <a:lnTo>
                    <a:pt x="524433" y="232664"/>
                  </a:lnTo>
                  <a:lnTo>
                    <a:pt x="558850" y="258673"/>
                  </a:lnTo>
                  <a:lnTo>
                    <a:pt x="596747" y="279742"/>
                  </a:lnTo>
                  <a:lnTo>
                    <a:pt x="637628" y="295402"/>
                  </a:lnTo>
                  <a:lnTo>
                    <a:pt x="681024" y="305142"/>
                  </a:lnTo>
                  <a:lnTo>
                    <a:pt x="726452" y="308495"/>
                  </a:lnTo>
                  <a:lnTo>
                    <a:pt x="726452" y="301256"/>
                  </a:lnTo>
                  <a:close/>
                </a:path>
                <a:path w="727075" h="727075">
                  <a:moveTo>
                    <a:pt x="726452" y="263169"/>
                  </a:moveTo>
                  <a:lnTo>
                    <a:pt x="679259" y="258914"/>
                  </a:lnTo>
                  <a:lnTo>
                    <a:pt x="634822" y="246684"/>
                  </a:lnTo>
                  <a:lnTo>
                    <a:pt x="593864" y="227190"/>
                  </a:lnTo>
                  <a:lnTo>
                    <a:pt x="557161" y="201206"/>
                  </a:lnTo>
                  <a:lnTo>
                    <a:pt x="525449" y="169481"/>
                  </a:lnTo>
                  <a:lnTo>
                    <a:pt x="499465" y="132740"/>
                  </a:lnTo>
                  <a:lnTo>
                    <a:pt x="479983" y="91744"/>
                  </a:lnTo>
                  <a:lnTo>
                    <a:pt x="467753" y="47256"/>
                  </a:lnTo>
                  <a:lnTo>
                    <a:pt x="463499" y="0"/>
                  </a:lnTo>
                  <a:lnTo>
                    <a:pt x="456298" y="0"/>
                  </a:lnTo>
                  <a:lnTo>
                    <a:pt x="460654" y="48539"/>
                  </a:lnTo>
                  <a:lnTo>
                    <a:pt x="473240" y="94246"/>
                  </a:lnTo>
                  <a:lnTo>
                    <a:pt x="493255" y="136359"/>
                  </a:lnTo>
                  <a:lnTo>
                    <a:pt x="519938" y="174117"/>
                  </a:lnTo>
                  <a:lnTo>
                    <a:pt x="552526" y="206717"/>
                  </a:lnTo>
                  <a:lnTo>
                    <a:pt x="590245" y="233426"/>
                  </a:lnTo>
                  <a:lnTo>
                    <a:pt x="632320" y="253453"/>
                  </a:lnTo>
                  <a:lnTo>
                    <a:pt x="677976" y="266026"/>
                  </a:lnTo>
                  <a:lnTo>
                    <a:pt x="726452" y="270395"/>
                  </a:lnTo>
                  <a:lnTo>
                    <a:pt x="726452" y="263169"/>
                  </a:lnTo>
                  <a:close/>
                </a:path>
              </a:pathLst>
            </a:custGeom>
            <a:solidFill>
              <a:srgbClr val="FBDC0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endParaRPr>
            </a:p>
          </p:txBody>
        </p:sp>
        <p:pic>
          <p:nvPicPr>
            <p:cNvPr id="24" name="object 11">
              <a:extLst>
                <a:ext uri="{FF2B5EF4-FFF2-40B4-BE49-F238E27FC236}">
                  <a16:creationId xmlns:a16="http://schemas.microsoft.com/office/drawing/2014/main" id="{0A5EE4D6-A3C4-4594-8978-0905B94387DB}"/>
                </a:ext>
              </a:extLst>
            </p:cNvPr>
            <p:cNvPicPr/>
            <p:nvPr/>
          </p:nvPicPr>
          <p:blipFill>
            <a:blip r:embed="rId5" cstate="print"/>
            <a:stretch>
              <a:fillRect/>
            </a:stretch>
          </p:blipFill>
          <p:spPr>
            <a:xfrm>
              <a:off x="1283007" y="333756"/>
              <a:ext cx="232070" cy="232301"/>
            </a:xfrm>
            <a:prstGeom prst="rect">
              <a:avLst/>
            </a:prstGeom>
          </p:spPr>
        </p:pic>
      </p:grpSp>
      <p:sp>
        <p:nvSpPr>
          <p:cNvPr id="25" name="object 8">
            <a:extLst>
              <a:ext uri="{FF2B5EF4-FFF2-40B4-BE49-F238E27FC236}">
                <a16:creationId xmlns:a16="http://schemas.microsoft.com/office/drawing/2014/main" id="{FB846B1A-B83A-41ED-83E7-230FA77217BA}"/>
              </a:ext>
            </a:extLst>
          </p:cNvPr>
          <p:cNvSpPr txBox="1"/>
          <p:nvPr/>
        </p:nvSpPr>
        <p:spPr>
          <a:xfrm>
            <a:off x="1113372" y="370009"/>
            <a:ext cx="6410619" cy="367408"/>
          </a:xfrm>
          <a:prstGeom prst="rect">
            <a:avLst/>
          </a:prstGeom>
        </p:spPr>
        <p:txBody>
          <a:bodyPr vert="horz" wrap="square" lIns="0" tIns="13335" rIns="0" bIns="0" rtlCol="0">
            <a:spAutoFit/>
          </a:bodyPr>
          <a:lstStyle/>
          <a:p>
            <a:pPr marL="12700" marR="0" lvl="0" indent="0" defTabSz="914400" rtl="0" eaLnBrk="1" fontAlgn="auto" latinLnBrk="0" hangingPunct="1">
              <a:lnSpc>
                <a:spcPct val="100000"/>
              </a:lnSpc>
              <a:spcBef>
                <a:spcPts val="105"/>
              </a:spcBef>
              <a:spcAft>
                <a:spcPts val="0"/>
              </a:spcAft>
              <a:buClrTx/>
              <a:buSzTx/>
              <a:buFontTx/>
              <a:buNone/>
              <a:tabLst/>
              <a:defRPr/>
            </a:pPr>
            <a:r>
              <a:rPr lang="pt-BR" sz="2300" spc="-5" dirty="0">
                <a:solidFill>
                  <a:prstClr val="black"/>
                </a:solidFill>
                <a:latin typeface="Segoe UI Black"/>
                <a:cs typeface="Segoe UI Black"/>
              </a:rPr>
              <a:t>DORINATECA</a:t>
            </a:r>
            <a:endParaRPr kumimoji="0" lang="pt-BR" sz="2300" b="0" i="0" u="none" strike="noStrike" kern="1200" cap="none" spc="-5" normalizeH="0" baseline="0" noProof="0" dirty="0">
              <a:ln>
                <a:noFill/>
              </a:ln>
              <a:solidFill>
                <a:prstClr val="black"/>
              </a:solidFill>
              <a:effectLst/>
              <a:uLnTx/>
              <a:uFillTx/>
              <a:latin typeface="Segoe UI Black"/>
              <a:ea typeface="+mn-ea"/>
              <a:cs typeface="Segoe UI Black"/>
            </a:endParaRPr>
          </a:p>
        </p:txBody>
      </p:sp>
    </p:spTree>
    <p:extLst>
      <p:ext uri="{BB962C8B-B14F-4D97-AF65-F5344CB8AC3E}">
        <p14:creationId xmlns:p14="http://schemas.microsoft.com/office/powerpoint/2010/main" val="15128658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aixaDeTexto 8"/>
          <p:cNvSpPr txBox="1"/>
          <p:nvPr/>
        </p:nvSpPr>
        <p:spPr>
          <a:xfrm>
            <a:off x="454737" y="740063"/>
            <a:ext cx="6587532"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endParaRPr>
          </a:p>
        </p:txBody>
      </p:sp>
      <p:sp>
        <p:nvSpPr>
          <p:cNvPr id="13" name="object 8">
            <a:extLst>
              <a:ext uri="{FF2B5EF4-FFF2-40B4-BE49-F238E27FC236}">
                <a16:creationId xmlns:a16="http://schemas.microsoft.com/office/drawing/2014/main" id="{40D8CF23-6F8D-252B-E056-52B4989C8A22}"/>
              </a:ext>
            </a:extLst>
          </p:cNvPr>
          <p:cNvSpPr txBox="1"/>
          <p:nvPr/>
        </p:nvSpPr>
        <p:spPr>
          <a:xfrm>
            <a:off x="3436841" y="978428"/>
            <a:ext cx="5988396" cy="382797"/>
          </a:xfrm>
          <a:prstGeom prst="rect">
            <a:avLst/>
          </a:prstGeom>
        </p:spPr>
        <p:txBody>
          <a:bodyPr vert="horz" wrap="square" lIns="0" tIns="13335" rIns="0" bIns="0" rtlCol="0">
            <a:spAutoFit/>
          </a:bodyPr>
          <a:lstStyle/>
          <a:p>
            <a:pPr marL="12700" marR="0" lvl="0" indent="0" algn="ctr" defTabSz="914400" rtl="0" eaLnBrk="1" fontAlgn="auto" latinLnBrk="0" hangingPunct="1">
              <a:lnSpc>
                <a:spcPct val="100000"/>
              </a:lnSpc>
              <a:spcBef>
                <a:spcPts val="105"/>
              </a:spcBef>
              <a:spcAft>
                <a:spcPts val="0"/>
              </a:spcAft>
              <a:buClrTx/>
              <a:buSzTx/>
              <a:buFontTx/>
              <a:buNone/>
              <a:tabLst/>
              <a:defRPr/>
            </a:pPr>
            <a:r>
              <a:rPr kumimoji="0" lang="pt-BR" sz="2400" b="1" i="0" u="none" strike="noStrike" kern="1200" cap="none" spc="0" normalizeH="0" baseline="0" noProof="0" dirty="0">
                <a:ln>
                  <a:noFill/>
                </a:ln>
                <a:solidFill>
                  <a:prstClr val="black"/>
                </a:solidFill>
                <a:effectLst/>
                <a:uLnTx/>
                <a:uFillTx/>
                <a:ea typeface="+mn-ea"/>
                <a:cs typeface="Segoe UI Black"/>
              </a:rPr>
              <a:t>DOWNLOADS</a:t>
            </a:r>
            <a:endParaRPr kumimoji="0" sz="2400" b="1" i="0" u="none" strike="noStrike" kern="1200" cap="none" spc="0" normalizeH="0" baseline="0" noProof="0" dirty="0">
              <a:ln>
                <a:noFill/>
              </a:ln>
              <a:solidFill>
                <a:prstClr val="black"/>
              </a:solidFill>
              <a:effectLst/>
              <a:uLnTx/>
              <a:uFillTx/>
              <a:ea typeface="+mn-ea"/>
              <a:cs typeface="Segoe UI Black"/>
            </a:endParaRPr>
          </a:p>
        </p:txBody>
      </p:sp>
      <p:graphicFrame>
        <p:nvGraphicFramePr>
          <p:cNvPr id="16" name="Gráfico 15" descr="Fundo branco. No topo, centralizado, está o título em letras maiúsculas, pretas e em negrito: &quot;DOWNLOADS MENSAL POR FORMATO&quot;.  Na parte central da imagem, há um gráfico de barras horizontais. Cada barra representa um formato obtido em cada mês, com o nome do mês centralizado do lado esquerdo de cada barra, em letras maiúsculas e negrito: &quot;Janeiro&quot;, &quot;Fevereiro&quot;, &quot;Março&quot;, &quot;Abril&quot; e &quot;Maio&quot;.  Os números dos downloads estão escritos na ponta de cada barra, na cor preta. Números de downloads por mês e formato: Janeiro: Epub: 3; Daisy: 8; Braille: 0; Falado: 182. Fevereiro: Epub: 1; Daisy: 6; Braille: 19; Falado: 255. Março: Epub: 6; Daisy: 18; Braille: 0; Falado: 319. Abril: Epub: 6; Daisy: 13; Braille: 14; Falado: 245. Maio: Epub: 5; Daisy: 9; Braille: 24; Falado: 223. Abaixo há uma legenda horizontal com quatro palavras, cada uma acompanhada por um pequeno quadrado colorido: &quot;Epub&quot; (azul), &quot;Daisy&quot; (laranja), &quot;Braille&quot; (cinza) e &quot;Falado&quot; (amarelo). Fim da descrição.&#10;" title="Audiodescrição"/>
          <p:cNvGraphicFramePr>
            <a:graphicFrameLocks/>
          </p:cNvGraphicFramePr>
          <p:nvPr/>
        </p:nvGraphicFramePr>
        <p:xfrm>
          <a:off x="266838" y="1483188"/>
          <a:ext cx="6079098" cy="326913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7" name="Gráfico 16" descr="Fundo branco. Parte superior com o título: &quot;DOWNLOADS TOTAL MENSAL&quot;, em letras maiúsculas e em negrito. Abaixo gráfico de área amarelo mostrando o total de downloads mensais de janeiro a maio. No eixo horizontal estão os meses: Janeiro, Fevereiro, Março, Abril e Maio. No eixo vertical, os valores de downloads. Os números de downloads em cada mês são: Janeiro: 193; Fevereiro: 281; Março: 338; Abril: 278; Maio: 261. O gráfico mostra um aumento de janeiro até março, atingindo o pico em março, seguido de uma queda em abril e maio. Fim da descrição." title="Audiodescrição"/>
          <p:cNvGraphicFramePr>
            <a:graphicFrameLocks/>
          </p:cNvGraphicFramePr>
          <p:nvPr/>
        </p:nvGraphicFramePr>
        <p:xfrm>
          <a:off x="6581262" y="1308383"/>
          <a:ext cx="5040749" cy="3175000"/>
        </p:xfrm>
        <a:graphic>
          <a:graphicData uri="http://schemas.openxmlformats.org/drawingml/2006/chart">
            <c:chart xmlns:c="http://schemas.openxmlformats.org/drawingml/2006/chart" xmlns:r="http://schemas.openxmlformats.org/officeDocument/2006/relationships" r:id="rId4"/>
          </a:graphicData>
        </a:graphic>
      </p:graphicFrame>
      <p:sp>
        <p:nvSpPr>
          <p:cNvPr id="2" name="CaixaDeTexto 1"/>
          <p:cNvSpPr txBox="1"/>
          <p:nvPr/>
        </p:nvSpPr>
        <p:spPr>
          <a:xfrm>
            <a:off x="954332" y="5911525"/>
            <a:ext cx="10018468" cy="646331"/>
          </a:xfrm>
          <a:prstGeom prst="rect">
            <a:avLst/>
          </a:prstGeom>
          <a:noFill/>
        </p:spPr>
        <p:txBody>
          <a:bodyPr wrap="square" rtlCol="0">
            <a:spAutoFit/>
          </a:bodyPr>
          <a:lstStyle/>
          <a:p>
            <a:pPr marR="0" lvl="0" algn="just" defTabSz="914400" rtl="0" eaLnBrk="1" fontAlgn="auto" latinLnBrk="0" hangingPunct="1">
              <a:lnSpc>
                <a:spcPct val="100000"/>
              </a:lnSpc>
              <a:spcBef>
                <a:spcPts val="0"/>
              </a:spcBef>
              <a:spcAft>
                <a:spcPts val="0"/>
              </a:spcAft>
              <a:buClrTx/>
              <a:buSzTx/>
              <a:tabLst/>
              <a:defRPr/>
            </a:pPr>
            <a:r>
              <a:rPr kumimoji="0" lang="pt-BR" sz="18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rPr>
              <a:t>Os downloads na </a:t>
            </a:r>
            <a:r>
              <a:rPr kumimoji="0" lang="pt-BR" sz="1800" b="0" i="0" u="none" strike="noStrike" kern="1200" cap="none" spc="0" normalizeH="0" baseline="0" noProof="0" dirty="0" err="1">
                <a:ln>
                  <a:noFill/>
                </a:ln>
                <a:solidFill>
                  <a:prstClr val="black"/>
                </a:solidFill>
                <a:effectLst/>
                <a:uLnTx/>
                <a:uFillTx/>
                <a:latin typeface="Segoe UI Semibold" panose="020B0702040204020203" pitchFamily="34" charset="0"/>
                <a:ea typeface="+mn-ea"/>
                <a:cs typeface="Segoe UI Semibold" panose="020B0702040204020203" pitchFamily="34" charset="0"/>
              </a:rPr>
              <a:t>Dorinateca</a:t>
            </a:r>
            <a:r>
              <a:rPr kumimoji="0" lang="pt-BR" sz="18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rPr>
              <a:t> seguem a média de 200 à 260 downloads, apresentando pequenas alterações com pico no mês de Março.</a:t>
            </a:r>
          </a:p>
        </p:txBody>
      </p:sp>
      <p:sp>
        <p:nvSpPr>
          <p:cNvPr id="3" name="Retângulo 2"/>
          <p:cNvSpPr/>
          <p:nvPr/>
        </p:nvSpPr>
        <p:spPr>
          <a:xfrm>
            <a:off x="672580" y="4580177"/>
            <a:ext cx="5528523" cy="1107996"/>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100" b="1" i="0" u="none" strike="noStrike" kern="1200" cap="none" spc="0" normalizeH="0" baseline="0" noProof="0" dirty="0">
                <a:ln>
                  <a:noFill/>
                </a:ln>
                <a:solidFill>
                  <a:prstClr val="black"/>
                </a:solidFill>
                <a:effectLst/>
                <a:uLnTx/>
                <a:uFillTx/>
                <a:latin typeface="Calibri" panose="020F0502020204030204"/>
                <a:ea typeface="+mn-ea"/>
                <a:cs typeface="+mn-cs"/>
              </a:rPr>
              <a:t>Descrição de imagem: </a:t>
            </a:r>
            <a:r>
              <a:rPr kumimoji="0" lang="pt-BR" sz="1100" b="0" i="0" u="none" strike="noStrike" kern="1200" cap="none" spc="0" normalizeH="0" baseline="0" noProof="0" dirty="0">
                <a:ln>
                  <a:noFill/>
                </a:ln>
                <a:solidFill>
                  <a:prstClr val="black"/>
                </a:solidFill>
                <a:effectLst/>
                <a:uLnTx/>
                <a:uFillTx/>
                <a:latin typeface="Calibri" panose="020F0502020204030204"/>
                <a:ea typeface="+mn-ea"/>
                <a:cs typeface="+mn-cs"/>
              </a:rPr>
              <a:t>gráfico de barras horizontais nas laranja , cinza, vermelha e azul  representam respectivamente os formatos Falado, Braille, Daisy e </a:t>
            </a:r>
            <a:r>
              <a:rPr kumimoji="0" lang="pt-BR" sz="1100" b="0" i="0" u="none" strike="noStrike" kern="1200" cap="none" spc="0" normalizeH="0" baseline="0" noProof="0" dirty="0" err="1">
                <a:ln>
                  <a:noFill/>
                </a:ln>
                <a:solidFill>
                  <a:prstClr val="black"/>
                </a:solidFill>
                <a:effectLst/>
                <a:uLnTx/>
                <a:uFillTx/>
                <a:latin typeface="Calibri" panose="020F0502020204030204"/>
                <a:ea typeface="+mn-ea"/>
                <a:cs typeface="+mn-cs"/>
              </a:rPr>
              <a:t>Epub</a:t>
            </a:r>
            <a:r>
              <a:rPr kumimoji="0" lang="pt-BR" sz="1100" b="0" i="0" u="none" strike="noStrike" kern="1200" cap="none" spc="0" normalizeH="0" baseline="0" noProof="0" dirty="0">
                <a:ln>
                  <a:noFill/>
                </a:ln>
                <a:solidFill>
                  <a:prstClr val="black"/>
                </a:solidFill>
                <a:effectLst/>
                <a:uLnTx/>
                <a:uFillTx/>
                <a:latin typeface="Calibri" panose="020F0502020204030204"/>
                <a:ea typeface="+mn-ea"/>
                <a:cs typeface="+mn-cs"/>
              </a:rPr>
              <a:t>. Título “Downloads mensal por formato”  Na vertical os meses  e os dados:  Janeiro </a:t>
            </a:r>
            <a:r>
              <a:rPr kumimoji="0" lang="pt-BR" sz="1100" b="0" i="0" u="none" strike="noStrike" kern="1200" cap="none" spc="0" normalizeH="0" baseline="0" noProof="0" dirty="0" err="1">
                <a:ln>
                  <a:noFill/>
                </a:ln>
                <a:solidFill>
                  <a:prstClr val="black"/>
                </a:solidFill>
                <a:effectLst/>
                <a:uLnTx/>
                <a:uFillTx/>
                <a:latin typeface="Calibri" panose="020F0502020204030204"/>
                <a:ea typeface="+mn-ea"/>
                <a:cs typeface="+mn-cs"/>
              </a:rPr>
              <a:t>Epub</a:t>
            </a:r>
            <a:r>
              <a:rPr kumimoji="0" lang="pt-BR" sz="1100" b="0" i="0" u="none" strike="noStrike" kern="1200" cap="none" spc="0" normalizeH="0" baseline="0" noProof="0" dirty="0">
                <a:ln>
                  <a:noFill/>
                </a:ln>
                <a:solidFill>
                  <a:prstClr val="black"/>
                </a:solidFill>
                <a:effectLst/>
                <a:uLnTx/>
                <a:uFillTx/>
                <a:latin typeface="Calibri" panose="020F0502020204030204"/>
                <a:ea typeface="+mn-ea"/>
                <a:cs typeface="+mn-cs"/>
              </a:rPr>
              <a:t> 3; Daisy 8; Braille 0; Falado 182. Fevereiro: </a:t>
            </a:r>
            <a:r>
              <a:rPr kumimoji="0" lang="pt-BR" sz="1100" b="0" i="0" u="none" strike="noStrike" kern="1200" cap="none" spc="0" normalizeH="0" baseline="0" noProof="0" dirty="0" err="1">
                <a:ln>
                  <a:noFill/>
                </a:ln>
                <a:solidFill>
                  <a:prstClr val="black"/>
                </a:solidFill>
                <a:effectLst/>
                <a:uLnTx/>
                <a:uFillTx/>
                <a:latin typeface="Calibri" panose="020F0502020204030204"/>
                <a:ea typeface="+mn-ea"/>
                <a:cs typeface="+mn-cs"/>
              </a:rPr>
              <a:t>Epub</a:t>
            </a:r>
            <a:r>
              <a:rPr kumimoji="0" lang="pt-BR" sz="1100" b="0" i="0" u="none" strike="noStrike" kern="1200" cap="none" spc="0" normalizeH="0" baseline="0" noProof="0" dirty="0">
                <a:ln>
                  <a:noFill/>
                </a:ln>
                <a:solidFill>
                  <a:prstClr val="black"/>
                </a:solidFill>
                <a:effectLst/>
                <a:uLnTx/>
                <a:uFillTx/>
                <a:latin typeface="Calibri" panose="020F0502020204030204"/>
                <a:ea typeface="+mn-ea"/>
                <a:cs typeface="+mn-cs"/>
              </a:rPr>
              <a:t> 1; Daisy 6; Braille 19; Falado 255. Março: </a:t>
            </a:r>
            <a:r>
              <a:rPr kumimoji="0" lang="pt-BR" sz="1100" b="0" i="0" u="none" strike="noStrike" kern="1200" cap="none" spc="0" normalizeH="0" baseline="0" noProof="0" dirty="0" err="1">
                <a:ln>
                  <a:noFill/>
                </a:ln>
                <a:solidFill>
                  <a:prstClr val="black"/>
                </a:solidFill>
                <a:effectLst/>
                <a:uLnTx/>
                <a:uFillTx/>
                <a:latin typeface="Calibri" panose="020F0502020204030204"/>
                <a:ea typeface="+mn-ea"/>
                <a:cs typeface="+mn-cs"/>
              </a:rPr>
              <a:t>Epub</a:t>
            </a:r>
            <a:r>
              <a:rPr kumimoji="0" lang="pt-BR" sz="1100" b="0" i="0" u="none" strike="noStrike" kern="1200" cap="none" spc="0" normalizeH="0" baseline="0" noProof="0" dirty="0">
                <a:ln>
                  <a:noFill/>
                </a:ln>
                <a:solidFill>
                  <a:prstClr val="black"/>
                </a:solidFill>
                <a:effectLst/>
                <a:uLnTx/>
                <a:uFillTx/>
                <a:latin typeface="Calibri" panose="020F0502020204030204"/>
                <a:ea typeface="+mn-ea"/>
                <a:cs typeface="+mn-cs"/>
              </a:rPr>
              <a:t> 6; Daisy 18; Braille 0; Falado 319. Abril </a:t>
            </a:r>
            <a:r>
              <a:rPr kumimoji="0" lang="pt-BR" sz="1100" b="0" i="0" u="none" strike="noStrike" kern="1200" cap="none" spc="0" normalizeH="0" baseline="0" noProof="0" dirty="0" err="1">
                <a:ln>
                  <a:noFill/>
                </a:ln>
                <a:solidFill>
                  <a:prstClr val="black"/>
                </a:solidFill>
                <a:effectLst/>
                <a:uLnTx/>
                <a:uFillTx/>
                <a:latin typeface="Calibri" panose="020F0502020204030204"/>
                <a:ea typeface="+mn-ea"/>
                <a:cs typeface="+mn-cs"/>
              </a:rPr>
              <a:t>Epub</a:t>
            </a:r>
            <a:r>
              <a:rPr kumimoji="0" lang="pt-BR" sz="1100" b="0" i="0" u="none" strike="noStrike" kern="1200" cap="none" spc="0" normalizeH="0" baseline="0" noProof="0" dirty="0">
                <a:ln>
                  <a:noFill/>
                </a:ln>
                <a:solidFill>
                  <a:prstClr val="black"/>
                </a:solidFill>
                <a:effectLst/>
                <a:uLnTx/>
                <a:uFillTx/>
                <a:latin typeface="Calibri" panose="020F0502020204030204"/>
                <a:ea typeface="+mn-ea"/>
                <a:cs typeface="+mn-cs"/>
              </a:rPr>
              <a:t>: 6; Daisy 13; Braille 14; Falado 245. Maio: </a:t>
            </a:r>
            <a:r>
              <a:rPr kumimoji="0" lang="pt-BR" sz="1100" b="0" i="0" u="none" strike="noStrike" kern="1200" cap="none" spc="0" normalizeH="0" baseline="0" noProof="0" dirty="0" err="1">
                <a:ln>
                  <a:noFill/>
                </a:ln>
                <a:solidFill>
                  <a:prstClr val="black"/>
                </a:solidFill>
                <a:effectLst/>
                <a:uLnTx/>
                <a:uFillTx/>
                <a:latin typeface="Calibri" panose="020F0502020204030204"/>
                <a:ea typeface="+mn-ea"/>
                <a:cs typeface="+mn-cs"/>
              </a:rPr>
              <a:t>Epub</a:t>
            </a:r>
            <a:r>
              <a:rPr kumimoji="0" lang="pt-BR" sz="1100" b="0" i="0" u="none" strike="noStrike" kern="1200" cap="none" spc="0" normalizeH="0" baseline="0" noProof="0" dirty="0">
                <a:ln>
                  <a:noFill/>
                </a:ln>
                <a:solidFill>
                  <a:prstClr val="black"/>
                </a:solidFill>
                <a:effectLst/>
                <a:uLnTx/>
                <a:uFillTx/>
                <a:latin typeface="Calibri" panose="020F0502020204030204"/>
                <a:ea typeface="+mn-ea"/>
                <a:cs typeface="+mn-cs"/>
              </a:rPr>
              <a:t> 5; Daisy 9; Braille 24; Falado 223. Abaixo há uma legenda do gráfico.</a:t>
            </a:r>
          </a:p>
        </p:txBody>
      </p:sp>
      <p:sp>
        <p:nvSpPr>
          <p:cNvPr id="4" name="Retângulo 3"/>
          <p:cNvSpPr/>
          <p:nvPr/>
        </p:nvSpPr>
        <p:spPr>
          <a:xfrm>
            <a:off x="7042268" y="4546598"/>
            <a:ext cx="4477151" cy="430887"/>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100" b="1" i="0" u="none" strike="noStrike" kern="1200" cap="none" spc="0" normalizeH="0" baseline="0" noProof="0" dirty="0">
                <a:ln>
                  <a:noFill/>
                </a:ln>
                <a:solidFill>
                  <a:prstClr val="black"/>
                </a:solidFill>
                <a:effectLst/>
                <a:uLnTx/>
                <a:uFillTx/>
                <a:latin typeface="Calibri" panose="020F0502020204030204"/>
                <a:ea typeface="+mn-ea"/>
                <a:cs typeface="+mn-cs"/>
              </a:rPr>
              <a:t>Descrição de imagem: </a:t>
            </a:r>
            <a:r>
              <a:rPr kumimoji="0" lang="pt-BR" sz="1100" b="0" i="0" u="none" strike="noStrike" kern="1200" cap="none" spc="0" normalizeH="0" baseline="0" noProof="0" dirty="0">
                <a:ln>
                  <a:noFill/>
                </a:ln>
                <a:solidFill>
                  <a:prstClr val="black"/>
                </a:solidFill>
                <a:effectLst/>
                <a:uLnTx/>
                <a:uFillTx/>
                <a:latin typeface="Calibri" panose="020F0502020204030204"/>
                <a:ea typeface="+mn-ea"/>
                <a:cs typeface="+mn-cs"/>
              </a:rPr>
              <a:t>gráfico de área amarelo, título “total de download mensal”: Janeiro: 193; Fevereiro: 281; Março: 338; Abril: 278; Maio: 261. </a:t>
            </a:r>
          </a:p>
        </p:txBody>
      </p:sp>
      <p:grpSp>
        <p:nvGrpSpPr>
          <p:cNvPr id="14" name="object 9">
            <a:extLst>
              <a:ext uri="{FF2B5EF4-FFF2-40B4-BE49-F238E27FC236}">
                <a16:creationId xmlns:a16="http://schemas.microsoft.com/office/drawing/2014/main" id="{CC0E30A0-D2F3-4B18-ABC4-A263111E54DA}"/>
              </a:ext>
            </a:extLst>
          </p:cNvPr>
          <p:cNvGrpSpPr/>
          <p:nvPr/>
        </p:nvGrpSpPr>
        <p:grpSpPr>
          <a:xfrm>
            <a:off x="213639" y="216425"/>
            <a:ext cx="727075" cy="727075"/>
            <a:chOff x="788625" y="333756"/>
            <a:chExt cx="727075" cy="727075"/>
          </a:xfrm>
        </p:grpSpPr>
        <p:sp>
          <p:nvSpPr>
            <p:cNvPr id="15" name="object 10">
              <a:extLst>
                <a:ext uri="{FF2B5EF4-FFF2-40B4-BE49-F238E27FC236}">
                  <a16:creationId xmlns:a16="http://schemas.microsoft.com/office/drawing/2014/main" id="{05531488-4E6E-4506-B1D6-4A549B93F91F}"/>
                </a:ext>
              </a:extLst>
            </p:cNvPr>
            <p:cNvSpPr/>
            <p:nvPr/>
          </p:nvSpPr>
          <p:spPr>
            <a:xfrm>
              <a:off x="788619" y="333768"/>
              <a:ext cx="727075" cy="727075"/>
            </a:xfrm>
            <a:custGeom>
              <a:avLst/>
              <a:gdLst/>
              <a:ahLst/>
              <a:cxnLst/>
              <a:rect l="l" t="t" r="r" b="b"/>
              <a:pathLst>
                <a:path w="727075" h="727075">
                  <a:moveTo>
                    <a:pt x="726452" y="719670"/>
                  </a:moveTo>
                  <a:lnTo>
                    <a:pt x="679246" y="718134"/>
                  </a:lnTo>
                  <a:lnTo>
                    <a:pt x="632828" y="713600"/>
                  </a:lnTo>
                  <a:lnTo>
                    <a:pt x="587324" y="706145"/>
                  </a:lnTo>
                  <a:lnTo>
                    <a:pt x="542810" y="695883"/>
                  </a:lnTo>
                  <a:lnTo>
                    <a:pt x="499376" y="682904"/>
                  </a:lnTo>
                  <a:lnTo>
                    <a:pt x="457136" y="667308"/>
                  </a:lnTo>
                  <a:lnTo>
                    <a:pt x="416166" y="649185"/>
                  </a:lnTo>
                  <a:lnTo>
                    <a:pt x="376580" y="628624"/>
                  </a:lnTo>
                  <a:lnTo>
                    <a:pt x="338467" y="605726"/>
                  </a:lnTo>
                  <a:lnTo>
                    <a:pt x="301917" y="580605"/>
                  </a:lnTo>
                  <a:lnTo>
                    <a:pt x="267042" y="553326"/>
                  </a:lnTo>
                  <a:lnTo>
                    <a:pt x="233921" y="524002"/>
                  </a:lnTo>
                  <a:lnTo>
                    <a:pt x="202653" y="492734"/>
                  </a:lnTo>
                  <a:lnTo>
                    <a:pt x="173329" y="459600"/>
                  </a:lnTo>
                  <a:lnTo>
                    <a:pt x="146062" y="424700"/>
                  </a:lnTo>
                  <a:lnTo>
                    <a:pt x="120929" y="388150"/>
                  </a:lnTo>
                  <a:lnTo>
                    <a:pt x="98044" y="350024"/>
                  </a:lnTo>
                  <a:lnTo>
                    <a:pt x="77495" y="310426"/>
                  </a:lnTo>
                  <a:lnTo>
                    <a:pt x="59359" y="269443"/>
                  </a:lnTo>
                  <a:lnTo>
                    <a:pt x="43764" y="227177"/>
                  </a:lnTo>
                  <a:lnTo>
                    <a:pt x="30784" y="183730"/>
                  </a:lnTo>
                  <a:lnTo>
                    <a:pt x="20523" y="139192"/>
                  </a:lnTo>
                  <a:lnTo>
                    <a:pt x="13081" y="93662"/>
                  </a:lnTo>
                  <a:lnTo>
                    <a:pt x="8547" y="47231"/>
                  </a:lnTo>
                  <a:lnTo>
                    <a:pt x="7010" y="0"/>
                  </a:lnTo>
                  <a:lnTo>
                    <a:pt x="0" y="0"/>
                  </a:lnTo>
                  <a:lnTo>
                    <a:pt x="1549" y="47701"/>
                  </a:lnTo>
                  <a:lnTo>
                    <a:pt x="6134" y="94589"/>
                  </a:lnTo>
                  <a:lnTo>
                    <a:pt x="13652" y="140576"/>
                  </a:lnTo>
                  <a:lnTo>
                    <a:pt x="24003" y="185547"/>
                  </a:lnTo>
                  <a:lnTo>
                    <a:pt x="37109" y="229425"/>
                  </a:lnTo>
                  <a:lnTo>
                    <a:pt x="52857" y="272097"/>
                  </a:lnTo>
                  <a:lnTo>
                    <a:pt x="71158" y="313474"/>
                  </a:lnTo>
                  <a:lnTo>
                    <a:pt x="91909" y="353466"/>
                  </a:lnTo>
                  <a:lnTo>
                    <a:pt x="115023" y="391960"/>
                  </a:lnTo>
                  <a:lnTo>
                    <a:pt x="140385" y="428879"/>
                  </a:lnTo>
                  <a:lnTo>
                    <a:pt x="167919" y="464108"/>
                  </a:lnTo>
                  <a:lnTo>
                    <a:pt x="197523" y="497560"/>
                  </a:lnTo>
                  <a:lnTo>
                    <a:pt x="229095" y="529132"/>
                  </a:lnTo>
                  <a:lnTo>
                    <a:pt x="262534" y="558736"/>
                  </a:lnTo>
                  <a:lnTo>
                    <a:pt x="297751" y="586270"/>
                  </a:lnTo>
                  <a:lnTo>
                    <a:pt x="334657" y="611644"/>
                  </a:lnTo>
                  <a:lnTo>
                    <a:pt x="373138" y="634758"/>
                  </a:lnTo>
                  <a:lnTo>
                    <a:pt x="413118" y="655510"/>
                  </a:lnTo>
                  <a:lnTo>
                    <a:pt x="454482" y="673811"/>
                  </a:lnTo>
                  <a:lnTo>
                    <a:pt x="497128" y="689559"/>
                  </a:lnTo>
                  <a:lnTo>
                    <a:pt x="540994" y="702665"/>
                  </a:lnTo>
                  <a:lnTo>
                    <a:pt x="585939" y="713028"/>
                  </a:lnTo>
                  <a:lnTo>
                    <a:pt x="631901" y="720547"/>
                  </a:lnTo>
                  <a:lnTo>
                    <a:pt x="678776" y="725119"/>
                  </a:lnTo>
                  <a:lnTo>
                    <a:pt x="726452" y="726668"/>
                  </a:lnTo>
                  <a:lnTo>
                    <a:pt x="726452" y="719670"/>
                  </a:lnTo>
                  <a:close/>
                </a:path>
                <a:path w="727075" h="727075">
                  <a:moveTo>
                    <a:pt x="726452" y="681583"/>
                  </a:moveTo>
                  <a:lnTo>
                    <a:pt x="677887" y="679869"/>
                  </a:lnTo>
                  <a:lnTo>
                    <a:pt x="630237" y="674801"/>
                  </a:lnTo>
                  <a:lnTo>
                    <a:pt x="583603" y="666496"/>
                  </a:lnTo>
                  <a:lnTo>
                    <a:pt x="538111" y="655066"/>
                  </a:lnTo>
                  <a:lnTo>
                    <a:pt x="493864" y="640638"/>
                  </a:lnTo>
                  <a:lnTo>
                    <a:pt x="451002" y="623328"/>
                  </a:lnTo>
                  <a:lnTo>
                    <a:pt x="409625" y="603237"/>
                  </a:lnTo>
                  <a:lnTo>
                    <a:pt x="369849" y="580504"/>
                  </a:lnTo>
                  <a:lnTo>
                    <a:pt x="331800" y="555218"/>
                  </a:lnTo>
                  <a:lnTo>
                    <a:pt x="295592" y="527519"/>
                  </a:lnTo>
                  <a:lnTo>
                    <a:pt x="261327" y="497509"/>
                  </a:lnTo>
                  <a:lnTo>
                    <a:pt x="229146" y="465315"/>
                  </a:lnTo>
                  <a:lnTo>
                    <a:pt x="199148" y="431050"/>
                  </a:lnTo>
                  <a:lnTo>
                    <a:pt x="171450" y="394830"/>
                  </a:lnTo>
                  <a:lnTo>
                    <a:pt x="146177" y="356768"/>
                  </a:lnTo>
                  <a:lnTo>
                    <a:pt x="123444" y="316979"/>
                  </a:lnTo>
                  <a:lnTo>
                    <a:pt x="103352" y="275577"/>
                  </a:lnTo>
                  <a:lnTo>
                    <a:pt x="86042" y="232702"/>
                  </a:lnTo>
                  <a:lnTo>
                    <a:pt x="71615" y="188442"/>
                  </a:lnTo>
                  <a:lnTo>
                    <a:pt x="60185" y="142925"/>
                  </a:lnTo>
                  <a:lnTo>
                    <a:pt x="51892" y="96266"/>
                  </a:lnTo>
                  <a:lnTo>
                    <a:pt x="46824" y="48590"/>
                  </a:lnTo>
                  <a:lnTo>
                    <a:pt x="45097" y="0"/>
                  </a:lnTo>
                  <a:lnTo>
                    <a:pt x="37871" y="0"/>
                  </a:lnTo>
                  <a:lnTo>
                    <a:pt x="39471" y="47066"/>
                  </a:lnTo>
                  <a:lnTo>
                    <a:pt x="44183" y="93294"/>
                  </a:lnTo>
                  <a:lnTo>
                    <a:pt x="51904" y="138595"/>
                  </a:lnTo>
                  <a:lnTo>
                    <a:pt x="62534" y="182841"/>
                  </a:lnTo>
                  <a:lnTo>
                    <a:pt x="75971" y="225933"/>
                  </a:lnTo>
                  <a:lnTo>
                    <a:pt x="92113" y="267779"/>
                  </a:lnTo>
                  <a:lnTo>
                    <a:pt x="110845" y="308279"/>
                  </a:lnTo>
                  <a:lnTo>
                    <a:pt x="132080" y="347306"/>
                  </a:lnTo>
                  <a:lnTo>
                    <a:pt x="155702" y="384771"/>
                  </a:lnTo>
                  <a:lnTo>
                    <a:pt x="181610" y="420573"/>
                  </a:lnTo>
                  <a:lnTo>
                    <a:pt x="209702" y="454609"/>
                  </a:lnTo>
                  <a:lnTo>
                    <a:pt x="239877" y="486765"/>
                  </a:lnTo>
                  <a:lnTo>
                    <a:pt x="272034" y="516940"/>
                  </a:lnTo>
                  <a:lnTo>
                    <a:pt x="306057" y="545045"/>
                  </a:lnTo>
                  <a:lnTo>
                    <a:pt x="341845" y="570953"/>
                  </a:lnTo>
                  <a:lnTo>
                    <a:pt x="379298" y="594588"/>
                  </a:lnTo>
                  <a:lnTo>
                    <a:pt x="418325" y="615823"/>
                  </a:lnTo>
                  <a:lnTo>
                    <a:pt x="458800" y="634555"/>
                  </a:lnTo>
                  <a:lnTo>
                    <a:pt x="500621" y="650697"/>
                  </a:lnTo>
                  <a:lnTo>
                    <a:pt x="543699" y="664133"/>
                  </a:lnTo>
                  <a:lnTo>
                    <a:pt x="587933" y="674763"/>
                  </a:lnTo>
                  <a:lnTo>
                    <a:pt x="633196" y="682485"/>
                  </a:lnTo>
                  <a:lnTo>
                    <a:pt x="679411" y="687197"/>
                  </a:lnTo>
                  <a:lnTo>
                    <a:pt x="726452" y="688797"/>
                  </a:lnTo>
                  <a:lnTo>
                    <a:pt x="726452" y="681583"/>
                  </a:lnTo>
                  <a:close/>
                </a:path>
                <a:path w="727075" h="727075">
                  <a:moveTo>
                    <a:pt x="726452" y="643699"/>
                  </a:moveTo>
                  <a:lnTo>
                    <a:pt x="678522" y="641934"/>
                  </a:lnTo>
                  <a:lnTo>
                    <a:pt x="631520" y="636714"/>
                  </a:lnTo>
                  <a:lnTo>
                    <a:pt x="585597" y="628154"/>
                  </a:lnTo>
                  <a:lnTo>
                    <a:pt x="540867" y="616407"/>
                  </a:lnTo>
                  <a:lnTo>
                    <a:pt x="497459" y="601560"/>
                  </a:lnTo>
                  <a:lnTo>
                    <a:pt x="455485" y="583780"/>
                  </a:lnTo>
                  <a:lnTo>
                    <a:pt x="415086" y="563168"/>
                  </a:lnTo>
                  <a:lnTo>
                    <a:pt x="376389" y="539851"/>
                  </a:lnTo>
                  <a:lnTo>
                    <a:pt x="339509" y="513956"/>
                  </a:lnTo>
                  <a:lnTo>
                    <a:pt x="304571" y="485609"/>
                  </a:lnTo>
                  <a:lnTo>
                    <a:pt x="271716" y="454939"/>
                  </a:lnTo>
                  <a:lnTo>
                    <a:pt x="241058" y="422071"/>
                  </a:lnTo>
                  <a:lnTo>
                    <a:pt x="212712" y="387121"/>
                  </a:lnTo>
                  <a:lnTo>
                    <a:pt x="186829" y="350227"/>
                  </a:lnTo>
                  <a:lnTo>
                    <a:pt x="163512" y="311518"/>
                  </a:lnTo>
                  <a:lnTo>
                    <a:pt x="142900" y="271106"/>
                  </a:lnTo>
                  <a:lnTo>
                    <a:pt x="125120" y="229120"/>
                  </a:lnTo>
                  <a:lnTo>
                    <a:pt x="110286" y="185686"/>
                  </a:lnTo>
                  <a:lnTo>
                    <a:pt x="98526" y="140931"/>
                  </a:lnTo>
                  <a:lnTo>
                    <a:pt x="89979" y="94983"/>
                  </a:lnTo>
                  <a:lnTo>
                    <a:pt x="84747" y="47955"/>
                  </a:lnTo>
                  <a:lnTo>
                    <a:pt x="82981" y="0"/>
                  </a:lnTo>
                  <a:lnTo>
                    <a:pt x="75971" y="0"/>
                  </a:lnTo>
                  <a:lnTo>
                    <a:pt x="77762" y="48488"/>
                  </a:lnTo>
                  <a:lnTo>
                    <a:pt x="83045" y="96037"/>
                  </a:lnTo>
                  <a:lnTo>
                    <a:pt x="91681" y="142481"/>
                  </a:lnTo>
                  <a:lnTo>
                    <a:pt x="103568" y="187731"/>
                  </a:lnTo>
                  <a:lnTo>
                    <a:pt x="118554" y="231648"/>
                  </a:lnTo>
                  <a:lnTo>
                    <a:pt x="136537" y="274091"/>
                  </a:lnTo>
                  <a:lnTo>
                    <a:pt x="157365" y="314947"/>
                  </a:lnTo>
                  <a:lnTo>
                    <a:pt x="180936" y="354076"/>
                  </a:lnTo>
                  <a:lnTo>
                    <a:pt x="207098" y="391375"/>
                  </a:lnTo>
                  <a:lnTo>
                    <a:pt x="235737" y="426694"/>
                  </a:lnTo>
                  <a:lnTo>
                    <a:pt x="266738" y="459917"/>
                  </a:lnTo>
                  <a:lnTo>
                    <a:pt x="299948" y="490918"/>
                  </a:lnTo>
                  <a:lnTo>
                    <a:pt x="335254" y="519569"/>
                  </a:lnTo>
                  <a:lnTo>
                    <a:pt x="372541" y="545744"/>
                  </a:lnTo>
                  <a:lnTo>
                    <a:pt x="411670" y="569302"/>
                  </a:lnTo>
                  <a:lnTo>
                    <a:pt x="452501" y="590143"/>
                  </a:lnTo>
                  <a:lnTo>
                    <a:pt x="494931" y="608126"/>
                  </a:lnTo>
                  <a:lnTo>
                    <a:pt x="538822" y="623112"/>
                  </a:lnTo>
                  <a:lnTo>
                    <a:pt x="584047" y="635000"/>
                  </a:lnTo>
                  <a:lnTo>
                    <a:pt x="630478" y="643636"/>
                  </a:lnTo>
                  <a:lnTo>
                    <a:pt x="677989" y="648919"/>
                  </a:lnTo>
                  <a:lnTo>
                    <a:pt x="726452" y="650709"/>
                  </a:lnTo>
                  <a:lnTo>
                    <a:pt x="726452" y="643699"/>
                  </a:lnTo>
                  <a:close/>
                </a:path>
                <a:path w="727075" h="727075">
                  <a:moveTo>
                    <a:pt x="726452" y="605586"/>
                  </a:moveTo>
                  <a:lnTo>
                    <a:pt x="679234" y="603770"/>
                  </a:lnTo>
                  <a:lnTo>
                    <a:pt x="632993" y="598373"/>
                  </a:lnTo>
                  <a:lnTo>
                    <a:pt x="587857" y="589572"/>
                  </a:lnTo>
                  <a:lnTo>
                    <a:pt x="543979" y="577469"/>
                  </a:lnTo>
                  <a:lnTo>
                    <a:pt x="501484" y="562203"/>
                  </a:lnTo>
                  <a:lnTo>
                    <a:pt x="460514" y="543941"/>
                  </a:lnTo>
                  <a:lnTo>
                    <a:pt x="421208" y="522782"/>
                  </a:lnTo>
                  <a:lnTo>
                    <a:pt x="383692" y="498881"/>
                  </a:lnTo>
                  <a:lnTo>
                    <a:pt x="348107" y="472363"/>
                  </a:lnTo>
                  <a:lnTo>
                    <a:pt x="314591" y="443382"/>
                  </a:lnTo>
                  <a:lnTo>
                    <a:pt x="283260" y="412051"/>
                  </a:lnTo>
                  <a:lnTo>
                    <a:pt x="254279" y="378523"/>
                  </a:lnTo>
                  <a:lnTo>
                    <a:pt x="227774" y="342925"/>
                  </a:lnTo>
                  <a:lnTo>
                    <a:pt x="203885" y="305396"/>
                  </a:lnTo>
                  <a:lnTo>
                    <a:pt x="182727" y="266065"/>
                  </a:lnTo>
                  <a:lnTo>
                    <a:pt x="164452" y="225082"/>
                  </a:lnTo>
                  <a:lnTo>
                    <a:pt x="149199" y="182575"/>
                  </a:lnTo>
                  <a:lnTo>
                    <a:pt x="137096" y="138671"/>
                  </a:lnTo>
                  <a:lnTo>
                    <a:pt x="128295" y="93522"/>
                  </a:lnTo>
                  <a:lnTo>
                    <a:pt x="122897" y="47244"/>
                  </a:lnTo>
                  <a:lnTo>
                    <a:pt x="121081" y="0"/>
                  </a:lnTo>
                  <a:lnTo>
                    <a:pt x="114071" y="0"/>
                  </a:lnTo>
                  <a:lnTo>
                    <a:pt x="115912" y="47802"/>
                  </a:lnTo>
                  <a:lnTo>
                    <a:pt x="121361" y="94615"/>
                  </a:lnTo>
                  <a:lnTo>
                    <a:pt x="130276" y="140296"/>
                  </a:lnTo>
                  <a:lnTo>
                    <a:pt x="142519" y="184708"/>
                  </a:lnTo>
                  <a:lnTo>
                    <a:pt x="157937" y="227723"/>
                  </a:lnTo>
                  <a:lnTo>
                    <a:pt x="176415" y="269176"/>
                  </a:lnTo>
                  <a:lnTo>
                    <a:pt x="197815" y="308965"/>
                  </a:lnTo>
                  <a:lnTo>
                    <a:pt x="221983" y="346925"/>
                  </a:lnTo>
                  <a:lnTo>
                    <a:pt x="248793" y="382930"/>
                  </a:lnTo>
                  <a:lnTo>
                    <a:pt x="278104" y="416852"/>
                  </a:lnTo>
                  <a:lnTo>
                    <a:pt x="309791" y="448538"/>
                  </a:lnTo>
                  <a:lnTo>
                    <a:pt x="343700" y="477850"/>
                  </a:lnTo>
                  <a:lnTo>
                    <a:pt x="379691" y="504672"/>
                  </a:lnTo>
                  <a:lnTo>
                    <a:pt x="417639" y="528840"/>
                  </a:lnTo>
                  <a:lnTo>
                    <a:pt x="457403" y="550240"/>
                  </a:lnTo>
                  <a:lnTo>
                    <a:pt x="498856" y="568718"/>
                  </a:lnTo>
                  <a:lnTo>
                    <a:pt x="541845" y="584149"/>
                  </a:lnTo>
                  <a:lnTo>
                    <a:pt x="586232" y="596392"/>
                  </a:lnTo>
                  <a:lnTo>
                    <a:pt x="631888" y="605294"/>
                  </a:lnTo>
                  <a:lnTo>
                    <a:pt x="678675" y="610743"/>
                  </a:lnTo>
                  <a:lnTo>
                    <a:pt x="726452" y="612597"/>
                  </a:lnTo>
                  <a:lnTo>
                    <a:pt x="726452" y="605586"/>
                  </a:lnTo>
                  <a:close/>
                </a:path>
                <a:path w="727075" h="727075">
                  <a:moveTo>
                    <a:pt x="726452" y="567499"/>
                  </a:moveTo>
                  <a:lnTo>
                    <a:pt x="677595" y="565416"/>
                  </a:lnTo>
                  <a:lnTo>
                    <a:pt x="629881" y="559269"/>
                  </a:lnTo>
                  <a:lnTo>
                    <a:pt x="583463" y="549236"/>
                  </a:lnTo>
                  <a:lnTo>
                    <a:pt x="538543" y="535482"/>
                  </a:lnTo>
                  <a:lnTo>
                    <a:pt x="495261" y="518185"/>
                  </a:lnTo>
                  <a:lnTo>
                    <a:pt x="453809" y="497509"/>
                  </a:lnTo>
                  <a:lnTo>
                    <a:pt x="414350" y="473633"/>
                  </a:lnTo>
                  <a:lnTo>
                    <a:pt x="377063" y="446735"/>
                  </a:lnTo>
                  <a:lnTo>
                    <a:pt x="342112" y="416979"/>
                  </a:lnTo>
                  <a:lnTo>
                    <a:pt x="309676" y="384530"/>
                  </a:lnTo>
                  <a:lnTo>
                    <a:pt x="279920" y="349567"/>
                  </a:lnTo>
                  <a:lnTo>
                    <a:pt x="253034" y="312267"/>
                  </a:lnTo>
                  <a:lnTo>
                    <a:pt x="229158" y="272796"/>
                  </a:lnTo>
                  <a:lnTo>
                    <a:pt x="208495" y="231330"/>
                  </a:lnTo>
                  <a:lnTo>
                    <a:pt x="191198" y="188023"/>
                  </a:lnTo>
                  <a:lnTo>
                    <a:pt x="177444" y="143065"/>
                  </a:lnTo>
                  <a:lnTo>
                    <a:pt x="167411" y="96634"/>
                  </a:lnTo>
                  <a:lnTo>
                    <a:pt x="161264" y="48882"/>
                  </a:lnTo>
                  <a:lnTo>
                    <a:pt x="159169" y="0"/>
                  </a:lnTo>
                  <a:lnTo>
                    <a:pt x="151942" y="0"/>
                  </a:lnTo>
                  <a:lnTo>
                    <a:pt x="153860" y="47053"/>
                  </a:lnTo>
                  <a:lnTo>
                    <a:pt x="159486" y="93078"/>
                  </a:lnTo>
                  <a:lnTo>
                    <a:pt x="168681" y="137909"/>
                  </a:lnTo>
                  <a:lnTo>
                    <a:pt x="181305" y="181419"/>
                  </a:lnTo>
                  <a:lnTo>
                    <a:pt x="197192" y="223456"/>
                  </a:lnTo>
                  <a:lnTo>
                    <a:pt x="216204" y="263855"/>
                  </a:lnTo>
                  <a:lnTo>
                    <a:pt x="238188" y="302475"/>
                  </a:lnTo>
                  <a:lnTo>
                    <a:pt x="262991" y="339166"/>
                  </a:lnTo>
                  <a:lnTo>
                    <a:pt x="290474" y="373773"/>
                  </a:lnTo>
                  <a:lnTo>
                    <a:pt x="320484" y="406158"/>
                  </a:lnTo>
                  <a:lnTo>
                    <a:pt x="352856" y="436168"/>
                  </a:lnTo>
                  <a:lnTo>
                    <a:pt x="387464" y="463651"/>
                  </a:lnTo>
                  <a:lnTo>
                    <a:pt x="424141" y="488467"/>
                  </a:lnTo>
                  <a:lnTo>
                    <a:pt x="462749" y="510451"/>
                  </a:lnTo>
                  <a:lnTo>
                    <a:pt x="503123" y="529463"/>
                  </a:lnTo>
                  <a:lnTo>
                    <a:pt x="545134" y="545363"/>
                  </a:lnTo>
                  <a:lnTo>
                    <a:pt x="588619" y="557974"/>
                  </a:lnTo>
                  <a:lnTo>
                    <a:pt x="633437" y="567169"/>
                  </a:lnTo>
                  <a:lnTo>
                    <a:pt x="679424" y="572808"/>
                  </a:lnTo>
                  <a:lnTo>
                    <a:pt x="726452" y="574713"/>
                  </a:lnTo>
                  <a:lnTo>
                    <a:pt x="726452" y="567499"/>
                  </a:lnTo>
                  <a:close/>
                </a:path>
                <a:path w="727075" h="727075">
                  <a:moveTo>
                    <a:pt x="726452" y="529386"/>
                  </a:moveTo>
                  <a:lnTo>
                    <a:pt x="678383" y="527227"/>
                  </a:lnTo>
                  <a:lnTo>
                    <a:pt x="631494" y="520839"/>
                  </a:lnTo>
                  <a:lnTo>
                    <a:pt x="585990" y="510451"/>
                  </a:lnTo>
                  <a:lnTo>
                    <a:pt x="542061" y="496214"/>
                  </a:lnTo>
                  <a:lnTo>
                    <a:pt x="499872" y="478332"/>
                  </a:lnTo>
                  <a:lnTo>
                    <a:pt x="459638" y="456996"/>
                  </a:lnTo>
                  <a:lnTo>
                    <a:pt x="421538" y="432396"/>
                  </a:lnTo>
                  <a:lnTo>
                    <a:pt x="385762" y="404710"/>
                  </a:lnTo>
                  <a:lnTo>
                    <a:pt x="352501" y="374142"/>
                  </a:lnTo>
                  <a:lnTo>
                    <a:pt x="321932" y="340868"/>
                  </a:lnTo>
                  <a:lnTo>
                    <a:pt x="294259" y="305079"/>
                  </a:lnTo>
                  <a:lnTo>
                    <a:pt x="269659" y="266966"/>
                  </a:lnTo>
                  <a:lnTo>
                    <a:pt x="248323" y="226707"/>
                  </a:lnTo>
                  <a:lnTo>
                    <a:pt x="230454" y="184518"/>
                  </a:lnTo>
                  <a:lnTo>
                    <a:pt x="216217" y="140550"/>
                  </a:lnTo>
                  <a:lnTo>
                    <a:pt x="205816" y="95021"/>
                  </a:lnTo>
                  <a:lnTo>
                    <a:pt x="199440" y="48107"/>
                  </a:lnTo>
                  <a:lnTo>
                    <a:pt x="197269" y="0"/>
                  </a:lnTo>
                  <a:lnTo>
                    <a:pt x="190042" y="0"/>
                  </a:lnTo>
                  <a:lnTo>
                    <a:pt x="192239" y="48755"/>
                  </a:lnTo>
                  <a:lnTo>
                    <a:pt x="198704" y="96304"/>
                  </a:lnTo>
                  <a:lnTo>
                    <a:pt x="209257" y="142455"/>
                  </a:lnTo>
                  <a:lnTo>
                    <a:pt x="223685" y="187020"/>
                  </a:lnTo>
                  <a:lnTo>
                    <a:pt x="241808" y="229793"/>
                  </a:lnTo>
                  <a:lnTo>
                    <a:pt x="263436" y="270586"/>
                  </a:lnTo>
                  <a:lnTo>
                    <a:pt x="288366" y="309232"/>
                  </a:lnTo>
                  <a:lnTo>
                    <a:pt x="316420" y="345503"/>
                  </a:lnTo>
                  <a:lnTo>
                    <a:pt x="347408" y="379234"/>
                  </a:lnTo>
                  <a:lnTo>
                    <a:pt x="381127" y="410235"/>
                  </a:lnTo>
                  <a:lnTo>
                    <a:pt x="417398" y="438289"/>
                  </a:lnTo>
                  <a:lnTo>
                    <a:pt x="456018" y="463232"/>
                  </a:lnTo>
                  <a:lnTo>
                    <a:pt x="496798" y="484860"/>
                  </a:lnTo>
                  <a:lnTo>
                    <a:pt x="539559" y="502996"/>
                  </a:lnTo>
                  <a:lnTo>
                    <a:pt x="584085" y="517423"/>
                  </a:lnTo>
                  <a:lnTo>
                    <a:pt x="630212" y="527964"/>
                  </a:lnTo>
                  <a:lnTo>
                    <a:pt x="677722" y="534428"/>
                  </a:lnTo>
                  <a:lnTo>
                    <a:pt x="726452" y="536625"/>
                  </a:lnTo>
                  <a:lnTo>
                    <a:pt x="726452" y="529386"/>
                  </a:lnTo>
                  <a:close/>
                </a:path>
                <a:path w="727075" h="727075">
                  <a:moveTo>
                    <a:pt x="726452" y="491540"/>
                  </a:moveTo>
                  <a:lnTo>
                    <a:pt x="679221" y="489280"/>
                  </a:lnTo>
                  <a:lnTo>
                    <a:pt x="633234" y="482650"/>
                  </a:lnTo>
                  <a:lnTo>
                    <a:pt x="588708" y="471855"/>
                  </a:lnTo>
                  <a:lnTo>
                    <a:pt x="545858" y="457098"/>
                  </a:lnTo>
                  <a:lnTo>
                    <a:pt x="504888" y="438607"/>
                  </a:lnTo>
                  <a:lnTo>
                    <a:pt x="465988" y="416560"/>
                  </a:lnTo>
                  <a:lnTo>
                    <a:pt x="429387" y="391185"/>
                  </a:lnTo>
                  <a:lnTo>
                    <a:pt x="395287" y="362686"/>
                  </a:lnTo>
                  <a:lnTo>
                    <a:pt x="363893" y="331266"/>
                  </a:lnTo>
                  <a:lnTo>
                    <a:pt x="335419" y="297154"/>
                  </a:lnTo>
                  <a:lnTo>
                    <a:pt x="310057" y="260527"/>
                  </a:lnTo>
                  <a:lnTo>
                    <a:pt x="288036" y="221615"/>
                  </a:lnTo>
                  <a:lnTo>
                    <a:pt x="269557" y="180619"/>
                  </a:lnTo>
                  <a:lnTo>
                    <a:pt x="254812" y="137756"/>
                  </a:lnTo>
                  <a:lnTo>
                    <a:pt x="244030" y="93218"/>
                  </a:lnTo>
                  <a:lnTo>
                    <a:pt x="237401" y="47231"/>
                  </a:lnTo>
                  <a:lnTo>
                    <a:pt x="235153" y="0"/>
                  </a:lnTo>
                  <a:lnTo>
                    <a:pt x="228142" y="0"/>
                  </a:lnTo>
                  <a:lnTo>
                    <a:pt x="230428" y="47917"/>
                  </a:lnTo>
                  <a:lnTo>
                    <a:pt x="237147" y="94576"/>
                  </a:lnTo>
                  <a:lnTo>
                    <a:pt x="248094" y="139750"/>
                  </a:lnTo>
                  <a:lnTo>
                    <a:pt x="263055" y="183235"/>
                  </a:lnTo>
                  <a:lnTo>
                    <a:pt x="281813" y="224815"/>
                  </a:lnTo>
                  <a:lnTo>
                    <a:pt x="304152" y="264274"/>
                  </a:lnTo>
                  <a:lnTo>
                    <a:pt x="329882" y="301421"/>
                  </a:lnTo>
                  <a:lnTo>
                    <a:pt x="358775" y="336029"/>
                  </a:lnTo>
                  <a:lnTo>
                    <a:pt x="390613" y="367880"/>
                  </a:lnTo>
                  <a:lnTo>
                    <a:pt x="425208" y="396786"/>
                  </a:lnTo>
                  <a:lnTo>
                    <a:pt x="462330" y="422516"/>
                  </a:lnTo>
                  <a:lnTo>
                    <a:pt x="501777" y="444868"/>
                  </a:lnTo>
                  <a:lnTo>
                    <a:pt x="543331" y="463626"/>
                  </a:lnTo>
                  <a:lnTo>
                    <a:pt x="586790" y="478586"/>
                  </a:lnTo>
                  <a:lnTo>
                    <a:pt x="631939" y="489534"/>
                  </a:lnTo>
                  <a:lnTo>
                    <a:pt x="678561" y="496252"/>
                  </a:lnTo>
                  <a:lnTo>
                    <a:pt x="726452" y="498538"/>
                  </a:lnTo>
                  <a:lnTo>
                    <a:pt x="726452" y="491540"/>
                  </a:lnTo>
                  <a:close/>
                </a:path>
                <a:path w="727075" h="727075">
                  <a:moveTo>
                    <a:pt x="726452" y="453428"/>
                  </a:moveTo>
                  <a:lnTo>
                    <a:pt x="680199" y="451078"/>
                  </a:lnTo>
                  <a:lnTo>
                    <a:pt x="635254" y="444195"/>
                  </a:lnTo>
                  <a:lnTo>
                    <a:pt x="591858" y="433006"/>
                  </a:lnTo>
                  <a:lnTo>
                    <a:pt x="550252" y="417741"/>
                  </a:lnTo>
                  <a:lnTo>
                    <a:pt x="510641" y="398614"/>
                  </a:lnTo>
                  <a:lnTo>
                    <a:pt x="473278" y="375881"/>
                  </a:lnTo>
                  <a:lnTo>
                    <a:pt x="438365" y="349758"/>
                  </a:lnTo>
                  <a:lnTo>
                    <a:pt x="406171" y="320471"/>
                  </a:lnTo>
                  <a:lnTo>
                    <a:pt x="376885" y="288251"/>
                  </a:lnTo>
                  <a:lnTo>
                    <a:pt x="350774" y="253339"/>
                  </a:lnTo>
                  <a:lnTo>
                    <a:pt x="328041" y="215950"/>
                  </a:lnTo>
                  <a:lnTo>
                    <a:pt x="308927" y="176326"/>
                  </a:lnTo>
                  <a:lnTo>
                    <a:pt x="293662" y="134683"/>
                  </a:lnTo>
                  <a:lnTo>
                    <a:pt x="282473" y="91262"/>
                  </a:lnTo>
                  <a:lnTo>
                    <a:pt x="275590" y="46291"/>
                  </a:lnTo>
                  <a:lnTo>
                    <a:pt x="273240" y="0"/>
                  </a:lnTo>
                  <a:lnTo>
                    <a:pt x="266242" y="0"/>
                  </a:lnTo>
                  <a:lnTo>
                    <a:pt x="268617" y="47015"/>
                  </a:lnTo>
                  <a:lnTo>
                    <a:pt x="275602" y="92697"/>
                  </a:lnTo>
                  <a:lnTo>
                    <a:pt x="286969" y="136791"/>
                  </a:lnTo>
                  <a:lnTo>
                    <a:pt x="302463" y="179082"/>
                  </a:lnTo>
                  <a:lnTo>
                    <a:pt x="321868" y="219329"/>
                  </a:lnTo>
                  <a:lnTo>
                    <a:pt x="344944" y="257289"/>
                  </a:lnTo>
                  <a:lnTo>
                    <a:pt x="371462" y="292747"/>
                  </a:lnTo>
                  <a:lnTo>
                    <a:pt x="401193" y="325450"/>
                  </a:lnTo>
                  <a:lnTo>
                    <a:pt x="433882" y="355180"/>
                  </a:lnTo>
                  <a:lnTo>
                    <a:pt x="469328" y="381711"/>
                  </a:lnTo>
                  <a:lnTo>
                    <a:pt x="507276" y="404799"/>
                  </a:lnTo>
                  <a:lnTo>
                    <a:pt x="547497" y="424205"/>
                  </a:lnTo>
                  <a:lnTo>
                    <a:pt x="589749" y="439699"/>
                  </a:lnTo>
                  <a:lnTo>
                    <a:pt x="633818" y="451065"/>
                  </a:lnTo>
                  <a:lnTo>
                    <a:pt x="679462" y="458050"/>
                  </a:lnTo>
                  <a:lnTo>
                    <a:pt x="726452" y="460425"/>
                  </a:lnTo>
                  <a:lnTo>
                    <a:pt x="726452" y="453428"/>
                  </a:lnTo>
                  <a:close/>
                </a:path>
                <a:path w="727075" h="727075">
                  <a:moveTo>
                    <a:pt x="726452" y="415340"/>
                  </a:moveTo>
                  <a:lnTo>
                    <a:pt x="678129" y="412534"/>
                  </a:lnTo>
                  <a:lnTo>
                    <a:pt x="631418" y="404355"/>
                  </a:lnTo>
                  <a:lnTo>
                    <a:pt x="586638" y="391083"/>
                  </a:lnTo>
                  <a:lnTo>
                    <a:pt x="544093" y="373062"/>
                  </a:lnTo>
                  <a:lnTo>
                    <a:pt x="504113" y="350583"/>
                  </a:lnTo>
                  <a:lnTo>
                    <a:pt x="467017" y="323977"/>
                  </a:lnTo>
                  <a:lnTo>
                    <a:pt x="433095" y="293547"/>
                  </a:lnTo>
                  <a:lnTo>
                    <a:pt x="402678" y="259613"/>
                  </a:lnTo>
                  <a:lnTo>
                    <a:pt x="376085" y="222491"/>
                  </a:lnTo>
                  <a:lnTo>
                    <a:pt x="353606" y="182486"/>
                  </a:lnTo>
                  <a:lnTo>
                    <a:pt x="335584" y="139928"/>
                  </a:lnTo>
                  <a:lnTo>
                    <a:pt x="322326" y="95110"/>
                  </a:lnTo>
                  <a:lnTo>
                    <a:pt x="314134" y="48361"/>
                  </a:lnTo>
                  <a:lnTo>
                    <a:pt x="311340" y="0"/>
                  </a:lnTo>
                  <a:lnTo>
                    <a:pt x="304101" y="0"/>
                  </a:lnTo>
                  <a:lnTo>
                    <a:pt x="306946" y="49199"/>
                  </a:lnTo>
                  <a:lnTo>
                    <a:pt x="315277" y="96748"/>
                  </a:lnTo>
                  <a:lnTo>
                    <a:pt x="328777" y="142341"/>
                  </a:lnTo>
                  <a:lnTo>
                    <a:pt x="347116" y="185648"/>
                  </a:lnTo>
                  <a:lnTo>
                    <a:pt x="369989" y="226339"/>
                  </a:lnTo>
                  <a:lnTo>
                    <a:pt x="397052" y="264109"/>
                  </a:lnTo>
                  <a:lnTo>
                    <a:pt x="428002" y="298627"/>
                  </a:lnTo>
                  <a:lnTo>
                    <a:pt x="462508" y="329590"/>
                  </a:lnTo>
                  <a:lnTo>
                    <a:pt x="500265" y="356654"/>
                  </a:lnTo>
                  <a:lnTo>
                    <a:pt x="540943" y="379526"/>
                  </a:lnTo>
                  <a:lnTo>
                    <a:pt x="584212" y="397865"/>
                  </a:lnTo>
                  <a:lnTo>
                    <a:pt x="629767" y="411365"/>
                  </a:lnTo>
                  <a:lnTo>
                    <a:pt x="677291" y="419696"/>
                  </a:lnTo>
                  <a:lnTo>
                    <a:pt x="726452" y="422554"/>
                  </a:lnTo>
                  <a:lnTo>
                    <a:pt x="726452" y="415340"/>
                  </a:lnTo>
                  <a:close/>
                </a:path>
                <a:path w="727075" h="727075">
                  <a:moveTo>
                    <a:pt x="726452" y="377456"/>
                  </a:moveTo>
                  <a:lnTo>
                    <a:pt x="679246" y="374510"/>
                  </a:lnTo>
                  <a:lnTo>
                    <a:pt x="633755" y="365899"/>
                  </a:lnTo>
                  <a:lnTo>
                    <a:pt x="590346" y="351993"/>
                  </a:lnTo>
                  <a:lnTo>
                    <a:pt x="549363" y="333146"/>
                  </a:lnTo>
                  <a:lnTo>
                    <a:pt x="511187" y="309702"/>
                  </a:lnTo>
                  <a:lnTo>
                    <a:pt x="476148" y="282028"/>
                  </a:lnTo>
                  <a:lnTo>
                    <a:pt x="444627" y="250494"/>
                  </a:lnTo>
                  <a:lnTo>
                    <a:pt x="416966" y="215442"/>
                  </a:lnTo>
                  <a:lnTo>
                    <a:pt x="393534" y="177241"/>
                  </a:lnTo>
                  <a:lnTo>
                    <a:pt x="374688" y="136232"/>
                  </a:lnTo>
                  <a:lnTo>
                    <a:pt x="360781" y="92786"/>
                  </a:lnTo>
                  <a:lnTo>
                    <a:pt x="352171" y="47244"/>
                  </a:lnTo>
                  <a:lnTo>
                    <a:pt x="349224" y="0"/>
                  </a:lnTo>
                  <a:lnTo>
                    <a:pt x="342214" y="0"/>
                  </a:lnTo>
                  <a:lnTo>
                    <a:pt x="345224" y="48145"/>
                  </a:lnTo>
                  <a:lnTo>
                    <a:pt x="353987" y="94526"/>
                  </a:lnTo>
                  <a:lnTo>
                    <a:pt x="368147" y="138785"/>
                  </a:lnTo>
                  <a:lnTo>
                    <a:pt x="387337" y="180555"/>
                  </a:lnTo>
                  <a:lnTo>
                    <a:pt x="411200" y="219481"/>
                  </a:lnTo>
                  <a:lnTo>
                    <a:pt x="439369" y="255181"/>
                  </a:lnTo>
                  <a:lnTo>
                    <a:pt x="471474" y="287299"/>
                  </a:lnTo>
                  <a:lnTo>
                    <a:pt x="507149" y="315468"/>
                  </a:lnTo>
                  <a:lnTo>
                    <a:pt x="546049" y="339344"/>
                  </a:lnTo>
                  <a:lnTo>
                    <a:pt x="587781" y="358533"/>
                  </a:lnTo>
                  <a:lnTo>
                    <a:pt x="632015" y="372694"/>
                  </a:lnTo>
                  <a:lnTo>
                    <a:pt x="678357" y="381457"/>
                  </a:lnTo>
                  <a:lnTo>
                    <a:pt x="726452" y="384467"/>
                  </a:lnTo>
                  <a:lnTo>
                    <a:pt x="726452" y="377456"/>
                  </a:lnTo>
                  <a:close/>
                </a:path>
                <a:path w="727075" h="727075">
                  <a:moveTo>
                    <a:pt x="726452" y="339369"/>
                  </a:moveTo>
                  <a:lnTo>
                    <a:pt x="680554" y="336270"/>
                  </a:lnTo>
                  <a:lnTo>
                    <a:pt x="636485" y="327215"/>
                  </a:lnTo>
                  <a:lnTo>
                    <a:pt x="594677" y="312635"/>
                  </a:lnTo>
                  <a:lnTo>
                    <a:pt x="555523" y="292938"/>
                  </a:lnTo>
                  <a:lnTo>
                    <a:pt x="519442" y="268516"/>
                  </a:lnTo>
                  <a:lnTo>
                    <a:pt x="486854" y="239801"/>
                  </a:lnTo>
                  <a:lnTo>
                    <a:pt x="458139" y="207187"/>
                  </a:lnTo>
                  <a:lnTo>
                    <a:pt x="433730" y="171081"/>
                  </a:lnTo>
                  <a:lnTo>
                    <a:pt x="414032" y="131902"/>
                  </a:lnTo>
                  <a:lnTo>
                    <a:pt x="399453" y="90055"/>
                  </a:lnTo>
                  <a:lnTo>
                    <a:pt x="390410" y="45948"/>
                  </a:lnTo>
                  <a:lnTo>
                    <a:pt x="387311" y="0"/>
                  </a:lnTo>
                  <a:lnTo>
                    <a:pt x="380301" y="0"/>
                  </a:lnTo>
                  <a:lnTo>
                    <a:pt x="383476" y="46913"/>
                  </a:lnTo>
                  <a:lnTo>
                    <a:pt x="392696" y="91948"/>
                  </a:lnTo>
                  <a:lnTo>
                    <a:pt x="407568" y="134658"/>
                  </a:lnTo>
                  <a:lnTo>
                    <a:pt x="427672" y="174650"/>
                  </a:lnTo>
                  <a:lnTo>
                    <a:pt x="452577" y="211493"/>
                  </a:lnTo>
                  <a:lnTo>
                    <a:pt x="481863" y="244779"/>
                  </a:lnTo>
                  <a:lnTo>
                    <a:pt x="515137" y="274091"/>
                  </a:lnTo>
                  <a:lnTo>
                    <a:pt x="551954" y="298996"/>
                  </a:lnTo>
                  <a:lnTo>
                    <a:pt x="591921" y="319100"/>
                  </a:lnTo>
                  <a:lnTo>
                    <a:pt x="634606" y="333984"/>
                  </a:lnTo>
                  <a:lnTo>
                    <a:pt x="679589" y="343204"/>
                  </a:lnTo>
                  <a:lnTo>
                    <a:pt x="726452" y="346379"/>
                  </a:lnTo>
                  <a:lnTo>
                    <a:pt x="726452" y="339369"/>
                  </a:lnTo>
                  <a:close/>
                </a:path>
                <a:path w="727075" h="727075">
                  <a:moveTo>
                    <a:pt x="726452" y="301256"/>
                  </a:moveTo>
                  <a:lnTo>
                    <a:pt x="677697" y="297307"/>
                  </a:lnTo>
                  <a:lnTo>
                    <a:pt x="631418" y="285877"/>
                  </a:lnTo>
                  <a:lnTo>
                    <a:pt x="588251" y="267589"/>
                  </a:lnTo>
                  <a:lnTo>
                    <a:pt x="548805" y="243078"/>
                  </a:lnTo>
                  <a:lnTo>
                    <a:pt x="513702" y="212940"/>
                  </a:lnTo>
                  <a:lnTo>
                    <a:pt x="483590" y="177825"/>
                  </a:lnTo>
                  <a:lnTo>
                    <a:pt x="459079" y="138353"/>
                  </a:lnTo>
                  <a:lnTo>
                    <a:pt x="440791" y="95135"/>
                  </a:lnTo>
                  <a:lnTo>
                    <a:pt x="429374" y="48806"/>
                  </a:lnTo>
                  <a:lnTo>
                    <a:pt x="425424" y="0"/>
                  </a:lnTo>
                  <a:lnTo>
                    <a:pt x="418185" y="0"/>
                  </a:lnTo>
                  <a:lnTo>
                    <a:pt x="421538" y="45478"/>
                  </a:lnTo>
                  <a:lnTo>
                    <a:pt x="431279" y="88925"/>
                  </a:lnTo>
                  <a:lnTo>
                    <a:pt x="446925" y="129844"/>
                  </a:lnTo>
                  <a:lnTo>
                    <a:pt x="467995" y="167767"/>
                  </a:lnTo>
                  <a:lnTo>
                    <a:pt x="493991" y="202196"/>
                  </a:lnTo>
                  <a:lnTo>
                    <a:pt x="524433" y="232664"/>
                  </a:lnTo>
                  <a:lnTo>
                    <a:pt x="558850" y="258673"/>
                  </a:lnTo>
                  <a:lnTo>
                    <a:pt x="596747" y="279742"/>
                  </a:lnTo>
                  <a:lnTo>
                    <a:pt x="637628" y="295402"/>
                  </a:lnTo>
                  <a:lnTo>
                    <a:pt x="681024" y="305142"/>
                  </a:lnTo>
                  <a:lnTo>
                    <a:pt x="726452" y="308495"/>
                  </a:lnTo>
                  <a:lnTo>
                    <a:pt x="726452" y="301256"/>
                  </a:lnTo>
                  <a:close/>
                </a:path>
                <a:path w="727075" h="727075">
                  <a:moveTo>
                    <a:pt x="726452" y="263169"/>
                  </a:moveTo>
                  <a:lnTo>
                    <a:pt x="679259" y="258914"/>
                  </a:lnTo>
                  <a:lnTo>
                    <a:pt x="634822" y="246684"/>
                  </a:lnTo>
                  <a:lnTo>
                    <a:pt x="593864" y="227190"/>
                  </a:lnTo>
                  <a:lnTo>
                    <a:pt x="557161" y="201206"/>
                  </a:lnTo>
                  <a:lnTo>
                    <a:pt x="525449" y="169481"/>
                  </a:lnTo>
                  <a:lnTo>
                    <a:pt x="499465" y="132740"/>
                  </a:lnTo>
                  <a:lnTo>
                    <a:pt x="479983" y="91744"/>
                  </a:lnTo>
                  <a:lnTo>
                    <a:pt x="467753" y="47256"/>
                  </a:lnTo>
                  <a:lnTo>
                    <a:pt x="463499" y="0"/>
                  </a:lnTo>
                  <a:lnTo>
                    <a:pt x="456298" y="0"/>
                  </a:lnTo>
                  <a:lnTo>
                    <a:pt x="460654" y="48539"/>
                  </a:lnTo>
                  <a:lnTo>
                    <a:pt x="473240" y="94246"/>
                  </a:lnTo>
                  <a:lnTo>
                    <a:pt x="493255" y="136359"/>
                  </a:lnTo>
                  <a:lnTo>
                    <a:pt x="519938" y="174117"/>
                  </a:lnTo>
                  <a:lnTo>
                    <a:pt x="552526" y="206717"/>
                  </a:lnTo>
                  <a:lnTo>
                    <a:pt x="590245" y="233426"/>
                  </a:lnTo>
                  <a:lnTo>
                    <a:pt x="632320" y="253453"/>
                  </a:lnTo>
                  <a:lnTo>
                    <a:pt x="677976" y="266026"/>
                  </a:lnTo>
                  <a:lnTo>
                    <a:pt x="726452" y="270395"/>
                  </a:lnTo>
                  <a:lnTo>
                    <a:pt x="726452" y="263169"/>
                  </a:lnTo>
                  <a:close/>
                </a:path>
              </a:pathLst>
            </a:custGeom>
            <a:solidFill>
              <a:srgbClr val="FBDC0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endParaRPr>
            </a:p>
          </p:txBody>
        </p:sp>
        <p:pic>
          <p:nvPicPr>
            <p:cNvPr id="18" name="object 11">
              <a:extLst>
                <a:ext uri="{FF2B5EF4-FFF2-40B4-BE49-F238E27FC236}">
                  <a16:creationId xmlns:a16="http://schemas.microsoft.com/office/drawing/2014/main" id="{88ABD2FC-3E46-4C96-BE8F-8D5F28733418}"/>
                </a:ext>
              </a:extLst>
            </p:cNvPr>
            <p:cNvPicPr/>
            <p:nvPr/>
          </p:nvPicPr>
          <p:blipFill>
            <a:blip r:embed="rId5" cstate="print"/>
            <a:stretch>
              <a:fillRect/>
            </a:stretch>
          </p:blipFill>
          <p:spPr>
            <a:xfrm>
              <a:off x="1283007" y="333756"/>
              <a:ext cx="232070" cy="232301"/>
            </a:xfrm>
            <a:prstGeom prst="rect">
              <a:avLst/>
            </a:prstGeom>
          </p:spPr>
        </p:pic>
      </p:grpSp>
      <p:sp>
        <p:nvSpPr>
          <p:cNvPr id="19" name="object 8">
            <a:extLst>
              <a:ext uri="{FF2B5EF4-FFF2-40B4-BE49-F238E27FC236}">
                <a16:creationId xmlns:a16="http://schemas.microsoft.com/office/drawing/2014/main" id="{3B1CE3A8-146A-4ADA-8545-62AA3102E4FD}"/>
              </a:ext>
            </a:extLst>
          </p:cNvPr>
          <p:cNvSpPr txBox="1"/>
          <p:nvPr/>
        </p:nvSpPr>
        <p:spPr>
          <a:xfrm>
            <a:off x="1113372" y="370009"/>
            <a:ext cx="6410619" cy="367408"/>
          </a:xfrm>
          <a:prstGeom prst="rect">
            <a:avLst/>
          </a:prstGeom>
        </p:spPr>
        <p:txBody>
          <a:bodyPr vert="horz" wrap="square" lIns="0" tIns="13335" rIns="0" bIns="0" rtlCol="0">
            <a:spAutoFit/>
          </a:bodyPr>
          <a:lstStyle/>
          <a:p>
            <a:pPr marL="12700" marR="0" lvl="0" indent="0" defTabSz="914400" rtl="0" eaLnBrk="1" fontAlgn="auto" latinLnBrk="0" hangingPunct="1">
              <a:lnSpc>
                <a:spcPct val="100000"/>
              </a:lnSpc>
              <a:spcBef>
                <a:spcPts val="105"/>
              </a:spcBef>
              <a:spcAft>
                <a:spcPts val="0"/>
              </a:spcAft>
              <a:buClrTx/>
              <a:buSzTx/>
              <a:buFontTx/>
              <a:buNone/>
              <a:tabLst/>
              <a:defRPr/>
            </a:pPr>
            <a:r>
              <a:rPr lang="pt-BR" sz="2300" spc="-5" dirty="0">
                <a:solidFill>
                  <a:prstClr val="black"/>
                </a:solidFill>
                <a:latin typeface="Segoe UI Black"/>
                <a:cs typeface="Segoe UI Black"/>
              </a:rPr>
              <a:t>DORINATECA</a:t>
            </a:r>
            <a:endParaRPr kumimoji="0" lang="pt-BR" sz="2300" b="0" i="0" u="none" strike="noStrike" kern="1200" cap="none" spc="-5" normalizeH="0" baseline="0" noProof="0" dirty="0">
              <a:ln>
                <a:noFill/>
              </a:ln>
              <a:solidFill>
                <a:prstClr val="black"/>
              </a:solidFill>
              <a:effectLst/>
              <a:uLnTx/>
              <a:uFillTx/>
              <a:latin typeface="Segoe UI Black"/>
              <a:ea typeface="+mn-ea"/>
              <a:cs typeface="Segoe UI Black"/>
            </a:endParaRPr>
          </a:p>
        </p:txBody>
      </p:sp>
    </p:spTree>
    <p:extLst>
      <p:ext uri="{BB962C8B-B14F-4D97-AF65-F5344CB8AC3E}">
        <p14:creationId xmlns:p14="http://schemas.microsoft.com/office/powerpoint/2010/main" val="4341149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bject 8">
            <a:extLst>
              <a:ext uri="{FF2B5EF4-FFF2-40B4-BE49-F238E27FC236}">
                <a16:creationId xmlns:a16="http://schemas.microsoft.com/office/drawing/2014/main" id="{40D8CF23-6F8D-252B-E056-52B4989C8A22}"/>
              </a:ext>
            </a:extLst>
          </p:cNvPr>
          <p:cNvSpPr txBox="1"/>
          <p:nvPr/>
        </p:nvSpPr>
        <p:spPr>
          <a:xfrm>
            <a:off x="3101802" y="653756"/>
            <a:ext cx="5988396" cy="382797"/>
          </a:xfrm>
          <a:prstGeom prst="rect">
            <a:avLst/>
          </a:prstGeom>
        </p:spPr>
        <p:txBody>
          <a:bodyPr vert="horz" wrap="square" lIns="0" tIns="13335" rIns="0" bIns="0" rtlCol="0">
            <a:spAutoFit/>
          </a:bodyPr>
          <a:lstStyle/>
          <a:p>
            <a:pPr marL="12700" marR="0" lvl="0" indent="0" algn="ctr" defTabSz="914400" rtl="0" eaLnBrk="1" fontAlgn="auto" latinLnBrk="0" hangingPunct="1">
              <a:lnSpc>
                <a:spcPct val="100000"/>
              </a:lnSpc>
              <a:spcBef>
                <a:spcPts val="105"/>
              </a:spcBef>
              <a:spcAft>
                <a:spcPts val="0"/>
              </a:spcAft>
              <a:buClrTx/>
              <a:buSzTx/>
              <a:buFontTx/>
              <a:buNone/>
              <a:tabLst/>
              <a:defRPr/>
            </a:pPr>
            <a:r>
              <a:rPr kumimoji="0" lang="pt-BR" sz="2400" b="1" i="0" u="none" strike="noStrike" kern="1200" cap="none" spc="0" normalizeH="0" baseline="0" noProof="0" dirty="0">
                <a:ln>
                  <a:noFill/>
                </a:ln>
                <a:solidFill>
                  <a:prstClr val="black"/>
                </a:solidFill>
                <a:effectLst/>
                <a:uLnTx/>
                <a:uFillTx/>
                <a:ea typeface="+mn-ea"/>
                <a:cs typeface="Segoe UI Black"/>
              </a:rPr>
              <a:t>ACERVO</a:t>
            </a:r>
            <a:endParaRPr kumimoji="0" sz="2400" b="1" i="0" u="none" strike="noStrike" kern="1200" cap="none" spc="0" normalizeH="0" baseline="0" noProof="0" dirty="0">
              <a:ln>
                <a:noFill/>
              </a:ln>
              <a:solidFill>
                <a:prstClr val="black"/>
              </a:solidFill>
              <a:effectLst/>
              <a:uLnTx/>
              <a:uFillTx/>
              <a:ea typeface="+mn-ea"/>
              <a:cs typeface="Segoe UI Black"/>
            </a:endParaRPr>
          </a:p>
        </p:txBody>
      </p:sp>
      <p:graphicFrame>
        <p:nvGraphicFramePr>
          <p:cNvPr id="11" name="Gráfico 10" descr="Fundo branco. Parte superior com o título: &quot;ACERVO TOTAL MENSAL&quot;, em letras maiúsculas e em negrito. Abaixo gráfico de área amarelo mostrando o total do acervo mensal de janeiro a maio. No eixo horizontal estão os meses: Janeiro, Fevereiro, Março, Abril e Maio. No eixo vertical, o total de livros de cada mês. Os números são: Janeiro: 5735; Fevereiro: 5735; Março: 5737; Abril: 5767; Maio: 5770. O gráfico mostra um ligeiro aumento de março à maio, atingindo o pico em março. Fim da descrição." title="Audiodescrição"/>
          <p:cNvGraphicFramePr>
            <a:graphicFrameLocks/>
          </p:cNvGraphicFramePr>
          <p:nvPr/>
        </p:nvGraphicFramePr>
        <p:xfrm>
          <a:off x="720582" y="1121151"/>
          <a:ext cx="5169348" cy="355092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2" name="Gráfico 11" descr="Fundo branco. No topo, centralizado, está o título em letras maiúsculas, pretas e em negrito: &quot;ACERVO MENSAL POR FORMATO&quot;. Abaixo do subtítulo, há uma legenda horizontal com quatro palavras, cada uma acompanhada por um pequeno quadrado colorido: &quot;Epub&quot; (azul), &quot;Daisy&quot; (laranja), &quot;Braille&quot; (cinza) e &quot;Falado&quot; (amarelo). Na parte central da imagem, há um um gráfico de barras verticais. Cada barra representa um mês, com o nome do mês centralizado abaixo de cada barra, em letras maiúsculas e negrito: &quot;Janeiro&quot;, &quot;Fevereiro&quot;, &quot;Março&quot;, &quot;Abril&quot; e &quot;Maio&quot;. As barras são compostas por segmentos coloridos, de acordo com a legenda, mostrando a quantidade de livros em sistema de cada formato. Os números estão escritos dentro de cada segmento da barra, na cor preta. Números de downloads por mês e formato: Janeiro: Epub: 159; Daisy: 895; Braille: 974; Falado: 3707. Fevereiro: Epub: 159; Daisy: 895; Braille: 974; Falado: 3707. Março: Epub: 159; Daisy: 895; Braille: 974; Falado: 3709. Abril: Epub: 176; Daisy: 895; Braille: 974; Falado: 3722. Maio: Epub: 176; Daisy: 895; Braille: 974; Falado: 3725. &#10;Fim da descrição.&#10;" title="Audiodescrição"/>
          <p:cNvGraphicFramePr>
            <a:graphicFrameLocks/>
          </p:cNvGraphicFramePr>
          <p:nvPr/>
        </p:nvGraphicFramePr>
        <p:xfrm>
          <a:off x="6184568" y="1034791"/>
          <a:ext cx="5212082" cy="3982720"/>
        </p:xfrm>
        <a:graphic>
          <a:graphicData uri="http://schemas.openxmlformats.org/drawingml/2006/chart">
            <c:chart xmlns:c="http://schemas.openxmlformats.org/drawingml/2006/chart" xmlns:r="http://schemas.openxmlformats.org/officeDocument/2006/relationships" r:id="rId3"/>
          </a:graphicData>
        </a:graphic>
      </p:graphicFrame>
      <p:sp>
        <p:nvSpPr>
          <p:cNvPr id="14" name="CaixaDeTexto 13"/>
          <p:cNvSpPr txBox="1"/>
          <p:nvPr/>
        </p:nvSpPr>
        <p:spPr>
          <a:xfrm>
            <a:off x="782977" y="5881533"/>
            <a:ext cx="10261458" cy="646331"/>
          </a:xfrm>
          <a:prstGeom prst="rect">
            <a:avLst/>
          </a:prstGeom>
          <a:noFill/>
        </p:spPr>
        <p:txBody>
          <a:bodyPr wrap="square" rtlCol="0">
            <a:spAutoFit/>
          </a:bodyPr>
          <a:lstStyle/>
          <a:p>
            <a:pPr marR="0" lvl="0" algn="just" defTabSz="914400" rtl="0" eaLnBrk="1" fontAlgn="auto" latinLnBrk="0" hangingPunct="1">
              <a:lnSpc>
                <a:spcPct val="100000"/>
              </a:lnSpc>
              <a:spcBef>
                <a:spcPts val="0"/>
              </a:spcBef>
              <a:spcAft>
                <a:spcPts val="0"/>
              </a:spcAft>
              <a:buClrTx/>
              <a:buSzTx/>
              <a:tabLst/>
              <a:defRPr/>
            </a:pPr>
            <a:r>
              <a:rPr kumimoji="0" lang="pt-BR" sz="18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rPr>
              <a:t>O Acervo Total segue com ligeiras alterações em cada mês a partir de Março. Nos meses de Abril e Maio recebemos doações refletindo parte da quantidade mensal obtida.</a:t>
            </a:r>
          </a:p>
        </p:txBody>
      </p:sp>
      <p:sp>
        <p:nvSpPr>
          <p:cNvPr id="2" name="Retângulo 1"/>
          <p:cNvSpPr/>
          <p:nvPr/>
        </p:nvSpPr>
        <p:spPr>
          <a:xfrm>
            <a:off x="720582" y="4628230"/>
            <a:ext cx="4944494" cy="600164"/>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100" b="1" i="0" u="none" strike="noStrike" kern="1200" cap="none" spc="0" normalizeH="0" baseline="0" noProof="0" dirty="0">
                <a:ln>
                  <a:noFill/>
                </a:ln>
                <a:solidFill>
                  <a:prstClr val="black"/>
                </a:solidFill>
                <a:effectLst/>
                <a:uLnTx/>
                <a:uFillTx/>
                <a:latin typeface="Calibri" panose="020F0502020204030204"/>
                <a:ea typeface="+mn-ea"/>
                <a:cs typeface="+mn-cs"/>
              </a:rPr>
              <a:t>Descrição de imagem</a:t>
            </a:r>
            <a:r>
              <a:rPr kumimoji="0" lang="pt-BR" sz="1100" b="0" i="0" u="none" strike="noStrike" kern="1200" cap="none" spc="0" normalizeH="0" baseline="0" noProof="0" dirty="0">
                <a:ln>
                  <a:noFill/>
                </a:ln>
                <a:solidFill>
                  <a:prstClr val="black"/>
                </a:solidFill>
                <a:effectLst/>
                <a:uLnTx/>
                <a:uFillTx/>
                <a:latin typeface="Calibri" panose="020F0502020204030204"/>
                <a:ea typeface="+mn-ea"/>
                <a:cs typeface="+mn-cs"/>
              </a:rPr>
              <a:t>: gráfico de área amarelo no eixo horizontal estão os meses: Janeiro, Fevereiro, Março, Abril e Maio. No eixo vertical, o total de livros de cada mês : Janeiro: 5735; Fevereiro: 5735; Março: 5737; Abril: 5767; Maio: 5770. </a:t>
            </a:r>
          </a:p>
        </p:txBody>
      </p:sp>
      <p:sp>
        <p:nvSpPr>
          <p:cNvPr id="3" name="Retângulo 2"/>
          <p:cNvSpPr/>
          <p:nvPr/>
        </p:nvSpPr>
        <p:spPr>
          <a:xfrm>
            <a:off x="6409422" y="4548151"/>
            <a:ext cx="4868178" cy="938719"/>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100" b="1" i="0" u="none" strike="noStrike" kern="1200" cap="none" spc="0" normalizeH="0" baseline="0" noProof="0" dirty="0">
                <a:ln>
                  <a:noFill/>
                </a:ln>
                <a:solidFill>
                  <a:prstClr val="black"/>
                </a:solidFill>
                <a:effectLst/>
                <a:uLnTx/>
                <a:uFillTx/>
                <a:latin typeface="Calibri" panose="020F0502020204030204"/>
                <a:ea typeface="+mn-ea"/>
                <a:cs typeface="+mn-cs"/>
              </a:rPr>
              <a:t>Descrição de imagem: </a:t>
            </a:r>
            <a:r>
              <a:rPr kumimoji="0" lang="pt-BR" sz="1100" b="0" i="0" u="none" strike="noStrike" kern="1200" cap="none" spc="0" normalizeH="0" baseline="0" noProof="0" dirty="0">
                <a:ln>
                  <a:noFill/>
                </a:ln>
                <a:solidFill>
                  <a:prstClr val="black"/>
                </a:solidFill>
                <a:effectLst/>
                <a:uLnTx/>
                <a:uFillTx/>
                <a:latin typeface="Calibri" panose="020F0502020204030204"/>
                <a:ea typeface="+mn-ea"/>
                <a:cs typeface="+mn-cs"/>
              </a:rPr>
              <a:t>gráfico de barras horizontais empilhado com números de downloads por mês e formato: Janeiro: </a:t>
            </a:r>
            <a:r>
              <a:rPr kumimoji="0" lang="pt-BR" sz="1100" b="0" i="0" u="none" strike="noStrike" kern="1200" cap="none" spc="0" normalizeH="0" baseline="0" noProof="0" dirty="0" err="1">
                <a:ln>
                  <a:noFill/>
                </a:ln>
                <a:solidFill>
                  <a:prstClr val="black"/>
                </a:solidFill>
                <a:effectLst/>
                <a:uLnTx/>
                <a:uFillTx/>
                <a:latin typeface="Calibri" panose="020F0502020204030204"/>
                <a:ea typeface="+mn-ea"/>
                <a:cs typeface="+mn-cs"/>
              </a:rPr>
              <a:t>Epub</a:t>
            </a:r>
            <a:r>
              <a:rPr kumimoji="0" lang="pt-BR" sz="1100" b="0" i="0" u="none" strike="noStrike" kern="1200" cap="none" spc="0" normalizeH="0" baseline="0" noProof="0" dirty="0">
                <a:ln>
                  <a:noFill/>
                </a:ln>
                <a:solidFill>
                  <a:prstClr val="black"/>
                </a:solidFill>
                <a:effectLst/>
                <a:uLnTx/>
                <a:uFillTx/>
                <a:latin typeface="Calibri" panose="020F0502020204030204"/>
                <a:ea typeface="+mn-ea"/>
                <a:cs typeface="+mn-cs"/>
              </a:rPr>
              <a:t> 159; Daisy 895; Braille 974; Falado 3707. Fevereiro: </a:t>
            </a:r>
            <a:r>
              <a:rPr kumimoji="0" lang="pt-BR" sz="1100" b="0" i="0" u="none" strike="noStrike" kern="1200" cap="none" spc="0" normalizeH="0" baseline="0" noProof="0" dirty="0" err="1">
                <a:ln>
                  <a:noFill/>
                </a:ln>
                <a:solidFill>
                  <a:prstClr val="black"/>
                </a:solidFill>
                <a:effectLst/>
                <a:uLnTx/>
                <a:uFillTx/>
                <a:latin typeface="Calibri" panose="020F0502020204030204"/>
                <a:ea typeface="+mn-ea"/>
                <a:cs typeface="+mn-cs"/>
              </a:rPr>
              <a:t>Epub</a:t>
            </a:r>
            <a:r>
              <a:rPr kumimoji="0" lang="pt-BR" sz="1100" b="0" i="0" u="none" strike="noStrike" kern="1200" cap="none" spc="0" normalizeH="0" baseline="0" noProof="0" dirty="0">
                <a:ln>
                  <a:noFill/>
                </a:ln>
                <a:solidFill>
                  <a:prstClr val="black"/>
                </a:solidFill>
                <a:effectLst/>
                <a:uLnTx/>
                <a:uFillTx/>
                <a:latin typeface="Calibri" panose="020F0502020204030204"/>
                <a:ea typeface="+mn-ea"/>
                <a:cs typeface="+mn-cs"/>
              </a:rPr>
              <a:t> 159; Daisy 895; Braille 974; Falado 3707. Março: </a:t>
            </a:r>
            <a:r>
              <a:rPr kumimoji="0" lang="pt-BR" sz="1100" b="0" i="0" u="none" strike="noStrike" kern="1200" cap="none" spc="0" normalizeH="0" baseline="0" noProof="0" dirty="0" err="1">
                <a:ln>
                  <a:noFill/>
                </a:ln>
                <a:solidFill>
                  <a:prstClr val="black"/>
                </a:solidFill>
                <a:effectLst/>
                <a:uLnTx/>
                <a:uFillTx/>
                <a:latin typeface="Calibri" panose="020F0502020204030204"/>
                <a:ea typeface="+mn-ea"/>
                <a:cs typeface="+mn-cs"/>
              </a:rPr>
              <a:t>Epub</a:t>
            </a:r>
            <a:r>
              <a:rPr kumimoji="0" lang="pt-BR" sz="1100" b="0" i="0" u="none" strike="noStrike" kern="1200" cap="none" spc="0" normalizeH="0" baseline="0" noProof="0" dirty="0">
                <a:ln>
                  <a:noFill/>
                </a:ln>
                <a:solidFill>
                  <a:prstClr val="black"/>
                </a:solidFill>
                <a:effectLst/>
                <a:uLnTx/>
                <a:uFillTx/>
                <a:latin typeface="Calibri" panose="020F0502020204030204"/>
                <a:ea typeface="+mn-ea"/>
                <a:cs typeface="+mn-cs"/>
              </a:rPr>
              <a:t> 159; Daisy 895; Braille 974; Falado 3709. Abril: </a:t>
            </a:r>
            <a:r>
              <a:rPr kumimoji="0" lang="pt-BR" sz="1100" b="0" i="0" u="none" strike="noStrike" kern="1200" cap="none" spc="0" normalizeH="0" baseline="0" noProof="0" dirty="0" err="1">
                <a:ln>
                  <a:noFill/>
                </a:ln>
                <a:solidFill>
                  <a:prstClr val="black"/>
                </a:solidFill>
                <a:effectLst/>
                <a:uLnTx/>
                <a:uFillTx/>
                <a:latin typeface="Calibri" panose="020F0502020204030204"/>
                <a:ea typeface="+mn-ea"/>
                <a:cs typeface="+mn-cs"/>
              </a:rPr>
              <a:t>Epub</a:t>
            </a:r>
            <a:r>
              <a:rPr kumimoji="0" lang="pt-BR" sz="1100" b="0" i="0" u="none" strike="noStrike" kern="1200" cap="none" spc="0" normalizeH="0" baseline="0" noProof="0" dirty="0">
                <a:ln>
                  <a:noFill/>
                </a:ln>
                <a:solidFill>
                  <a:prstClr val="black"/>
                </a:solidFill>
                <a:effectLst/>
                <a:uLnTx/>
                <a:uFillTx/>
                <a:latin typeface="Calibri" panose="020F0502020204030204"/>
                <a:ea typeface="+mn-ea"/>
                <a:cs typeface="+mn-cs"/>
              </a:rPr>
              <a:t> 176; Daisy 895; Braille 974; Falado 3722. Maio: </a:t>
            </a:r>
            <a:r>
              <a:rPr kumimoji="0" lang="pt-BR" sz="1100" b="0" i="0" u="none" strike="noStrike" kern="1200" cap="none" spc="0" normalizeH="0" baseline="0" noProof="0" dirty="0" err="1">
                <a:ln>
                  <a:noFill/>
                </a:ln>
                <a:solidFill>
                  <a:prstClr val="black"/>
                </a:solidFill>
                <a:effectLst/>
                <a:uLnTx/>
                <a:uFillTx/>
                <a:latin typeface="Calibri" panose="020F0502020204030204"/>
                <a:ea typeface="+mn-ea"/>
                <a:cs typeface="+mn-cs"/>
              </a:rPr>
              <a:t>Epub</a:t>
            </a:r>
            <a:r>
              <a:rPr kumimoji="0" lang="pt-BR" sz="1100" b="0" i="0" u="none" strike="noStrike" kern="1200" cap="none" spc="0" normalizeH="0" baseline="0" noProof="0" dirty="0">
                <a:ln>
                  <a:noFill/>
                </a:ln>
                <a:solidFill>
                  <a:prstClr val="black"/>
                </a:solidFill>
                <a:effectLst/>
                <a:uLnTx/>
                <a:uFillTx/>
                <a:latin typeface="Calibri" panose="020F0502020204030204"/>
                <a:ea typeface="+mn-ea"/>
                <a:cs typeface="+mn-cs"/>
              </a:rPr>
              <a:t> 176; Daisy 895; Braille 974; Falado  3725. </a:t>
            </a:r>
          </a:p>
        </p:txBody>
      </p:sp>
      <p:grpSp>
        <p:nvGrpSpPr>
          <p:cNvPr id="15" name="object 9">
            <a:extLst>
              <a:ext uri="{FF2B5EF4-FFF2-40B4-BE49-F238E27FC236}">
                <a16:creationId xmlns:a16="http://schemas.microsoft.com/office/drawing/2014/main" id="{D3A588B2-13AD-4E60-A63C-DE28F838CDCE}"/>
              </a:ext>
            </a:extLst>
          </p:cNvPr>
          <p:cNvGrpSpPr/>
          <p:nvPr/>
        </p:nvGrpSpPr>
        <p:grpSpPr>
          <a:xfrm>
            <a:off x="213639" y="216425"/>
            <a:ext cx="727075" cy="727075"/>
            <a:chOff x="788625" y="333756"/>
            <a:chExt cx="727075" cy="727075"/>
          </a:xfrm>
        </p:grpSpPr>
        <p:sp>
          <p:nvSpPr>
            <p:cNvPr id="16" name="object 10">
              <a:extLst>
                <a:ext uri="{FF2B5EF4-FFF2-40B4-BE49-F238E27FC236}">
                  <a16:creationId xmlns:a16="http://schemas.microsoft.com/office/drawing/2014/main" id="{BE571662-4BA3-4D1F-804A-153FC03F15A8}"/>
                </a:ext>
              </a:extLst>
            </p:cNvPr>
            <p:cNvSpPr/>
            <p:nvPr/>
          </p:nvSpPr>
          <p:spPr>
            <a:xfrm>
              <a:off x="788619" y="333768"/>
              <a:ext cx="727075" cy="727075"/>
            </a:xfrm>
            <a:custGeom>
              <a:avLst/>
              <a:gdLst/>
              <a:ahLst/>
              <a:cxnLst/>
              <a:rect l="l" t="t" r="r" b="b"/>
              <a:pathLst>
                <a:path w="727075" h="727075">
                  <a:moveTo>
                    <a:pt x="726452" y="719670"/>
                  </a:moveTo>
                  <a:lnTo>
                    <a:pt x="679246" y="718134"/>
                  </a:lnTo>
                  <a:lnTo>
                    <a:pt x="632828" y="713600"/>
                  </a:lnTo>
                  <a:lnTo>
                    <a:pt x="587324" y="706145"/>
                  </a:lnTo>
                  <a:lnTo>
                    <a:pt x="542810" y="695883"/>
                  </a:lnTo>
                  <a:lnTo>
                    <a:pt x="499376" y="682904"/>
                  </a:lnTo>
                  <a:lnTo>
                    <a:pt x="457136" y="667308"/>
                  </a:lnTo>
                  <a:lnTo>
                    <a:pt x="416166" y="649185"/>
                  </a:lnTo>
                  <a:lnTo>
                    <a:pt x="376580" y="628624"/>
                  </a:lnTo>
                  <a:lnTo>
                    <a:pt x="338467" y="605726"/>
                  </a:lnTo>
                  <a:lnTo>
                    <a:pt x="301917" y="580605"/>
                  </a:lnTo>
                  <a:lnTo>
                    <a:pt x="267042" y="553326"/>
                  </a:lnTo>
                  <a:lnTo>
                    <a:pt x="233921" y="524002"/>
                  </a:lnTo>
                  <a:lnTo>
                    <a:pt x="202653" y="492734"/>
                  </a:lnTo>
                  <a:lnTo>
                    <a:pt x="173329" y="459600"/>
                  </a:lnTo>
                  <a:lnTo>
                    <a:pt x="146062" y="424700"/>
                  </a:lnTo>
                  <a:lnTo>
                    <a:pt x="120929" y="388150"/>
                  </a:lnTo>
                  <a:lnTo>
                    <a:pt x="98044" y="350024"/>
                  </a:lnTo>
                  <a:lnTo>
                    <a:pt x="77495" y="310426"/>
                  </a:lnTo>
                  <a:lnTo>
                    <a:pt x="59359" y="269443"/>
                  </a:lnTo>
                  <a:lnTo>
                    <a:pt x="43764" y="227177"/>
                  </a:lnTo>
                  <a:lnTo>
                    <a:pt x="30784" y="183730"/>
                  </a:lnTo>
                  <a:lnTo>
                    <a:pt x="20523" y="139192"/>
                  </a:lnTo>
                  <a:lnTo>
                    <a:pt x="13081" y="93662"/>
                  </a:lnTo>
                  <a:lnTo>
                    <a:pt x="8547" y="47231"/>
                  </a:lnTo>
                  <a:lnTo>
                    <a:pt x="7010" y="0"/>
                  </a:lnTo>
                  <a:lnTo>
                    <a:pt x="0" y="0"/>
                  </a:lnTo>
                  <a:lnTo>
                    <a:pt x="1549" y="47701"/>
                  </a:lnTo>
                  <a:lnTo>
                    <a:pt x="6134" y="94589"/>
                  </a:lnTo>
                  <a:lnTo>
                    <a:pt x="13652" y="140576"/>
                  </a:lnTo>
                  <a:lnTo>
                    <a:pt x="24003" y="185547"/>
                  </a:lnTo>
                  <a:lnTo>
                    <a:pt x="37109" y="229425"/>
                  </a:lnTo>
                  <a:lnTo>
                    <a:pt x="52857" y="272097"/>
                  </a:lnTo>
                  <a:lnTo>
                    <a:pt x="71158" y="313474"/>
                  </a:lnTo>
                  <a:lnTo>
                    <a:pt x="91909" y="353466"/>
                  </a:lnTo>
                  <a:lnTo>
                    <a:pt x="115023" y="391960"/>
                  </a:lnTo>
                  <a:lnTo>
                    <a:pt x="140385" y="428879"/>
                  </a:lnTo>
                  <a:lnTo>
                    <a:pt x="167919" y="464108"/>
                  </a:lnTo>
                  <a:lnTo>
                    <a:pt x="197523" y="497560"/>
                  </a:lnTo>
                  <a:lnTo>
                    <a:pt x="229095" y="529132"/>
                  </a:lnTo>
                  <a:lnTo>
                    <a:pt x="262534" y="558736"/>
                  </a:lnTo>
                  <a:lnTo>
                    <a:pt x="297751" y="586270"/>
                  </a:lnTo>
                  <a:lnTo>
                    <a:pt x="334657" y="611644"/>
                  </a:lnTo>
                  <a:lnTo>
                    <a:pt x="373138" y="634758"/>
                  </a:lnTo>
                  <a:lnTo>
                    <a:pt x="413118" y="655510"/>
                  </a:lnTo>
                  <a:lnTo>
                    <a:pt x="454482" y="673811"/>
                  </a:lnTo>
                  <a:lnTo>
                    <a:pt x="497128" y="689559"/>
                  </a:lnTo>
                  <a:lnTo>
                    <a:pt x="540994" y="702665"/>
                  </a:lnTo>
                  <a:lnTo>
                    <a:pt x="585939" y="713028"/>
                  </a:lnTo>
                  <a:lnTo>
                    <a:pt x="631901" y="720547"/>
                  </a:lnTo>
                  <a:lnTo>
                    <a:pt x="678776" y="725119"/>
                  </a:lnTo>
                  <a:lnTo>
                    <a:pt x="726452" y="726668"/>
                  </a:lnTo>
                  <a:lnTo>
                    <a:pt x="726452" y="719670"/>
                  </a:lnTo>
                  <a:close/>
                </a:path>
                <a:path w="727075" h="727075">
                  <a:moveTo>
                    <a:pt x="726452" y="681583"/>
                  </a:moveTo>
                  <a:lnTo>
                    <a:pt x="677887" y="679869"/>
                  </a:lnTo>
                  <a:lnTo>
                    <a:pt x="630237" y="674801"/>
                  </a:lnTo>
                  <a:lnTo>
                    <a:pt x="583603" y="666496"/>
                  </a:lnTo>
                  <a:lnTo>
                    <a:pt x="538111" y="655066"/>
                  </a:lnTo>
                  <a:lnTo>
                    <a:pt x="493864" y="640638"/>
                  </a:lnTo>
                  <a:lnTo>
                    <a:pt x="451002" y="623328"/>
                  </a:lnTo>
                  <a:lnTo>
                    <a:pt x="409625" y="603237"/>
                  </a:lnTo>
                  <a:lnTo>
                    <a:pt x="369849" y="580504"/>
                  </a:lnTo>
                  <a:lnTo>
                    <a:pt x="331800" y="555218"/>
                  </a:lnTo>
                  <a:lnTo>
                    <a:pt x="295592" y="527519"/>
                  </a:lnTo>
                  <a:lnTo>
                    <a:pt x="261327" y="497509"/>
                  </a:lnTo>
                  <a:lnTo>
                    <a:pt x="229146" y="465315"/>
                  </a:lnTo>
                  <a:lnTo>
                    <a:pt x="199148" y="431050"/>
                  </a:lnTo>
                  <a:lnTo>
                    <a:pt x="171450" y="394830"/>
                  </a:lnTo>
                  <a:lnTo>
                    <a:pt x="146177" y="356768"/>
                  </a:lnTo>
                  <a:lnTo>
                    <a:pt x="123444" y="316979"/>
                  </a:lnTo>
                  <a:lnTo>
                    <a:pt x="103352" y="275577"/>
                  </a:lnTo>
                  <a:lnTo>
                    <a:pt x="86042" y="232702"/>
                  </a:lnTo>
                  <a:lnTo>
                    <a:pt x="71615" y="188442"/>
                  </a:lnTo>
                  <a:lnTo>
                    <a:pt x="60185" y="142925"/>
                  </a:lnTo>
                  <a:lnTo>
                    <a:pt x="51892" y="96266"/>
                  </a:lnTo>
                  <a:lnTo>
                    <a:pt x="46824" y="48590"/>
                  </a:lnTo>
                  <a:lnTo>
                    <a:pt x="45097" y="0"/>
                  </a:lnTo>
                  <a:lnTo>
                    <a:pt x="37871" y="0"/>
                  </a:lnTo>
                  <a:lnTo>
                    <a:pt x="39471" y="47066"/>
                  </a:lnTo>
                  <a:lnTo>
                    <a:pt x="44183" y="93294"/>
                  </a:lnTo>
                  <a:lnTo>
                    <a:pt x="51904" y="138595"/>
                  </a:lnTo>
                  <a:lnTo>
                    <a:pt x="62534" y="182841"/>
                  </a:lnTo>
                  <a:lnTo>
                    <a:pt x="75971" y="225933"/>
                  </a:lnTo>
                  <a:lnTo>
                    <a:pt x="92113" y="267779"/>
                  </a:lnTo>
                  <a:lnTo>
                    <a:pt x="110845" y="308279"/>
                  </a:lnTo>
                  <a:lnTo>
                    <a:pt x="132080" y="347306"/>
                  </a:lnTo>
                  <a:lnTo>
                    <a:pt x="155702" y="384771"/>
                  </a:lnTo>
                  <a:lnTo>
                    <a:pt x="181610" y="420573"/>
                  </a:lnTo>
                  <a:lnTo>
                    <a:pt x="209702" y="454609"/>
                  </a:lnTo>
                  <a:lnTo>
                    <a:pt x="239877" y="486765"/>
                  </a:lnTo>
                  <a:lnTo>
                    <a:pt x="272034" y="516940"/>
                  </a:lnTo>
                  <a:lnTo>
                    <a:pt x="306057" y="545045"/>
                  </a:lnTo>
                  <a:lnTo>
                    <a:pt x="341845" y="570953"/>
                  </a:lnTo>
                  <a:lnTo>
                    <a:pt x="379298" y="594588"/>
                  </a:lnTo>
                  <a:lnTo>
                    <a:pt x="418325" y="615823"/>
                  </a:lnTo>
                  <a:lnTo>
                    <a:pt x="458800" y="634555"/>
                  </a:lnTo>
                  <a:lnTo>
                    <a:pt x="500621" y="650697"/>
                  </a:lnTo>
                  <a:lnTo>
                    <a:pt x="543699" y="664133"/>
                  </a:lnTo>
                  <a:lnTo>
                    <a:pt x="587933" y="674763"/>
                  </a:lnTo>
                  <a:lnTo>
                    <a:pt x="633196" y="682485"/>
                  </a:lnTo>
                  <a:lnTo>
                    <a:pt x="679411" y="687197"/>
                  </a:lnTo>
                  <a:lnTo>
                    <a:pt x="726452" y="688797"/>
                  </a:lnTo>
                  <a:lnTo>
                    <a:pt x="726452" y="681583"/>
                  </a:lnTo>
                  <a:close/>
                </a:path>
                <a:path w="727075" h="727075">
                  <a:moveTo>
                    <a:pt x="726452" y="643699"/>
                  </a:moveTo>
                  <a:lnTo>
                    <a:pt x="678522" y="641934"/>
                  </a:lnTo>
                  <a:lnTo>
                    <a:pt x="631520" y="636714"/>
                  </a:lnTo>
                  <a:lnTo>
                    <a:pt x="585597" y="628154"/>
                  </a:lnTo>
                  <a:lnTo>
                    <a:pt x="540867" y="616407"/>
                  </a:lnTo>
                  <a:lnTo>
                    <a:pt x="497459" y="601560"/>
                  </a:lnTo>
                  <a:lnTo>
                    <a:pt x="455485" y="583780"/>
                  </a:lnTo>
                  <a:lnTo>
                    <a:pt x="415086" y="563168"/>
                  </a:lnTo>
                  <a:lnTo>
                    <a:pt x="376389" y="539851"/>
                  </a:lnTo>
                  <a:lnTo>
                    <a:pt x="339509" y="513956"/>
                  </a:lnTo>
                  <a:lnTo>
                    <a:pt x="304571" y="485609"/>
                  </a:lnTo>
                  <a:lnTo>
                    <a:pt x="271716" y="454939"/>
                  </a:lnTo>
                  <a:lnTo>
                    <a:pt x="241058" y="422071"/>
                  </a:lnTo>
                  <a:lnTo>
                    <a:pt x="212712" y="387121"/>
                  </a:lnTo>
                  <a:lnTo>
                    <a:pt x="186829" y="350227"/>
                  </a:lnTo>
                  <a:lnTo>
                    <a:pt x="163512" y="311518"/>
                  </a:lnTo>
                  <a:lnTo>
                    <a:pt x="142900" y="271106"/>
                  </a:lnTo>
                  <a:lnTo>
                    <a:pt x="125120" y="229120"/>
                  </a:lnTo>
                  <a:lnTo>
                    <a:pt x="110286" y="185686"/>
                  </a:lnTo>
                  <a:lnTo>
                    <a:pt x="98526" y="140931"/>
                  </a:lnTo>
                  <a:lnTo>
                    <a:pt x="89979" y="94983"/>
                  </a:lnTo>
                  <a:lnTo>
                    <a:pt x="84747" y="47955"/>
                  </a:lnTo>
                  <a:lnTo>
                    <a:pt x="82981" y="0"/>
                  </a:lnTo>
                  <a:lnTo>
                    <a:pt x="75971" y="0"/>
                  </a:lnTo>
                  <a:lnTo>
                    <a:pt x="77762" y="48488"/>
                  </a:lnTo>
                  <a:lnTo>
                    <a:pt x="83045" y="96037"/>
                  </a:lnTo>
                  <a:lnTo>
                    <a:pt x="91681" y="142481"/>
                  </a:lnTo>
                  <a:lnTo>
                    <a:pt x="103568" y="187731"/>
                  </a:lnTo>
                  <a:lnTo>
                    <a:pt x="118554" y="231648"/>
                  </a:lnTo>
                  <a:lnTo>
                    <a:pt x="136537" y="274091"/>
                  </a:lnTo>
                  <a:lnTo>
                    <a:pt x="157365" y="314947"/>
                  </a:lnTo>
                  <a:lnTo>
                    <a:pt x="180936" y="354076"/>
                  </a:lnTo>
                  <a:lnTo>
                    <a:pt x="207098" y="391375"/>
                  </a:lnTo>
                  <a:lnTo>
                    <a:pt x="235737" y="426694"/>
                  </a:lnTo>
                  <a:lnTo>
                    <a:pt x="266738" y="459917"/>
                  </a:lnTo>
                  <a:lnTo>
                    <a:pt x="299948" y="490918"/>
                  </a:lnTo>
                  <a:lnTo>
                    <a:pt x="335254" y="519569"/>
                  </a:lnTo>
                  <a:lnTo>
                    <a:pt x="372541" y="545744"/>
                  </a:lnTo>
                  <a:lnTo>
                    <a:pt x="411670" y="569302"/>
                  </a:lnTo>
                  <a:lnTo>
                    <a:pt x="452501" y="590143"/>
                  </a:lnTo>
                  <a:lnTo>
                    <a:pt x="494931" y="608126"/>
                  </a:lnTo>
                  <a:lnTo>
                    <a:pt x="538822" y="623112"/>
                  </a:lnTo>
                  <a:lnTo>
                    <a:pt x="584047" y="635000"/>
                  </a:lnTo>
                  <a:lnTo>
                    <a:pt x="630478" y="643636"/>
                  </a:lnTo>
                  <a:lnTo>
                    <a:pt x="677989" y="648919"/>
                  </a:lnTo>
                  <a:lnTo>
                    <a:pt x="726452" y="650709"/>
                  </a:lnTo>
                  <a:lnTo>
                    <a:pt x="726452" y="643699"/>
                  </a:lnTo>
                  <a:close/>
                </a:path>
                <a:path w="727075" h="727075">
                  <a:moveTo>
                    <a:pt x="726452" y="605586"/>
                  </a:moveTo>
                  <a:lnTo>
                    <a:pt x="679234" y="603770"/>
                  </a:lnTo>
                  <a:lnTo>
                    <a:pt x="632993" y="598373"/>
                  </a:lnTo>
                  <a:lnTo>
                    <a:pt x="587857" y="589572"/>
                  </a:lnTo>
                  <a:lnTo>
                    <a:pt x="543979" y="577469"/>
                  </a:lnTo>
                  <a:lnTo>
                    <a:pt x="501484" y="562203"/>
                  </a:lnTo>
                  <a:lnTo>
                    <a:pt x="460514" y="543941"/>
                  </a:lnTo>
                  <a:lnTo>
                    <a:pt x="421208" y="522782"/>
                  </a:lnTo>
                  <a:lnTo>
                    <a:pt x="383692" y="498881"/>
                  </a:lnTo>
                  <a:lnTo>
                    <a:pt x="348107" y="472363"/>
                  </a:lnTo>
                  <a:lnTo>
                    <a:pt x="314591" y="443382"/>
                  </a:lnTo>
                  <a:lnTo>
                    <a:pt x="283260" y="412051"/>
                  </a:lnTo>
                  <a:lnTo>
                    <a:pt x="254279" y="378523"/>
                  </a:lnTo>
                  <a:lnTo>
                    <a:pt x="227774" y="342925"/>
                  </a:lnTo>
                  <a:lnTo>
                    <a:pt x="203885" y="305396"/>
                  </a:lnTo>
                  <a:lnTo>
                    <a:pt x="182727" y="266065"/>
                  </a:lnTo>
                  <a:lnTo>
                    <a:pt x="164452" y="225082"/>
                  </a:lnTo>
                  <a:lnTo>
                    <a:pt x="149199" y="182575"/>
                  </a:lnTo>
                  <a:lnTo>
                    <a:pt x="137096" y="138671"/>
                  </a:lnTo>
                  <a:lnTo>
                    <a:pt x="128295" y="93522"/>
                  </a:lnTo>
                  <a:lnTo>
                    <a:pt x="122897" y="47244"/>
                  </a:lnTo>
                  <a:lnTo>
                    <a:pt x="121081" y="0"/>
                  </a:lnTo>
                  <a:lnTo>
                    <a:pt x="114071" y="0"/>
                  </a:lnTo>
                  <a:lnTo>
                    <a:pt x="115912" y="47802"/>
                  </a:lnTo>
                  <a:lnTo>
                    <a:pt x="121361" y="94615"/>
                  </a:lnTo>
                  <a:lnTo>
                    <a:pt x="130276" y="140296"/>
                  </a:lnTo>
                  <a:lnTo>
                    <a:pt x="142519" y="184708"/>
                  </a:lnTo>
                  <a:lnTo>
                    <a:pt x="157937" y="227723"/>
                  </a:lnTo>
                  <a:lnTo>
                    <a:pt x="176415" y="269176"/>
                  </a:lnTo>
                  <a:lnTo>
                    <a:pt x="197815" y="308965"/>
                  </a:lnTo>
                  <a:lnTo>
                    <a:pt x="221983" y="346925"/>
                  </a:lnTo>
                  <a:lnTo>
                    <a:pt x="248793" y="382930"/>
                  </a:lnTo>
                  <a:lnTo>
                    <a:pt x="278104" y="416852"/>
                  </a:lnTo>
                  <a:lnTo>
                    <a:pt x="309791" y="448538"/>
                  </a:lnTo>
                  <a:lnTo>
                    <a:pt x="343700" y="477850"/>
                  </a:lnTo>
                  <a:lnTo>
                    <a:pt x="379691" y="504672"/>
                  </a:lnTo>
                  <a:lnTo>
                    <a:pt x="417639" y="528840"/>
                  </a:lnTo>
                  <a:lnTo>
                    <a:pt x="457403" y="550240"/>
                  </a:lnTo>
                  <a:lnTo>
                    <a:pt x="498856" y="568718"/>
                  </a:lnTo>
                  <a:lnTo>
                    <a:pt x="541845" y="584149"/>
                  </a:lnTo>
                  <a:lnTo>
                    <a:pt x="586232" y="596392"/>
                  </a:lnTo>
                  <a:lnTo>
                    <a:pt x="631888" y="605294"/>
                  </a:lnTo>
                  <a:lnTo>
                    <a:pt x="678675" y="610743"/>
                  </a:lnTo>
                  <a:lnTo>
                    <a:pt x="726452" y="612597"/>
                  </a:lnTo>
                  <a:lnTo>
                    <a:pt x="726452" y="605586"/>
                  </a:lnTo>
                  <a:close/>
                </a:path>
                <a:path w="727075" h="727075">
                  <a:moveTo>
                    <a:pt x="726452" y="567499"/>
                  </a:moveTo>
                  <a:lnTo>
                    <a:pt x="677595" y="565416"/>
                  </a:lnTo>
                  <a:lnTo>
                    <a:pt x="629881" y="559269"/>
                  </a:lnTo>
                  <a:lnTo>
                    <a:pt x="583463" y="549236"/>
                  </a:lnTo>
                  <a:lnTo>
                    <a:pt x="538543" y="535482"/>
                  </a:lnTo>
                  <a:lnTo>
                    <a:pt x="495261" y="518185"/>
                  </a:lnTo>
                  <a:lnTo>
                    <a:pt x="453809" y="497509"/>
                  </a:lnTo>
                  <a:lnTo>
                    <a:pt x="414350" y="473633"/>
                  </a:lnTo>
                  <a:lnTo>
                    <a:pt x="377063" y="446735"/>
                  </a:lnTo>
                  <a:lnTo>
                    <a:pt x="342112" y="416979"/>
                  </a:lnTo>
                  <a:lnTo>
                    <a:pt x="309676" y="384530"/>
                  </a:lnTo>
                  <a:lnTo>
                    <a:pt x="279920" y="349567"/>
                  </a:lnTo>
                  <a:lnTo>
                    <a:pt x="253034" y="312267"/>
                  </a:lnTo>
                  <a:lnTo>
                    <a:pt x="229158" y="272796"/>
                  </a:lnTo>
                  <a:lnTo>
                    <a:pt x="208495" y="231330"/>
                  </a:lnTo>
                  <a:lnTo>
                    <a:pt x="191198" y="188023"/>
                  </a:lnTo>
                  <a:lnTo>
                    <a:pt x="177444" y="143065"/>
                  </a:lnTo>
                  <a:lnTo>
                    <a:pt x="167411" y="96634"/>
                  </a:lnTo>
                  <a:lnTo>
                    <a:pt x="161264" y="48882"/>
                  </a:lnTo>
                  <a:lnTo>
                    <a:pt x="159169" y="0"/>
                  </a:lnTo>
                  <a:lnTo>
                    <a:pt x="151942" y="0"/>
                  </a:lnTo>
                  <a:lnTo>
                    <a:pt x="153860" y="47053"/>
                  </a:lnTo>
                  <a:lnTo>
                    <a:pt x="159486" y="93078"/>
                  </a:lnTo>
                  <a:lnTo>
                    <a:pt x="168681" y="137909"/>
                  </a:lnTo>
                  <a:lnTo>
                    <a:pt x="181305" y="181419"/>
                  </a:lnTo>
                  <a:lnTo>
                    <a:pt x="197192" y="223456"/>
                  </a:lnTo>
                  <a:lnTo>
                    <a:pt x="216204" y="263855"/>
                  </a:lnTo>
                  <a:lnTo>
                    <a:pt x="238188" y="302475"/>
                  </a:lnTo>
                  <a:lnTo>
                    <a:pt x="262991" y="339166"/>
                  </a:lnTo>
                  <a:lnTo>
                    <a:pt x="290474" y="373773"/>
                  </a:lnTo>
                  <a:lnTo>
                    <a:pt x="320484" y="406158"/>
                  </a:lnTo>
                  <a:lnTo>
                    <a:pt x="352856" y="436168"/>
                  </a:lnTo>
                  <a:lnTo>
                    <a:pt x="387464" y="463651"/>
                  </a:lnTo>
                  <a:lnTo>
                    <a:pt x="424141" y="488467"/>
                  </a:lnTo>
                  <a:lnTo>
                    <a:pt x="462749" y="510451"/>
                  </a:lnTo>
                  <a:lnTo>
                    <a:pt x="503123" y="529463"/>
                  </a:lnTo>
                  <a:lnTo>
                    <a:pt x="545134" y="545363"/>
                  </a:lnTo>
                  <a:lnTo>
                    <a:pt x="588619" y="557974"/>
                  </a:lnTo>
                  <a:lnTo>
                    <a:pt x="633437" y="567169"/>
                  </a:lnTo>
                  <a:lnTo>
                    <a:pt x="679424" y="572808"/>
                  </a:lnTo>
                  <a:lnTo>
                    <a:pt x="726452" y="574713"/>
                  </a:lnTo>
                  <a:lnTo>
                    <a:pt x="726452" y="567499"/>
                  </a:lnTo>
                  <a:close/>
                </a:path>
                <a:path w="727075" h="727075">
                  <a:moveTo>
                    <a:pt x="726452" y="529386"/>
                  </a:moveTo>
                  <a:lnTo>
                    <a:pt x="678383" y="527227"/>
                  </a:lnTo>
                  <a:lnTo>
                    <a:pt x="631494" y="520839"/>
                  </a:lnTo>
                  <a:lnTo>
                    <a:pt x="585990" y="510451"/>
                  </a:lnTo>
                  <a:lnTo>
                    <a:pt x="542061" y="496214"/>
                  </a:lnTo>
                  <a:lnTo>
                    <a:pt x="499872" y="478332"/>
                  </a:lnTo>
                  <a:lnTo>
                    <a:pt x="459638" y="456996"/>
                  </a:lnTo>
                  <a:lnTo>
                    <a:pt x="421538" y="432396"/>
                  </a:lnTo>
                  <a:lnTo>
                    <a:pt x="385762" y="404710"/>
                  </a:lnTo>
                  <a:lnTo>
                    <a:pt x="352501" y="374142"/>
                  </a:lnTo>
                  <a:lnTo>
                    <a:pt x="321932" y="340868"/>
                  </a:lnTo>
                  <a:lnTo>
                    <a:pt x="294259" y="305079"/>
                  </a:lnTo>
                  <a:lnTo>
                    <a:pt x="269659" y="266966"/>
                  </a:lnTo>
                  <a:lnTo>
                    <a:pt x="248323" y="226707"/>
                  </a:lnTo>
                  <a:lnTo>
                    <a:pt x="230454" y="184518"/>
                  </a:lnTo>
                  <a:lnTo>
                    <a:pt x="216217" y="140550"/>
                  </a:lnTo>
                  <a:lnTo>
                    <a:pt x="205816" y="95021"/>
                  </a:lnTo>
                  <a:lnTo>
                    <a:pt x="199440" y="48107"/>
                  </a:lnTo>
                  <a:lnTo>
                    <a:pt x="197269" y="0"/>
                  </a:lnTo>
                  <a:lnTo>
                    <a:pt x="190042" y="0"/>
                  </a:lnTo>
                  <a:lnTo>
                    <a:pt x="192239" y="48755"/>
                  </a:lnTo>
                  <a:lnTo>
                    <a:pt x="198704" y="96304"/>
                  </a:lnTo>
                  <a:lnTo>
                    <a:pt x="209257" y="142455"/>
                  </a:lnTo>
                  <a:lnTo>
                    <a:pt x="223685" y="187020"/>
                  </a:lnTo>
                  <a:lnTo>
                    <a:pt x="241808" y="229793"/>
                  </a:lnTo>
                  <a:lnTo>
                    <a:pt x="263436" y="270586"/>
                  </a:lnTo>
                  <a:lnTo>
                    <a:pt x="288366" y="309232"/>
                  </a:lnTo>
                  <a:lnTo>
                    <a:pt x="316420" y="345503"/>
                  </a:lnTo>
                  <a:lnTo>
                    <a:pt x="347408" y="379234"/>
                  </a:lnTo>
                  <a:lnTo>
                    <a:pt x="381127" y="410235"/>
                  </a:lnTo>
                  <a:lnTo>
                    <a:pt x="417398" y="438289"/>
                  </a:lnTo>
                  <a:lnTo>
                    <a:pt x="456018" y="463232"/>
                  </a:lnTo>
                  <a:lnTo>
                    <a:pt x="496798" y="484860"/>
                  </a:lnTo>
                  <a:lnTo>
                    <a:pt x="539559" y="502996"/>
                  </a:lnTo>
                  <a:lnTo>
                    <a:pt x="584085" y="517423"/>
                  </a:lnTo>
                  <a:lnTo>
                    <a:pt x="630212" y="527964"/>
                  </a:lnTo>
                  <a:lnTo>
                    <a:pt x="677722" y="534428"/>
                  </a:lnTo>
                  <a:lnTo>
                    <a:pt x="726452" y="536625"/>
                  </a:lnTo>
                  <a:lnTo>
                    <a:pt x="726452" y="529386"/>
                  </a:lnTo>
                  <a:close/>
                </a:path>
                <a:path w="727075" h="727075">
                  <a:moveTo>
                    <a:pt x="726452" y="491540"/>
                  </a:moveTo>
                  <a:lnTo>
                    <a:pt x="679221" y="489280"/>
                  </a:lnTo>
                  <a:lnTo>
                    <a:pt x="633234" y="482650"/>
                  </a:lnTo>
                  <a:lnTo>
                    <a:pt x="588708" y="471855"/>
                  </a:lnTo>
                  <a:lnTo>
                    <a:pt x="545858" y="457098"/>
                  </a:lnTo>
                  <a:lnTo>
                    <a:pt x="504888" y="438607"/>
                  </a:lnTo>
                  <a:lnTo>
                    <a:pt x="465988" y="416560"/>
                  </a:lnTo>
                  <a:lnTo>
                    <a:pt x="429387" y="391185"/>
                  </a:lnTo>
                  <a:lnTo>
                    <a:pt x="395287" y="362686"/>
                  </a:lnTo>
                  <a:lnTo>
                    <a:pt x="363893" y="331266"/>
                  </a:lnTo>
                  <a:lnTo>
                    <a:pt x="335419" y="297154"/>
                  </a:lnTo>
                  <a:lnTo>
                    <a:pt x="310057" y="260527"/>
                  </a:lnTo>
                  <a:lnTo>
                    <a:pt x="288036" y="221615"/>
                  </a:lnTo>
                  <a:lnTo>
                    <a:pt x="269557" y="180619"/>
                  </a:lnTo>
                  <a:lnTo>
                    <a:pt x="254812" y="137756"/>
                  </a:lnTo>
                  <a:lnTo>
                    <a:pt x="244030" y="93218"/>
                  </a:lnTo>
                  <a:lnTo>
                    <a:pt x="237401" y="47231"/>
                  </a:lnTo>
                  <a:lnTo>
                    <a:pt x="235153" y="0"/>
                  </a:lnTo>
                  <a:lnTo>
                    <a:pt x="228142" y="0"/>
                  </a:lnTo>
                  <a:lnTo>
                    <a:pt x="230428" y="47917"/>
                  </a:lnTo>
                  <a:lnTo>
                    <a:pt x="237147" y="94576"/>
                  </a:lnTo>
                  <a:lnTo>
                    <a:pt x="248094" y="139750"/>
                  </a:lnTo>
                  <a:lnTo>
                    <a:pt x="263055" y="183235"/>
                  </a:lnTo>
                  <a:lnTo>
                    <a:pt x="281813" y="224815"/>
                  </a:lnTo>
                  <a:lnTo>
                    <a:pt x="304152" y="264274"/>
                  </a:lnTo>
                  <a:lnTo>
                    <a:pt x="329882" y="301421"/>
                  </a:lnTo>
                  <a:lnTo>
                    <a:pt x="358775" y="336029"/>
                  </a:lnTo>
                  <a:lnTo>
                    <a:pt x="390613" y="367880"/>
                  </a:lnTo>
                  <a:lnTo>
                    <a:pt x="425208" y="396786"/>
                  </a:lnTo>
                  <a:lnTo>
                    <a:pt x="462330" y="422516"/>
                  </a:lnTo>
                  <a:lnTo>
                    <a:pt x="501777" y="444868"/>
                  </a:lnTo>
                  <a:lnTo>
                    <a:pt x="543331" y="463626"/>
                  </a:lnTo>
                  <a:lnTo>
                    <a:pt x="586790" y="478586"/>
                  </a:lnTo>
                  <a:lnTo>
                    <a:pt x="631939" y="489534"/>
                  </a:lnTo>
                  <a:lnTo>
                    <a:pt x="678561" y="496252"/>
                  </a:lnTo>
                  <a:lnTo>
                    <a:pt x="726452" y="498538"/>
                  </a:lnTo>
                  <a:lnTo>
                    <a:pt x="726452" y="491540"/>
                  </a:lnTo>
                  <a:close/>
                </a:path>
                <a:path w="727075" h="727075">
                  <a:moveTo>
                    <a:pt x="726452" y="453428"/>
                  </a:moveTo>
                  <a:lnTo>
                    <a:pt x="680199" y="451078"/>
                  </a:lnTo>
                  <a:lnTo>
                    <a:pt x="635254" y="444195"/>
                  </a:lnTo>
                  <a:lnTo>
                    <a:pt x="591858" y="433006"/>
                  </a:lnTo>
                  <a:lnTo>
                    <a:pt x="550252" y="417741"/>
                  </a:lnTo>
                  <a:lnTo>
                    <a:pt x="510641" y="398614"/>
                  </a:lnTo>
                  <a:lnTo>
                    <a:pt x="473278" y="375881"/>
                  </a:lnTo>
                  <a:lnTo>
                    <a:pt x="438365" y="349758"/>
                  </a:lnTo>
                  <a:lnTo>
                    <a:pt x="406171" y="320471"/>
                  </a:lnTo>
                  <a:lnTo>
                    <a:pt x="376885" y="288251"/>
                  </a:lnTo>
                  <a:lnTo>
                    <a:pt x="350774" y="253339"/>
                  </a:lnTo>
                  <a:lnTo>
                    <a:pt x="328041" y="215950"/>
                  </a:lnTo>
                  <a:lnTo>
                    <a:pt x="308927" y="176326"/>
                  </a:lnTo>
                  <a:lnTo>
                    <a:pt x="293662" y="134683"/>
                  </a:lnTo>
                  <a:lnTo>
                    <a:pt x="282473" y="91262"/>
                  </a:lnTo>
                  <a:lnTo>
                    <a:pt x="275590" y="46291"/>
                  </a:lnTo>
                  <a:lnTo>
                    <a:pt x="273240" y="0"/>
                  </a:lnTo>
                  <a:lnTo>
                    <a:pt x="266242" y="0"/>
                  </a:lnTo>
                  <a:lnTo>
                    <a:pt x="268617" y="47015"/>
                  </a:lnTo>
                  <a:lnTo>
                    <a:pt x="275602" y="92697"/>
                  </a:lnTo>
                  <a:lnTo>
                    <a:pt x="286969" y="136791"/>
                  </a:lnTo>
                  <a:lnTo>
                    <a:pt x="302463" y="179082"/>
                  </a:lnTo>
                  <a:lnTo>
                    <a:pt x="321868" y="219329"/>
                  </a:lnTo>
                  <a:lnTo>
                    <a:pt x="344944" y="257289"/>
                  </a:lnTo>
                  <a:lnTo>
                    <a:pt x="371462" y="292747"/>
                  </a:lnTo>
                  <a:lnTo>
                    <a:pt x="401193" y="325450"/>
                  </a:lnTo>
                  <a:lnTo>
                    <a:pt x="433882" y="355180"/>
                  </a:lnTo>
                  <a:lnTo>
                    <a:pt x="469328" y="381711"/>
                  </a:lnTo>
                  <a:lnTo>
                    <a:pt x="507276" y="404799"/>
                  </a:lnTo>
                  <a:lnTo>
                    <a:pt x="547497" y="424205"/>
                  </a:lnTo>
                  <a:lnTo>
                    <a:pt x="589749" y="439699"/>
                  </a:lnTo>
                  <a:lnTo>
                    <a:pt x="633818" y="451065"/>
                  </a:lnTo>
                  <a:lnTo>
                    <a:pt x="679462" y="458050"/>
                  </a:lnTo>
                  <a:lnTo>
                    <a:pt x="726452" y="460425"/>
                  </a:lnTo>
                  <a:lnTo>
                    <a:pt x="726452" y="453428"/>
                  </a:lnTo>
                  <a:close/>
                </a:path>
                <a:path w="727075" h="727075">
                  <a:moveTo>
                    <a:pt x="726452" y="415340"/>
                  </a:moveTo>
                  <a:lnTo>
                    <a:pt x="678129" y="412534"/>
                  </a:lnTo>
                  <a:lnTo>
                    <a:pt x="631418" y="404355"/>
                  </a:lnTo>
                  <a:lnTo>
                    <a:pt x="586638" y="391083"/>
                  </a:lnTo>
                  <a:lnTo>
                    <a:pt x="544093" y="373062"/>
                  </a:lnTo>
                  <a:lnTo>
                    <a:pt x="504113" y="350583"/>
                  </a:lnTo>
                  <a:lnTo>
                    <a:pt x="467017" y="323977"/>
                  </a:lnTo>
                  <a:lnTo>
                    <a:pt x="433095" y="293547"/>
                  </a:lnTo>
                  <a:lnTo>
                    <a:pt x="402678" y="259613"/>
                  </a:lnTo>
                  <a:lnTo>
                    <a:pt x="376085" y="222491"/>
                  </a:lnTo>
                  <a:lnTo>
                    <a:pt x="353606" y="182486"/>
                  </a:lnTo>
                  <a:lnTo>
                    <a:pt x="335584" y="139928"/>
                  </a:lnTo>
                  <a:lnTo>
                    <a:pt x="322326" y="95110"/>
                  </a:lnTo>
                  <a:lnTo>
                    <a:pt x="314134" y="48361"/>
                  </a:lnTo>
                  <a:lnTo>
                    <a:pt x="311340" y="0"/>
                  </a:lnTo>
                  <a:lnTo>
                    <a:pt x="304101" y="0"/>
                  </a:lnTo>
                  <a:lnTo>
                    <a:pt x="306946" y="49199"/>
                  </a:lnTo>
                  <a:lnTo>
                    <a:pt x="315277" y="96748"/>
                  </a:lnTo>
                  <a:lnTo>
                    <a:pt x="328777" y="142341"/>
                  </a:lnTo>
                  <a:lnTo>
                    <a:pt x="347116" y="185648"/>
                  </a:lnTo>
                  <a:lnTo>
                    <a:pt x="369989" y="226339"/>
                  </a:lnTo>
                  <a:lnTo>
                    <a:pt x="397052" y="264109"/>
                  </a:lnTo>
                  <a:lnTo>
                    <a:pt x="428002" y="298627"/>
                  </a:lnTo>
                  <a:lnTo>
                    <a:pt x="462508" y="329590"/>
                  </a:lnTo>
                  <a:lnTo>
                    <a:pt x="500265" y="356654"/>
                  </a:lnTo>
                  <a:lnTo>
                    <a:pt x="540943" y="379526"/>
                  </a:lnTo>
                  <a:lnTo>
                    <a:pt x="584212" y="397865"/>
                  </a:lnTo>
                  <a:lnTo>
                    <a:pt x="629767" y="411365"/>
                  </a:lnTo>
                  <a:lnTo>
                    <a:pt x="677291" y="419696"/>
                  </a:lnTo>
                  <a:lnTo>
                    <a:pt x="726452" y="422554"/>
                  </a:lnTo>
                  <a:lnTo>
                    <a:pt x="726452" y="415340"/>
                  </a:lnTo>
                  <a:close/>
                </a:path>
                <a:path w="727075" h="727075">
                  <a:moveTo>
                    <a:pt x="726452" y="377456"/>
                  </a:moveTo>
                  <a:lnTo>
                    <a:pt x="679246" y="374510"/>
                  </a:lnTo>
                  <a:lnTo>
                    <a:pt x="633755" y="365899"/>
                  </a:lnTo>
                  <a:lnTo>
                    <a:pt x="590346" y="351993"/>
                  </a:lnTo>
                  <a:lnTo>
                    <a:pt x="549363" y="333146"/>
                  </a:lnTo>
                  <a:lnTo>
                    <a:pt x="511187" y="309702"/>
                  </a:lnTo>
                  <a:lnTo>
                    <a:pt x="476148" y="282028"/>
                  </a:lnTo>
                  <a:lnTo>
                    <a:pt x="444627" y="250494"/>
                  </a:lnTo>
                  <a:lnTo>
                    <a:pt x="416966" y="215442"/>
                  </a:lnTo>
                  <a:lnTo>
                    <a:pt x="393534" y="177241"/>
                  </a:lnTo>
                  <a:lnTo>
                    <a:pt x="374688" y="136232"/>
                  </a:lnTo>
                  <a:lnTo>
                    <a:pt x="360781" y="92786"/>
                  </a:lnTo>
                  <a:lnTo>
                    <a:pt x="352171" y="47244"/>
                  </a:lnTo>
                  <a:lnTo>
                    <a:pt x="349224" y="0"/>
                  </a:lnTo>
                  <a:lnTo>
                    <a:pt x="342214" y="0"/>
                  </a:lnTo>
                  <a:lnTo>
                    <a:pt x="345224" y="48145"/>
                  </a:lnTo>
                  <a:lnTo>
                    <a:pt x="353987" y="94526"/>
                  </a:lnTo>
                  <a:lnTo>
                    <a:pt x="368147" y="138785"/>
                  </a:lnTo>
                  <a:lnTo>
                    <a:pt x="387337" y="180555"/>
                  </a:lnTo>
                  <a:lnTo>
                    <a:pt x="411200" y="219481"/>
                  </a:lnTo>
                  <a:lnTo>
                    <a:pt x="439369" y="255181"/>
                  </a:lnTo>
                  <a:lnTo>
                    <a:pt x="471474" y="287299"/>
                  </a:lnTo>
                  <a:lnTo>
                    <a:pt x="507149" y="315468"/>
                  </a:lnTo>
                  <a:lnTo>
                    <a:pt x="546049" y="339344"/>
                  </a:lnTo>
                  <a:lnTo>
                    <a:pt x="587781" y="358533"/>
                  </a:lnTo>
                  <a:lnTo>
                    <a:pt x="632015" y="372694"/>
                  </a:lnTo>
                  <a:lnTo>
                    <a:pt x="678357" y="381457"/>
                  </a:lnTo>
                  <a:lnTo>
                    <a:pt x="726452" y="384467"/>
                  </a:lnTo>
                  <a:lnTo>
                    <a:pt x="726452" y="377456"/>
                  </a:lnTo>
                  <a:close/>
                </a:path>
                <a:path w="727075" h="727075">
                  <a:moveTo>
                    <a:pt x="726452" y="339369"/>
                  </a:moveTo>
                  <a:lnTo>
                    <a:pt x="680554" y="336270"/>
                  </a:lnTo>
                  <a:lnTo>
                    <a:pt x="636485" y="327215"/>
                  </a:lnTo>
                  <a:lnTo>
                    <a:pt x="594677" y="312635"/>
                  </a:lnTo>
                  <a:lnTo>
                    <a:pt x="555523" y="292938"/>
                  </a:lnTo>
                  <a:lnTo>
                    <a:pt x="519442" y="268516"/>
                  </a:lnTo>
                  <a:lnTo>
                    <a:pt x="486854" y="239801"/>
                  </a:lnTo>
                  <a:lnTo>
                    <a:pt x="458139" y="207187"/>
                  </a:lnTo>
                  <a:lnTo>
                    <a:pt x="433730" y="171081"/>
                  </a:lnTo>
                  <a:lnTo>
                    <a:pt x="414032" y="131902"/>
                  </a:lnTo>
                  <a:lnTo>
                    <a:pt x="399453" y="90055"/>
                  </a:lnTo>
                  <a:lnTo>
                    <a:pt x="390410" y="45948"/>
                  </a:lnTo>
                  <a:lnTo>
                    <a:pt x="387311" y="0"/>
                  </a:lnTo>
                  <a:lnTo>
                    <a:pt x="380301" y="0"/>
                  </a:lnTo>
                  <a:lnTo>
                    <a:pt x="383476" y="46913"/>
                  </a:lnTo>
                  <a:lnTo>
                    <a:pt x="392696" y="91948"/>
                  </a:lnTo>
                  <a:lnTo>
                    <a:pt x="407568" y="134658"/>
                  </a:lnTo>
                  <a:lnTo>
                    <a:pt x="427672" y="174650"/>
                  </a:lnTo>
                  <a:lnTo>
                    <a:pt x="452577" y="211493"/>
                  </a:lnTo>
                  <a:lnTo>
                    <a:pt x="481863" y="244779"/>
                  </a:lnTo>
                  <a:lnTo>
                    <a:pt x="515137" y="274091"/>
                  </a:lnTo>
                  <a:lnTo>
                    <a:pt x="551954" y="298996"/>
                  </a:lnTo>
                  <a:lnTo>
                    <a:pt x="591921" y="319100"/>
                  </a:lnTo>
                  <a:lnTo>
                    <a:pt x="634606" y="333984"/>
                  </a:lnTo>
                  <a:lnTo>
                    <a:pt x="679589" y="343204"/>
                  </a:lnTo>
                  <a:lnTo>
                    <a:pt x="726452" y="346379"/>
                  </a:lnTo>
                  <a:lnTo>
                    <a:pt x="726452" y="339369"/>
                  </a:lnTo>
                  <a:close/>
                </a:path>
                <a:path w="727075" h="727075">
                  <a:moveTo>
                    <a:pt x="726452" y="301256"/>
                  </a:moveTo>
                  <a:lnTo>
                    <a:pt x="677697" y="297307"/>
                  </a:lnTo>
                  <a:lnTo>
                    <a:pt x="631418" y="285877"/>
                  </a:lnTo>
                  <a:lnTo>
                    <a:pt x="588251" y="267589"/>
                  </a:lnTo>
                  <a:lnTo>
                    <a:pt x="548805" y="243078"/>
                  </a:lnTo>
                  <a:lnTo>
                    <a:pt x="513702" y="212940"/>
                  </a:lnTo>
                  <a:lnTo>
                    <a:pt x="483590" y="177825"/>
                  </a:lnTo>
                  <a:lnTo>
                    <a:pt x="459079" y="138353"/>
                  </a:lnTo>
                  <a:lnTo>
                    <a:pt x="440791" y="95135"/>
                  </a:lnTo>
                  <a:lnTo>
                    <a:pt x="429374" y="48806"/>
                  </a:lnTo>
                  <a:lnTo>
                    <a:pt x="425424" y="0"/>
                  </a:lnTo>
                  <a:lnTo>
                    <a:pt x="418185" y="0"/>
                  </a:lnTo>
                  <a:lnTo>
                    <a:pt x="421538" y="45478"/>
                  </a:lnTo>
                  <a:lnTo>
                    <a:pt x="431279" y="88925"/>
                  </a:lnTo>
                  <a:lnTo>
                    <a:pt x="446925" y="129844"/>
                  </a:lnTo>
                  <a:lnTo>
                    <a:pt x="467995" y="167767"/>
                  </a:lnTo>
                  <a:lnTo>
                    <a:pt x="493991" y="202196"/>
                  </a:lnTo>
                  <a:lnTo>
                    <a:pt x="524433" y="232664"/>
                  </a:lnTo>
                  <a:lnTo>
                    <a:pt x="558850" y="258673"/>
                  </a:lnTo>
                  <a:lnTo>
                    <a:pt x="596747" y="279742"/>
                  </a:lnTo>
                  <a:lnTo>
                    <a:pt x="637628" y="295402"/>
                  </a:lnTo>
                  <a:lnTo>
                    <a:pt x="681024" y="305142"/>
                  </a:lnTo>
                  <a:lnTo>
                    <a:pt x="726452" y="308495"/>
                  </a:lnTo>
                  <a:lnTo>
                    <a:pt x="726452" y="301256"/>
                  </a:lnTo>
                  <a:close/>
                </a:path>
                <a:path w="727075" h="727075">
                  <a:moveTo>
                    <a:pt x="726452" y="263169"/>
                  </a:moveTo>
                  <a:lnTo>
                    <a:pt x="679259" y="258914"/>
                  </a:lnTo>
                  <a:lnTo>
                    <a:pt x="634822" y="246684"/>
                  </a:lnTo>
                  <a:lnTo>
                    <a:pt x="593864" y="227190"/>
                  </a:lnTo>
                  <a:lnTo>
                    <a:pt x="557161" y="201206"/>
                  </a:lnTo>
                  <a:lnTo>
                    <a:pt x="525449" y="169481"/>
                  </a:lnTo>
                  <a:lnTo>
                    <a:pt x="499465" y="132740"/>
                  </a:lnTo>
                  <a:lnTo>
                    <a:pt x="479983" y="91744"/>
                  </a:lnTo>
                  <a:lnTo>
                    <a:pt x="467753" y="47256"/>
                  </a:lnTo>
                  <a:lnTo>
                    <a:pt x="463499" y="0"/>
                  </a:lnTo>
                  <a:lnTo>
                    <a:pt x="456298" y="0"/>
                  </a:lnTo>
                  <a:lnTo>
                    <a:pt x="460654" y="48539"/>
                  </a:lnTo>
                  <a:lnTo>
                    <a:pt x="473240" y="94246"/>
                  </a:lnTo>
                  <a:lnTo>
                    <a:pt x="493255" y="136359"/>
                  </a:lnTo>
                  <a:lnTo>
                    <a:pt x="519938" y="174117"/>
                  </a:lnTo>
                  <a:lnTo>
                    <a:pt x="552526" y="206717"/>
                  </a:lnTo>
                  <a:lnTo>
                    <a:pt x="590245" y="233426"/>
                  </a:lnTo>
                  <a:lnTo>
                    <a:pt x="632320" y="253453"/>
                  </a:lnTo>
                  <a:lnTo>
                    <a:pt x="677976" y="266026"/>
                  </a:lnTo>
                  <a:lnTo>
                    <a:pt x="726452" y="270395"/>
                  </a:lnTo>
                  <a:lnTo>
                    <a:pt x="726452" y="263169"/>
                  </a:lnTo>
                  <a:close/>
                </a:path>
              </a:pathLst>
            </a:custGeom>
            <a:solidFill>
              <a:srgbClr val="FBDC0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endParaRPr>
            </a:p>
          </p:txBody>
        </p:sp>
        <p:pic>
          <p:nvPicPr>
            <p:cNvPr id="17" name="object 11">
              <a:extLst>
                <a:ext uri="{FF2B5EF4-FFF2-40B4-BE49-F238E27FC236}">
                  <a16:creationId xmlns:a16="http://schemas.microsoft.com/office/drawing/2014/main" id="{D9805721-85BF-45DB-922C-BEB1B73ADC6A}"/>
                </a:ext>
              </a:extLst>
            </p:cNvPr>
            <p:cNvPicPr/>
            <p:nvPr/>
          </p:nvPicPr>
          <p:blipFill>
            <a:blip r:embed="rId4" cstate="print"/>
            <a:stretch>
              <a:fillRect/>
            </a:stretch>
          </p:blipFill>
          <p:spPr>
            <a:xfrm>
              <a:off x="1283007" y="333756"/>
              <a:ext cx="232070" cy="232301"/>
            </a:xfrm>
            <a:prstGeom prst="rect">
              <a:avLst/>
            </a:prstGeom>
          </p:spPr>
        </p:pic>
      </p:grpSp>
      <p:sp>
        <p:nvSpPr>
          <p:cNvPr id="18" name="object 8">
            <a:extLst>
              <a:ext uri="{FF2B5EF4-FFF2-40B4-BE49-F238E27FC236}">
                <a16:creationId xmlns:a16="http://schemas.microsoft.com/office/drawing/2014/main" id="{1A7BB9E6-25B0-4FF4-8C22-F9A1CAC0BE67}"/>
              </a:ext>
            </a:extLst>
          </p:cNvPr>
          <p:cNvSpPr txBox="1"/>
          <p:nvPr/>
        </p:nvSpPr>
        <p:spPr>
          <a:xfrm>
            <a:off x="1113372" y="370009"/>
            <a:ext cx="6410619" cy="367408"/>
          </a:xfrm>
          <a:prstGeom prst="rect">
            <a:avLst/>
          </a:prstGeom>
        </p:spPr>
        <p:txBody>
          <a:bodyPr vert="horz" wrap="square" lIns="0" tIns="13335" rIns="0" bIns="0" rtlCol="0">
            <a:spAutoFit/>
          </a:bodyPr>
          <a:lstStyle/>
          <a:p>
            <a:pPr marL="12700" marR="0" lvl="0" indent="0" defTabSz="914400" rtl="0" eaLnBrk="1" fontAlgn="auto" latinLnBrk="0" hangingPunct="1">
              <a:lnSpc>
                <a:spcPct val="100000"/>
              </a:lnSpc>
              <a:spcBef>
                <a:spcPts val="105"/>
              </a:spcBef>
              <a:spcAft>
                <a:spcPts val="0"/>
              </a:spcAft>
              <a:buClrTx/>
              <a:buSzTx/>
              <a:buFontTx/>
              <a:buNone/>
              <a:tabLst/>
              <a:defRPr/>
            </a:pPr>
            <a:r>
              <a:rPr lang="pt-BR" sz="2300" spc="-5" dirty="0">
                <a:solidFill>
                  <a:prstClr val="black"/>
                </a:solidFill>
                <a:latin typeface="Segoe UI Black"/>
                <a:cs typeface="Segoe UI Black"/>
              </a:rPr>
              <a:t>DORINATECA</a:t>
            </a:r>
            <a:endParaRPr kumimoji="0" lang="pt-BR" sz="2300" b="0" i="0" u="none" strike="noStrike" kern="1200" cap="none" spc="-5" normalizeH="0" baseline="0" noProof="0" dirty="0">
              <a:ln>
                <a:noFill/>
              </a:ln>
              <a:solidFill>
                <a:prstClr val="black"/>
              </a:solidFill>
              <a:effectLst/>
              <a:uLnTx/>
              <a:uFillTx/>
              <a:latin typeface="Segoe UI Black"/>
              <a:ea typeface="+mn-ea"/>
              <a:cs typeface="Segoe UI Black"/>
            </a:endParaRPr>
          </a:p>
        </p:txBody>
      </p:sp>
    </p:spTree>
    <p:extLst>
      <p:ext uri="{BB962C8B-B14F-4D97-AF65-F5344CB8AC3E}">
        <p14:creationId xmlns:p14="http://schemas.microsoft.com/office/powerpoint/2010/main" val="40468669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124287" y="2494972"/>
            <a:ext cx="12192000" cy="283154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4400" b="1"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rPr>
              <a:t>REDE DE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4400" b="1"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rPr>
              <a:t>LEITURA INCLUSIVA</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4400" b="1"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pt-BR" sz="1800" b="1"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pt-BR" sz="14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pt-BR" sz="14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endParaRPr>
          </a:p>
        </p:txBody>
      </p:sp>
    </p:spTree>
    <p:extLst>
      <p:ext uri="{BB962C8B-B14F-4D97-AF65-F5344CB8AC3E}">
        <p14:creationId xmlns:p14="http://schemas.microsoft.com/office/powerpoint/2010/main" val="30792341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descr="Descrição de imagem: Imagem do mapa do Brasil dividido por regiões. As regiões e seus respectivos dados são: Norte: 64 instituições na Dorinateca e 213 pessoas na Rede; Nordeste: 153 instituições na Dorinateca e 204 pessoas na Rede; Centro-oeste: 35 instituições na Dorinateca e 54 pessoas na Rede; Sudeste: 624 instituições na Dorinateca e 289 pessoas na Rede; Sul: 205 instituições na Dorinateca e 122 pessoas na Rede e 96 pessoas na Rede pelo GT Brasil."/>
          <p:cNvPicPr>
            <a:picLocks noChangeAspect="1"/>
          </p:cNvPicPr>
          <p:nvPr/>
        </p:nvPicPr>
        <p:blipFill rotWithShape="1">
          <a:blip r:embed="rId2"/>
          <a:srcRect l="6507" t="1096" r="2855"/>
          <a:stretch/>
        </p:blipFill>
        <p:spPr>
          <a:xfrm>
            <a:off x="329049" y="1427764"/>
            <a:ext cx="5294476" cy="5363639"/>
          </a:xfrm>
          <a:prstGeom prst="rect">
            <a:avLst/>
          </a:prstGeom>
          <a:noFill/>
        </p:spPr>
      </p:pic>
      <p:sp>
        <p:nvSpPr>
          <p:cNvPr id="3" name="Google Shape;270;p8"/>
          <p:cNvSpPr/>
          <p:nvPr/>
        </p:nvSpPr>
        <p:spPr>
          <a:xfrm>
            <a:off x="1685781" y="2454978"/>
            <a:ext cx="1376506" cy="369291"/>
          </a:xfrm>
          <a:prstGeom prst="rect">
            <a:avLst/>
          </a:prstGeom>
          <a:noFill/>
          <a:ln>
            <a:noFill/>
          </a:ln>
        </p:spPr>
        <p:txBody>
          <a:bodyPr spcFirstLastPara="1" wrap="square" lIns="91425" tIns="45700" rIns="91425" bIns="45700" anchor="t" anchorCtr="0">
            <a:spAutoFit/>
          </a:bodyPr>
          <a:lstStyle/>
          <a:p>
            <a:pPr marL="312143" marR="0" lvl="0" indent="0" algn="ctr" defTabSz="914400" rtl="0" eaLnBrk="1" fontAlgn="auto" latinLnBrk="0" hangingPunct="1">
              <a:lnSpc>
                <a:spcPct val="100000"/>
              </a:lnSpc>
              <a:spcBef>
                <a:spcPts val="0"/>
              </a:spcBef>
              <a:spcAft>
                <a:spcPts val="0"/>
              </a:spcAft>
              <a:buClrTx/>
              <a:buSzTx/>
              <a:buFontTx/>
              <a:buNone/>
              <a:tabLst/>
              <a:defRPr/>
            </a:pPr>
            <a:r>
              <a:rPr kumimoji="0" lang="pt-BR" sz="1800" b="1" i="0" u="none" strike="noStrike" kern="1200" cap="none" spc="0" normalizeH="0" baseline="0" noProof="0" dirty="0">
                <a:ln>
                  <a:noFill/>
                </a:ln>
                <a:solidFill>
                  <a:prstClr val="black"/>
                </a:solidFill>
                <a:effectLst/>
                <a:uLnTx/>
                <a:uFillTx/>
                <a:latin typeface="Calibri"/>
                <a:ea typeface="Calibri"/>
                <a:cs typeface="Calibri"/>
                <a:sym typeface="Calibri"/>
              </a:rPr>
              <a:t>Norte</a:t>
            </a:r>
            <a:endParaRPr kumimoji="0"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Google Shape;271;p8"/>
          <p:cNvSpPr/>
          <p:nvPr/>
        </p:nvSpPr>
        <p:spPr>
          <a:xfrm>
            <a:off x="3787113" y="3008914"/>
            <a:ext cx="1577468" cy="369291"/>
          </a:xfrm>
          <a:prstGeom prst="rect">
            <a:avLst/>
          </a:prstGeom>
          <a:noFill/>
          <a:ln>
            <a:noFill/>
          </a:ln>
        </p:spPr>
        <p:txBody>
          <a:bodyPr spcFirstLastPara="1" wrap="square" lIns="91425" tIns="45700" rIns="91425" bIns="45700" anchor="t" anchorCtr="0">
            <a:spAutoFit/>
          </a:bodyPr>
          <a:lstStyle/>
          <a:p>
            <a:pPr marL="312143" marR="0" lvl="0" indent="0" algn="ctr" defTabSz="914400" rtl="0" eaLnBrk="1" fontAlgn="auto" latinLnBrk="0" hangingPunct="1">
              <a:lnSpc>
                <a:spcPct val="100000"/>
              </a:lnSpc>
              <a:spcBef>
                <a:spcPts val="0"/>
              </a:spcBef>
              <a:spcAft>
                <a:spcPts val="0"/>
              </a:spcAft>
              <a:buClrTx/>
              <a:buSzTx/>
              <a:buFontTx/>
              <a:buNone/>
              <a:tabLst/>
              <a:defRPr/>
            </a:pPr>
            <a:r>
              <a:rPr kumimoji="0" lang="pt-BR" sz="1800" b="1" i="0" u="none" strike="noStrike" kern="1200" cap="none" spc="0" normalizeH="0" baseline="0" noProof="0" dirty="0">
                <a:ln>
                  <a:noFill/>
                </a:ln>
                <a:solidFill>
                  <a:prstClr val="black"/>
                </a:solidFill>
                <a:effectLst/>
                <a:uLnTx/>
                <a:uFillTx/>
                <a:latin typeface="Calibri"/>
                <a:ea typeface="Calibri"/>
                <a:cs typeface="Calibri"/>
                <a:sym typeface="Calibri"/>
              </a:rPr>
              <a:t>Nordeste </a:t>
            </a:r>
          </a:p>
        </p:txBody>
      </p:sp>
      <p:sp>
        <p:nvSpPr>
          <p:cNvPr id="5" name="Google Shape;269;p8"/>
          <p:cNvSpPr/>
          <p:nvPr/>
        </p:nvSpPr>
        <p:spPr>
          <a:xfrm>
            <a:off x="2366085" y="3890912"/>
            <a:ext cx="1476693" cy="677068"/>
          </a:xfrm>
          <a:prstGeom prst="rect">
            <a:avLst/>
          </a:prstGeom>
          <a:noFill/>
          <a:ln>
            <a:noFill/>
          </a:ln>
        </p:spPr>
        <p:txBody>
          <a:bodyPr spcFirstLastPara="1" wrap="square" lIns="91425" tIns="45700" rIns="91425" bIns="45700" anchor="t" anchorCtr="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800" b="1" i="0" u="none" strike="noStrike" kern="1200" cap="none" spc="0" normalizeH="0" baseline="0" noProof="0" dirty="0">
                <a:ln>
                  <a:noFill/>
                </a:ln>
                <a:solidFill>
                  <a:prstClr val="black"/>
                </a:solidFill>
                <a:effectLst/>
                <a:uLnTx/>
                <a:uFillTx/>
                <a:latin typeface="Calibri"/>
                <a:ea typeface="Calibri"/>
                <a:cs typeface="Calibri"/>
                <a:sym typeface="Calibri"/>
              </a:rPr>
              <a:t>Centro-oeste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000" b="1" i="0" u="none" strike="noStrike" kern="1200" cap="none" spc="0" normalizeH="0" baseline="0" noProof="0" dirty="0">
                <a:ln>
                  <a:noFill/>
                </a:ln>
                <a:solidFill>
                  <a:prstClr val="black"/>
                </a:solidFill>
                <a:effectLst/>
                <a:uLnTx/>
                <a:uFillTx/>
                <a:latin typeface="Calibri"/>
                <a:ea typeface="Calibri"/>
                <a:cs typeface="Calibri"/>
                <a:sym typeface="Calibri"/>
              </a:rPr>
              <a:t> </a:t>
            </a:r>
            <a:endParaRPr kumimoji="0" sz="1800" b="1" i="0" u="none" strike="noStrike" kern="1200" cap="none" spc="0" normalizeH="0" baseline="0" noProof="0" dirty="0">
              <a:ln>
                <a:noFill/>
              </a:ln>
              <a:solidFill>
                <a:prstClr val="black"/>
              </a:solidFill>
              <a:effectLst/>
              <a:uLnTx/>
              <a:uFillTx/>
              <a:latin typeface="Calibri"/>
              <a:ea typeface="Calibri"/>
              <a:cs typeface="Calibri"/>
              <a:sym typeface="Calibri"/>
            </a:endParaRPr>
          </a:p>
        </p:txBody>
      </p:sp>
      <p:sp>
        <p:nvSpPr>
          <p:cNvPr id="6" name="Google Shape;273;p8"/>
          <p:cNvSpPr/>
          <p:nvPr/>
        </p:nvSpPr>
        <p:spPr>
          <a:xfrm>
            <a:off x="3495737" y="4529109"/>
            <a:ext cx="1667643" cy="369291"/>
          </a:xfrm>
          <a:prstGeom prst="rect">
            <a:avLst/>
          </a:prstGeom>
          <a:noFill/>
          <a:ln>
            <a:noFill/>
          </a:ln>
        </p:spPr>
        <p:txBody>
          <a:bodyPr spcFirstLastPara="1" wrap="square" lIns="91425" tIns="45700" rIns="91425" bIns="45700" anchor="t" anchorCtr="0">
            <a:spAutoFit/>
          </a:bodyPr>
          <a:lstStyle/>
          <a:p>
            <a:pPr marL="312143" marR="0" lvl="0" indent="0" algn="just" defTabSz="914400" rtl="0" eaLnBrk="1" fontAlgn="auto" latinLnBrk="0" hangingPunct="1">
              <a:lnSpc>
                <a:spcPct val="100000"/>
              </a:lnSpc>
              <a:spcBef>
                <a:spcPts val="0"/>
              </a:spcBef>
              <a:spcAft>
                <a:spcPts val="0"/>
              </a:spcAft>
              <a:buClrTx/>
              <a:buSzTx/>
              <a:buFontTx/>
              <a:buNone/>
              <a:tabLst/>
              <a:defRPr/>
            </a:pPr>
            <a:r>
              <a:rPr kumimoji="0" lang="pt-BR" sz="1800" b="1" i="0" u="none" strike="noStrike" kern="1200" cap="none" spc="0" normalizeH="0" baseline="0" noProof="0" dirty="0">
                <a:ln>
                  <a:noFill/>
                </a:ln>
                <a:solidFill>
                  <a:prstClr val="black"/>
                </a:solidFill>
                <a:effectLst/>
                <a:uLnTx/>
                <a:uFillTx/>
                <a:latin typeface="Calibri"/>
                <a:ea typeface="Calibri"/>
                <a:cs typeface="Calibri"/>
                <a:sym typeface="Calibri"/>
              </a:rPr>
              <a:t>Sudeste</a:t>
            </a:r>
            <a:endParaRPr kumimoji="0"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Google Shape;272;p8"/>
          <p:cNvSpPr/>
          <p:nvPr/>
        </p:nvSpPr>
        <p:spPr>
          <a:xfrm>
            <a:off x="2401286" y="5463978"/>
            <a:ext cx="1598545" cy="369291"/>
          </a:xfrm>
          <a:prstGeom prst="rect">
            <a:avLst/>
          </a:prstGeom>
          <a:noFill/>
          <a:ln>
            <a:noFill/>
          </a:ln>
        </p:spPr>
        <p:txBody>
          <a:bodyPr spcFirstLastPara="1" wrap="square" lIns="91425" tIns="45700" rIns="91425" bIns="45700" anchor="t" anchorCtr="0">
            <a:spAutoFit/>
          </a:bodyPr>
          <a:lstStyle/>
          <a:p>
            <a:pPr marL="312143" marR="0" lvl="0" indent="0" algn="ctr" defTabSz="914400" rtl="0" eaLnBrk="1" fontAlgn="auto" latinLnBrk="0" hangingPunct="1">
              <a:lnSpc>
                <a:spcPct val="100000"/>
              </a:lnSpc>
              <a:spcBef>
                <a:spcPts val="0"/>
              </a:spcBef>
              <a:spcAft>
                <a:spcPts val="0"/>
              </a:spcAft>
              <a:buClrTx/>
              <a:buSzTx/>
              <a:buFontTx/>
              <a:buNone/>
              <a:tabLst/>
              <a:defRPr/>
            </a:pPr>
            <a:r>
              <a:rPr kumimoji="0" lang="pt-BR" sz="1800" b="1" i="0" u="none" strike="noStrike" kern="1200" cap="none" spc="0" normalizeH="0" baseline="0" noProof="0" dirty="0">
                <a:ln>
                  <a:noFill/>
                </a:ln>
                <a:solidFill>
                  <a:prstClr val="black"/>
                </a:solidFill>
                <a:effectLst/>
                <a:uLnTx/>
                <a:uFillTx/>
                <a:latin typeface="Calibri"/>
                <a:ea typeface="Calibri"/>
                <a:cs typeface="Calibri"/>
                <a:sym typeface="Calibri"/>
              </a:rPr>
              <a:t>Sul</a:t>
            </a:r>
            <a:endParaRPr kumimoji="0" sz="1800" b="1" i="0" u="none" strike="noStrike" kern="1200" cap="none" spc="0" normalizeH="0" baseline="0" noProof="0" dirty="0">
              <a:ln>
                <a:noFill/>
              </a:ln>
              <a:solidFill>
                <a:prstClr val="black"/>
              </a:solidFill>
              <a:effectLst/>
              <a:uLnTx/>
              <a:uFillTx/>
              <a:latin typeface="Calibri"/>
              <a:ea typeface="Calibri"/>
              <a:cs typeface="Calibri"/>
            </a:endParaRPr>
          </a:p>
        </p:txBody>
      </p:sp>
      <p:sp>
        <p:nvSpPr>
          <p:cNvPr id="10" name="Rectangle 16"/>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Retângulo 14"/>
          <p:cNvSpPr/>
          <p:nvPr/>
        </p:nvSpPr>
        <p:spPr>
          <a:xfrm>
            <a:off x="4350457" y="5841763"/>
            <a:ext cx="6486771" cy="938719"/>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100" b="1" i="0" u="none" strike="noStrike" kern="1200" cap="none" spc="0" normalizeH="0" baseline="0" noProof="0" dirty="0">
                <a:ln>
                  <a:noFill/>
                </a:ln>
                <a:solidFill>
                  <a:prstClr val="black"/>
                </a:solidFill>
                <a:effectLst/>
                <a:uLnTx/>
                <a:uFillTx/>
                <a:latin typeface="Calibri" panose="020F0502020204030204"/>
                <a:ea typeface="+mn-ea"/>
                <a:cs typeface="Segoe UI Semibold" panose="020B0702040204020203" pitchFamily="34" charset="0"/>
              </a:rPr>
              <a:t>Descrição de imagem: </a:t>
            </a:r>
            <a:r>
              <a:rPr kumimoji="0" lang="pt-BR" sz="1100" b="0" i="0" u="none" strike="noStrike" kern="1200" cap="none" spc="0" normalizeH="0" baseline="0" noProof="0" dirty="0">
                <a:ln>
                  <a:noFill/>
                </a:ln>
                <a:solidFill>
                  <a:prstClr val="black"/>
                </a:solidFill>
                <a:effectLst/>
                <a:uLnTx/>
                <a:uFillTx/>
                <a:latin typeface="Calibri" panose="020F0502020204030204"/>
                <a:ea typeface="+mn-ea"/>
                <a:cs typeface="Segoe UI Semibold" panose="020B0702040204020203" pitchFamily="34" charset="0"/>
              </a:rPr>
              <a:t>ilustração do mapa do Brasil dividido por regiões em diferentes cores. As regiões e seus respectivos dados são: Norte 64 instituições na Dorinateca e 213 pessoas na Rede; Nordeste 153 instituições na Dorinateca e 204 pessoas na Rede; Centro-oeste 35 instituições na Dorinateca e 54 pessoas na Rede; Sudeste 624 instituições na Dorinateca e 289 pessoas na Rede; Sul 205 instituições na Dorinateca e 122 pessoas na Rede. Acima do mapa caixa de texto com a informação: GT Brasil 96 pessoas.</a:t>
            </a:r>
          </a:p>
        </p:txBody>
      </p:sp>
      <p:sp>
        <p:nvSpPr>
          <p:cNvPr id="21" name="CaixaDeTexto 20"/>
          <p:cNvSpPr txBox="1"/>
          <p:nvPr/>
        </p:nvSpPr>
        <p:spPr>
          <a:xfrm>
            <a:off x="6971502" y="3186946"/>
            <a:ext cx="3463719" cy="646331"/>
          </a:xfrm>
          <a:prstGeom prst="rect">
            <a:avLst/>
          </a:prstGeom>
          <a:solidFill>
            <a:srgbClr val="92D05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solidFill>
                  <a:prstClr val="black"/>
                </a:solidFill>
                <a:effectLst/>
                <a:uLnTx/>
                <a:uFillTx/>
                <a:latin typeface="Calibri" panose="020F0502020204030204"/>
                <a:ea typeface="+mn-ea"/>
                <a:cs typeface="+mn-cs"/>
              </a:rPr>
              <a:t>Instituições Dorinateca- 1081</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solidFill>
                  <a:prstClr val="black"/>
                </a:solidFill>
                <a:effectLst/>
                <a:uLnTx/>
                <a:uFillTx/>
                <a:latin typeface="Calibri" panose="020F0502020204030204"/>
                <a:ea typeface="+mn-ea"/>
                <a:cs typeface="+mn-cs"/>
              </a:rPr>
              <a:t>Recebem livros </a:t>
            </a:r>
          </a:p>
        </p:txBody>
      </p:sp>
      <p:sp>
        <p:nvSpPr>
          <p:cNvPr id="22" name="CaixaDeTexto 21"/>
          <p:cNvSpPr txBox="1"/>
          <p:nvPr/>
        </p:nvSpPr>
        <p:spPr>
          <a:xfrm>
            <a:off x="6971502" y="4093532"/>
            <a:ext cx="3468918" cy="646331"/>
          </a:xfrm>
          <a:prstGeom prst="rect">
            <a:avLst/>
          </a:prstGeom>
          <a:solidFill>
            <a:srgbClr val="FFFF0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solidFill>
                  <a:prstClr val="black"/>
                </a:solidFill>
                <a:effectLst/>
                <a:uLnTx/>
                <a:uFillTx/>
                <a:latin typeface="Calibri" panose="020F0502020204030204"/>
                <a:ea typeface="+mn-ea"/>
                <a:cs typeface="+mn-cs"/>
              </a:rPr>
              <a:t>Pessoas na Rede – 978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solidFill>
                  <a:prstClr val="black"/>
                </a:solidFill>
                <a:effectLst/>
                <a:uLnTx/>
                <a:uFillTx/>
                <a:latin typeface="Calibri" panose="020F0502020204030204"/>
                <a:ea typeface="+mn-ea"/>
                <a:cs typeface="+mn-cs"/>
              </a:rPr>
              <a:t>dialogam nos grupos de trabalho </a:t>
            </a:r>
          </a:p>
        </p:txBody>
      </p:sp>
      <p:sp>
        <p:nvSpPr>
          <p:cNvPr id="23" name="CaixaDeTexto 22"/>
          <p:cNvSpPr txBox="1"/>
          <p:nvPr/>
        </p:nvSpPr>
        <p:spPr>
          <a:xfrm>
            <a:off x="4779610" y="5088036"/>
            <a:ext cx="618566" cy="338554"/>
          </a:xfrm>
          <a:prstGeom prst="rect">
            <a:avLst/>
          </a:prstGeom>
          <a:solidFill>
            <a:srgbClr val="FFFF0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prstClr val="black"/>
                </a:solidFill>
                <a:effectLst/>
                <a:uLnTx/>
                <a:uFillTx/>
                <a:latin typeface="Calibri" panose="020F0502020204030204"/>
                <a:ea typeface="+mn-ea"/>
                <a:cs typeface="+mn-cs"/>
              </a:rPr>
              <a:t>289</a:t>
            </a:r>
          </a:p>
        </p:txBody>
      </p:sp>
      <p:sp>
        <p:nvSpPr>
          <p:cNvPr id="25" name="CaixaDeTexto 24"/>
          <p:cNvSpPr txBox="1"/>
          <p:nvPr/>
        </p:nvSpPr>
        <p:spPr>
          <a:xfrm>
            <a:off x="4797840" y="4757078"/>
            <a:ext cx="618566" cy="338554"/>
          </a:xfrm>
          <a:prstGeom prst="rect">
            <a:avLst/>
          </a:prstGeom>
          <a:solidFill>
            <a:schemeClr val="accent6"/>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prstClr val="black"/>
                </a:solidFill>
                <a:effectLst/>
                <a:uLnTx/>
                <a:uFillTx/>
                <a:latin typeface="Calibri" panose="020F0502020204030204"/>
                <a:ea typeface="+mn-ea"/>
                <a:cs typeface="+mn-cs"/>
              </a:rPr>
              <a:t>624</a:t>
            </a:r>
          </a:p>
        </p:txBody>
      </p:sp>
      <p:sp>
        <p:nvSpPr>
          <p:cNvPr id="26" name="CaixaDeTexto 25"/>
          <p:cNvSpPr txBox="1"/>
          <p:nvPr/>
        </p:nvSpPr>
        <p:spPr>
          <a:xfrm>
            <a:off x="3414026" y="6060731"/>
            <a:ext cx="618566" cy="338554"/>
          </a:xfrm>
          <a:prstGeom prst="rect">
            <a:avLst/>
          </a:prstGeom>
          <a:solidFill>
            <a:srgbClr val="FFFF0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prstClr val="black"/>
                </a:solidFill>
                <a:effectLst/>
                <a:uLnTx/>
                <a:uFillTx/>
                <a:latin typeface="Calibri" panose="020F0502020204030204"/>
                <a:ea typeface="+mn-ea"/>
                <a:cs typeface="+mn-cs"/>
              </a:rPr>
              <a:t>122</a:t>
            </a:r>
          </a:p>
        </p:txBody>
      </p:sp>
      <p:sp>
        <p:nvSpPr>
          <p:cNvPr id="27" name="CaixaDeTexto 26"/>
          <p:cNvSpPr txBox="1"/>
          <p:nvPr/>
        </p:nvSpPr>
        <p:spPr>
          <a:xfrm>
            <a:off x="3432256" y="5729773"/>
            <a:ext cx="618566" cy="338554"/>
          </a:xfrm>
          <a:prstGeom prst="rect">
            <a:avLst/>
          </a:prstGeom>
          <a:solidFill>
            <a:schemeClr val="accent6"/>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prstClr val="black"/>
                </a:solidFill>
                <a:effectLst/>
                <a:uLnTx/>
                <a:uFillTx/>
                <a:latin typeface="Calibri" panose="020F0502020204030204"/>
                <a:ea typeface="+mn-ea"/>
                <a:cs typeface="+mn-cs"/>
              </a:rPr>
              <a:t>205</a:t>
            </a:r>
          </a:p>
        </p:txBody>
      </p:sp>
      <p:sp>
        <p:nvSpPr>
          <p:cNvPr id="28" name="CaixaDeTexto 27"/>
          <p:cNvSpPr txBox="1"/>
          <p:nvPr/>
        </p:nvSpPr>
        <p:spPr>
          <a:xfrm>
            <a:off x="2909603" y="2991828"/>
            <a:ext cx="618566" cy="338554"/>
          </a:xfrm>
          <a:prstGeom prst="rect">
            <a:avLst/>
          </a:prstGeom>
          <a:solidFill>
            <a:srgbClr val="FFFF0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prstClr val="black"/>
                </a:solidFill>
                <a:effectLst/>
                <a:uLnTx/>
                <a:uFillTx/>
                <a:latin typeface="Calibri" panose="020F0502020204030204"/>
                <a:ea typeface="+mn-ea"/>
                <a:cs typeface="+mn-cs"/>
              </a:rPr>
              <a:t>213</a:t>
            </a:r>
          </a:p>
        </p:txBody>
      </p:sp>
      <p:sp>
        <p:nvSpPr>
          <p:cNvPr id="29" name="CaixaDeTexto 28"/>
          <p:cNvSpPr txBox="1"/>
          <p:nvPr/>
        </p:nvSpPr>
        <p:spPr>
          <a:xfrm>
            <a:off x="2909603" y="2687543"/>
            <a:ext cx="618566" cy="338554"/>
          </a:xfrm>
          <a:prstGeom prst="rect">
            <a:avLst/>
          </a:prstGeom>
          <a:solidFill>
            <a:schemeClr val="accent6"/>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prstClr val="black"/>
                </a:solidFill>
                <a:effectLst/>
                <a:uLnTx/>
                <a:uFillTx/>
                <a:latin typeface="Calibri" panose="020F0502020204030204"/>
                <a:ea typeface="+mn-ea"/>
                <a:cs typeface="+mn-cs"/>
              </a:rPr>
              <a:t>64</a:t>
            </a:r>
          </a:p>
        </p:txBody>
      </p:sp>
      <p:sp>
        <p:nvSpPr>
          <p:cNvPr id="30" name="CaixaDeTexto 29"/>
          <p:cNvSpPr txBox="1"/>
          <p:nvPr/>
        </p:nvSpPr>
        <p:spPr>
          <a:xfrm>
            <a:off x="2624145" y="4671700"/>
            <a:ext cx="618566" cy="338554"/>
          </a:xfrm>
          <a:prstGeom prst="rect">
            <a:avLst/>
          </a:prstGeom>
          <a:solidFill>
            <a:srgbClr val="FFFF0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prstClr val="black"/>
                </a:solidFill>
                <a:effectLst/>
                <a:uLnTx/>
                <a:uFillTx/>
                <a:latin typeface="Calibri" panose="020F0502020204030204"/>
                <a:ea typeface="+mn-ea"/>
                <a:cs typeface="+mn-cs"/>
              </a:rPr>
              <a:t>54</a:t>
            </a:r>
          </a:p>
        </p:txBody>
      </p:sp>
      <p:sp>
        <p:nvSpPr>
          <p:cNvPr id="33" name="CaixaDeTexto 32"/>
          <p:cNvSpPr txBox="1"/>
          <p:nvPr/>
        </p:nvSpPr>
        <p:spPr>
          <a:xfrm>
            <a:off x="2624145" y="4367228"/>
            <a:ext cx="618566" cy="338554"/>
          </a:xfrm>
          <a:prstGeom prst="rect">
            <a:avLst/>
          </a:prstGeom>
          <a:solidFill>
            <a:schemeClr val="accent6"/>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prstClr val="black"/>
                </a:solidFill>
                <a:effectLst/>
                <a:uLnTx/>
                <a:uFillTx/>
                <a:latin typeface="Calibri" panose="020F0502020204030204"/>
                <a:ea typeface="+mn-ea"/>
                <a:cs typeface="+mn-cs"/>
              </a:rPr>
              <a:t>35</a:t>
            </a:r>
          </a:p>
        </p:txBody>
      </p:sp>
      <p:sp>
        <p:nvSpPr>
          <p:cNvPr id="34" name="CaixaDeTexto 33"/>
          <p:cNvSpPr txBox="1"/>
          <p:nvPr/>
        </p:nvSpPr>
        <p:spPr>
          <a:xfrm>
            <a:off x="4526584" y="3705273"/>
            <a:ext cx="618566" cy="338554"/>
          </a:xfrm>
          <a:prstGeom prst="rect">
            <a:avLst/>
          </a:prstGeom>
          <a:solidFill>
            <a:srgbClr val="FFFF0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prstClr val="black"/>
                </a:solidFill>
                <a:effectLst/>
                <a:uLnTx/>
                <a:uFillTx/>
                <a:latin typeface="Calibri" panose="020F0502020204030204"/>
                <a:ea typeface="+mn-ea"/>
                <a:cs typeface="+mn-cs"/>
              </a:rPr>
              <a:t>204</a:t>
            </a:r>
          </a:p>
        </p:txBody>
      </p:sp>
      <p:sp>
        <p:nvSpPr>
          <p:cNvPr id="35" name="CaixaDeTexto 34"/>
          <p:cNvSpPr txBox="1"/>
          <p:nvPr/>
        </p:nvSpPr>
        <p:spPr>
          <a:xfrm>
            <a:off x="4544814" y="3374315"/>
            <a:ext cx="618566" cy="338554"/>
          </a:xfrm>
          <a:prstGeom prst="rect">
            <a:avLst/>
          </a:prstGeom>
          <a:solidFill>
            <a:schemeClr val="accent6"/>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prstClr val="black"/>
                </a:solidFill>
                <a:effectLst/>
                <a:uLnTx/>
                <a:uFillTx/>
                <a:latin typeface="Calibri" panose="020F0502020204030204"/>
                <a:ea typeface="+mn-ea"/>
                <a:cs typeface="+mn-cs"/>
              </a:rPr>
              <a:t>153</a:t>
            </a:r>
          </a:p>
        </p:txBody>
      </p:sp>
      <p:sp>
        <p:nvSpPr>
          <p:cNvPr id="36" name="CaixaDeTexto 35"/>
          <p:cNvSpPr txBox="1"/>
          <p:nvPr/>
        </p:nvSpPr>
        <p:spPr>
          <a:xfrm>
            <a:off x="3920913" y="1733793"/>
            <a:ext cx="1477263" cy="369332"/>
          </a:xfrm>
          <a:prstGeom prst="rect">
            <a:avLst/>
          </a:prstGeom>
          <a:solidFill>
            <a:srgbClr val="FFFF0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800" b="1" i="0" u="none" strike="noStrike" kern="1200" cap="none" spc="0" normalizeH="0" baseline="0" noProof="0" dirty="0">
                <a:ln>
                  <a:noFill/>
                </a:ln>
                <a:solidFill>
                  <a:prstClr val="black"/>
                </a:solidFill>
                <a:effectLst/>
                <a:uLnTx/>
                <a:uFillTx/>
                <a:latin typeface="Calibri" panose="020F0502020204030204"/>
                <a:ea typeface="+mn-ea"/>
                <a:cs typeface="+mn-cs"/>
              </a:rPr>
              <a:t>GT Brasil - 96 </a:t>
            </a:r>
          </a:p>
        </p:txBody>
      </p:sp>
      <p:cxnSp>
        <p:nvCxnSpPr>
          <p:cNvPr id="8" name="Conector de Seta Reta 7"/>
          <p:cNvCxnSpPr/>
          <p:nvPr/>
        </p:nvCxnSpPr>
        <p:spPr>
          <a:xfrm>
            <a:off x="5509456" y="1913023"/>
            <a:ext cx="46727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CaixaDeTexto 10"/>
          <p:cNvSpPr txBox="1"/>
          <p:nvPr/>
        </p:nvSpPr>
        <p:spPr>
          <a:xfrm>
            <a:off x="6039645" y="1617510"/>
            <a:ext cx="4660611" cy="738664"/>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rPr>
              <a:t>Correspondem aos participantes de cidades que não possuem grupos de trabalho ou que não estão vinculadas ao grupo do seu território.</a:t>
            </a:r>
          </a:p>
        </p:txBody>
      </p:sp>
      <p:grpSp>
        <p:nvGrpSpPr>
          <p:cNvPr id="32" name="object 9">
            <a:extLst>
              <a:ext uri="{FF2B5EF4-FFF2-40B4-BE49-F238E27FC236}">
                <a16:creationId xmlns:a16="http://schemas.microsoft.com/office/drawing/2014/main" id="{CF072F14-6AE6-4A7E-9DD3-2B5EA021E448}"/>
              </a:ext>
            </a:extLst>
          </p:cNvPr>
          <p:cNvGrpSpPr/>
          <p:nvPr/>
        </p:nvGrpSpPr>
        <p:grpSpPr>
          <a:xfrm>
            <a:off x="213639" y="216425"/>
            <a:ext cx="727075" cy="727075"/>
            <a:chOff x="788625" y="333756"/>
            <a:chExt cx="727075" cy="727075"/>
          </a:xfrm>
        </p:grpSpPr>
        <p:sp>
          <p:nvSpPr>
            <p:cNvPr id="37" name="object 10">
              <a:extLst>
                <a:ext uri="{FF2B5EF4-FFF2-40B4-BE49-F238E27FC236}">
                  <a16:creationId xmlns:a16="http://schemas.microsoft.com/office/drawing/2014/main" id="{3D78BBEC-25F3-434E-A6DF-A2FCC9A95872}"/>
                </a:ext>
              </a:extLst>
            </p:cNvPr>
            <p:cNvSpPr/>
            <p:nvPr/>
          </p:nvSpPr>
          <p:spPr>
            <a:xfrm>
              <a:off x="788619" y="333768"/>
              <a:ext cx="727075" cy="727075"/>
            </a:xfrm>
            <a:custGeom>
              <a:avLst/>
              <a:gdLst/>
              <a:ahLst/>
              <a:cxnLst/>
              <a:rect l="l" t="t" r="r" b="b"/>
              <a:pathLst>
                <a:path w="727075" h="727075">
                  <a:moveTo>
                    <a:pt x="726452" y="719670"/>
                  </a:moveTo>
                  <a:lnTo>
                    <a:pt x="679246" y="718134"/>
                  </a:lnTo>
                  <a:lnTo>
                    <a:pt x="632828" y="713600"/>
                  </a:lnTo>
                  <a:lnTo>
                    <a:pt x="587324" y="706145"/>
                  </a:lnTo>
                  <a:lnTo>
                    <a:pt x="542810" y="695883"/>
                  </a:lnTo>
                  <a:lnTo>
                    <a:pt x="499376" y="682904"/>
                  </a:lnTo>
                  <a:lnTo>
                    <a:pt x="457136" y="667308"/>
                  </a:lnTo>
                  <a:lnTo>
                    <a:pt x="416166" y="649185"/>
                  </a:lnTo>
                  <a:lnTo>
                    <a:pt x="376580" y="628624"/>
                  </a:lnTo>
                  <a:lnTo>
                    <a:pt x="338467" y="605726"/>
                  </a:lnTo>
                  <a:lnTo>
                    <a:pt x="301917" y="580605"/>
                  </a:lnTo>
                  <a:lnTo>
                    <a:pt x="267042" y="553326"/>
                  </a:lnTo>
                  <a:lnTo>
                    <a:pt x="233921" y="524002"/>
                  </a:lnTo>
                  <a:lnTo>
                    <a:pt x="202653" y="492734"/>
                  </a:lnTo>
                  <a:lnTo>
                    <a:pt x="173329" y="459600"/>
                  </a:lnTo>
                  <a:lnTo>
                    <a:pt x="146062" y="424700"/>
                  </a:lnTo>
                  <a:lnTo>
                    <a:pt x="120929" y="388150"/>
                  </a:lnTo>
                  <a:lnTo>
                    <a:pt x="98044" y="350024"/>
                  </a:lnTo>
                  <a:lnTo>
                    <a:pt x="77495" y="310426"/>
                  </a:lnTo>
                  <a:lnTo>
                    <a:pt x="59359" y="269443"/>
                  </a:lnTo>
                  <a:lnTo>
                    <a:pt x="43764" y="227177"/>
                  </a:lnTo>
                  <a:lnTo>
                    <a:pt x="30784" y="183730"/>
                  </a:lnTo>
                  <a:lnTo>
                    <a:pt x="20523" y="139192"/>
                  </a:lnTo>
                  <a:lnTo>
                    <a:pt x="13081" y="93662"/>
                  </a:lnTo>
                  <a:lnTo>
                    <a:pt x="8547" y="47231"/>
                  </a:lnTo>
                  <a:lnTo>
                    <a:pt x="7010" y="0"/>
                  </a:lnTo>
                  <a:lnTo>
                    <a:pt x="0" y="0"/>
                  </a:lnTo>
                  <a:lnTo>
                    <a:pt x="1549" y="47701"/>
                  </a:lnTo>
                  <a:lnTo>
                    <a:pt x="6134" y="94589"/>
                  </a:lnTo>
                  <a:lnTo>
                    <a:pt x="13652" y="140576"/>
                  </a:lnTo>
                  <a:lnTo>
                    <a:pt x="24003" y="185547"/>
                  </a:lnTo>
                  <a:lnTo>
                    <a:pt x="37109" y="229425"/>
                  </a:lnTo>
                  <a:lnTo>
                    <a:pt x="52857" y="272097"/>
                  </a:lnTo>
                  <a:lnTo>
                    <a:pt x="71158" y="313474"/>
                  </a:lnTo>
                  <a:lnTo>
                    <a:pt x="91909" y="353466"/>
                  </a:lnTo>
                  <a:lnTo>
                    <a:pt x="115023" y="391960"/>
                  </a:lnTo>
                  <a:lnTo>
                    <a:pt x="140385" y="428879"/>
                  </a:lnTo>
                  <a:lnTo>
                    <a:pt x="167919" y="464108"/>
                  </a:lnTo>
                  <a:lnTo>
                    <a:pt x="197523" y="497560"/>
                  </a:lnTo>
                  <a:lnTo>
                    <a:pt x="229095" y="529132"/>
                  </a:lnTo>
                  <a:lnTo>
                    <a:pt x="262534" y="558736"/>
                  </a:lnTo>
                  <a:lnTo>
                    <a:pt x="297751" y="586270"/>
                  </a:lnTo>
                  <a:lnTo>
                    <a:pt x="334657" y="611644"/>
                  </a:lnTo>
                  <a:lnTo>
                    <a:pt x="373138" y="634758"/>
                  </a:lnTo>
                  <a:lnTo>
                    <a:pt x="413118" y="655510"/>
                  </a:lnTo>
                  <a:lnTo>
                    <a:pt x="454482" y="673811"/>
                  </a:lnTo>
                  <a:lnTo>
                    <a:pt x="497128" y="689559"/>
                  </a:lnTo>
                  <a:lnTo>
                    <a:pt x="540994" y="702665"/>
                  </a:lnTo>
                  <a:lnTo>
                    <a:pt x="585939" y="713028"/>
                  </a:lnTo>
                  <a:lnTo>
                    <a:pt x="631901" y="720547"/>
                  </a:lnTo>
                  <a:lnTo>
                    <a:pt x="678776" y="725119"/>
                  </a:lnTo>
                  <a:lnTo>
                    <a:pt x="726452" y="726668"/>
                  </a:lnTo>
                  <a:lnTo>
                    <a:pt x="726452" y="719670"/>
                  </a:lnTo>
                  <a:close/>
                </a:path>
                <a:path w="727075" h="727075">
                  <a:moveTo>
                    <a:pt x="726452" y="681583"/>
                  </a:moveTo>
                  <a:lnTo>
                    <a:pt x="677887" y="679869"/>
                  </a:lnTo>
                  <a:lnTo>
                    <a:pt x="630237" y="674801"/>
                  </a:lnTo>
                  <a:lnTo>
                    <a:pt x="583603" y="666496"/>
                  </a:lnTo>
                  <a:lnTo>
                    <a:pt x="538111" y="655066"/>
                  </a:lnTo>
                  <a:lnTo>
                    <a:pt x="493864" y="640638"/>
                  </a:lnTo>
                  <a:lnTo>
                    <a:pt x="451002" y="623328"/>
                  </a:lnTo>
                  <a:lnTo>
                    <a:pt x="409625" y="603237"/>
                  </a:lnTo>
                  <a:lnTo>
                    <a:pt x="369849" y="580504"/>
                  </a:lnTo>
                  <a:lnTo>
                    <a:pt x="331800" y="555218"/>
                  </a:lnTo>
                  <a:lnTo>
                    <a:pt x="295592" y="527519"/>
                  </a:lnTo>
                  <a:lnTo>
                    <a:pt x="261327" y="497509"/>
                  </a:lnTo>
                  <a:lnTo>
                    <a:pt x="229146" y="465315"/>
                  </a:lnTo>
                  <a:lnTo>
                    <a:pt x="199148" y="431050"/>
                  </a:lnTo>
                  <a:lnTo>
                    <a:pt x="171450" y="394830"/>
                  </a:lnTo>
                  <a:lnTo>
                    <a:pt x="146177" y="356768"/>
                  </a:lnTo>
                  <a:lnTo>
                    <a:pt x="123444" y="316979"/>
                  </a:lnTo>
                  <a:lnTo>
                    <a:pt x="103352" y="275577"/>
                  </a:lnTo>
                  <a:lnTo>
                    <a:pt x="86042" y="232702"/>
                  </a:lnTo>
                  <a:lnTo>
                    <a:pt x="71615" y="188442"/>
                  </a:lnTo>
                  <a:lnTo>
                    <a:pt x="60185" y="142925"/>
                  </a:lnTo>
                  <a:lnTo>
                    <a:pt x="51892" y="96266"/>
                  </a:lnTo>
                  <a:lnTo>
                    <a:pt x="46824" y="48590"/>
                  </a:lnTo>
                  <a:lnTo>
                    <a:pt x="45097" y="0"/>
                  </a:lnTo>
                  <a:lnTo>
                    <a:pt x="37871" y="0"/>
                  </a:lnTo>
                  <a:lnTo>
                    <a:pt x="39471" y="47066"/>
                  </a:lnTo>
                  <a:lnTo>
                    <a:pt x="44183" y="93294"/>
                  </a:lnTo>
                  <a:lnTo>
                    <a:pt x="51904" y="138595"/>
                  </a:lnTo>
                  <a:lnTo>
                    <a:pt x="62534" y="182841"/>
                  </a:lnTo>
                  <a:lnTo>
                    <a:pt x="75971" y="225933"/>
                  </a:lnTo>
                  <a:lnTo>
                    <a:pt x="92113" y="267779"/>
                  </a:lnTo>
                  <a:lnTo>
                    <a:pt x="110845" y="308279"/>
                  </a:lnTo>
                  <a:lnTo>
                    <a:pt x="132080" y="347306"/>
                  </a:lnTo>
                  <a:lnTo>
                    <a:pt x="155702" y="384771"/>
                  </a:lnTo>
                  <a:lnTo>
                    <a:pt x="181610" y="420573"/>
                  </a:lnTo>
                  <a:lnTo>
                    <a:pt x="209702" y="454609"/>
                  </a:lnTo>
                  <a:lnTo>
                    <a:pt x="239877" y="486765"/>
                  </a:lnTo>
                  <a:lnTo>
                    <a:pt x="272034" y="516940"/>
                  </a:lnTo>
                  <a:lnTo>
                    <a:pt x="306057" y="545045"/>
                  </a:lnTo>
                  <a:lnTo>
                    <a:pt x="341845" y="570953"/>
                  </a:lnTo>
                  <a:lnTo>
                    <a:pt x="379298" y="594588"/>
                  </a:lnTo>
                  <a:lnTo>
                    <a:pt x="418325" y="615823"/>
                  </a:lnTo>
                  <a:lnTo>
                    <a:pt x="458800" y="634555"/>
                  </a:lnTo>
                  <a:lnTo>
                    <a:pt x="500621" y="650697"/>
                  </a:lnTo>
                  <a:lnTo>
                    <a:pt x="543699" y="664133"/>
                  </a:lnTo>
                  <a:lnTo>
                    <a:pt x="587933" y="674763"/>
                  </a:lnTo>
                  <a:lnTo>
                    <a:pt x="633196" y="682485"/>
                  </a:lnTo>
                  <a:lnTo>
                    <a:pt x="679411" y="687197"/>
                  </a:lnTo>
                  <a:lnTo>
                    <a:pt x="726452" y="688797"/>
                  </a:lnTo>
                  <a:lnTo>
                    <a:pt x="726452" y="681583"/>
                  </a:lnTo>
                  <a:close/>
                </a:path>
                <a:path w="727075" h="727075">
                  <a:moveTo>
                    <a:pt x="726452" y="643699"/>
                  </a:moveTo>
                  <a:lnTo>
                    <a:pt x="678522" y="641934"/>
                  </a:lnTo>
                  <a:lnTo>
                    <a:pt x="631520" y="636714"/>
                  </a:lnTo>
                  <a:lnTo>
                    <a:pt x="585597" y="628154"/>
                  </a:lnTo>
                  <a:lnTo>
                    <a:pt x="540867" y="616407"/>
                  </a:lnTo>
                  <a:lnTo>
                    <a:pt x="497459" y="601560"/>
                  </a:lnTo>
                  <a:lnTo>
                    <a:pt x="455485" y="583780"/>
                  </a:lnTo>
                  <a:lnTo>
                    <a:pt x="415086" y="563168"/>
                  </a:lnTo>
                  <a:lnTo>
                    <a:pt x="376389" y="539851"/>
                  </a:lnTo>
                  <a:lnTo>
                    <a:pt x="339509" y="513956"/>
                  </a:lnTo>
                  <a:lnTo>
                    <a:pt x="304571" y="485609"/>
                  </a:lnTo>
                  <a:lnTo>
                    <a:pt x="271716" y="454939"/>
                  </a:lnTo>
                  <a:lnTo>
                    <a:pt x="241058" y="422071"/>
                  </a:lnTo>
                  <a:lnTo>
                    <a:pt x="212712" y="387121"/>
                  </a:lnTo>
                  <a:lnTo>
                    <a:pt x="186829" y="350227"/>
                  </a:lnTo>
                  <a:lnTo>
                    <a:pt x="163512" y="311518"/>
                  </a:lnTo>
                  <a:lnTo>
                    <a:pt x="142900" y="271106"/>
                  </a:lnTo>
                  <a:lnTo>
                    <a:pt x="125120" y="229120"/>
                  </a:lnTo>
                  <a:lnTo>
                    <a:pt x="110286" y="185686"/>
                  </a:lnTo>
                  <a:lnTo>
                    <a:pt x="98526" y="140931"/>
                  </a:lnTo>
                  <a:lnTo>
                    <a:pt x="89979" y="94983"/>
                  </a:lnTo>
                  <a:lnTo>
                    <a:pt x="84747" y="47955"/>
                  </a:lnTo>
                  <a:lnTo>
                    <a:pt x="82981" y="0"/>
                  </a:lnTo>
                  <a:lnTo>
                    <a:pt x="75971" y="0"/>
                  </a:lnTo>
                  <a:lnTo>
                    <a:pt x="77762" y="48488"/>
                  </a:lnTo>
                  <a:lnTo>
                    <a:pt x="83045" y="96037"/>
                  </a:lnTo>
                  <a:lnTo>
                    <a:pt x="91681" y="142481"/>
                  </a:lnTo>
                  <a:lnTo>
                    <a:pt x="103568" y="187731"/>
                  </a:lnTo>
                  <a:lnTo>
                    <a:pt x="118554" y="231648"/>
                  </a:lnTo>
                  <a:lnTo>
                    <a:pt x="136537" y="274091"/>
                  </a:lnTo>
                  <a:lnTo>
                    <a:pt x="157365" y="314947"/>
                  </a:lnTo>
                  <a:lnTo>
                    <a:pt x="180936" y="354076"/>
                  </a:lnTo>
                  <a:lnTo>
                    <a:pt x="207098" y="391375"/>
                  </a:lnTo>
                  <a:lnTo>
                    <a:pt x="235737" y="426694"/>
                  </a:lnTo>
                  <a:lnTo>
                    <a:pt x="266738" y="459917"/>
                  </a:lnTo>
                  <a:lnTo>
                    <a:pt x="299948" y="490918"/>
                  </a:lnTo>
                  <a:lnTo>
                    <a:pt x="335254" y="519569"/>
                  </a:lnTo>
                  <a:lnTo>
                    <a:pt x="372541" y="545744"/>
                  </a:lnTo>
                  <a:lnTo>
                    <a:pt x="411670" y="569302"/>
                  </a:lnTo>
                  <a:lnTo>
                    <a:pt x="452501" y="590143"/>
                  </a:lnTo>
                  <a:lnTo>
                    <a:pt x="494931" y="608126"/>
                  </a:lnTo>
                  <a:lnTo>
                    <a:pt x="538822" y="623112"/>
                  </a:lnTo>
                  <a:lnTo>
                    <a:pt x="584047" y="635000"/>
                  </a:lnTo>
                  <a:lnTo>
                    <a:pt x="630478" y="643636"/>
                  </a:lnTo>
                  <a:lnTo>
                    <a:pt x="677989" y="648919"/>
                  </a:lnTo>
                  <a:lnTo>
                    <a:pt x="726452" y="650709"/>
                  </a:lnTo>
                  <a:lnTo>
                    <a:pt x="726452" y="643699"/>
                  </a:lnTo>
                  <a:close/>
                </a:path>
                <a:path w="727075" h="727075">
                  <a:moveTo>
                    <a:pt x="726452" y="605586"/>
                  </a:moveTo>
                  <a:lnTo>
                    <a:pt x="679234" y="603770"/>
                  </a:lnTo>
                  <a:lnTo>
                    <a:pt x="632993" y="598373"/>
                  </a:lnTo>
                  <a:lnTo>
                    <a:pt x="587857" y="589572"/>
                  </a:lnTo>
                  <a:lnTo>
                    <a:pt x="543979" y="577469"/>
                  </a:lnTo>
                  <a:lnTo>
                    <a:pt x="501484" y="562203"/>
                  </a:lnTo>
                  <a:lnTo>
                    <a:pt x="460514" y="543941"/>
                  </a:lnTo>
                  <a:lnTo>
                    <a:pt x="421208" y="522782"/>
                  </a:lnTo>
                  <a:lnTo>
                    <a:pt x="383692" y="498881"/>
                  </a:lnTo>
                  <a:lnTo>
                    <a:pt x="348107" y="472363"/>
                  </a:lnTo>
                  <a:lnTo>
                    <a:pt x="314591" y="443382"/>
                  </a:lnTo>
                  <a:lnTo>
                    <a:pt x="283260" y="412051"/>
                  </a:lnTo>
                  <a:lnTo>
                    <a:pt x="254279" y="378523"/>
                  </a:lnTo>
                  <a:lnTo>
                    <a:pt x="227774" y="342925"/>
                  </a:lnTo>
                  <a:lnTo>
                    <a:pt x="203885" y="305396"/>
                  </a:lnTo>
                  <a:lnTo>
                    <a:pt x="182727" y="266065"/>
                  </a:lnTo>
                  <a:lnTo>
                    <a:pt x="164452" y="225082"/>
                  </a:lnTo>
                  <a:lnTo>
                    <a:pt x="149199" y="182575"/>
                  </a:lnTo>
                  <a:lnTo>
                    <a:pt x="137096" y="138671"/>
                  </a:lnTo>
                  <a:lnTo>
                    <a:pt x="128295" y="93522"/>
                  </a:lnTo>
                  <a:lnTo>
                    <a:pt x="122897" y="47244"/>
                  </a:lnTo>
                  <a:lnTo>
                    <a:pt x="121081" y="0"/>
                  </a:lnTo>
                  <a:lnTo>
                    <a:pt x="114071" y="0"/>
                  </a:lnTo>
                  <a:lnTo>
                    <a:pt x="115912" y="47802"/>
                  </a:lnTo>
                  <a:lnTo>
                    <a:pt x="121361" y="94615"/>
                  </a:lnTo>
                  <a:lnTo>
                    <a:pt x="130276" y="140296"/>
                  </a:lnTo>
                  <a:lnTo>
                    <a:pt x="142519" y="184708"/>
                  </a:lnTo>
                  <a:lnTo>
                    <a:pt x="157937" y="227723"/>
                  </a:lnTo>
                  <a:lnTo>
                    <a:pt x="176415" y="269176"/>
                  </a:lnTo>
                  <a:lnTo>
                    <a:pt x="197815" y="308965"/>
                  </a:lnTo>
                  <a:lnTo>
                    <a:pt x="221983" y="346925"/>
                  </a:lnTo>
                  <a:lnTo>
                    <a:pt x="248793" y="382930"/>
                  </a:lnTo>
                  <a:lnTo>
                    <a:pt x="278104" y="416852"/>
                  </a:lnTo>
                  <a:lnTo>
                    <a:pt x="309791" y="448538"/>
                  </a:lnTo>
                  <a:lnTo>
                    <a:pt x="343700" y="477850"/>
                  </a:lnTo>
                  <a:lnTo>
                    <a:pt x="379691" y="504672"/>
                  </a:lnTo>
                  <a:lnTo>
                    <a:pt x="417639" y="528840"/>
                  </a:lnTo>
                  <a:lnTo>
                    <a:pt x="457403" y="550240"/>
                  </a:lnTo>
                  <a:lnTo>
                    <a:pt x="498856" y="568718"/>
                  </a:lnTo>
                  <a:lnTo>
                    <a:pt x="541845" y="584149"/>
                  </a:lnTo>
                  <a:lnTo>
                    <a:pt x="586232" y="596392"/>
                  </a:lnTo>
                  <a:lnTo>
                    <a:pt x="631888" y="605294"/>
                  </a:lnTo>
                  <a:lnTo>
                    <a:pt x="678675" y="610743"/>
                  </a:lnTo>
                  <a:lnTo>
                    <a:pt x="726452" y="612597"/>
                  </a:lnTo>
                  <a:lnTo>
                    <a:pt x="726452" y="605586"/>
                  </a:lnTo>
                  <a:close/>
                </a:path>
                <a:path w="727075" h="727075">
                  <a:moveTo>
                    <a:pt x="726452" y="567499"/>
                  </a:moveTo>
                  <a:lnTo>
                    <a:pt x="677595" y="565416"/>
                  </a:lnTo>
                  <a:lnTo>
                    <a:pt x="629881" y="559269"/>
                  </a:lnTo>
                  <a:lnTo>
                    <a:pt x="583463" y="549236"/>
                  </a:lnTo>
                  <a:lnTo>
                    <a:pt x="538543" y="535482"/>
                  </a:lnTo>
                  <a:lnTo>
                    <a:pt x="495261" y="518185"/>
                  </a:lnTo>
                  <a:lnTo>
                    <a:pt x="453809" y="497509"/>
                  </a:lnTo>
                  <a:lnTo>
                    <a:pt x="414350" y="473633"/>
                  </a:lnTo>
                  <a:lnTo>
                    <a:pt x="377063" y="446735"/>
                  </a:lnTo>
                  <a:lnTo>
                    <a:pt x="342112" y="416979"/>
                  </a:lnTo>
                  <a:lnTo>
                    <a:pt x="309676" y="384530"/>
                  </a:lnTo>
                  <a:lnTo>
                    <a:pt x="279920" y="349567"/>
                  </a:lnTo>
                  <a:lnTo>
                    <a:pt x="253034" y="312267"/>
                  </a:lnTo>
                  <a:lnTo>
                    <a:pt x="229158" y="272796"/>
                  </a:lnTo>
                  <a:lnTo>
                    <a:pt x="208495" y="231330"/>
                  </a:lnTo>
                  <a:lnTo>
                    <a:pt x="191198" y="188023"/>
                  </a:lnTo>
                  <a:lnTo>
                    <a:pt x="177444" y="143065"/>
                  </a:lnTo>
                  <a:lnTo>
                    <a:pt x="167411" y="96634"/>
                  </a:lnTo>
                  <a:lnTo>
                    <a:pt x="161264" y="48882"/>
                  </a:lnTo>
                  <a:lnTo>
                    <a:pt x="159169" y="0"/>
                  </a:lnTo>
                  <a:lnTo>
                    <a:pt x="151942" y="0"/>
                  </a:lnTo>
                  <a:lnTo>
                    <a:pt x="153860" y="47053"/>
                  </a:lnTo>
                  <a:lnTo>
                    <a:pt x="159486" y="93078"/>
                  </a:lnTo>
                  <a:lnTo>
                    <a:pt x="168681" y="137909"/>
                  </a:lnTo>
                  <a:lnTo>
                    <a:pt x="181305" y="181419"/>
                  </a:lnTo>
                  <a:lnTo>
                    <a:pt x="197192" y="223456"/>
                  </a:lnTo>
                  <a:lnTo>
                    <a:pt x="216204" y="263855"/>
                  </a:lnTo>
                  <a:lnTo>
                    <a:pt x="238188" y="302475"/>
                  </a:lnTo>
                  <a:lnTo>
                    <a:pt x="262991" y="339166"/>
                  </a:lnTo>
                  <a:lnTo>
                    <a:pt x="290474" y="373773"/>
                  </a:lnTo>
                  <a:lnTo>
                    <a:pt x="320484" y="406158"/>
                  </a:lnTo>
                  <a:lnTo>
                    <a:pt x="352856" y="436168"/>
                  </a:lnTo>
                  <a:lnTo>
                    <a:pt x="387464" y="463651"/>
                  </a:lnTo>
                  <a:lnTo>
                    <a:pt x="424141" y="488467"/>
                  </a:lnTo>
                  <a:lnTo>
                    <a:pt x="462749" y="510451"/>
                  </a:lnTo>
                  <a:lnTo>
                    <a:pt x="503123" y="529463"/>
                  </a:lnTo>
                  <a:lnTo>
                    <a:pt x="545134" y="545363"/>
                  </a:lnTo>
                  <a:lnTo>
                    <a:pt x="588619" y="557974"/>
                  </a:lnTo>
                  <a:lnTo>
                    <a:pt x="633437" y="567169"/>
                  </a:lnTo>
                  <a:lnTo>
                    <a:pt x="679424" y="572808"/>
                  </a:lnTo>
                  <a:lnTo>
                    <a:pt x="726452" y="574713"/>
                  </a:lnTo>
                  <a:lnTo>
                    <a:pt x="726452" y="567499"/>
                  </a:lnTo>
                  <a:close/>
                </a:path>
                <a:path w="727075" h="727075">
                  <a:moveTo>
                    <a:pt x="726452" y="529386"/>
                  </a:moveTo>
                  <a:lnTo>
                    <a:pt x="678383" y="527227"/>
                  </a:lnTo>
                  <a:lnTo>
                    <a:pt x="631494" y="520839"/>
                  </a:lnTo>
                  <a:lnTo>
                    <a:pt x="585990" y="510451"/>
                  </a:lnTo>
                  <a:lnTo>
                    <a:pt x="542061" y="496214"/>
                  </a:lnTo>
                  <a:lnTo>
                    <a:pt x="499872" y="478332"/>
                  </a:lnTo>
                  <a:lnTo>
                    <a:pt x="459638" y="456996"/>
                  </a:lnTo>
                  <a:lnTo>
                    <a:pt x="421538" y="432396"/>
                  </a:lnTo>
                  <a:lnTo>
                    <a:pt x="385762" y="404710"/>
                  </a:lnTo>
                  <a:lnTo>
                    <a:pt x="352501" y="374142"/>
                  </a:lnTo>
                  <a:lnTo>
                    <a:pt x="321932" y="340868"/>
                  </a:lnTo>
                  <a:lnTo>
                    <a:pt x="294259" y="305079"/>
                  </a:lnTo>
                  <a:lnTo>
                    <a:pt x="269659" y="266966"/>
                  </a:lnTo>
                  <a:lnTo>
                    <a:pt x="248323" y="226707"/>
                  </a:lnTo>
                  <a:lnTo>
                    <a:pt x="230454" y="184518"/>
                  </a:lnTo>
                  <a:lnTo>
                    <a:pt x="216217" y="140550"/>
                  </a:lnTo>
                  <a:lnTo>
                    <a:pt x="205816" y="95021"/>
                  </a:lnTo>
                  <a:lnTo>
                    <a:pt x="199440" y="48107"/>
                  </a:lnTo>
                  <a:lnTo>
                    <a:pt x="197269" y="0"/>
                  </a:lnTo>
                  <a:lnTo>
                    <a:pt x="190042" y="0"/>
                  </a:lnTo>
                  <a:lnTo>
                    <a:pt x="192239" y="48755"/>
                  </a:lnTo>
                  <a:lnTo>
                    <a:pt x="198704" y="96304"/>
                  </a:lnTo>
                  <a:lnTo>
                    <a:pt x="209257" y="142455"/>
                  </a:lnTo>
                  <a:lnTo>
                    <a:pt x="223685" y="187020"/>
                  </a:lnTo>
                  <a:lnTo>
                    <a:pt x="241808" y="229793"/>
                  </a:lnTo>
                  <a:lnTo>
                    <a:pt x="263436" y="270586"/>
                  </a:lnTo>
                  <a:lnTo>
                    <a:pt x="288366" y="309232"/>
                  </a:lnTo>
                  <a:lnTo>
                    <a:pt x="316420" y="345503"/>
                  </a:lnTo>
                  <a:lnTo>
                    <a:pt x="347408" y="379234"/>
                  </a:lnTo>
                  <a:lnTo>
                    <a:pt x="381127" y="410235"/>
                  </a:lnTo>
                  <a:lnTo>
                    <a:pt x="417398" y="438289"/>
                  </a:lnTo>
                  <a:lnTo>
                    <a:pt x="456018" y="463232"/>
                  </a:lnTo>
                  <a:lnTo>
                    <a:pt x="496798" y="484860"/>
                  </a:lnTo>
                  <a:lnTo>
                    <a:pt x="539559" y="502996"/>
                  </a:lnTo>
                  <a:lnTo>
                    <a:pt x="584085" y="517423"/>
                  </a:lnTo>
                  <a:lnTo>
                    <a:pt x="630212" y="527964"/>
                  </a:lnTo>
                  <a:lnTo>
                    <a:pt x="677722" y="534428"/>
                  </a:lnTo>
                  <a:lnTo>
                    <a:pt x="726452" y="536625"/>
                  </a:lnTo>
                  <a:lnTo>
                    <a:pt x="726452" y="529386"/>
                  </a:lnTo>
                  <a:close/>
                </a:path>
                <a:path w="727075" h="727075">
                  <a:moveTo>
                    <a:pt x="726452" y="491540"/>
                  </a:moveTo>
                  <a:lnTo>
                    <a:pt x="679221" y="489280"/>
                  </a:lnTo>
                  <a:lnTo>
                    <a:pt x="633234" y="482650"/>
                  </a:lnTo>
                  <a:lnTo>
                    <a:pt x="588708" y="471855"/>
                  </a:lnTo>
                  <a:lnTo>
                    <a:pt x="545858" y="457098"/>
                  </a:lnTo>
                  <a:lnTo>
                    <a:pt x="504888" y="438607"/>
                  </a:lnTo>
                  <a:lnTo>
                    <a:pt x="465988" y="416560"/>
                  </a:lnTo>
                  <a:lnTo>
                    <a:pt x="429387" y="391185"/>
                  </a:lnTo>
                  <a:lnTo>
                    <a:pt x="395287" y="362686"/>
                  </a:lnTo>
                  <a:lnTo>
                    <a:pt x="363893" y="331266"/>
                  </a:lnTo>
                  <a:lnTo>
                    <a:pt x="335419" y="297154"/>
                  </a:lnTo>
                  <a:lnTo>
                    <a:pt x="310057" y="260527"/>
                  </a:lnTo>
                  <a:lnTo>
                    <a:pt x="288036" y="221615"/>
                  </a:lnTo>
                  <a:lnTo>
                    <a:pt x="269557" y="180619"/>
                  </a:lnTo>
                  <a:lnTo>
                    <a:pt x="254812" y="137756"/>
                  </a:lnTo>
                  <a:lnTo>
                    <a:pt x="244030" y="93218"/>
                  </a:lnTo>
                  <a:lnTo>
                    <a:pt x="237401" y="47231"/>
                  </a:lnTo>
                  <a:lnTo>
                    <a:pt x="235153" y="0"/>
                  </a:lnTo>
                  <a:lnTo>
                    <a:pt x="228142" y="0"/>
                  </a:lnTo>
                  <a:lnTo>
                    <a:pt x="230428" y="47917"/>
                  </a:lnTo>
                  <a:lnTo>
                    <a:pt x="237147" y="94576"/>
                  </a:lnTo>
                  <a:lnTo>
                    <a:pt x="248094" y="139750"/>
                  </a:lnTo>
                  <a:lnTo>
                    <a:pt x="263055" y="183235"/>
                  </a:lnTo>
                  <a:lnTo>
                    <a:pt x="281813" y="224815"/>
                  </a:lnTo>
                  <a:lnTo>
                    <a:pt x="304152" y="264274"/>
                  </a:lnTo>
                  <a:lnTo>
                    <a:pt x="329882" y="301421"/>
                  </a:lnTo>
                  <a:lnTo>
                    <a:pt x="358775" y="336029"/>
                  </a:lnTo>
                  <a:lnTo>
                    <a:pt x="390613" y="367880"/>
                  </a:lnTo>
                  <a:lnTo>
                    <a:pt x="425208" y="396786"/>
                  </a:lnTo>
                  <a:lnTo>
                    <a:pt x="462330" y="422516"/>
                  </a:lnTo>
                  <a:lnTo>
                    <a:pt x="501777" y="444868"/>
                  </a:lnTo>
                  <a:lnTo>
                    <a:pt x="543331" y="463626"/>
                  </a:lnTo>
                  <a:lnTo>
                    <a:pt x="586790" y="478586"/>
                  </a:lnTo>
                  <a:lnTo>
                    <a:pt x="631939" y="489534"/>
                  </a:lnTo>
                  <a:lnTo>
                    <a:pt x="678561" y="496252"/>
                  </a:lnTo>
                  <a:lnTo>
                    <a:pt x="726452" y="498538"/>
                  </a:lnTo>
                  <a:lnTo>
                    <a:pt x="726452" y="491540"/>
                  </a:lnTo>
                  <a:close/>
                </a:path>
                <a:path w="727075" h="727075">
                  <a:moveTo>
                    <a:pt x="726452" y="453428"/>
                  </a:moveTo>
                  <a:lnTo>
                    <a:pt x="680199" y="451078"/>
                  </a:lnTo>
                  <a:lnTo>
                    <a:pt x="635254" y="444195"/>
                  </a:lnTo>
                  <a:lnTo>
                    <a:pt x="591858" y="433006"/>
                  </a:lnTo>
                  <a:lnTo>
                    <a:pt x="550252" y="417741"/>
                  </a:lnTo>
                  <a:lnTo>
                    <a:pt x="510641" y="398614"/>
                  </a:lnTo>
                  <a:lnTo>
                    <a:pt x="473278" y="375881"/>
                  </a:lnTo>
                  <a:lnTo>
                    <a:pt x="438365" y="349758"/>
                  </a:lnTo>
                  <a:lnTo>
                    <a:pt x="406171" y="320471"/>
                  </a:lnTo>
                  <a:lnTo>
                    <a:pt x="376885" y="288251"/>
                  </a:lnTo>
                  <a:lnTo>
                    <a:pt x="350774" y="253339"/>
                  </a:lnTo>
                  <a:lnTo>
                    <a:pt x="328041" y="215950"/>
                  </a:lnTo>
                  <a:lnTo>
                    <a:pt x="308927" y="176326"/>
                  </a:lnTo>
                  <a:lnTo>
                    <a:pt x="293662" y="134683"/>
                  </a:lnTo>
                  <a:lnTo>
                    <a:pt x="282473" y="91262"/>
                  </a:lnTo>
                  <a:lnTo>
                    <a:pt x="275590" y="46291"/>
                  </a:lnTo>
                  <a:lnTo>
                    <a:pt x="273240" y="0"/>
                  </a:lnTo>
                  <a:lnTo>
                    <a:pt x="266242" y="0"/>
                  </a:lnTo>
                  <a:lnTo>
                    <a:pt x="268617" y="47015"/>
                  </a:lnTo>
                  <a:lnTo>
                    <a:pt x="275602" y="92697"/>
                  </a:lnTo>
                  <a:lnTo>
                    <a:pt x="286969" y="136791"/>
                  </a:lnTo>
                  <a:lnTo>
                    <a:pt x="302463" y="179082"/>
                  </a:lnTo>
                  <a:lnTo>
                    <a:pt x="321868" y="219329"/>
                  </a:lnTo>
                  <a:lnTo>
                    <a:pt x="344944" y="257289"/>
                  </a:lnTo>
                  <a:lnTo>
                    <a:pt x="371462" y="292747"/>
                  </a:lnTo>
                  <a:lnTo>
                    <a:pt x="401193" y="325450"/>
                  </a:lnTo>
                  <a:lnTo>
                    <a:pt x="433882" y="355180"/>
                  </a:lnTo>
                  <a:lnTo>
                    <a:pt x="469328" y="381711"/>
                  </a:lnTo>
                  <a:lnTo>
                    <a:pt x="507276" y="404799"/>
                  </a:lnTo>
                  <a:lnTo>
                    <a:pt x="547497" y="424205"/>
                  </a:lnTo>
                  <a:lnTo>
                    <a:pt x="589749" y="439699"/>
                  </a:lnTo>
                  <a:lnTo>
                    <a:pt x="633818" y="451065"/>
                  </a:lnTo>
                  <a:lnTo>
                    <a:pt x="679462" y="458050"/>
                  </a:lnTo>
                  <a:lnTo>
                    <a:pt x="726452" y="460425"/>
                  </a:lnTo>
                  <a:lnTo>
                    <a:pt x="726452" y="453428"/>
                  </a:lnTo>
                  <a:close/>
                </a:path>
                <a:path w="727075" h="727075">
                  <a:moveTo>
                    <a:pt x="726452" y="415340"/>
                  </a:moveTo>
                  <a:lnTo>
                    <a:pt x="678129" y="412534"/>
                  </a:lnTo>
                  <a:lnTo>
                    <a:pt x="631418" y="404355"/>
                  </a:lnTo>
                  <a:lnTo>
                    <a:pt x="586638" y="391083"/>
                  </a:lnTo>
                  <a:lnTo>
                    <a:pt x="544093" y="373062"/>
                  </a:lnTo>
                  <a:lnTo>
                    <a:pt x="504113" y="350583"/>
                  </a:lnTo>
                  <a:lnTo>
                    <a:pt x="467017" y="323977"/>
                  </a:lnTo>
                  <a:lnTo>
                    <a:pt x="433095" y="293547"/>
                  </a:lnTo>
                  <a:lnTo>
                    <a:pt x="402678" y="259613"/>
                  </a:lnTo>
                  <a:lnTo>
                    <a:pt x="376085" y="222491"/>
                  </a:lnTo>
                  <a:lnTo>
                    <a:pt x="353606" y="182486"/>
                  </a:lnTo>
                  <a:lnTo>
                    <a:pt x="335584" y="139928"/>
                  </a:lnTo>
                  <a:lnTo>
                    <a:pt x="322326" y="95110"/>
                  </a:lnTo>
                  <a:lnTo>
                    <a:pt x="314134" y="48361"/>
                  </a:lnTo>
                  <a:lnTo>
                    <a:pt x="311340" y="0"/>
                  </a:lnTo>
                  <a:lnTo>
                    <a:pt x="304101" y="0"/>
                  </a:lnTo>
                  <a:lnTo>
                    <a:pt x="306946" y="49199"/>
                  </a:lnTo>
                  <a:lnTo>
                    <a:pt x="315277" y="96748"/>
                  </a:lnTo>
                  <a:lnTo>
                    <a:pt x="328777" y="142341"/>
                  </a:lnTo>
                  <a:lnTo>
                    <a:pt x="347116" y="185648"/>
                  </a:lnTo>
                  <a:lnTo>
                    <a:pt x="369989" y="226339"/>
                  </a:lnTo>
                  <a:lnTo>
                    <a:pt x="397052" y="264109"/>
                  </a:lnTo>
                  <a:lnTo>
                    <a:pt x="428002" y="298627"/>
                  </a:lnTo>
                  <a:lnTo>
                    <a:pt x="462508" y="329590"/>
                  </a:lnTo>
                  <a:lnTo>
                    <a:pt x="500265" y="356654"/>
                  </a:lnTo>
                  <a:lnTo>
                    <a:pt x="540943" y="379526"/>
                  </a:lnTo>
                  <a:lnTo>
                    <a:pt x="584212" y="397865"/>
                  </a:lnTo>
                  <a:lnTo>
                    <a:pt x="629767" y="411365"/>
                  </a:lnTo>
                  <a:lnTo>
                    <a:pt x="677291" y="419696"/>
                  </a:lnTo>
                  <a:lnTo>
                    <a:pt x="726452" y="422554"/>
                  </a:lnTo>
                  <a:lnTo>
                    <a:pt x="726452" y="415340"/>
                  </a:lnTo>
                  <a:close/>
                </a:path>
                <a:path w="727075" h="727075">
                  <a:moveTo>
                    <a:pt x="726452" y="377456"/>
                  </a:moveTo>
                  <a:lnTo>
                    <a:pt x="679246" y="374510"/>
                  </a:lnTo>
                  <a:lnTo>
                    <a:pt x="633755" y="365899"/>
                  </a:lnTo>
                  <a:lnTo>
                    <a:pt x="590346" y="351993"/>
                  </a:lnTo>
                  <a:lnTo>
                    <a:pt x="549363" y="333146"/>
                  </a:lnTo>
                  <a:lnTo>
                    <a:pt x="511187" y="309702"/>
                  </a:lnTo>
                  <a:lnTo>
                    <a:pt x="476148" y="282028"/>
                  </a:lnTo>
                  <a:lnTo>
                    <a:pt x="444627" y="250494"/>
                  </a:lnTo>
                  <a:lnTo>
                    <a:pt x="416966" y="215442"/>
                  </a:lnTo>
                  <a:lnTo>
                    <a:pt x="393534" y="177241"/>
                  </a:lnTo>
                  <a:lnTo>
                    <a:pt x="374688" y="136232"/>
                  </a:lnTo>
                  <a:lnTo>
                    <a:pt x="360781" y="92786"/>
                  </a:lnTo>
                  <a:lnTo>
                    <a:pt x="352171" y="47244"/>
                  </a:lnTo>
                  <a:lnTo>
                    <a:pt x="349224" y="0"/>
                  </a:lnTo>
                  <a:lnTo>
                    <a:pt x="342214" y="0"/>
                  </a:lnTo>
                  <a:lnTo>
                    <a:pt x="345224" y="48145"/>
                  </a:lnTo>
                  <a:lnTo>
                    <a:pt x="353987" y="94526"/>
                  </a:lnTo>
                  <a:lnTo>
                    <a:pt x="368147" y="138785"/>
                  </a:lnTo>
                  <a:lnTo>
                    <a:pt x="387337" y="180555"/>
                  </a:lnTo>
                  <a:lnTo>
                    <a:pt x="411200" y="219481"/>
                  </a:lnTo>
                  <a:lnTo>
                    <a:pt x="439369" y="255181"/>
                  </a:lnTo>
                  <a:lnTo>
                    <a:pt x="471474" y="287299"/>
                  </a:lnTo>
                  <a:lnTo>
                    <a:pt x="507149" y="315468"/>
                  </a:lnTo>
                  <a:lnTo>
                    <a:pt x="546049" y="339344"/>
                  </a:lnTo>
                  <a:lnTo>
                    <a:pt x="587781" y="358533"/>
                  </a:lnTo>
                  <a:lnTo>
                    <a:pt x="632015" y="372694"/>
                  </a:lnTo>
                  <a:lnTo>
                    <a:pt x="678357" y="381457"/>
                  </a:lnTo>
                  <a:lnTo>
                    <a:pt x="726452" y="384467"/>
                  </a:lnTo>
                  <a:lnTo>
                    <a:pt x="726452" y="377456"/>
                  </a:lnTo>
                  <a:close/>
                </a:path>
                <a:path w="727075" h="727075">
                  <a:moveTo>
                    <a:pt x="726452" y="339369"/>
                  </a:moveTo>
                  <a:lnTo>
                    <a:pt x="680554" y="336270"/>
                  </a:lnTo>
                  <a:lnTo>
                    <a:pt x="636485" y="327215"/>
                  </a:lnTo>
                  <a:lnTo>
                    <a:pt x="594677" y="312635"/>
                  </a:lnTo>
                  <a:lnTo>
                    <a:pt x="555523" y="292938"/>
                  </a:lnTo>
                  <a:lnTo>
                    <a:pt x="519442" y="268516"/>
                  </a:lnTo>
                  <a:lnTo>
                    <a:pt x="486854" y="239801"/>
                  </a:lnTo>
                  <a:lnTo>
                    <a:pt x="458139" y="207187"/>
                  </a:lnTo>
                  <a:lnTo>
                    <a:pt x="433730" y="171081"/>
                  </a:lnTo>
                  <a:lnTo>
                    <a:pt x="414032" y="131902"/>
                  </a:lnTo>
                  <a:lnTo>
                    <a:pt x="399453" y="90055"/>
                  </a:lnTo>
                  <a:lnTo>
                    <a:pt x="390410" y="45948"/>
                  </a:lnTo>
                  <a:lnTo>
                    <a:pt x="387311" y="0"/>
                  </a:lnTo>
                  <a:lnTo>
                    <a:pt x="380301" y="0"/>
                  </a:lnTo>
                  <a:lnTo>
                    <a:pt x="383476" y="46913"/>
                  </a:lnTo>
                  <a:lnTo>
                    <a:pt x="392696" y="91948"/>
                  </a:lnTo>
                  <a:lnTo>
                    <a:pt x="407568" y="134658"/>
                  </a:lnTo>
                  <a:lnTo>
                    <a:pt x="427672" y="174650"/>
                  </a:lnTo>
                  <a:lnTo>
                    <a:pt x="452577" y="211493"/>
                  </a:lnTo>
                  <a:lnTo>
                    <a:pt x="481863" y="244779"/>
                  </a:lnTo>
                  <a:lnTo>
                    <a:pt x="515137" y="274091"/>
                  </a:lnTo>
                  <a:lnTo>
                    <a:pt x="551954" y="298996"/>
                  </a:lnTo>
                  <a:lnTo>
                    <a:pt x="591921" y="319100"/>
                  </a:lnTo>
                  <a:lnTo>
                    <a:pt x="634606" y="333984"/>
                  </a:lnTo>
                  <a:lnTo>
                    <a:pt x="679589" y="343204"/>
                  </a:lnTo>
                  <a:lnTo>
                    <a:pt x="726452" y="346379"/>
                  </a:lnTo>
                  <a:lnTo>
                    <a:pt x="726452" y="339369"/>
                  </a:lnTo>
                  <a:close/>
                </a:path>
                <a:path w="727075" h="727075">
                  <a:moveTo>
                    <a:pt x="726452" y="301256"/>
                  </a:moveTo>
                  <a:lnTo>
                    <a:pt x="677697" y="297307"/>
                  </a:lnTo>
                  <a:lnTo>
                    <a:pt x="631418" y="285877"/>
                  </a:lnTo>
                  <a:lnTo>
                    <a:pt x="588251" y="267589"/>
                  </a:lnTo>
                  <a:lnTo>
                    <a:pt x="548805" y="243078"/>
                  </a:lnTo>
                  <a:lnTo>
                    <a:pt x="513702" y="212940"/>
                  </a:lnTo>
                  <a:lnTo>
                    <a:pt x="483590" y="177825"/>
                  </a:lnTo>
                  <a:lnTo>
                    <a:pt x="459079" y="138353"/>
                  </a:lnTo>
                  <a:lnTo>
                    <a:pt x="440791" y="95135"/>
                  </a:lnTo>
                  <a:lnTo>
                    <a:pt x="429374" y="48806"/>
                  </a:lnTo>
                  <a:lnTo>
                    <a:pt x="425424" y="0"/>
                  </a:lnTo>
                  <a:lnTo>
                    <a:pt x="418185" y="0"/>
                  </a:lnTo>
                  <a:lnTo>
                    <a:pt x="421538" y="45478"/>
                  </a:lnTo>
                  <a:lnTo>
                    <a:pt x="431279" y="88925"/>
                  </a:lnTo>
                  <a:lnTo>
                    <a:pt x="446925" y="129844"/>
                  </a:lnTo>
                  <a:lnTo>
                    <a:pt x="467995" y="167767"/>
                  </a:lnTo>
                  <a:lnTo>
                    <a:pt x="493991" y="202196"/>
                  </a:lnTo>
                  <a:lnTo>
                    <a:pt x="524433" y="232664"/>
                  </a:lnTo>
                  <a:lnTo>
                    <a:pt x="558850" y="258673"/>
                  </a:lnTo>
                  <a:lnTo>
                    <a:pt x="596747" y="279742"/>
                  </a:lnTo>
                  <a:lnTo>
                    <a:pt x="637628" y="295402"/>
                  </a:lnTo>
                  <a:lnTo>
                    <a:pt x="681024" y="305142"/>
                  </a:lnTo>
                  <a:lnTo>
                    <a:pt x="726452" y="308495"/>
                  </a:lnTo>
                  <a:lnTo>
                    <a:pt x="726452" y="301256"/>
                  </a:lnTo>
                  <a:close/>
                </a:path>
                <a:path w="727075" h="727075">
                  <a:moveTo>
                    <a:pt x="726452" y="263169"/>
                  </a:moveTo>
                  <a:lnTo>
                    <a:pt x="679259" y="258914"/>
                  </a:lnTo>
                  <a:lnTo>
                    <a:pt x="634822" y="246684"/>
                  </a:lnTo>
                  <a:lnTo>
                    <a:pt x="593864" y="227190"/>
                  </a:lnTo>
                  <a:lnTo>
                    <a:pt x="557161" y="201206"/>
                  </a:lnTo>
                  <a:lnTo>
                    <a:pt x="525449" y="169481"/>
                  </a:lnTo>
                  <a:lnTo>
                    <a:pt x="499465" y="132740"/>
                  </a:lnTo>
                  <a:lnTo>
                    <a:pt x="479983" y="91744"/>
                  </a:lnTo>
                  <a:lnTo>
                    <a:pt x="467753" y="47256"/>
                  </a:lnTo>
                  <a:lnTo>
                    <a:pt x="463499" y="0"/>
                  </a:lnTo>
                  <a:lnTo>
                    <a:pt x="456298" y="0"/>
                  </a:lnTo>
                  <a:lnTo>
                    <a:pt x="460654" y="48539"/>
                  </a:lnTo>
                  <a:lnTo>
                    <a:pt x="473240" y="94246"/>
                  </a:lnTo>
                  <a:lnTo>
                    <a:pt x="493255" y="136359"/>
                  </a:lnTo>
                  <a:lnTo>
                    <a:pt x="519938" y="174117"/>
                  </a:lnTo>
                  <a:lnTo>
                    <a:pt x="552526" y="206717"/>
                  </a:lnTo>
                  <a:lnTo>
                    <a:pt x="590245" y="233426"/>
                  </a:lnTo>
                  <a:lnTo>
                    <a:pt x="632320" y="253453"/>
                  </a:lnTo>
                  <a:lnTo>
                    <a:pt x="677976" y="266026"/>
                  </a:lnTo>
                  <a:lnTo>
                    <a:pt x="726452" y="270395"/>
                  </a:lnTo>
                  <a:lnTo>
                    <a:pt x="726452" y="263169"/>
                  </a:lnTo>
                  <a:close/>
                </a:path>
              </a:pathLst>
            </a:custGeom>
            <a:solidFill>
              <a:srgbClr val="FBDC0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endParaRPr>
            </a:p>
          </p:txBody>
        </p:sp>
        <p:pic>
          <p:nvPicPr>
            <p:cNvPr id="38" name="object 11">
              <a:extLst>
                <a:ext uri="{FF2B5EF4-FFF2-40B4-BE49-F238E27FC236}">
                  <a16:creationId xmlns:a16="http://schemas.microsoft.com/office/drawing/2014/main" id="{84FA56A5-F9D8-4A0D-9608-F0402EACE220}"/>
                </a:ext>
              </a:extLst>
            </p:cNvPr>
            <p:cNvPicPr/>
            <p:nvPr/>
          </p:nvPicPr>
          <p:blipFill>
            <a:blip r:embed="rId3" cstate="print"/>
            <a:stretch>
              <a:fillRect/>
            </a:stretch>
          </p:blipFill>
          <p:spPr>
            <a:xfrm>
              <a:off x="1283007" y="333756"/>
              <a:ext cx="232070" cy="232301"/>
            </a:xfrm>
            <a:prstGeom prst="rect">
              <a:avLst/>
            </a:prstGeom>
          </p:spPr>
        </p:pic>
      </p:grpSp>
      <p:sp>
        <p:nvSpPr>
          <p:cNvPr id="39" name="object 8">
            <a:extLst>
              <a:ext uri="{FF2B5EF4-FFF2-40B4-BE49-F238E27FC236}">
                <a16:creationId xmlns:a16="http://schemas.microsoft.com/office/drawing/2014/main" id="{25B8FDB5-1D65-40DB-8D5A-CC4AE936B312}"/>
              </a:ext>
            </a:extLst>
          </p:cNvPr>
          <p:cNvSpPr txBox="1"/>
          <p:nvPr/>
        </p:nvSpPr>
        <p:spPr>
          <a:xfrm>
            <a:off x="1113372" y="370009"/>
            <a:ext cx="6854971" cy="367408"/>
          </a:xfrm>
          <a:prstGeom prst="rect">
            <a:avLst/>
          </a:prstGeom>
        </p:spPr>
        <p:txBody>
          <a:bodyPr vert="horz" wrap="square" lIns="0" tIns="13335" rIns="0" bIns="0" rtlCol="0">
            <a:spAutoFit/>
          </a:bodyPr>
          <a:lstStyle/>
          <a:p>
            <a:pPr marL="12700" marR="0" lvl="0" indent="0" defTabSz="914400" rtl="0" eaLnBrk="1" fontAlgn="auto" latinLnBrk="0" hangingPunct="1">
              <a:lnSpc>
                <a:spcPct val="100000"/>
              </a:lnSpc>
              <a:spcBef>
                <a:spcPts val="105"/>
              </a:spcBef>
              <a:spcAft>
                <a:spcPts val="0"/>
              </a:spcAft>
              <a:buClrTx/>
              <a:buSzTx/>
              <a:buFontTx/>
              <a:buNone/>
              <a:tabLst/>
              <a:defRPr/>
            </a:pPr>
            <a:r>
              <a:rPr lang="pt-BR" sz="2300" spc="-5" dirty="0">
                <a:solidFill>
                  <a:prstClr val="black"/>
                </a:solidFill>
                <a:latin typeface="Segoe UI Black"/>
                <a:cs typeface="Segoe UI Black"/>
              </a:rPr>
              <a:t>REDE DE LEITURA INCLUSIVA</a:t>
            </a:r>
            <a:endParaRPr kumimoji="0" lang="pt-BR" sz="2300" b="0" i="0" u="none" strike="noStrike" kern="1200" cap="none" spc="-5" normalizeH="0" baseline="0" noProof="0" dirty="0">
              <a:ln>
                <a:noFill/>
              </a:ln>
              <a:solidFill>
                <a:prstClr val="black"/>
              </a:solidFill>
              <a:effectLst/>
              <a:uLnTx/>
              <a:uFillTx/>
              <a:latin typeface="Segoe UI Black"/>
              <a:ea typeface="+mn-ea"/>
              <a:cs typeface="Segoe UI Black"/>
            </a:endParaRPr>
          </a:p>
        </p:txBody>
      </p:sp>
      <p:sp>
        <p:nvSpPr>
          <p:cNvPr id="40" name="CaixaDeTexto 39">
            <a:extLst>
              <a:ext uri="{FF2B5EF4-FFF2-40B4-BE49-F238E27FC236}">
                <a16:creationId xmlns:a16="http://schemas.microsoft.com/office/drawing/2014/main" id="{88B8B831-EE95-4EFE-9AB7-6249A44BF550}"/>
              </a:ext>
            </a:extLst>
          </p:cNvPr>
          <p:cNvSpPr txBox="1"/>
          <p:nvPr/>
        </p:nvSpPr>
        <p:spPr>
          <a:xfrm>
            <a:off x="1070930" y="1034700"/>
            <a:ext cx="10050139" cy="400110"/>
          </a:xfrm>
          <a:prstGeom prst="rect">
            <a:avLst/>
          </a:prstGeom>
          <a:noFill/>
        </p:spPr>
        <p:txBody>
          <a:bodyPr wrap="square" rtlCol="0">
            <a:spAutoFit/>
          </a:bodyPr>
          <a:lstStyle/>
          <a:p>
            <a:pPr marL="12700" marR="0" lvl="0" indent="0" algn="ctr" defTabSz="914400" rtl="0" eaLnBrk="1" fontAlgn="auto" latinLnBrk="0" hangingPunct="1">
              <a:lnSpc>
                <a:spcPct val="100000"/>
              </a:lnSpc>
              <a:spcBef>
                <a:spcPts val="105"/>
              </a:spcBef>
              <a:spcAft>
                <a:spcPts val="0"/>
              </a:spcAft>
              <a:buClrTx/>
              <a:buSzTx/>
              <a:buFontTx/>
              <a:buNone/>
              <a:tabLst/>
              <a:defRPr/>
            </a:pPr>
            <a:r>
              <a:rPr kumimoji="0" lang="pt-BR" sz="2000" b="1" i="0" u="none" strike="noStrike" kern="1200" cap="none" spc="-5" normalizeH="0" baseline="0" noProof="0" dirty="0">
                <a:ln>
                  <a:noFill/>
                </a:ln>
                <a:solidFill>
                  <a:prstClr val="black"/>
                </a:solidFill>
                <a:effectLst/>
                <a:uLnTx/>
                <a:uFillTx/>
                <a:ea typeface="+mn-ea"/>
                <a:cs typeface="Segoe UI Black"/>
              </a:rPr>
              <a:t>MAPA DAS INSTITUIÇÕES ATIVAS DA REDE DE LEITURA INCLUSIVA</a:t>
            </a:r>
          </a:p>
        </p:txBody>
      </p:sp>
    </p:spTree>
    <p:extLst>
      <p:ext uri="{BB962C8B-B14F-4D97-AF65-F5344CB8AC3E}">
        <p14:creationId xmlns:p14="http://schemas.microsoft.com/office/powerpoint/2010/main" val="27332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717083" y="1534422"/>
            <a:ext cx="4288459" cy="1846659"/>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rtlCol="0">
            <a:spAutoFit/>
          </a:bodyPr>
          <a:lstStyle>
            <a:defPPr>
              <a:defRPr lang="pt-BR"/>
            </a:defPPr>
            <a:lvl1pPr>
              <a:lnSpc>
                <a:spcPct val="150000"/>
              </a:lnSpc>
              <a:defRPr>
                <a:solidFill>
                  <a:schemeClr val="dk1"/>
                </a:solidFill>
                <a:latin typeface="Segoe UI Semibold" panose="020B0702040204020203" pitchFamily="34" charset="0"/>
                <a:cs typeface="Segoe UI Semibold" panose="020B0702040204020203" pitchFamily="34"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60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rPr>
              <a:t>Em março alcançamos a marca de 1081 instituições cadastradas.</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pt-BR" sz="160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60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rPr>
              <a:t>Resultando em 74 cadastros de instituições pelo Brasil com crescimento de 7% no período.</a:t>
            </a:r>
          </a:p>
        </p:txBody>
      </p:sp>
      <p:sp>
        <p:nvSpPr>
          <p:cNvPr id="3" name="Retângulo 2"/>
          <p:cNvSpPr/>
          <p:nvPr/>
        </p:nvSpPr>
        <p:spPr>
          <a:xfrm>
            <a:off x="543062" y="6378446"/>
            <a:ext cx="4704304" cy="400110"/>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dirty="0">
                <a:ln>
                  <a:noFill/>
                </a:ln>
                <a:solidFill>
                  <a:prstClr val="black"/>
                </a:solidFill>
                <a:effectLst/>
                <a:uLnTx/>
                <a:uFillTx/>
                <a:latin typeface="Calibri" panose="020F0502020204030204"/>
                <a:ea typeface="+mn-ea"/>
                <a:cs typeface="+mn-cs"/>
              </a:rPr>
              <a:t>Descrição de imagem: Gráfico mostra o crescimento dos cadastros de janeiro a maio. Os valores são: Janeiro: 1007; Fevereiro: 1029; Março: 1044; Abril: 1065 e Maio: 1081.</a:t>
            </a:r>
          </a:p>
        </p:txBody>
      </p:sp>
      <p:graphicFrame>
        <p:nvGraphicFramePr>
          <p:cNvPr id="12" name="Gráfico 11" descr="Descrição de imagem: Gráfico mostra o crescimento dos cadastros de janeiro a maio. Os valores são: Janeiro: 1007; Fevereiro: 1029; Março: 1044; Abril: 1065 e Maio: 1081.&#10;"/>
          <p:cNvGraphicFramePr>
            <a:graphicFrameLocks/>
          </p:cNvGraphicFramePr>
          <p:nvPr>
            <p:extLst>
              <p:ext uri="{D42A27DB-BD31-4B8C-83A1-F6EECF244321}">
                <p14:modId xmlns:p14="http://schemas.microsoft.com/office/powerpoint/2010/main" val="296394725"/>
              </p:ext>
            </p:extLst>
          </p:nvPr>
        </p:nvGraphicFramePr>
        <p:xfrm>
          <a:off x="821386" y="3365938"/>
          <a:ext cx="4425980" cy="2936793"/>
        </p:xfrm>
        <a:graphic>
          <a:graphicData uri="http://schemas.openxmlformats.org/drawingml/2006/chart">
            <c:chart xmlns:c="http://schemas.openxmlformats.org/drawingml/2006/chart" xmlns:r="http://schemas.openxmlformats.org/officeDocument/2006/relationships" r:id="rId2"/>
          </a:graphicData>
        </a:graphic>
      </p:graphicFrame>
      <p:grpSp>
        <p:nvGrpSpPr>
          <p:cNvPr id="10" name="object 9">
            <a:extLst>
              <a:ext uri="{FF2B5EF4-FFF2-40B4-BE49-F238E27FC236}">
                <a16:creationId xmlns:a16="http://schemas.microsoft.com/office/drawing/2014/main" id="{29F4F04B-4E91-4039-8E80-21F965DF23D8}"/>
              </a:ext>
            </a:extLst>
          </p:cNvPr>
          <p:cNvGrpSpPr/>
          <p:nvPr/>
        </p:nvGrpSpPr>
        <p:grpSpPr>
          <a:xfrm>
            <a:off x="213639" y="216425"/>
            <a:ext cx="727075" cy="727075"/>
            <a:chOff x="788625" y="333756"/>
            <a:chExt cx="727075" cy="727075"/>
          </a:xfrm>
        </p:grpSpPr>
        <p:sp>
          <p:nvSpPr>
            <p:cNvPr id="15" name="object 10">
              <a:extLst>
                <a:ext uri="{FF2B5EF4-FFF2-40B4-BE49-F238E27FC236}">
                  <a16:creationId xmlns:a16="http://schemas.microsoft.com/office/drawing/2014/main" id="{5BF3E270-7A13-424C-86E1-08499D4A521E}"/>
                </a:ext>
              </a:extLst>
            </p:cNvPr>
            <p:cNvSpPr/>
            <p:nvPr/>
          </p:nvSpPr>
          <p:spPr>
            <a:xfrm>
              <a:off x="788619" y="333768"/>
              <a:ext cx="727075" cy="727075"/>
            </a:xfrm>
            <a:custGeom>
              <a:avLst/>
              <a:gdLst/>
              <a:ahLst/>
              <a:cxnLst/>
              <a:rect l="l" t="t" r="r" b="b"/>
              <a:pathLst>
                <a:path w="727075" h="727075">
                  <a:moveTo>
                    <a:pt x="726452" y="719670"/>
                  </a:moveTo>
                  <a:lnTo>
                    <a:pt x="679246" y="718134"/>
                  </a:lnTo>
                  <a:lnTo>
                    <a:pt x="632828" y="713600"/>
                  </a:lnTo>
                  <a:lnTo>
                    <a:pt x="587324" y="706145"/>
                  </a:lnTo>
                  <a:lnTo>
                    <a:pt x="542810" y="695883"/>
                  </a:lnTo>
                  <a:lnTo>
                    <a:pt x="499376" y="682904"/>
                  </a:lnTo>
                  <a:lnTo>
                    <a:pt x="457136" y="667308"/>
                  </a:lnTo>
                  <a:lnTo>
                    <a:pt x="416166" y="649185"/>
                  </a:lnTo>
                  <a:lnTo>
                    <a:pt x="376580" y="628624"/>
                  </a:lnTo>
                  <a:lnTo>
                    <a:pt x="338467" y="605726"/>
                  </a:lnTo>
                  <a:lnTo>
                    <a:pt x="301917" y="580605"/>
                  </a:lnTo>
                  <a:lnTo>
                    <a:pt x="267042" y="553326"/>
                  </a:lnTo>
                  <a:lnTo>
                    <a:pt x="233921" y="524002"/>
                  </a:lnTo>
                  <a:lnTo>
                    <a:pt x="202653" y="492734"/>
                  </a:lnTo>
                  <a:lnTo>
                    <a:pt x="173329" y="459600"/>
                  </a:lnTo>
                  <a:lnTo>
                    <a:pt x="146062" y="424700"/>
                  </a:lnTo>
                  <a:lnTo>
                    <a:pt x="120929" y="388150"/>
                  </a:lnTo>
                  <a:lnTo>
                    <a:pt x="98044" y="350024"/>
                  </a:lnTo>
                  <a:lnTo>
                    <a:pt x="77495" y="310426"/>
                  </a:lnTo>
                  <a:lnTo>
                    <a:pt x="59359" y="269443"/>
                  </a:lnTo>
                  <a:lnTo>
                    <a:pt x="43764" y="227177"/>
                  </a:lnTo>
                  <a:lnTo>
                    <a:pt x="30784" y="183730"/>
                  </a:lnTo>
                  <a:lnTo>
                    <a:pt x="20523" y="139192"/>
                  </a:lnTo>
                  <a:lnTo>
                    <a:pt x="13081" y="93662"/>
                  </a:lnTo>
                  <a:lnTo>
                    <a:pt x="8547" y="47231"/>
                  </a:lnTo>
                  <a:lnTo>
                    <a:pt x="7010" y="0"/>
                  </a:lnTo>
                  <a:lnTo>
                    <a:pt x="0" y="0"/>
                  </a:lnTo>
                  <a:lnTo>
                    <a:pt x="1549" y="47701"/>
                  </a:lnTo>
                  <a:lnTo>
                    <a:pt x="6134" y="94589"/>
                  </a:lnTo>
                  <a:lnTo>
                    <a:pt x="13652" y="140576"/>
                  </a:lnTo>
                  <a:lnTo>
                    <a:pt x="24003" y="185547"/>
                  </a:lnTo>
                  <a:lnTo>
                    <a:pt x="37109" y="229425"/>
                  </a:lnTo>
                  <a:lnTo>
                    <a:pt x="52857" y="272097"/>
                  </a:lnTo>
                  <a:lnTo>
                    <a:pt x="71158" y="313474"/>
                  </a:lnTo>
                  <a:lnTo>
                    <a:pt x="91909" y="353466"/>
                  </a:lnTo>
                  <a:lnTo>
                    <a:pt x="115023" y="391960"/>
                  </a:lnTo>
                  <a:lnTo>
                    <a:pt x="140385" y="428879"/>
                  </a:lnTo>
                  <a:lnTo>
                    <a:pt x="167919" y="464108"/>
                  </a:lnTo>
                  <a:lnTo>
                    <a:pt x="197523" y="497560"/>
                  </a:lnTo>
                  <a:lnTo>
                    <a:pt x="229095" y="529132"/>
                  </a:lnTo>
                  <a:lnTo>
                    <a:pt x="262534" y="558736"/>
                  </a:lnTo>
                  <a:lnTo>
                    <a:pt x="297751" y="586270"/>
                  </a:lnTo>
                  <a:lnTo>
                    <a:pt x="334657" y="611644"/>
                  </a:lnTo>
                  <a:lnTo>
                    <a:pt x="373138" y="634758"/>
                  </a:lnTo>
                  <a:lnTo>
                    <a:pt x="413118" y="655510"/>
                  </a:lnTo>
                  <a:lnTo>
                    <a:pt x="454482" y="673811"/>
                  </a:lnTo>
                  <a:lnTo>
                    <a:pt x="497128" y="689559"/>
                  </a:lnTo>
                  <a:lnTo>
                    <a:pt x="540994" y="702665"/>
                  </a:lnTo>
                  <a:lnTo>
                    <a:pt x="585939" y="713028"/>
                  </a:lnTo>
                  <a:lnTo>
                    <a:pt x="631901" y="720547"/>
                  </a:lnTo>
                  <a:lnTo>
                    <a:pt x="678776" y="725119"/>
                  </a:lnTo>
                  <a:lnTo>
                    <a:pt x="726452" y="726668"/>
                  </a:lnTo>
                  <a:lnTo>
                    <a:pt x="726452" y="719670"/>
                  </a:lnTo>
                  <a:close/>
                </a:path>
                <a:path w="727075" h="727075">
                  <a:moveTo>
                    <a:pt x="726452" y="681583"/>
                  </a:moveTo>
                  <a:lnTo>
                    <a:pt x="677887" y="679869"/>
                  </a:lnTo>
                  <a:lnTo>
                    <a:pt x="630237" y="674801"/>
                  </a:lnTo>
                  <a:lnTo>
                    <a:pt x="583603" y="666496"/>
                  </a:lnTo>
                  <a:lnTo>
                    <a:pt x="538111" y="655066"/>
                  </a:lnTo>
                  <a:lnTo>
                    <a:pt x="493864" y="640638"/>
                  </a:lnTo>
                  <a:lnTo>
                    <a:pt x="451002" y="623328"/>
                  </a:lnTo>
                  <a:lnTo>
                    <a:pt x="409625" y="603237"/>
                  </a:lnTo>
                  <a:lnTo>
                    <a:pt x="369849" y="580504"/>
                  </a:lnTo>
                  <a:lnTo>
                    <a:pt x="331800" y="555218"/>
                  </a:lnTo>
                  <a:lnTo>
                    <a:pt x="295592" y="527519"/>
                  </a:lnTo>
                  <a:lnTo>
                    <a:pt x="261327" y="497509"/>
                  </a:lnTo>
                  <a:lnTo>
                    <a:pt x="229146" y="465315"/>
                  </a:lnTo>
                  <a:lnTo>
                    <a:pt x="199148" y="431050"/>
                  </a:lnTo>
                  <a:lnTo>
                    <a:pt x="171450" y="394830"/>
                  </a:lnTo>
                  <a:lnTo>
                    <a:pt x="146177" y="356768"/>
                  </a:lnTo>
                  <a:lnTo>
                    <a:pt x="123444" y="316979"/>
                  </a:lnTo>
                  <a:lnTo>
                    <a:pt x="103352" y="275577"/>
                  </a:lnTo>
                  <a:lnTo>
                    <a:pt x="86042" y="232702"/>
                  </a:lnTo>
                  <a:lnTo>
                    <a:pt x="71615" y="188442"/>
                  </a:lnTo>
                  <a:lnTo>
                    <a:pt x="60185" y="142925"/>
                  </a:lnTo>
                  <a:lnTo>
                    <a:pt x="51892" y="96266"/>
                  </a:lnTo>
                  <a:lnTo>
                    <a:pt x="46824" y="48590"/>
                  </a:lnTo>
                  <a:lnTo>
                    <a:pt x="45097" y="0"/>
                  </a:lnTo>
                  <a:lnTo>
                    <a:pt x="37871" y="0"/>
                  </a:lnTo>
                  <a:lnTo>
                    <a:pt x="39471" y="47066"/>
                  </a:lnTo>
                  <a:lnTo>
                    <a:pt x="44183" y="93294"/>
                  </a:lnTo>
                  <a:lnTo>
                    <a:pt x="51904" y="138595"/>
                  </a:lnTo>
                  <a:lnTo>
                    <a:pt x="62534" y="182841"/>
                  </a:lnTo>
                  <a:lnTo>
                    <a:pt x="75971" y="225933"/>
                  </a:lnTo>
                  <a:lnTo>
                    <a:pt x="92113" y="267779"/>
                  </a:lnTo>
                  <a:lnTo>
                    <a:pt x="110845" y="308279"/>
                  </a:lnTo>
                  <a:lnTo>
                    <a:pt x="132080" y="347306"/>
                  </a:lnTo>
                  <a:lnTo>
                    <a:pt x="155702" y="384771"/>
                  </a:lnTo>
                  <a:lnTo>
                    <a:pt x="181610" y="420573"/>
                  </a:lnTo>
                  <a:lnTo>
                    <a:pt x="209702" y="454609"/>
                  </a:lnTo>
                  <a:lnTo>
                    <a:pt x="239877" y="486765"/>
                  </a:lnTo>
                  <a:lnTo>
                    <a:pt x="272034" y="516940"/>
                  </a:lnTo>
                  <a:lnTo>
                    <a:pt x="306057" y="545045"/>
                  </a:lnTo>
                  <a:lnTo>
                    <a:pt x="341845" y="570953"/>
                  </a:lnTo>
                  <a:lnTo>
                    <a:pt x="379298" y="594588"/>
                  </a:lnTo>
                  <a:lnTo>
                    <a:pt x="418325" y="615823"/>
                  </a:lnTo>
                  <a:lnTo>
                    <a:pt x="458800" y="634555"/>
                  </a:lnTo>
                  <a:lnTo>
                    <a:pt x="500621" y="650697"/>
                  </a:lnTo>
                  <a:lnTo>
                    <a:pt x="543699" y="664133"/>
                  </a:lnTo>
                  <a:lnTo>
                    <a:pt x="587933" y="674763"/>
                  </a:lnTo>
                  <a:lnTo>
                    <a:pt x="633196" y="682485"/>
                  </a:lnTo>
                  <a:lnTo>
                    <a:pt x="679411" y="687197"/>
                  </a:lnTo>
                  <a:lnTo>
                    <a:pt x="726452" y="688797"/>
                  </a:lnTo>
                  <a:lnTo>
                    <a:pt x="726452" y="681583"/>
                  </a:lnTo>
                  <a:close/>
                </a:path>
                <a:path w="727075" h="727075">
                  <a:moveTo>
                    <a:pt x="726452" y="643699"/>
                  </a:moveTo>
                  <a:lnTo>
                    <a:pt x="678522" y="641934"/>
                  </a:lnTo>
                  <a:lnTo>
                    <a:pt x="631520" y="636714"/>
                  </a:lnTo>
                  <a:lnTo>
                    <a:pt x="585597" y="628154"/>
                  </a:lnTo>
                  <a:lnTo>
                    <a:pt x="540867" y="616407"/>
                  </a:lnTo>
                  <a:lnTo>
                    <a:pt x="497459" y="601560"/>
                  </a:lnTo>
                  <a:lnTo>
                    <a:pt x="455485" y="583780"/>
                  </a:lnTo>
                  <a:lnTo>
                    <a:pt x="415086" y="563168"/>
                  </a:lnTo>
                  <a:lnTo>
                    <a:pt x="376389" y="539851"/>
                  </a:lnTo>
                  <a:lnTo>
                    <a:pt x="339509" y="513956"/>
                  </a:lnTo>
                  <a:lnTo>
                    <a:pt x="304571" y="485609"/>
                  </a:lnTo>
                  <a:lnTo>
                    <a:pt x="271716" y="454939"/>
                  </a:lnTo>
                  <a:lnTo>
                    <a:pt x="241058" y="422071"/>
                  </a:lnTo>
                  <a:lnTo>
                    <a:pt x="212712" y="387121"/>
                  </a:lnTo>
                  <a:lnTo>
                    <a:pt x="186829" y="350227"/>
                  </a:lnTo>
                  <a:lnTo>
                    <a:pt x="163512" y="311518"/>
                  </a:lnTo>
                  <a:lnTo>
                    <a:pt x="142900" y="271106"/>
                  </a:lnTo>
                  <a:lnTo>
                    <a:pt x="125120" y="229120"/>
                  </a:lnTo>
                  <a:lnTo>
                    <a:pt x="110286" y="185686"/>
                  </a:lnTo>
                  <a:lnTo>
                    <a:pt x="98526" y="140931"/>
                  </a:lnTo>
                  <a:lnTo>
                    <a:pt x="89979" y="94983"/>
                  </a:lnTo>
                  <a:lnTo>
                    <a:pt x="84747" y="47955"/>
                  </a:lnTo>
                  <a:lnTo>
                    <a:pt x="82981" y="0"/>
                  </a:lnTo>
                  <a:lnTo>
                    <a:pt x="75971" y="0"/>
                  </a:lnTo>
                  <a:lnTo>
                    <a:pt x="77762" y="48488"/>
                  </a:lnTo>
                  <a:lnTo>
                    <a:pt x="83045" y="96037"/>
                  </a:lnTo>
                  <a:lnTo>
                    <a:pt x="91681" y="142481"/>
                  </a:lnTo>
                  <a:lnTo>
                    <a:pt x="103568" y="187731"/>
                  </a:lnTo>
                  <a:lnTo>
                    <a:pt x="118554" y="231648"/>
                  </a:lnTo>
                  <a:lnTo>
                    <a:pt x="136537" y="274091"/>
                  </a:lnTo>
                  <a:lnTo>
                    <a:pt x="157365" y="314947"/>
                  </a:lnTo>
                  <a:lnTo>
                    <a:pt x="180936" y="354076"/>
                  </a:lnTo>
                  <a:lnTo>
                    <a:pt x="207098" y="391375"/>
                  </a:lnTo>
                  <a:lnTo>
                    <a:pt x="235737" y="426694"/>
                  </a:lnTo>
                  <a:lnTo>
                    <a:pt x="266738" y="459917"/>
                  </a:lnTo>
                  <a:lnTo>
                    <a:pt x="299948" y="490918"/>
                  </a:lnTo>
                  <a:lnTo>
                    <a:pt x="335254" y="519569"/>
                  </a:lnTo>
                  <a:lnTo>
                    <a:pt x="372541" y="545744"/>
                  </a:lnTo>
                  <a:lnTo>
                    <a:pt x="411670" y="569302"/>
                  </a:lnTo>
                  <a:lnTo>
                    <a:pt x="452501" y="590143"/>
                  </a:lnTo>
                  <a:lnTo>
                    <a:pt x="494931" y="608126"/>
                  </a:lnTo>
                  <a:lnTo>
                    <a:pt x="538822" y="623112"/>
                  </a:lnTo>
                  <a:lnTo>
                    <a:pt x="584047" y="635000"/>
                  </a:lnTo>
                  <a:lnTo>
                    <a:pt x="630478" y="643636"/>
                  </a:lnTo>
                  <a:lnTo>
                    <a:pt x="677989" y="648919"/>
                  </a:lnTo>
                  <a:lnTo>
                    <a:pt x="726452" y="650709"/>
                  </a:lnTo>
                  <a:lnTo>
                    <a:pt x="726452" y="643699"/>
                  </a:lnTo>
                  <a:close/>
                </a:path>
                <a:path w="727075" h="727075">
                  <a:moveTo>
                    <a:pt x="726452" y="605586"/>
                  </a:moveTo>
                  <a:lnTo>
                    <a:pt x="679234" y="603770"/>
                  </a:lnTo>
                  <a:lnTo>
                    <a:pt x="632993" y="598373"/>
                  </a:lnTo>
                  <a:lnTo>
                    <a:pt x="587857" y="589572"/>
                  </a:lnTo>
                  <a:lnTo>
                    <a:pt x="543979" y="577469"/>
                  </a:lnTo>
                  <a:lnTo>
                    <a:pt x="501484" y="562203"/>
                  </a:lnTo>
                  <a:lnTo>
                    <a:pt x="460514" y="543941"/>
                  </a:lnTo>
                  <a:lnTo>
                    <a:pt x="421208" y="522782"/>
                  </a:lnTo>
                  <a:lnTo>
                    <a:pt x="383692" y="498881"/>
                  </a:lnTo>
                  <a:lnTo>
                    <a:pt x="348107" y="472363"/>
                  </a:lnTo>
                  <a:lnTo>
                    <a:pt x="314591" y="443382"/>
                  </a:lnTo>
                  <a:lnTo>
                    <a:pt x="283260" y="412051"/>
                  </a:lnTo>
                  <a:lnTo>
                    <a:pt x="254279" y="378523"/>
                  </a:lnTo>
                  <a:lnTo>
                    <a:pt x="227774" y="342925"/>
                  </a:lnTo>
                  <a:lnTo>
                    <a:pt x="203885" y="305396"/>
                  </a:lnTo>
                  <a:lnTo>
                    <a:pt x="182727" y="266065"/>
                  </a:lnTo>
                  <a:lnTo>
                    <a:pt x="164452" y="225082"/>
                  </a:lnTo>
                  <a:lnTo>
                    <a:pt x="149199" y="182575"/>
                  </a:lnTo>
                  <a:lnTo>
                    <a:pt x="137096" y="138671"/>
                  </a:lnTo>
                  <a:lnTo>
                    <a:pt x="128295" y="93522"/>
                  </a:lnTo>
                  <a:lnTo>
                    <a:pt x="122897" y="47244"/>
                  </a:lnTo>
                  <a:lnTo>
                    <a:pt x="121081" y="0"/>
                  </a:lnTo>
                  <a:lnTo>
                    <a:pt x="114071" y="0"/>
                  </a:lnTo>
                  <a:lnTo>
                    <a:pt x="115912" y="47802"/>
                  </a:lnTo>
                  <a:lnTo>
                    <a:pt x="121361" y="94615"/>
                  </a:lnTo>
                  <a:lnTo>
                    <a:pt x="130276" y="140296"/>
                  </a:lnTo>
                  <a:lnTo>
                    <a:pt x="142519" y="184708"/>
                  </a:lnTo>
                  <a:lnTo>
                    <a:pt x="157937" y="227723"/>
                  </a:lnTo>
                  <a:lnTo>
                    <a:pt x="176415" y="269176"/>
                  </a:lnTo>
                  <a:lnTo>
                    <a:pt x="197815" y="308965"/>
                  </a:lnTo>
                  <a:lnTo>
                    <a:pt x="221983" y="346925"/>
                  </a:lnTo>
                  <a:lnTo>
                    <a:pt x="248793" y="382930"/>
                  </a:lnTo>
                  <a:lnTo>
                    <a:pt x="278104" y="416852"/>
                  </a:lnTo>
                  <a:lnTo>
                    <a:pt x="309791" y="448538"/>
                  </a:lnTo>
                  <a:lnTo>
                    <a:pt x="343700" y="477850"/>
                  </a:lnTo>
                  <a:lnTo>
                    <a:pt x="379691" y="504672"/>
                  </a:lnTo>
                  <a:lnTo>
                    <a:pt x="417639" y="528840"/>
                  </a:lnTo>
                  <a:lnTo>
                    <a:pt x="457403" y="550240"/>
                  </a:lnTo>
                  <a:lnTo>
                    <a:pt x="498856" y="568718"/>
                  </a:lnTo>
                  <a:lnTo>
                    <a:pt x="541845" y="584149"/>
                  </a:lnTo>
                  <a:lnTo>
                    <a:pt x="586232" y="596392"/>
                  </a:lnTo>
                  <a:lnTo>
                    <a:pt x="631888" y="605294"/>
                  </a:lnTo>
                  <a:lnTo>
                    <a:pt x="678675" y="610743"/>
                  </a:lnTo>
                  <a:lnTo>
                    <a:pt x="726452" y="612597"/>
                  </a:lnTo>
                  <a:lnTo>
                    <a:pt x="726452" y="605586"/>
                  </a:lnTo>
                  <a:close/>
                </a:path>
                <a:path w="727075" h="727075">
                  <a:moveTo>
                    <a:pt x="726452" y="567499"/>
                  </a:moveTo>
                  <a:lnTo>
                    <a:pt x="677595" y="565416"/>
                  </a:lnTo>
                  <a:lnTo>
                    <a:pt x="629881" y="559269"/>
                  </a:lnTo>
                  <a:lnTo>
                    <a:pt x="583463" y="549236"/>
                  </a:lnTo>
                  <a:lnTo>
                    <a:pt x="538543" y="535482"/>
                  </a:lnTo>
                  <a:lnTo>
                    <a:pt x="495261" y="518185"/>
                  </a:lnTo>
                  <a:lnTo>
                    <a:pt x="453809" y="497509"/>
                  </a:lnTo>
                  <a:lnTo>
                    <a:pt x="414350" y="473633"/>
                  </a:lnTo>
                  <a:lnTo>
                    <a:pt x="377063" y="446735"/>
                  </a:lnTo>
                  <a:lnTo>
                    <a:pt x="342112" y="416979"/>
                  </a:lnTo>
                  <a:lnTo>
                    <a:pt x="309676" y="384530"/>
                  </a:lnTo>
                  <a:lnTo>
                    <a:pt x="279920" y="349567"/>
                  </a:lnTo>
                  <a:lnTo>
                    <a:pt x="253034" y="312267"/>
                  </a:lnTo>
                  <a:lnTo>
                    <a:pt x="229158" y="272796"/>
                  </a:lnTo>
                  <a:lnTo>
                    <a:pt x="208495" y="231330"/>
                  </a:lnTo>
                  <a:lnTo>
                    <a:pt x="191198" y="188023"/>
                  </a:lnTo>
                  <a:lnTo>
                    <a:pt x="177444" y="143065"/>
                  </a:lnTo>
                  <a:lnTo>
                    <a:pt x="167411" y="96634"/>
                  </a:lnTo>
                  <a:lnTo>
                    <a:pt x="161264" y="48882"/>
                  </a:lnTo>
                  <a:lnTo>
                    <a:pt x="159169" y="0"/>
                  </a:lnTo>
                  <a:lnTo>
                    <a:pt x="151942" y="0"/>
                  </a:lnTo>
                  <a:lnTo>
                    <a:pt x="153860" y="47053"/>
                  </a:lnTo>
                  <a:lnTo>
                    <a:pt x="159486" y="93078"/>
                  </a:lnTo>
                  <a:lnTo>
                    <a:pt x="168681" y="137909"/>
                  </a:lnTo>
                  <a:lnTo>
                    <a:pt x="181305" y="181419"/>
                  </a:lnTo>
                  <a:lnTo>
                    <a:pt x="197192" y="223456"/>
                  </a:lnTo>
                  <a:lnTo>
                    <a:pt x="216204" y="263855"/>
                  </a:lnTo>
                  <a:lnTo>
                    <a:pt x="238188" y="302475"/>
                  </a:lnTo>
                  <a:lnTo>
                    <a:pt x="262991" y="339166"/>
                  </a:lnTo>
                  <a:lnTo>
                    <a:pt x="290474" y="373773"/>
                  </a:lnTo>
                  <a:lnTo>
                    <a:pt x="320484" y="406158"/>
                  </a:lnTo>
                  <a:lnTo>
                    <a:pt x="352856" y="436168"/>
                  </a:lnTo>
                  <a:lnTo>
                    <a:pt x="387464" y="463651"/>
                  </a:lnTo>
                  <a:lnTo>
                    <a:pt x="424141" y="488467"/>
                  </a:lnTo>
                  <a:lnTo>
                    <a:pt x="462749" y="510451"/>
                  </a:lnTo>
                  <a:lnTo>
                    <a:pt x="503123" y="529463"/>
                  </a:lnTo>
                  <a:lnTo>
                    <a:pt x="545134" y="545363"/>
                  </a:lnTo>
                  <a:lnTo>
                    <a:pt x="588619" y="557974"/>
                  </a:lnTo>
                  <a:lnTo>
                    <a:pt x="633437" y="567169"/>
                  </a:lnTo>
                  <a:lnTo>
                    <a:pt x="679424" y="572808"/>
                  </a:lnTo>
                  <a:lnTo>
                    <a:pt x="726452" y="574713"/>
                  </a:lnTo>
                  <a:lnTo>
                    <a:pt x="726452" y="567499"/>
                  </a:lnTo>
                  <a:close/>
                </a:path>
                <a:path w="727075" h="727075">
                  <a:moveTo>
                    <a:pt x="726452" y="529386"/>
                  </a:moveTo>
                  <a:lnTo>
                    <a:pt x="678383" y="527227"/>
                  </a:lnTo>
                  <a:lnTo>
                    <a:pt x="631494" y="520839"/>
                  </a:lnTo>
                  <a:lnTo>
                    <a:pt x="585990" y="510451"/>
                  </a:lnTo>
                  <a:lnTo>
                    <a:pt x="542061" y="496214"/>
                  </a:lnTo>
                  <a:lnTo>
                    <a:pt x="499872" y="478332"/>
                  </a:lnTo>
                  <a:lnTo>
                    <a:pt x="459638" y="456996"/>
                  </a:lnTo>
                  <a:lnTo>
                    <a:pt x="421538" y="432396"/>
                  </a:lnTo>
                  <a:lnTo>
                    <a:pt x="385762" y="404710"/>
                  </a:lnTo>
                  <a:lnTo>
                    <a:pt x="352501" y="374142"/>
                  </a:lnTo>
                  <a:lnTo>
                    <a:pt x="321932" y="340868"/>
                  </a:lnTo>
                  <a:lnTo>
                    <a:pt x="294259" y="305079"/>
                  </a:lnTo>
                  <a:lnTo>
                    <a:pt x="269659" y="266966"/>
                  </a:lnTo>
                  <a:lnTo>
                    <a:pt x="248323" y="226707"/>
                  </a:lnTo>
                  <a:lnTo>
                    <a:pt x="230454" y="184518"/>
                  </a:lnTo>
                  <a:lnTo>
                    <a:pt x="216217" y="140550"/>
                  </a:lnTo>
                  <a:lnTo>
                    <a:pt x="205816" y="95021"/>
                  </a:lnTo>
                  <a:lnTo>
                    <a:pt x="199440" y="48107"/>
                  </a:lnTo>
                  <a:lnTo>
                    <a:pt x="197269" y="0"/>
                  </a:lnTo>
                  <a:lnTo>
                    <a:pt x="190042" y="0"/>
                  </a:lnTo>
                  <a:lnTo>
                    <a:pt x="192239" y="48755"/>
                  </a:lnTo>
                  <a:lnTo>
                    <a:pt x="198704" y="96304"/>
                  </a:lnTo>
                  <a:lnTo>
                    <a:pt x="209257" y="142455"/>
                  </a:lnTo>
                  <a:lnTo>
                    <a:pt x="223685" y="187020"/>
                  </a:lnTo>
                  <a:lnTo>
                    <a:pt x="241808" y="229793"/>
                  </a:lnTo>
                  <a:lnTo>
                    <a:pt x="263436" y="270586"/>
                  </a:lnTo>
                  <a:lnTo>
                    <a:pt x="288366" y="309232"/>
                  </a:lnTo>
                  <a:lnTo>
                    <a:pt x="316420" y="345503"/>
                  </a:lnTo>
                  <a:lnTo>
                    <a:pt x="347408" y="379234"/>
                  </a:lnTo>
                  <a:lnTo>
                    <a:pt x="381127" y="410235"/>
                  </a:lnTo>
                  <a:lnTo>
                    <a:pt x="417398" y="438289"/>
                  </a:lnTo>
                  <a:lnTo>
                    <a:pt x="456018" y="463232"/>
                  </a:lnTo>
                  <a:lnTo>
                    <a:pt x="496798" y="484860"/>
                  </a:lnTo>
                  <a:lnTo>
                    <a:pt x="539559" y="502996"/>
                  </a:lnTo>
                  <a:lnTo>
                    <a:pt x="584085" y="517423"/>
                  </a:lnTo>
                  <a:lnTo>
                    <a:pt x="630212" y="527964"/>
                  </a:lnTo>
                  <a:lnTo>
                    <a:pt x="677722" y="534428"/>
                  </a:lnTo>
                  <a:lnTo>
                    <a:pt x="726452" y="536625"/>
                  </a:lnTo>
                  <a:lnTo>
                    <a:pt x="726452" y="529386"/>
                  </a:lnTo>
                  <a:close/>
                </a:path>
                <a:path w="727075" h="727075">
                  <a:moveTo>
                    <a:pt x="726452" y="491540"/>
                  </a:moveTo>
                  <a:lnTo>
                    <a:pt x="679221" y="489280"/>
                  </a:lnTo>
                  <a:lnTo>
                    <a:pt x="633234" y="482650"/>
                  </a:lnTo>
                  <a:lnTo>
                    <a:pt x="588708" y="471855"/>
                  </a:lnTo>
                  <a:lnTo>
                    <a:pt x="545858" y="457098"/>
                  </a:lnTo>
                  <a:lnTo>
                    <a:pt x="504888" y="438607"/>
                  </a:lnTo>
                  <a:lnTo>
                    <a:pt x="465988" y="416560"/>
                  </a:lnTo>
                  <a:lnTo>
                    <a:pt x="429387" y="391185"/>
                  </a:lnTo>
                  <a:lnTo>
                    <a:pt x="395287" y="362686"/>
                  </a:lnTo>
                  <a:lnTo>
                    <a:pt x="363893" y="331266"/>
                  </a:lnTo>
                  <a:lnTo>
                    <a:pt x="335419" y="297154"/>
                  </a:lnTo>
                  <a:lnTo>
                    <a:pt x="310057" y="260527"/>
                  </a:lnTo>
                  <a:lnTo>
                    <a:pt x="288036" y="221615"/>
                  </a:lnTo>
                  <a:lnTo>
                    <a:pt x="269557" y="180619"/>
                  </a:lnTo>
                  <a:lnTo>
                    <a:pt x="254812" y="137756"/>
                  </a:lnTo>
                  <a:lnTo>
                    <a:pt x="244030" y="93218"/>
                  </a:lnTo>
                  <a:lnTo>
                    <a:pt x="237401" y="47231"/>
                  </a:lnTo>
                  <a:lnTo>
                    <a:pt x="235153" y="0"/>
                  </a:lnTo>
                  <a:lnTo>
                    <a:pt x="228142" y="0"/>
                  </a:lnTo>
                  <a:lnTo>
                    <a:pt x="230428" y="47917"/>
                  </a:lnTo>
                  <a:lnTo>
                    <a:pt x="237147" y="94576"/>
                  </a:lnTo>
                  <a:lnTo>
                    <a:pt x="248094" y="139750"/>
                  </a:lnTo>
                  <a:lnTo>
                    <a:pt x="263055" y="183235"/>
                  </a:lnTo>
                  <a:lnTo>
                    <a:pt x="281813" y="224815"/>
                  </a:lnTo>
                  <a:lnTo>
                    <a:pt x="304152" y="264274"/>
                  </a:lnTo>
                  <a:lnTo>
                    <a:pt x="329882" y="301421"/>
                  </a:lnTo>
                  <a:lnTo>
                    <a:pt x="358775" y="336029"/>
                  </a:lnTo>
                  <a:lnTo>
                    <a:pt x="390613" y="367880"/>
                  </a:lnTo>
                  <a:lnTo>
                    <a:pt x="425208" y="396786"/>
                  </a:lnTo>
                  <a:lnTo>
                    <a:pt x="462330" y="422516"/>
                  </a:lnTo>
                  <a:lnTo>
                    <a:pt x="501777" y="444868"/>
                  </a:lnTo>
                  <a:lnTo>
                    <a:pt x="543331" y="463626"/>
                  </a:lnTo>
                  <a:lnTo>
                    <a:pt x="586790" y="478586"/>
                  </a:lnTo>
                  <a:lnTo>
                    <a:pt x="631939" y="489534"/>
                  </a:lnTo>
                  <a:lnTo>
                    <a:pt x="678561" y="496252"/>
                  </a:lnTo>
                  <a:lnTo>
                    <a:pt x="726452" y="498538"/>
                  </a:lnTo>
                  <a:lnTo>
                    <a:pt x="726452" y="491540"/>
                  </a:lnTo>
                  <a:close/>
                </a:path>
                <a:path w="727075" h="727075">
                  <a:moveTo>
                    <a:pt x="726452" y="453428"/>
                  </a:moveTo>
                  <a:lnTo>
                    <a:pt x="680199" y="451078"/>
                  </a:lnTo>
                  <a:lnTo>
                    <a:pt x="635254" y="444195"/>
                  </a:lnTo>
                  <a:lnTo>
                    <a:pt x="591858" y="433006"/>
                  </a:lnTo>
                  <a:lnTo>
                    <a:pt x="550252" y="417741"/>
                  </a:lnTo>
                  <a:lnTo>
                    <a:pt x="510641" y="398614"/>
                  </a:lnTo>
                  <a:lnTo>
                    <a:pt x="473278" y="375881"/>
                  </a:lnTo>
                  <a:lnTo>
                    <a:pt x="438365" y="349758"/>
                  </a:lnTo>
                  <a:lnTo>
                    <a:pt x="406171" y="320471"/>
                  </a:lnTo>
                  <a:lnTo>
                    <a:pt x="376885" y="288251"/>
                  </a:lnTo>
                  <a:lnTo>
                    <a:pt x="350774" y="253339"/>
                  </a:lnTo>
                  <a:lnTo>
                    <a:pt x="328041" y="215950"/>
                  </a:lnTo>
                  <a:lnTo>
                    <a:pt x="308927" y="176326"/>
                  </a:lnTo>
                  <a:lnTo>
                    <a:pt x="293662" y="134683"/>
                  </a:lnTo>
                  <a:lnTo>
                    <a:pt x="282473" y="91262"/>
                  </a:lnTo>
                  <a:lnTo>
                    <a:pt x="275590" y="46291"/>
                  </a:lnTo>
                  <a:lnTo>
                    <a:pt x="273240" y="0"/>
                  </a:lnTo>
                  <a:lnTo>
                    <a:pt x="266242" y="0"/>
                  </a:lnTo>
                  <a:lnTo>
                    <a:pt x="268617" y="47015"/>
                  </a:lnTo>
                  <a:lnTo>
                    <a:pt x="275602" y="92697"/>
                  </a:lnTo>
                  <a:lnTo>
                    <a:pt x="286969" y="136791"/>
                  </a:lnTo>
                  <a:lnTo>
                    <a:pt x="302463" y="179082"/>
                  </a:lnTo>
                  <a:lnTo>
                    <a:pt x="321868" y="219329"/>
                  </a:lnTo>
                  <a:lnTo>
                    <a:pt x="344944" y="257289"/>
                  </a:lnTo>
                  <a:lnTo>
                    <a:pt x="371462" y="292747"/>
                  </a:lnTo>
                  <a:lnTo>
                    <a:pt x="401193" y="325450"/>
                  </a:lnTo>
                  <a:lnTo>
                    <a:pt x="433882" y="355180"/>
                  </a:lnTo>
                  <a:lnTo>
                    <a:pt x="469328" y="381711"/>
                  </a:lnTo>
                  <a:lnTo>
                    <a:pt x="507276" y="404799"/>
                  </a:lnTo>
                  <a:lnTo>
                    <a:pt x="547497" y="424205"/>
                  </a:lnTo>
                  <a:lnTo>
                    <a:pt x="589749" y="439699"/>
                  </a:lnTo>
                  <a:lnTo>
                    <a:pt x="633818" y="451065"/>
                  </a:lnTo>
                  <a:lnTo>
                    <a:pt x="679462" y="458050"/>
                  </a:lnTo>
                  <a:lnTo>
                    <a:pt x="726452" y="460425"/>
                  </a:lnTo>
                  <a:lnTo>
                    <a:pt x="726452" y="453428"/>
                  </a:lnTo>
                  <a:close/>
                </a:path>
                <a:path w="727075" h="727075">
                  <a:moveTo>
                    <a:pt x="726452" y="415340"/>
                  </a:moveTo>
                  <a:lnTo>
                    <a:pt x="678129" y="412534"/>
                  </a:lnTo>
                  <a:lnTo>
                    <a:pt x="631418" y="404355"/>
                  </a:lnTo>
                  <a:lnTo>
                    <a:pt x="586638" y="391083"/>
                  </a:lnTo>
                  <a:lnTo>
                    <a:pt x="544093" y="373062"/>
                  </a:lnTo>
                  <a:lnTo>
                    <a:pt x="504113" y="350583"/>
                  </a:lnTo>
                  <a:lnTo>
                    <a:pt x="467017" y="323977"/>
                  </a:lnTo>
                  <a:lnTo>
                    <a:pt x="433095" y="293547"/>
                  </a:lnTo>
                  <a:lnTo>
                    <a:pt x="402678" y="259613"/>
                  </a:lnTo>
                  <a:lnTo>
                    <a:pt x="376085" y="222491"/>
                  </a:lnTo>
                  <a:lnTo>
                    <a:pt x="353606" y="182486"/>
                  </a:lnTo>
                  <a:lnTo>
                    <a:pt x="335584" y="139928"/>
                  </a:lnTo>
                  <a:lnTo>
                    <a:pt x="322326" y="95110"/>
                  </a:lnTo>
                  <a:lnTo>
                    <a:pt x="314134" y="48361"/>
                  </a:lnTo>
                  <a:lnTo>
                    <a:pt x="311340" y="0"/>
                  </a:lnTo>
                  <a:lnTo>
                    <a:pt x="304101" y="0"/>
                  </a:lnTo>
                  <a:lnTo>
                    <a:pt x="306946" y="49199"/>
                  </a:lnTo>
                  <a:lnTo>
                    <a:pt x="315277" y="96748"/>
                  </a:lnTo>
                  <a:lnTo>
                    <a:pt x="328777" y="142341"/>
                  </a:lnTo>
                  <a:lnTo>
                    <a:pt x="347116" y="185648"/>
                  </a:lnTo>
                  <a:lnTo>
                    <a:pt x="369989" y="226339"/>
                  </a:lnTo>
                  <a:lnTo>
                    <a:pt x="397052" y="264109"/>
                  </a:lnTo>
                  <a:lnTo>
                    <a:pt x="428002" y="298627"/>
                  </a:lnTo>
                  <a:lnTo>
                    <a:pt x="462508" y="329590"/>
                  </a:lnTo>
                  <a:lnTo>
                    <a:pt x="500265" y="356654"/>
                  </a:lnTo>
                  <a:lnTo>
                    <a:pt x="540943" y="379526"/>
                  </a:lnTo>
                  <a:lnTo>
                    <a:pt x="584212" y="397865"/>
                  </a:lnTo>
                  <a:lnTo>
                    <a:pt x="629767" y="411365"/>
                  </a:lnTo>
                  <a:lnTo>
                    <a:pt x="677291" y="419696"/>
                  </a:lnTo>
                  <a:lnTo>
                    <a:pt x="726452" y="422554"/>
                  </a:lnTo>
                  <a:lnTo>
                    <a:pt x="726452" y="415340"/>
                  </a:lnTo>
                  <a:close/>
                </a:path>
                <a:path w="727075" h="727075">
                  <a:moveTo>
                    <a:pt x="726452" y="377456"/>
                  </a:moveTo>
                  <a:lnTo>
                    <a:pt x="679246" y="374510"/>
                  </a:lnTo>
                  <a:lnTo>
                    <a:pt x="633755" y="365899"/>
                  </a:lnTo>
                  <a:lnTo>
                    <a:pt x="590346" y="351993"/>
                  </a:lnTo>
                  <a:lnTo>
                    <a:pt x="549363" y="333146"/>
                  </a:lnTo>
                  <a:lnTo>
                    <a:pt x="511187" y="309702"/>
                  </a:lnTo>
                  <a:lnTo>
                    <a:pt x="476148" y="282028"/>
                  </a:lnTo>
                  <a:lnTo>
                    <a:pt x="444627" y="250494"/>
                  </a:lnTo>
                  <a:lnTo>
                    <a:pt x="416966" y="215442"/>
                  </a:lnTo>
                  <a:lnTo>
                    <a:pt x="393534" y="177241"/>
                  </a:lnTo>
                  <a:lnTo>
                    <a:pt x="374688" y="136232"/>
                  </a:lnTo>
                  <a:lnTo>
                    <a:pt x="360781" y="92786"/>
                  </a:lnTo>
                  <a:lnTo>
                    <a:pt x="352171" y="47244"/>
                  </a:lnTo>
                  <a:lnTo>
                    <a:pt x="349224" y="0"/>
                  </a:lnTo>
                  <a:lnTo>
                    <a:pt x="342214" y="0"/>
                  </a:lnTo>
                  <a:lnTo>
                    <a:pt x="345224" y="48145"/>
                  </a:lnTo>
                  <a:lnTo>
                    <a:pt x="353987" y="94526"/>
                  </a:lnTo>
                  <a:lnTo>
                    <a:pt x="368147" y="138785"/>
                  </a:lnTo>
                  <a:lnTo>
                    <a:pt x="387337" y="180555"/>
                  </a:lnTo>
                  <a:lnTo>
                    <a:pt x="411200" y="219481"/>
                  </a:lnTo>
                  <a:lnTo>
                    <a:pt x="439369" y="255181"/>
                  </a:lnTo>
                  <a:lnTo>
                    <a:pt x="471474" y="287299"/>
                  </a:lnTo>
                  <a:lnTo>
                    <a:pt x="507149" y="315468"/>
                  </a:lnTo>
                  <a:lnTo>
                    <a:pt x="546049" y="339344"/>
                  </a:lnTo>
                  <a:lnTo>
                    <a:pt x="587781" y="358533"/>
                  </a:lnTo>
                  <a:lnTo>
                    <a:pt x="632015" y="372694"/>
                  </a:lnTo>
                  <a:lnTo>
                    <a:pt x="678357" y="381457"/>
                  </a:lnTo>
                  <a:lnTo>
                    <a:pt x="726452" y="384467"/>
                  </a:lnTo>
                  <a:lnTo>
                    <a:pt x="726452" y="377456"/>
                  </a:lnTo>
                  <a:close/>
                </a:path>
                <a:path w="727075" h="727075">
                  <a:moveTo>
                    <a:pt x="726452" y="339369"/>
                  </a:moveTo>
                  <a:lnTo>
                    <a:pt x="680554" y="336270"/>
                  </a:lnTo>
                  <a:lnTo>
                    <a:pt x="636485" y="327215"/>
                  </a:lnTo>
                  <a:lnTo>
                    <a:pt x="594677" y="312635"/>
                  </a:lnTo>
                  <a:lnTo>
                    <a:pt x="555523" y="292938"/>
                  </a:lnTo>
                  <a:lnTo>
                    <a:pt x="519442" y="268516"/>
                  </a:lnTo>
                  <a:lnTo>
                    <a:pt x="486854" y="239801"/>
                  </a:lnTo>
                  <a:lnTo>
                    <a:pt x="458139" y="207187"/>
                  </a:lnTo>
                  <a:lnTo>
                    <a:pt x="433730" y="171081"/>
                  </a:lnTo>
                  <a:lnTo>
                    <a:pt x="414032" y="131902"/>
                  </a:lnTo>
                  <a:lnTo>
                    <a:pt x="399453" y="90055"/>
                  </a:lnTo>
                  <a:lnTo>
                    <a:pt x="390410" y="45948"/>
                  </a:lnTo>
                  <a:lnTo>
                    <a:pt x="387311" y="0"/>
                  </a:lnTo>
                  <a:lnTo>
                    <a:pt x="380301" y="0"/>
                  </a:lnTo>
                  <a:lnTo>
                    <a:pt x="383476" y="46913"/>
                  </a:lnTo>
                  <a:lnTo>
                    <a:pt x="392696" y="91948"/>
                  </a:lnTo>
                  <a:lnTo>
                    <a:pt x="407568" y="134658"/>
                  </a:lnTo>
                  <a:lnTo>
                    <a:pt x="427672" y="174650"/>
                  </a:lnTo>
                  <a:lnTo>
                    <a:pt x="452577" y="211493"/>
                  </a:lnTo>
                  <a:lnTo>
                    <a:pt x="481863" y="244779"/>
                  </a:lnTo>
                  <a:lnTo>
                    <a:pt x="515137" y="274091"/>
                  </a:lnTo>
                  <a:lnTo>
                    <a:pt x="551954" y="298996"/>
                  </a:lnTo>
                  <a:lnTo>
                    <a:pt x="591921" y="319100"/>
                  </a:lnTo>
                  <a:lnTo>
                    <a:pt x="634606" y="333984"/>
                  </a:lnTo>
                  <a:lnTo>
                    <a:pt x="679589" y="343204"/>
                  </a:lnTo>
                  <a:lnTo>
                    <a:pt x="726452" y="346379"/>
                  </a:lnTo>
                  <a:lnTo>
                    <a:pt x="726452" y="339369"/>
                  </a:lnTo>
                  <a:close/>
                </a:path>
                <a:path w="727075" h="727075">
                  <a:moveTo>
                    <a:pt x="726452" y="301256"/>
                  </a:moveTo>
                  <a:lnTo>
                    <a:pt x="677697" y="297307"/>
                  </a:lnTo>
                  <a:lnTo>
                    <a:pt x="631418" y="285877"/>
                  </a:lnTo>
                  <a:lnTo>
                    <a:pt x="588251" y="267589"/>
                  </a:lnTo>
                  <a:lnTo>
                    <a:pt x="548805" y="243078"/>
                  </a:lnTo>
                  <a:lnTo>
                    <a:pt x="513702" y="212940"/>
                  </a:lnTo>
                  <a:lnTo>
                    <a:pt x="483590" y="177825"/>
                  </a:lnTo>
                  <a:lnTo>
                    <a:pt x="459079" y="138353"/>
                  </a:lnTo>
                  <a:lnTo>
                    <a:pt x="440791" y="95135"/>
                  </a:lnTo>
                  <a:lnTo>
                    <a:pt x="429374" y="48806"/>
                  </a:lnTo>
                  <a:lnTo>
                    <a:pt x="425424" y="0"/>
                  </a:lnTo>
                  <a:lnTo>
                    <a:pt x="418185" y="0"/>
                  </a:lnTo>
                  <a:lnTo>
                    <a:pt x="421538" y="45478"/>
                  </a:lnTo>
                  <a:lnTo>
                    <a:pt x="431279" y="88925"/>
                  </a:lnTo>
                  <a:lnTo>
                    <a:pt x="446925" y="129844"/>
                  </a:lnTo>
                  <a:lnTo>
                    <a:pt x="467995" y="167767"/>
                  </a:lnTo>
                  <a:lnTo>
                    <a:pt x="493991" y="202196"/>
                  </a:lnTo>
                  <a:lnTo>
                    <a:pt x="524433" y="232664"/>
                  </a:lnTo>
                  <a:lnTo>
                    <a:pt x="558850" y="258673"/>
                  </a:lnTo>
                  <a:lnTo>
                    <a:pt x="596747" y="279742"/>
                  </a:lnTo>
                  <a:lnTo>
                    <a:pt x="637628" y="295402"/>
                  </a:lnTo>
                  <a:lnTo>
                    <a:pt x="681024" y="305142"/>
                  </a:lnTo>
                  <a:lnTo>
                    <a:pt x="726452" y="308495"/>
                  </a:lnTo>
                  <a:lnTo>
                    <a:pt x="726452" y="301256"/>
                  </a:lnTo>
                  <a:close/>
                </a:path>
                <a:path w="727075" h="727075">
                  <a:moveTo>
                    <a:pt x="726452" y="263169"/>
                  </a:moveTo>
                  <a:lnTo>
                    <a:pt x="679259" y="258914"/>
                  </a:lnTo>
                  <a:lnTo>
                    <a:pt x="634822" y="246684"/>
                  </a:lnTo>
                  <a:lnTo>
                    <a:pt x="593864" y="227190"/>
                  </a:lnTo>
                  <a:lnTo>
                    <a:pt x="557161" y="201206"/>
                  </a:lnTo>
                  <a:lnTo>
                    <a:pt x="525449" y="169481"/>
                  </a:lnTo>
                  <a:lnTo>
                    <a:pt x="499465" y="132740"/>
                  </a:lnTo>
                  <a:lnTo>
                    <a:pt x="479983" y="91744"/>
                  </a:lnTo>
                  <a:lnTo>
                    <a:pt x="467753" y="47256"/>
                  </a:lnTo>
                  <a:lnTo>
                    <a:pt x="463499" y="0"/>
                  </a:lnTo>
                  <a:lnTo>
                    <a:pt x="456298" y="0"/>
                  </a:lnTo>
                  <a:lnTo>
                    <a:pt x="460654" y="48539"/>
                  </a:lnTo>
                  <a:lnTo>
                    <a:pt x="473240" y="94246"/>
                  </a:lnTo>
                  <a:lnTo>
                    <a:pt x="493255" y="136359"/>
                  </a:lnTo>
                  <a:lnTo>
                    <a:pt x="519938" y="174117"/>
                  </a:lnTo>
                  <a:lnTo>
                    <a:pt x="552526" y="206717"/>
                  </a:lnTo>
                  <a:lnTo>
                    <a:pt x="590245" y="233426"/>
                  </a:lnTo>
                  <a:lnTo>
                    <a:pt x="632320" y="253453"/>
                  </a:lnTo>
                  <a:lnTo>
                    <a:pt x="677976" y="266026"/>
                  </a:lnTo>
                  <a:lnTo>
                    <a:pt x="726452" y="270395"/>
                  </a:lnTo>
                  <a:lnTo>
                    <a:pt x="726452" y="263169"/>
                  </a:lnTo>
                  <a:close/>
                </a:path>
              </a:pathLst>
            </a:custGeom>
            <a:solidFill>
              <a:srgbClr val="FBDC0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endParaRPr>
            </a:p>
          </p:txBody>
        </p:sp>
        <p:pic>
          <p:nvPicPr>
            <p:cNvPr id="16" name="object 11">
              <a:extLst>
                <a:ext uri="{FF2B5EF4-FFF2-40B4-BE49-F238E27FC236}">
                  <a16:creationId xmlns:a16="http://schemas.microsoft.com/office/drawing/2014/main" id="{7DC1B823-7FD4-4BFE-8C4B-FFCC65272F87}"/>
                </a:ext>
              </a:extLst>
            </p:cNvPr>
            <p:cNvPicPr/>
            <p:nvPr/>
          </p:nvPicPr>
          <p:blipFill>
            <a:blip r:embed="rId3" cstate="print"/>
            <a:stretch>
              <a:fillRect/>
            </a:stretch>
          </p:blipFill>
          <p:spPr>
            <a:xfrm>
              <a:off x="1283007" y="333756"/>
              <a:ext cx="232070" cy="232301"/>
            </a:xfrm>
            <a:prstGeom prst="rect">
              <a:avLst/>
            </a:prstGeom>
          </p:spPr>
        </p:pic>
      </p:grpSp>
      <p:sp>
        <p:nvSpPr>
          <p:cNvPr id="17" name="object 8">
            <a:extLst>
              <a:ext uri="{FF2B5EF4-FFF2-40B4-BE49-F238E27FC236}">
                <a16:creationId xmlns:a16="http://schemas.microsoft.com/office/drawing/2014/main" id="{A7EF05E8-8AD5-45C8-8B85-CD4E55022443}"/>
              </a:ext>
            </a:extLst>
          </p:cNvPr>
          <p:cNvSpPr txBox="1"/>
          <p:nvPr/>
        </p:nvSpPr>
        <p:spPr>
          <a:xfrm>
            <a:off x="1113372" y="370009"/>
            <a:ext cx="6854971" cy="367408"/>
          </a:xfrm>
          <a:prstGeom prst="rect">
            <a:avLst/>
          </a:prstGeom>
        </p:spPr>
        <p:txBody>
          <a:bodyPr vert="horz" wrap="square" lIns="0" tIns="13335" rIns="0" bIns="0" rtlCol="0">
            <a:spAutoFit/>
          </a:bodyPr>
          <a:lstStyle/>
          <a:p>
            <a:pPr marL="12700" marR="0" lvl="0" indent="0" defTabSz="914400" rtl="0" eaLnBrk="1" fontAlgn="auto" latinLnBrk="0" hangingPunct="1">
              <a:lnSpc>
                <a:spcPct val="100000"/>
              </a:lnSpc>
              <a:spcBef>
                <a:spcPts val="105"/>
              </a:spcBef>
              <a:spcAft>
                <a:spcPts val="0"/>
              </a:spcAft>
              <a:buClrTx/>
              <a:buSzTx/>
              <a:buFontTx/>
              <a:buNone/>
              <a:tabLst/>
              <a:defRPr/>
            </a:pPr>
            <a:r>
              <a:rPr lang="pt-BR" sz="2300" spc="-5" dirty="0">
                <a:solidFill>
                  <a:prstClr val="black"/>
                </a:solidFill>
                <a:latin typeface="Segoe UI Black"/>
                <a:cs typeface="Segoe UI Black"/>
              </a:rPr>
              <a:t>REDE DE LEITURA INCLUSIVA</a:t>
            </a:r>
            <a:endParaRPr kumimoji="0" lang="pt-BR" sz="2300" b="0" i="0" u="none" strike="noStrike" kern="1200" cap="none" spc="-5" normalizeH="0" baseline="0" noProof="0" dirty="0">
              <a:ln>
                <a:noFill/>
              </a:ln>
              <a:solidFill>
                <a:prstClr val="black"/>
              </a:solidFill>
              <a:effectLst/>
              <a:uLnTx/>
              <a:uFillTx/>
              <a:latin typeface="Segoe UI Black"/>
              <a:ea typeface="+mn-ea"/>
              <a:cs typeface="Segoe UI Black"/>
            </a:endParaRPr>
          </a:p>
        </p:txBody>
      </p:sp>
      <p:sp>
        <p:nvSpPr>
          <p:cNvPr id="18" name="CaixaDeTexto 17">
            <a:extLst>
              <a:ext uri="{FF2B5EF4-FFF2-40B4-BE49-F238E27FC236}">
                <a16:creationId xmlns:a16="http://schemas.microsoft.com/office/drawing/2014/main" id="{207638A5-BA9F-4339-8D8E-3BD8D1FE7D96}"/>
              </a:ext>
            </a:extLst>
          </p:cNvPr>
          <p:cNvSpPr txBox="1"/>
          <p:nvPr/>
        </p:nvSpPr>
        <p:spPr>
          <a:xfrm>
            <a:off x="717083" y="1389779"/>
            <a:ext cx="4425980" cy="400110"/>
          </a:xfrm>
          <a:prstGeom prst="rect">
            <a:avLst/>
          </a:prstGeom>
          <a:noFill/>
        </p:spPr>
        <p:txBody>
          <a:bodyPr wrap="square" rtlCol="0">
            <a:spAutoFit/>
          </a:bodyPr>
          <a:lstStyle/>
          <a:p>
            <a:pPr marL="12700" marR="0" lvl="0" indent="0" defTabSz="914400" rtl="0" eaLnBrk="1" fontAlgn="auto" latinLnBrk="0" hangingPunct="1">
              <a:lnSpc>
                <a:spcPct val="100000"/>
              </a:lnSpc>
              <a:spcBef>
                <a:spcPts val="105"/>
              </a:spcBef>
              <a:spcAft>
                <a:spcPts val="0"/>
              </a:spcAft>
              <a:buClrTx/>
              <a:buSzTx/>
              <a:buFontTx/>
              <a:buNone/>
              <a:tabLst/>
              <a:defRPr/>
            </a:pPr>
            <a:r>
              <a:rPr kumimoji="0" lang="pt-BR" sz="2000" b="1" i="0" u="none" strike="noStrike" kern="1200" cap="none" spc="-5" normalizeH="0" baseline="0" noProof="0" dirty="0">
                <a:ln>
                  <a:noFill/>
                </a:ln>
                <a:solidFill>
                  <a:prstClr val="black"/>
                </a:solidFill>
                <a:effectLst/>
                <a:uLnTx/>
                <a:uFillTx/>
                <a:ea typeface="+mn-ea"/>
                <a:cs typeface="Segoe UI Black"/>
              </a:rPr>
              <a:t>INSTITUIÇÕES ATIVAS NA DORINATECA</a:t>
            </a:r>
          </a:p>
        </p:txBody>
      </p:sp>
      <p:sp>
        <p:nvSpPr>
          <p:cNvPr id="19" name="CaixaDeTexto 18">
            <a:extLst>
              <a:ext uri="{FF2B5EF4-FFF2-40B4-BE49-F238E27FC236}">
                <a16:creationId xmlns:a16="http://schemas.microsoft.com/office/drawing/2014/main" id="{15D59EEF-9401-4754-973F-B2F0B7FE348A}"/>
              </a:ext>
            </a:extLst>
          </p:cNvPr>
          <p:cNvSpPr txBox="1"/>
          <p:nvPr/>
        </p:nvSpPr>
        <p:spPr>
          <a:xfrm>
            <a:off x="5990897" y="1389779"/>
            <a:ext cx="5279069" cy="400110"/>
          </a:xfrm>
          <a:prstGeom prst="rect">
            <a:avLst/>
          </a:prstGeom>
          <a:noFill/>
        </p:spPr>
        <p:txBody>
          <a:bodyPr wrap="square" rtlCol="0">
            <a:spAutoFit/>
          </a:bodyPr>
          <a:lstStyle/>
          <a:p>
            <a:pPr marL="12700" marR="0" lvl="0" indent="0" defTabSz="914400" rtl="0" eaLnBrk="1" fontAlgn="auto" latinLnBrk="0" hangingPunct="1">
              <a:lnSpc>
                <a:spcPct val="100000"/>
              </a:lnSpc>
              <a:spcBef>
                <a:spcPts val="105"/>
              </a:spcBef>
              <a:spcAft>
                <a:spcPts val="0"/>
              </a:spcAft>
              <a:buClrTx/>
              <a:buSzTx/>
              <a:buFontTx/>
              <a:buNone/>
              <a:tabLst/>
              <a:defRPr/>
            </a:pPr>
            <a:r>
              <a:rPr lang="pt-BR" sz="2000" b="1" spc="-5" dirty="0">
                <a:solidFill>
                  <a:prstClr val="black"/>
                </a:solidFill>
                <a:cs typeface="Segoe UI Black"/>
              </a:rPr>
              <a:t>CADASTRO DE </a:t>
            </a:r>
            <a:r>
              <a:rPr kumimoji="0" lang="pt-BR" sz="2000" b="1" i="0" u="none" strike="noStrike" kern="1200" cap="none" spc="-5" normalizeH="0" baseline="0" noProof="0" dirty="0">
                <a:ln>
                  <a:noFill/>
                </a:ln>
                <a:solidFill>
                  <a:prstClr val="black"/>
                </a:solidFill>
                <a:effectLst/>
                <a:uLnTx/>
                <a:uFillTx/>
                <a:ea typeface="+mn-ea"/>
                <a:cs typeface="Segoe UI Black"/>
              </a:rPr>
              <a:t>INSTITUIÇÕES NA DORINATECA</a:t>
            </a:r>
          </a:p>
        </p:txBody>
      </p:sp>
      <p:sp>
        <p:nvSpPr>
          <p:cNvPr id="20" name="CaixaDeTexto 19">
            <a:extLst>
              <a:ext uri="{FF2B5EF4-FFF2-40B4-BE49-F238E27FC236}">
                <a16:creationId xmlns:a16="http://schemas.microsoft.com/office/drawing/2014/main" id="{8DEADC5A-2D26-468F-AD39-1442E0B01853}"/>
              </a:ext>
            </a:extLst>
          </p:cNvPr>
          <p:cNvSpPr txBox="1"/>
          <p:nvPr/>
        </p:nvSpPr>
        <p:spPr>
          <a:xfrm>
            <a:off x="6095200" y="1789889"/>
            <a:ext cx="4890988" cy="1815882"/>
          </a:xfrm>
          <a:prstGeom prst="rect">
            <a:avLst/>
          </a:prstGeom>
          <a:noFill/>
        </p:spPr>
        <p:txBody>
          <a:bodyPr wrap="square" rtlCol="0">
            <a:spAutoFit/>
          </a:bodyPr>
          <a:lstStyle/>
          <a:p>
            <a:pPr marL="0" marR="0" lvl="0" indent="0" algn="just" defTabSz="914400" rtl="0" eaLnBrk="1" fontAlgn="auto" latinLnBrk="0" hangingPunct="1">
              <a:spcBef>
                <a:spcPts val="0"/>
              </a:spcBef>
              <a:spcAft>
                <a:spcPts val="0"/>
              </a:spcAft>
              <a:buClrTx/>
              <a:buSzTx/>
              <a:buFontTx/>
              <a:buNone/>
              <a:tabLst/>
              <a:defRPr/>
            </a:pPr>
            <a:r>
              <a:rPr kumimoji="0" lang="pt-BR" sz="16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rPr>
              <a:t>O mês de maio finalizou com 16 novos cadastros na </a:t>
            </a:r>
            <a:r>
              <a:rPr kumimoji="0" lang="pt-BR" sz="1600" b="0" i="0" u="none" strike="noStrike" kern="1200" cap="none" spc="0" normalizeH="0" baseline="0" noProof="0" dirty="0" err="1">
                <a:ln>
                  <a:noFill/>
                </a:ln>
                <a:solidFill>
                  <a:prstClr val="black"/>
                </a:solidFill>
                <a:effectLst/>
                <a:uLnTx/>
                <a:uFillTx/>
                <a:latin typeface="Segoe UI Semibold" panose="020B0702040204020203" pitchFamily="34" charset="0"/>
                <a:ea typeface="+mn-ea"/>
                <a:cs typeface="Segoe UI Semibold" panose="020B0702040204020203" pitchFamily="34" charset="0"/>
              </a:rPr>
              <a:t>Dorinateca</a:t>
            </a:r>
            <a:r>
              <a:rPr kumimoji="0" lang="pt-BR" sz="16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rPr>
              <a:t>.</a:t>
            </a:r>
          </a:p>
          <a:p>
            <a:pPr marL="0" marR="0" lvl="0" indent="0" algn="just" defTabSz="914400" rtl="0" eaLnBrk="1" fontAlgn="auto" latinLnBrk="0" hangingPunct="1">
              <a:spcBef>
                <a:spcPts val="0"/>
              </a:spcBef>
              <a:spcAft>
                <a:spcPts val="0"/>
              </a:spcAft>
              <a:buClrTx/>
              <a:buSzTx/>
              <a:buFontTx/>
              <a:buNone/>
              <a:tabLst/>
              <a:defRPr/>
            </a:pPr>
            <a:endParaRPr kumimoji="0" lang="pt-BR" sz="16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endParaRPr>
          </a:p>
          <a:p>
            <a:pPr marL="0" marR="0" lvl="0" indent="0" algn="just" defTabSz="914400" rtl="0" eaLnBrk="1" fontAlgn="auto" latinLnBrk="0" hangingPunct="1">
              <a:spcBef>
                <a:spcPts val="0"/>
              </a:spcBef>
              <a:spcAft>
                <a:spcPts val="0"/>
              </a:spcAft>
              <a:buClrTx/>
              <a:buSzTx/>
              <a:buFontTx/>
              <a:buNone/>
              <a:tabLst/>
              <a:defRPr/>
            </a:pPr>
            <a:r>
              <a:rPr kumimoji="0" lang="pt-BR" sz="1600" b="0" i="0" u="none" strike="noStrike" kern="1200" cap="none" spc="0" normalizeH="0" baseline="0" noProof="0" dirty="0" err="1">
                <a:ln>
                  <a:noFill/>
                </a:ln>
                <a:solidFill>
                  <a:prstClr val="black"/>
                </a:solidFill>
                <a:effectLst/>
                <a:uLnTx/>
                <a:uFillTx/>
                <a:latin typeface="Segoe UI Semibold" panose="020B0702040204020203" pitchFamily="34" charset="0"/>
                <a:ea typeface="+mn-ea"/>
                <a:cs typeface="Segoe UI Semibold" panose="020B0702040204020203" pitchFamily="34" charset="0"/>
              </a:rPr>
              <a:t>Obs</a:t>
            </a:r>
            <a:r>
              <a:rPr kumimoji="0" lang="pt-BR" sz="16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rPr>
              <a:t>: Houve uma pausa no trabalho das voluntárias que realizam o contato telefônico com as instituições, devido a reforma dos espaços na Fundação.</a:t>
            </a:r>
          </a:p>
        </p:txBody>
      </p:sp>
      <p:sp>
        <p:nvSpPr>
          <p:cNvPr id="21" name="CaixaDeTexto 20">
            <a:extLst>
              <a:ext uri="{FF2B5EF4-FFF2-40B4-BE49-F238E27FC236}">
                <a16:creationId xmlns:a16="http://schemas.microsoft.com/office/drawing/2014/main" id="{848B45E6-12B1-4832-9D75-02C6424D5D46}"/>
              </a:ext>
            </a:extLst>
          </p:cNvPr>
          <p:cNvSpPr txBox="1"/>
          <p:nvPr/>
        </p:nvSpPr>
        <p:spPr>
          <a:xfrm>
            <a:off x="5750935" y="6070986"/>
            <a:ext cx="5235253" cy="707886"/>
          </a:xfrm>
          <a:prstGeom prst="rect">
            <a:avLst/>
          </a:prstGeom>
          <a:noFill/>
        </p:spPr>
        <p:txBody>
          <a:bodyPr wrap="square" rtlCol="0">
            <a:spAutoFit/>
          </a:bodyPr>
          <a:lstStyle>
            <a:defPPr>
              <a:defRPr lang="pt-BR"/>
            </a:defPPr>
            <a:lvl1pPr marR="0" lvl="0" indent="0" algn="just" fontAlgn="auto">
              <a:lnSpc>
                <a:spcPct val="100000"/>
              </a:lnSpc>
              <a:spcBef>
                <a:spcPts val="0"/>
              </a:spcBef>
              <a:spcAft>
                <a:spcPts val="0"/>
              </a:spcAft>
              <a:buClrTx/>
              <a:buSzTx/>
              <a:buFontTx/>
              <a:buNone/>
              <a:tabLst/>
              <a:defRPr kumimoji="0" sz="1000" b="0" i="0" u="none" strike="noStrike" cap="none" spc="0" normalizeH="0" baseline="0">
                <a:ln>
                  <a:noFill/>
                </a:ln>
                <a:solidFill>
                  <a:prstClr val="black"/>
                </a:solidFill>
                <a:effectLst/>
                <a:uLnTx/>
                <a:uFillTx/>
                <a:latin typeface="Calibri" panose="020F0502020204030204"/>
              </a:defRPr>
            </a:lvl1p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dirty="0">
                <a:ln>
                  <a:noFill/>
                </a:ln>
                <a:solidFill>
                  <a:prstClr val="black"/>
                </a:solidFill>
                <a:effectLst/>
                <a:uLnTx/>
                <a:uFillTx/>
                <a:latin typeface="Calibri" panose="020F0502020204030204"/>
                <a:ea typeface="+mn-ea"/>
                <a:cs typeface="Segoe UI Semibold" panose="020B0702040204020203" pitchFamily="34" charset="0"/>
              </a:rPr>
              <a:t>Descrição de imagem</a:t>
            </a:r>
            <a:r>
              <a:rPr kumimoji="0" lang="pt-BR" sz="1000" b="0" i="0" u="none" strike="noStrike" kern="1200" cap="none" spc="0" normalizeH="0" baseline="0" noProof="0" dirty="0">
                <a:ln>
                  <a:noFill/>
                </a:ln>
                <a:solidFill>
                  <a:prstClr val="black"/>
                </a:solidFill>
                <a:effectLst/>
                <a:uLnTx/>
                <a:uFillTx/>
                <a:latin typeface="Calibri" panose="020F0502020204030204"/>
                <a:ea typeface="+mn-ea"/>
                <a:cs typeface="+mn-cs"/>
              </a:rPr>
              <a:t>: Gráfico de barras e linhas. As barras azuis representam “cadastros” e os valores são: Janeiro: 8; Fevereiro: 22; Março: 15; Abril: 21 e Maio: 16. A linha vermelha representa a porcentagem de crescimento e os valores são: Janeiro: 0%; Fevereiro: 175%; Março: -32%; Abril: 40% e Maio: -24%.</a:t>
            </a:r>
          </a:p>
        </p:txBody>
      </p:sp>
      <p:graphicFrame>
        <p:nvGraphicFramePr>
          <p:cNvPr id="22" name="Gráfico 21" descr="Descrição de imagem: Gráfico de barras e linhas. As barras azuis representam “cadastros” e os valores são: Janeiro: 8; Fevereiro: 22; Março: 15; Abril: 21 e Maio: 16. A linha vermelha representa a porcentagem de crescimento e os valores são: Janeiro: 0%; Fevereiro: 175%; Março: -32%; Abril: 40% e Maio: -24%.">
            <a:extLst>
              <a:ext uri="{FF2B5EF4-FFF2-40B4-BE49-F238E27FC236}">
                <a16:creationId xmlns:a16="http://schemas.microsoft.com/office/drawing/2014/main" id="{72738EBB-C4C4-46DC-A5E0-A3DF24462957}"/>
              </a:ext>
            </a:extLst>
          </p:cNvPr>
          <p:cNvGraphicFramePr>
            <a:graphicFrameLocks/>
          </p:cNvGraphicFramePr>
          <p:nvPr>
            <p:extLst>
              <p:ext uri="{D42A27DB-BD31-4B8C-83A1-F6EECF244321}">
                <p14:modId xmlns:p14="http://schemas.microsoft.com/office/powerpoint/2010/main" val="1421653610"/>
              </p:ext>
            </p:extLst>
          </p:nvPr>
        </p:nvGraphicFramePr>
        <p:xfrm>
          <a:off x="6276580" y="3625161"/>
          <a:ext cx="4707702" cy="246992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0418730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a:extLst>
              <a:ext uri="{FF2B5EF4-FFF2-40B4-BE49-F238E27FC236}">
                <a16:creationId xmlns:a16="http://schemas.microsoft.com/office/drawing/2014/main" id="{E41425D8-E2A6-F031-46FA-21F2ED5A21FE}"/>
              </a:ext>
            </a:extLst>
          </p:cNvPr>
          <p:cNvSpPr/>
          <p:nvPr/>
        </p:nvSpPr>
        <p:spPr>
          <a:xfrm>
            <a:off x="6820893" y="1719450"/>
            <a:ext cx="5299583" cy="32802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object 2">
            <a:extLst>
              <a:ext uri="{FF2B5EF4-FFF2-40B4-BE49-F238E27FC236}">
                <a16:creationId xmlns:a16="http://schemas.microsoft.com/office/drawing/2014/main" id="{BF6ADADD-1596-02B0-6D27-A717F3896A7A}"/>
              </a:ext>
            </a:extLst>
          </p:cNvPr>
          <p:cNvSpPr txBox="1"/>
          <p:nvPr/>
        </p:nvSpPr>
        <p:spPr>
          <a:xfrm>
            <a:off x="1113372" y="2137621"/>
            <a:ext cx="4662541" cy="2582758"/>
          </a:xfrm>
          <a:prstGeom prst="rect">
            <a:avLst/>
          </a:prstGeom>
        </p:spPr>
        <p:txBody>
          <a:bodyPr vert="horz" wrap="square" lIns="0" tIns="12700" rIns="0" bIns="0" rtlCol="0">
            <a:spAutoFit/>
          </a:bodyPr>
          <a:lstStyle/>
          <a:p>
            <a:pPr marL="12700" marR="5080" lvl="0" indent="0" algn="just" defTabSz="914400" rtl="0" eaLnBrk="1" fontAlgn="auto" latinLnBrk="0" hangingPunct="1">
              <a:lnSpc>
                <a:spcPct val="100000"/>
              </a:lnSpc>
              <a:spcBef>
                <a:spcPts val="100"/>
              </a:spcBef>
              <a:spcAft>
                <a:spcPts val="0"/>
              </a:spcAft>
              <a:buClrTx/>
              <a:buSzTx/>
              <a:buFontTx/>
              <a:buNone/>
              <a:tabLst/>
              <a:defRPr/>
            </a:pPr>
            <a:r>
              <a:rPr kumimoji="0" lang="pt-BR" b="0" i="0" u="none" strike="noStrike" kern="1200" cap="none" spc="-5" normalizeH="0" baseline="0" noProof="0" dirty="0">
                <a:ln>
                  <a:noFill/>
                </a:ln>
                <a:solidFill>
                  <a:prstClr val="black"/>
                </a:solidFill>
                <a:effectLst/>
                <a:uLnTx/>
                <a:uFillTx/>
                <a:latin typeface="Segoe UI Semibold"/>
                <a:ea typeface="+mn-ea"/>
                <a:cs typeface="Segoe UI Semibold"/>
              </a:rPr>
              <a:t>As ações da Rede de Leitura no mês de maio contemplaram:</a:t>
            </a:r>
          </a:p>
          <a:p>
            <a:pPr marL="12700" marR="5080" lvl="0" indent="0" algn="just" defTabSz="914400" rtl="0" eaLnBrk="1" fontAlgn="auto" latinLnBrk="0" hangingPunct="1">
              <a:lnSpc>
                <a:spcPct val="100000"/>
              </a:lnSpc>
              <a:spcBef>
                <a:spcPts val="100"/>
              </a:spcBef>
              <a:spcAft>
                <a:spcPts val="0"/>
              </a:spcAft>
              <a:buClrTx/>
              <a:buSzTx/>
              <a:buFontTx/>
              <a:buNone/>
              <a:tabLst/>
              <a:defRPr/>
            </a:pPr>
            <a:endParaRPr kumimoji="0" lang="pt-BR" b="0" i="0" u="none" strike="noStrike" kern="1200" cap="none" spc="-5" normalizeH="0" baseline="0" noProof="0" dirty="0">
              <a:ln>
                <a:noFill/>
              </a:ln>
              <a:solidFill>
                <a:prstClr val="black"/>
              </a:solidFill>
              <a:effectLst/>
              <a:uLnTx/>
              <a:uFillTx/>
              <a:latin typeface="Segoe UI Semibold"/>
              <a:ea typeface="+mn-ea"/>
              <a:cs typeface="Segoe UI Semibold"/>
            </a:endParaRPr>
          </a:p>
          <a:p>
            <a:pPr marL="355600" marR="5080" lvl="0" indent="-342900" algn="just" defTabSz="914400" rtl="0" eaLnBrk="1" fontAlgn="auto" latinLnBrk="0" hangingPunct="1">
              <a:lnSpc>
                <a:spcPct val="100000"/>
              </a:lnSpc>
              <a:spcBef>
                <a:spcPts val="100"/>
              </a:spcBef>
              <a:spcAft>
                <a:spcPts val="0"/>
              </a:spcAft>
              <a:buClrTx/>
              <a:buSzTx/>
              <a:buFont typeface="Arial" panose="020B0604020202020204" pitchFamily="34" charset="0"/>
              <a:buChar char="•"/>
              <a:tabLst/>
              <a:defRPr/>
            </a:pPr>
            <a:r>
              <a:rPr kumimoji="0" lang="pt-BR" b="0" i="0" u="none" strike="noStrike" kern="1200" cap="none" spc="-5" normalizeH="0" baseline="0" noProof="0" dirty="0">
                <a:ln>
                  <a:noFill/>
                </a:ln>
                <a:solidFill>
                  <a:prstClr val="black"/>
                </a:solidFill>
                <a:effectLst/>
                <a:uLnTx/>
                <a:uFillTx/>
                <a:latin typeface="Segoe UI Semibold"/>
                <a:ea typeface="+mn-ea"/>
                <a:cs typeface="Segoe UI Semibold"/>
              </a:rPr>
              <a:t>Oficina formativa presencial;</a:t>
            </a:r>
          </a:p>
          <a:p>
            <a:pPr marL="355600" marR="5080" lvl="0" indent="-342900" algn="just" defTabSz="914400" rtl="0" eaLnBrk="1" fontAlgn="auto" latinLnBrk="0" hangingPunct="1">
              <a:lnSpc>
                <a:spcPct val="100000"/>
              </a:lnSpc>
              <a:spcBef>
                <a:spcPts val="100"/>
              </a:spcBef>
              <a:spcAft>
                <a:spcPts val="0"/>
              </a:spcAft>
              <a:buClrTx/>
              <a:buSzTx/>
              <a:buFont typeface="Arial" panose="020B0604020202020204" pitchFamily="34" charset="0"/>
              <a:buChar char="•"/>
              <a:tabLst/>
              <a:defRPr/>
            </a:pPr>
            <a:r>
              <a:rPr kumimoji="0" lang="pt-BR" b="0" i="0" u="none" strike="noStrike" kern="1200" cap="none" spc="-5" normalizeH="0" baseline="0" noProof="0" dirty="0">
                <a:ln>
                  <a:noFill/>
                </a:ln>
                <a:solidFill>
                  <a:prstClr val="black"/>
                </a:solidFill>
                <a:effectLst/>
                <a:uLnTx/>
                <a:uFillTx/>
                <a:latin typeface="Segoe UI Semibold"/>
                <a:ea typeface="+mn-ea"/>
                <a:cs typeface="Segoe UI Semibold"/>
              </a:rPr>
              <a:t>Oficina formativa online; </a:t>
            </a:r>
          </a:p>
          <a:p>
            <a:pPr marL="355600" marR="5080" lvl="0" indent="-342900" algn="just" defTabSz="914400" rtl="0" eaLnBrk="1" fontAlgn="auto" latinLnBrk="0" hangingPunct="1">
              <a:lnSpc>
                <a:spcPct val="100000"/>
              </a:lnSpc>
              <a:spcBef>
                <a:spcPts val="100"/>
              </a:spcBef>
              <a:spcAft>
                <a:spcPts val="0"/>
              </a:spcAft>
              <a:buClrTx/>
              <a:buSzTx/>
              <a:buFont typeface="Arial" panose="020B0604020202020204" pitchFamily="34" charset="0"/>
              <a:buChar char="•"/>
              <a:tabLst/>
              <a:defRPr/>
            </a:pPr>
            <a:r>
              <a:rPr kumimoji="0" lang="pt-BR" b="0" i="0" u="none" strike="noStrike" kern="1200" cap="none" spc="-5" normalizeH="0" baseline="0" noProof="0" dirty="0">
                <a:ln>
                  <a:noFill/>
                </a:ln>
                <a:solidFill>
                  <a:prstClr val="black"/>
                </a:solidFill>
                <a:effectLst/>
                <a:uLnTx/>
                <a:uFillTx/>
                <a:latin typeface="Segoe UI Semibold"/>
                <a:ea typeface="+mn-ea"/>
                <a:cs typeface="Segoe UI Semibold"/>
              </a:rPr>
              <a:t>Participação em eventos sobre leitura inclusiva;</a:t>
            </a:r>
          </a:p>
          <a:p>
            <a:pPr marL="355600" marR="5080" lvl="0" indent="-342900" algn="just" defTabSz="914400" rtl="0" eaLnBrk="1" fontAlgn="auto" latinLnBrk="0" hangingPunct="1">
              <a:lnSpc>
                <a:spcPct val="100000"/>
              </a:lnSpc>
              <a:spcBef>
                <a:spcPts val="100"/>
              </a:spcBef>
              <a:spcAft>
                <a:spcPts val="0"/>
              </a:spcAft>
              <a:buClrTx/>
              <a:buSzTx/>
              <a:buFont typeface="Arial" panose="020B0604020202020204" pitchFamily="34" charset="0"/>
              <a:buChar char="•"/>
              <a:tabLst/>
              <a:defRPr/>
            </a:pPr>
            <a:r>
              <a:rPr kumimoji="0" lang="pt-BR" b="0" i="0" u="none" strike="noStrike" kern="1200" cap="none" spc="-5" normalizeH="0" baseline="0" noProof="0" dirty="0">
                <a:ln>
                  <a:noFill/>
                </a:ln>
                <a:solidFill>
                  <a:prstClr val="black"/>
                </a:solidFill>
                <a:effectLst/>
                <a:uLnTx/>
                <a:uFillTx/>
                <a:latin typeface="Segoe UI Semibold"/>
                <a:ea typeface="+mn-ea"/>
                <a:cs typeface="Segoe UI Semibold"/>
              </a:rPr>
              <a:t>Cadastros das instituições na Dorinateca;</a:t>
            </a:r>
          </a:p>
          <a:p>
            <a:pPr marL="355600" marR="5080" lvl="0" indent="-342900" algn="just" defTabSz="914400" rtl="0" eaLnBrk="1" fontAlgn="auto" latinLnBrk="0" hangingPunct="1">
              <a:lnSpc>
                <a:spcPct val="100000"/>
              </a:lnSpc>
              <a:spcBef>
                <a:spcPts val="100"/>
              </a:spcBef>
              <a:spcAft>
                <a:spcPts val="0"/>
              </a:spcAft>
              <a:buClrTx/>
              <a:buSzTx/>
              <a:buFont typeface="Arial" panose="020B0604020202020204" pitchFamily="34" charset="0"/>
              <a:buChar char="•"/>
              <a:tabLst/>
              <a:defRPr/>
            </a:pPr>
            <a:r>
              <a:rPr kumimoji="0" lang="pt-BR" b="0" i="0" u="none" strike="noStrike" kern="1200" cap="none" spc="-5"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rPr>
              <a:t>Reunião online: 30 anos do </a:t>
            </a:r>
            <a:r>
              <a:rPr kumimoji="0" lang="pt-BR" b="0" i="0" u="none" strike="noStrike" kern="1200" cap="none" spc="-5" normalizeH="0" baseline="0" noProof="0" dirty="0" err="1">
                <a:ln>
                  <a:noFill/>
                </a:ln>
                <a:solidFill>
                  <a:prstClr val="black"/>
                </a:solidFill>
                <a:effectLst/>
                <a:uLnTx/>
                <a:uFillTx/>
                <a:latin typeface="Segoe UI Semibold" panose="020B0702040204020203" pitchFamily="34" charset="0"/>
                <a:ea typeface="+mn-ea"/>
                <a:cs typeface="Segoe UI Semibold" panose="020B0702040204020203" pitchFamily="34" charset="0"/>
              </a:rPr>
              <a:t>Senabraille</a:t>
            </a:r>
            <a:r>
              <a:rPr kumimoji="0" lang="pt-BR" b="0" i="0" u="none" strike="noStrike" kern="1200" cap="none" spc="-5"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rPr>
              <a:t>.</a:t>
            </a:r>
            <a:endParaRPr kumimoji="0" lang="pt-BR" b="0" i="0" u="none" strike="noStrike" kern="1200" cap="none" spc="-5" normalizeH="0" baseline="0" noProof="0" dirty="0">
              <a:ln>
                <a:noFill/>
              </a:ln>
              <a:solidFill>
                <a:prstClr val="black"/>
              </a:solidFill>
              <a:effectLst/>
              <a:uLnTx/>
              <a:uFillTx/>
              <a:latin typeface="Segoe UI Semibold"/>
              <a:ea typeface="+mn-ea"/>
              <a:cs typeface="Segoe UI Semibold"/>
            </a:endParaRPr>
          </a:p>
        </p:txBody>
      </p:sp>
      <p:pic>
        <p:nvPicPr>
          <p:cNvPr id="2" name="Imagem 1" descr="Descrição de imagem: Foto de grupo de pessoas sentadas em semicírculo com os olhos vendados. No frente do grupo há uma mesa com livros em braille."/>
          <p:cNvPicPr>
            <a:picLocks noChangeAspect="1"/>
          </p:cNvPicPr>
          <p:nvPr/>
        </p:nvPicPr>
        <p:blipFill rotWithShape="1">
          <a:blip r:embed="rId3">
            <a:extLst>
              <a:ext uri="{28A0092B-C50C-407E-A947-70E740481C1C}">
                <a14:useLocalDpi xmlns:a14="http://schemas.microsoft.com/office/drawing/2010/main" val="0"/>
              </a:ext>
            </a:extLst>
          </a:blip>
          <a:srcRect t="8540"/>
          <a:stretch/>
        </p:blipFill>
        <p:spPr>
          <a:xfrm>
            <a:off x="6588612" y="1708236"/>
            <a:ext cx="4341460" cy="3159183"/>
          </a:xfrm>
          <a:prstGeom prst="rect">
            <a:avLst/>
          </a:prstGeom>
        </p:spPr>
      </p:pic>
      <p:sp>
        <p:nvSpPr>
          <p:cNvPr id="10" name="CaixaDeTexto 9"/>
          <p:cNvSpPr txBox="1"/>
          <p:nvPr/>
        </p:nvSpPr>
        <p:spPr>
          <a:xfrm>
            <a:off x="6588612" y="5010955"/>
            <a:ext cx="4341460" cy="600164"/>
          </a:xfrm>
          <a:prstGeom prst="rect">
            <a:avLst/>
          </a:prstGeom>
          <a:noFill/>
        </p:spPr>
        <p:txBody>
          <a:bodyPr wrap="square" rtlCol="0">
            <a:spAutoFit/>
          </a:bodyPr>
          <a:lstStyle>
            <a:defPPr>
              <a:defRPr lang="pt-BR"/>
            </a:defPPr>
            <a:lvl1pPr marR="0" lvl="0" indent="0" algn="just" fontAlgn="auto">
              <a:lnSpc>
                <a:spcPct val="100000"/>
              </a:lnSpc>
              <a:spcBef>
                <a:spcPts val="0"/>
              </a:spcBef>
              <a:spcAft>
                <a:spcPts val="0"/>
              </a:spcAft>
              <a:buClrTx/>
              <a:buSzTx/>
              <a:buFontTx/>
              <a:buNone/>
              <a:tabLst/>
              <a:defRPr kumimoji="0" sz="1000" b="0" i="0" u="none" strike="noStrike" cap="none" spc="0" normalizeH="0" baseline="0">
                <a:ln>
                  <a:noFill/>
                </a:ln>
                <a:solidFill>
                  <a:prstClr val="black"/>
                </a:solidFill>
                <a:effectLst/>
                <a:uLnTx/>
                <a:uFillTx/>
                <a:latin typeface="Calibri" panose="020F0502020204030204"/>
              </a:defRPr>
            </a:lvl1p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1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Descrição de imagem: </a:t>
            </a:r>
            <a:r>
              <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Foto de grupo de pessoas sentadas em semicírculo com os olhos vendados. No frente do grupo há uma mesa com livros em braille - tinta.</a:t>
            </a:r>
            <a:endParaRPr kumimoji="0" lang="pt-BR" sz="1100" b="0"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grpSp>
        <p:nvGrpSpPr>
          <p:cNvPr id="11" name="object 9">
            <a:extLst>
              <a:ext uri="{FF2B5EF4-FFF2-40B4-BE49-F238E27FC236}">
                <a16:creationId xmlns:a16="http://schemas.microsoft.com/office/drawing/2014/main" id="{5FFCC6E1-D61D-4064-B385-B85388CAC640}"/>
              </a:ext>
            </a:extLst>
          </p:cNvPr>
          <p:cNvGrpSpPr/>
          <p:nvPr/>
        </p:nvGrpSpPr>
        <p:grpSpPr>
          <a:xfrm>
            <a:off x="213639" y="216425"/>
            <a:ext cx="727075" cy="727075"/>
            <a:chOff x="788625" y="333756"/>
            <a:chExt cx="727075" cy="727075"/>
          </a:xfrm>
        </p:grpSpPr>
        <p:sp>
          <p:nvSpPr>
            <p:cNvPr id="12" name="object 10">
              <a:extLst>
                <a:ext uri="{FF2B5EF4-FFF2-40B4-BE49-F238E27FC236}">
                  <a16:creationId xmlns:a16="http://schemas.microsoft.com/office/drawing/2014/main" id="{ABAC071C-0E3B-4E3B-A3EC-0FD0A62DF14F}"/>
                </a:ext>
              </a:extLst>
            </p:cNvPr>
            <p:cNvSpPr/>
            <p:nvPr/>
          </p:nvSpPr>
          <p:spPr>
            <a:xfrm>
              <a:off x="788619" y="333768"/>
              <a:ext cx="727075" cy="727075"/>
            </a:xfrm>
            <a:custGeom>
              <a:avLst/>
              <a:gdLst/>
              <a:ahLst/>
              <a:cxnLst/>
              <a:rect l="l" t="t" r="r" b="b"/>
              <a:pathLst>
                <a:path w="727075" h="727075">
                  <a:moveTo>
                    <a:pt x="726452" y="719670"/>
                  </a:moveTo>
                  <a:lnTo>
                    <a:pt x="679246" y="718134"/>
                  </a:lnTo>
                  <a:lnTo>
                    <a:pt x="632828" y="713600"/>
                  </a:lnTo>
                  <a:lnTo>
                    <a:pt x="587324" y="706145"/>
                  </a:lnTo>
                  <a:lnTo>
                    <a:pt x="542810" y="695883"/>
                  </a:lnTo>
                  <a:lnTo>
                    <a:pt x="499376" y="682904"/>
                  </a:lnTo>
                  <a:lnTo>
                    <a:pt x="457136" y="667308"/>
                  </a:lnTo>
                  <a:lnTo>
                    <a:pt x="416166" y="649185"/>
                  </a:lnTo>
                  <a:lnTo>
                    <a:pt x="376580" y="628624"/>
                  </a:lnTo>
                  <a:lnTo>
                    <a:pt x="338467" y="605726"/>
                  </a:lnTo>
                  <a:lnTo>
                    <a:pt x="301917" y="580605"/>
                  </a:lnTo>
                  <a:lnTo>
                    <a:pt x="267042" y="553326"/>
                  </a:lnTo>
                  <a:lnTo>
                    <a:pt x="233921" y="524002"/>
                  </a:lnTo>
                  <a:lnTo>
                    <a:pt x="202653" y="492734"/>
                  </a:lnTo>
                  <a:lnTo>
                    <a:pt x="173329" y="459600"/>
                  </a:lnTo>
                  <a:lnTo>
                    <a:pt x="146062" y="424700"/>
                  </a:lnTo>
                  <a:lnTo>
                    <a:pt x="120929" y="388150"/>
                  </a:lnTo>
                  <a:lnTo>
                    <a:pt x="98044" y="350024"/>
                  </a:lnTo>
                  <a:lnTo>
                    <a:pt x="77495" y="310426"/>
                  </a:lnTo>
                  <a:lnTo>
                    <a:pt x="59359" y="269443"/>
                  </a:lnTo>
                  <a:lnTo>
                    <a:pt x="43764" y="227177"/>
                  </a:lnTo>
                  <a:lnTo>
                    <a:pt x="30784" y="183730"/>
                  </a:lnTo>
                  <a:lnTo>
                    <a:pt x="20523" y="139192"/>
                  </a:lnTo>
                  <a:lnTo>
                    <a:pt x="13081" y="93662"/>
                  </a:lnTo>
                  <a:lnTo>
                    <a:pt x="8547" y="47231"/>
                  </a:lnTo>
                  <a:lnTo>
                    <a:pt x="7010" y="0"/>
                  </a:lnTo>
                  <a:lnTo>
                    <a:pt x="0" y="0"/>
                  </a:lnTo>
                  <a:lnTo>
                    <a:pt x="1549" y="47701"/>
                  </a:lnTo>
                  <a:lnTo>
                    <a:pt x="6134" y="94589"/>
                  </a:lnTo>
                  <a:lnTo>
                    <a:pt x="13652" y="140576"/>
                  </a:lnTo>
                  <a:lnTo>
                    <a:pt x="24003" y="185547"/>
                  </a:lnTo>
                  <a:lnTo>
                    <a:pt x="37109" y="229425"/>
                  </a:lnTo>
                  <a:lnTo>
                    <a:pt x="52857" y="272097"/>
                  </a:lnTo>
                  <a:lnTo>
                    <a:pt x="71158" y="313474"/>
                  </a:lnTo>
                  <a:lnTo>
                    <a:pt x="91909" y="353466"/>
                  </a:lnTo>
                  <a:lnTo>
                    <a:pt x="115023" y="391960"/>
                  </a:lnTo>
                  <a:lnTo>
                    <a:pt x="140385" y="428879"/>
                  </a:lnTo>
                  <a:lnTo>
                    <a:pt x="167919" y="464108"/>
                  </a:lnTo>
                  <a:lnTo>
                    <a:pt x="197523" y="497560"/>
                  </a:lnTo>
                  <a:lnTo>
                    <a:pt x="229095" y="529132"/>
                  </a:lnTo>
                  <a:lnTo>
                    <a:pt x="262534" y="558736"/>
                  </a:lnTo>
                  <a:lnTo>
                    <a:pt x="297751" y="586270"/>
                  </a:lnTo>
                  <a:lnTo>
                    <a:pt x="334657" y="611644"/>
                  </a:lnTo>
                  <a:lnTo>
                    <a:pt x="373138" y="634758"/>
                  </a:lnTo>
                  <a:lnTo>
                    <a:pt x="413118" y="655510"/>
                  </a:lnTo>
                  <a:lnTo>
                    <a:pt x="454482" y="673811"/>
                  </a:lnTo>
                  <a:lnTo>
                    <a:pt x="497128" y="689559"/>
                  </a:lnTo>
                  <a:lnTo>
                    <a:pt x="540994" y="702665"/>
                  </a:lnTo>
                  <a:lnTo>
                    <a:pt x="585939" y="713028"/>
                  </a:lnTo>
                  <a:lnTo>
                    <a:pt x="631901" y="720547"/>
                  </a:lnTo>
                  <a:lnTo>
                    <a:pt x="678776" y="725119"/>
                  </a:lnTo>
                  <a:lnTo>
                    <a:pt x="726452" y="726668"/>
                  </a:lnTo>
                  <a:lnTo>
                    <a:pt x="726452" y="719670"/>
                  </a:lnTo>
                  <a:close/>
                </a:path>
                <a:path w="727075" h="727075">
                  <a:moveTo>
                    <a:pt x="726452" y="681583"/>
                  </a:moveTo>
                  <a:lnTo>
                    <a:pt x="677887" y="679869"/>
                  </a:lnTo>
                  <a:lnTo>
                    <a:pt x="630237" y="674801"/>
                  </a:lnTo>
                  <a:lnTo>
                    <a:pt x="583603" y="666496"/>
                  </a:lnTo>
                  <a:lnTo>
                    <a:pt x="538111" y="655066"/>
                  </a:lnTo>
                  <a:lnTo>
                    <a:pt x="493864" y="640638"/>
                  </a:lnTo>
                  <a:lnTo>
                    <a:pt x="451002" y="623328"/>
                  </a:lnTo>
                  <a:lnTo>
                    <a:pt x="409625" y="603237"/>
                  </a:lnTo>
                  <a:lnTo>
                    <a:pt x="369849" y="580504"/>
                  </a:lnTo>
                  <a:lnTo>
                    <a:pt x="331800" y="555218"/>
                  </a:lnTo>
                  <a:lnTo>
                    <a:pt x="295592" y="527519"/>
                  </a:lnTo>
                  <a:lnTo>
                    <a:pt x="261327" y="497509"/>
                  </a:lnTo>
                  <a:lnTo>
                    <a:pt x="229146" y="465315"/>
                  </a:lnTo>
                  <a:lnTo>
                    <a:pt x="199148" y="431050"/>
                  </a:lnTo>
                  <a:lnTo>
                    <a:pt x="171450" y="394830"/>
                  </a:lnTo>
                  <a:lnTo>
                    <a:pt x="146177" y="356768"/>
                  </a:lnTo>
                  <a:lnTo>
                    <a:pt x="123444" y="316979"/>
                  </a:lnTo>
                  <a:lnTo>
                    <a:pt x="103352" y="275577"/>
                  </a:lnTo>
                  <a:lnTo>
                    <a:pt x="86042" y="232702"/>
                  </a:lnTo>
                  <a:lnTo>
                    <a:pt x="71615" y="188442"/>
                  </a:lnTo>
                  <a:lnTo>
                    <a:pt x="60185" y="142925"/>
                  </a:lnTo>
                  <a:lnTo>
                    <a:pt x="51892" y="96266"/>
                  </a:lnTo>
                  <a:lnTo>
                    <a:pt x="46824" y="48590"/>
                  </a:lnTo>
                  <a:lnTo>
                    <a:pt x="45097" y="0"/>
                  </a:lnTo>
                  <a:lnTo>
                    <a:pt x="37871" y="0"/>
                  </a:lnTo>
                  <a:lnTo>
                    <a:pt x="39471" y="47066"/>
                  </a:lnTo>
                  <a:lnTo>
                    <a:pt x="44183" y="93294"/>
                  </a:lnTo>
                  <a:lnTo>
                    <a:pt x="51904" y="138595"/>
                  </a:lnTo>
                  <a:lnTo>
                    <a:pt x="62534" y="182841"/>
                  </a:lnTo>
                  <a:lnTo>
                    <a:pt x="75971" y="225933"/>
                  </a:lnTo>
                  <a:lnTo>
                    <a:pt x="92113" y="267779"/>
                  </a:lnTo>
                  <a:lnTo>
                    <a:pt x="110845" y="308279"/>
                  </a:lnTo>
                  <a:lnTo>
                    <a:pt x="132080" y="347306"/>
                  </a:lnTo>
                  <a:lnTo>
                    <a:pt x="155702" y="384771"/>
                  </a:lnTo>
                  <a:lnTo>
                    <a:pt x="181610" y="420573"/>
                  </a:lnTo>
                  <a:lnTo>
                    <a:pt x="209702" y="454609"/>
                  </a:lnTo>
                  <a:lnTo>
                    <a:pt x="239877" y="486765"/>
                  </a:lnTo>
                  <a:lnTo>
                    <a:pt x="272034" y="516940"/>
                  </a:lnTo>
                  <a:lnTo>
                    <a:pt x="306057" y="545045"/>
                  </a:lnTo>
                  <a:lnTo>
                    <a:pt x="341845" y="570953"/>
                  </a:lnTo>
                  <a:lnTo>
                    <a:pt x="379298" y="594588"/>
                  </a:lnTo>
                  <a:lnTo>
                    <a:pt x="418325" y="615823"/>
                  </a:lnTo>
                  <a:lnTo>
                    <a:pt x="458800" y="634555"/>
                  </a:lnTo>
                  <a:lnTo>
                    <a:pt x="500621" y="650697"/>
                  </a:lnTo>
                  <a:lnTo>
                    <a:pt x="543699" y="664133"/>
                  </a:lnTo>
                  <a:lnTo>
                    <a:pt x="587933" y="674763"/>
                  </a:lnTo>
                  <a:lnTo>
                    <a:pt x="633196" y="682485"/>
                  </a:lnTo>
                  <a:lnTo>
                    <a:pt x="679411" y="687197"/>
                  </a:lnTo>
                  <a:lnTo>
                    <a:pt x="726452" y="688797"/>
                  </a:lnTo>
                  <a:lnTo>
                    <a:pt x="726452" y="681583"/>
                  </a:lnTo>
                  <a:close/>
                </a:path>
                <a:path w="727075" h="727075">
                  <a:moveTo>
                    <a:pt x="726452" y="643699"/>
                  </a:moveTo>
                  <a:lnTo>
                    <a:pt x="678522" y="641934"/>
                  </a:lnTo>
                  <a:lnTo>
                    <a:pt x="631520" y="636714"/>
                  </a:lnTo>
                  <a:lnTo>
                    <a:pt x="585597" y="628154"/>
                  </a:lnTo>
                  <a:lnTo>
                    <a:pt x="540867" y="616407"/>
                  </a:lnTo>
                  <a:lnTo>
                    <a:pt x="497459" y="601560"/>
                  </a:lnTo>
                  <a:lnTo>
                    <a:pt x="455485" y="583780"/>
                  </a:lnTo>
                  <a:lnTo>
                    <a:pt x="415086" y="563168"/>
                  </a:lnTo>
                  <a:lnTo>
                    <a:pt x="376389" y="539851"/>
                  </a:lnTo>
                  <a:lnTo>
                    <a:pt x="339509" y="513956"/>
                  </a:lnTo>
                  <a:lnTo>
                    <a:pt x="304571" y="485609"/>
                  </a:lnTo>
                  <a:lnTo>
                    <a:pt x="271716" y="454939"/>
                  </a:lnTo>
                  <a:lnTo>
                    <a:pt x="241058" y="422071"/>
                  </a:lnTo>
                  <a:lnTo>
                    <a:pt x="212712" y="387121"/>
                  </a:lnTo>
                  <a:lnTo>
                    <a:pt x="186829" y="350227"/>
                  </a:lnTo>
                  <a:lnTo>
                    <a:pt x="163512" y="311518"/>
                  </a:lnTo>
                  <a:lnTo>
                    <a:pt x="142900" y="271106"/>
                  </a:lnTo>
                  <a:lnTo>
                    <a:pt x="125120" y="229120"/>
                  </a:lnTo>
                  <a:lnTo>
                    <a:pt x="110286" y="185686"/>
                  </a:lnTo>
                  <a:lnTo>
                    <a:pt x="98526" y="140931"/>
                  </a:lnTo>
                  <a:lnTo>
                    <a:pt x="89979" y="94983"/>
                  </a:lnTo>
                  <a:lnTo>
                    <a:pt x="84747" y="47955"/>
                  </a:lnTo>
                  <a:lnTo>
                    <a:pt x="82981" y="0"/>
                  </a:lnTo>
                  <a:lnTo>
                    <a:pt x="75971" y="0"/>
                  </a:lnTo>
                  <a:lnTo>
                    <a:pt x="77762" y="48488"/>
                  </a:lnTo>
                  <a:lnTo>
                    <a:pt x="83045" y="96037"/>
                  </a:lnTo>
                  <a:lnTo>
                    <a:pt x="91681" y="142481"/>
                  </a:lnTo>
                  <a:lnTo>
                    <a:pt x="103568" y="187731"/>
                  </a:lnTo>
                  <a:lnTo>
                    <a:pt x="118554" y="231648"/>
                  </a:lnTo>
                  <a:lnTo>
                    <a:pt x="136537" y="274091"/>
                  </a:lnTo>
                  <a:lnTo>
                    <a:pt x="157365" y="314947"/>
                  </a:lnTo>
                  <a:lnTo>
                    <a:pt x="180936" y="354076"/>
                  </a:lnTo>
                  <a:lnTo>
                    <a:pt x="207098" y="391375"/>
                  </a:lnTo>
                  <a:lnTo>
                    <a:pt x="235737" y="426694"/>
                  </a:lnTo>
                  <a:lnTo>
                    <a:pt x="266738" y="459917"/>
                  </a:lnTo>
                  <a:lnTo>
                    <a:pt x="299948" y="490918"/>
                  </a:lnTo>
                  <a:lnTo>
                    <a:pt x="335254" y="519569"/>
                  </a:lnTo>
                  <a:lnTo>
                    <a:pt x="372541" y="545744"/>
                  </a:lnTo>
                  <a:lnTo>
                    <a:pt x="411670" y="569302"/>
                  </a:lnTo>
                  <a:lnTo>
                    <a:pt x="452501" y="590143"/>
                  </a:lnTo>
                  <a:lnTo>
                    <a:pt x="494931" y="608126"/>
                  </a:lnTo>
                  <a:lnTo>
                    <a:pt x="538822" y="623112"/>
                  </a:lnTo>
                  <a:lnTo>
                    <a:pt x="584047" y="635000"/>
                  </a:lnTo>
                  <a:lnTo>
                    <a:pt x="630478" y="643636"/>
                  </a:lnTo>
                  <a:lnTo>
                    <a:pt x="677989" y="648919"/>
                  </a:lnTo>
                  <a:lnTo>
                    <a:pt x="726452" y="650709"/>
                  </a:lnTo>
                  <a:lnTo>
                    <a:pt x="726452" y="643699"/>
                  </a:lnTo>
                  <a:close/>
                </a:path>
                <a:path w="727075" h="727075">
                  <a:moveTo>
                    <a:pt x="726452" y="605586"/>
                  </a:moveTo>
                  <a:lnTo>
                    <a:pt x="679234" y="603770"/>
                  </a:lnTo>
                  <a:lnTo>
                    <a:pt x="632993" y="598373"/>
                  </a:lnTo>
                  <a:lnTo>
                    <a:pt x="587857" y="589572"/>
                  </a:lnTo>
                  <a:lnTo>
                    <a:pt x="543979" y="577469"/>
                  </a:lnTo>
                  <a:lnTo>
                    <a:pt x="501484" y="562203"/>
                  </a:lnTo>
                  <a:lnTo>
                    <a:pt x="460514" y="543941"/>
                  </a:lnTo>
                  <a:lnTo>
                    <a:pt x="421208" y="522782"/>
                  </a:lnTo>
                  <a:lnTo>
                    <a:pt x="383692" y="498881"/>
                  </a:lnTo>
                  <a:lnTo>
                    <a:pt x="348107" y="472363"/>
                  </a:lnTo>
                  <a:lnTo>
                    <a:pt x="314591" y="443382"/>
                  </a:lnTo>
                  <a:lnTo>
                    <a:pt x="283260" y="412051"/>
                  </a:lnTo>
                  <a:lnTo>
                    <a:pt x="254279" y="378523"/>
                  </a:lnTo>
                  <a:lnTo>
                    <a:pt x="227774" y="342925"/>
                  </a:lnTo>
                  <a:lnTo>
                    <a:pt x="203885" y="305396"/>
                  </a:lnTo>
                  <a:lnTo>
                    <a:pt x="182727" y="266065"/>
                  </a:lnTo>
                  <a:lnTo>
                    <a:pt x="164452" y="225082"/>
                  </a:lnTo>
                  <a:lnTo>
                    <a:pt x="149199" y="182575"/>
                  </a:lnTo>
                  <a:lnTo>
                    <a:pt x="137096" y="138671"/>
                  </a:lnTo>
                  <a:lnTo>
                    <a:pt x="128295" y="93522"/>
                  </a:lnTo>
                  <a:lnTo>
                    <a:pt x="122897" y="47244"/>
                  </a:lnTo>
                  <a:lnTo>
                    <a:pt x="121081" y="0"/>
                  </a:lnTo>
                  <a:lnTo>
                    <a:pt x="114071" y="0"/>
                  </a:lnTo>
                  <a:lnTo>
                    <a:pt x="115912" y="47802"/>
                  </a:lnTo>
                  <a:lnTo>
                    <a:pt x="121361" y="94615"/>
                  </a:lnTo>
                  <a:lnTo>
                    <a:pt x="130276" y="140296"/>
                  </a:lnTo>
                  <a:lnTo>
                    <a:pt x="142519" y="184708"/>
                  </a:lnTo>
                  <a:lnTo>
                    <a:pt x="157937" y="227723"/>
                  </a:lnTo>
                  <a:lnTo>
                    <a:pt x="176415" y="269176"/>
                  </a:lnTo>
                  <a:lnTo>
                    <a:pt x="197815" y="308965"/>
                  </a:lnTo>
                  <a:lnTo>
                    <a:pt x="221983" y="346925"/>
                  </a:lnTo>
                  <a:lnTo>
                    <a:pt x="248793" y="382930"/>
                  </a:lnTo>
                  <a:lnTo>
                    <a:pt x="278104" y="416852"/>
                  </a:lnTo>
                  <a:lnTo>
                    <a:pt x="309791" y="448538"/>
                  </a:lnTo>
                  <a:lnTo>
                    <a:pt x="343700" y="477850"/>
                  </a:lnTo>
                  <a:lnTo>
                    <a:pt x="379691" y="504672"/>
                  </a:lnTo>
                  <a:lnTo>
                    <a:pt x="417639" y="528840"/>
                  </a:lnTo>
                  <a:lnTo>
                    <a:pt x="457403" y="550240"/>
                  </a:lnTo>
                  <a:lnTo>
                    <a:pt x="498856" y="568718"/>
                  </a:lnTo>
                  <a:lnTo>
                    <a:pt x="541845" y="584149"/>
                  </a:lnTo>
                  <a:lnTo>
                    <a:pt x="586232" y="596392"/>
                  </a:lnTo>
                  <a:lnTo>
                    <a:pt x="631888" y="605294"/>
                  </a:lnTo>
                  <a:lnTo>
                    <a:pt x="678675" y="610743"/>
                  </a:lnTo>
                  <a:lnTo>
                    <a:pt x="726452" y="612597"/>
                  </a:lnTo>
                  <a:lnTo>
                    <a:pt x="726452" y="605586"/>
                  </a:lnTo>
                  <a:close/>
                </a:path>
                <a:path w="727075" h="727075">
                  <a:moveTo>
                    <a:pt x="726452" y="567499"/>
                  </a:moveTo>
                  <a:lnTo>
                    <a:pt x="677595" y="565416"/>
                  </a:lnTo>
                  <a:lnTo>
                    <a:pt x="629881" y="559269"/>
                  </a:lnTo>
                  <a:lnTo>
                    <a:pt x="583463" y="549236"/>
                  </a:lnTo>
                  <a:lnTo>
                    <a:pt x="538543" y="535482"/>
                  </a:lnTo>
                  <a:lnTo>
                    <a:pt x="495261" y="518185"/>
                  </a:lnTo>
                  <a:lnTo>
                    <a:pt x="453809" y="497509"/>
                  </a:lnTo>
                  <a:lnTo>
                    <a:pt x="414350" y="473633"/>
                  </a:lnTo>
                  <a:lnTo>
                    <a:pt x="377063" y="446735"/>
                  </a:lnTo>
                  <a:lnTo>
                    <a:pt x="342112" y="416979"/>
                  </a:lnTo>
                  <a:lnTo>
                    <a:pt x="309676" y="384530"/>
                  </a:lnTo>
                  <a:lnTo>
                    <a:pt x="279920" y="349567"/>
                  </a:lnTo>
                  <a:lnTo>
                    <a:pt x="253034" y="312267"/>
                  </a:lnTo>
                  <a:lnTo>
                    <a:pt x="229158" y="272796"/>
                  </a:lnTo>
                  <a:lnTo>
                    <a:pt x="208495" y="231330"/>
                  </a:lnTo>
                  <a:lnTo>
                    <a:pt x="191198" y="188023"/>
                  </a:lnTo>
                  <a:lnTo>
                    <a:pt x="177444" y="143065"/>
                  </a:lnTo>
                  <a:lnTo>
                    <a:pt x="167411" y="96634"/>
                  </a:lnTo>
                  <a:lnTo>
                    <a:pt x="161264" y="48882"/>
                  </a:lnTo>
                  <a:lnTo>
                    <a:pt x="159169" y="0"/>
                  </a:lnTo>
                  <a:lnTo>
                    <a:pt x="151942" y="0"/>
                  </a:lnTo>
                  <a:lnTo>
                    <a:pt x="153860" y="47053"/>
                  </a:lnTo>
                  <a:lnTo>
                    <a:pt x="159486" y="93078"/>
                  </a:lnTo>
                  <a:lnTo>
                    <a:pt x="168681" y="137909"/>
                  </a:lnTo>
                  <a:lnTo>
                    <a:pt x="181305" y="181419"/>
                  </a:lnTo>
                  <a:lnTo>
                    <a:pt x="197192" y="223456"/>
                  </a:lnTo>
                  <a:lnTo>
                    <a:pt x="216204" y="263855"/>
                  </a:lnTo>
                  <a:lnTo>
                    <a:pt x="238188" y="302475"/>
                  </a:lnTo>
                  <a:lnTo>
                    <a:pt x="262991" y="339166"/>
                  </a:lnTo>
                  <a:lnTo>
                    <a:pt x="290474" y="373773"/>
                  </a:lnTo>
                  <a:lnTo>
                    <a:pt x="320484" y="406158"/>
                  </a:lnTo>
                  <a:lnTo>
                    <a:pt x="352856" y="436168"/>
                  </a:lnTo>
                  <a:lnTo>
                    <a:pt x="387464" y="463651"/>
                  </a:lnTo>
                  <a:lnTo>
                    <a:pt x="424141" y="488467"/>
                  </a:lnTo>
                  <a:lnTo>
                    <a:pt x="462749" y="510451"/>
                  </a:lnTo>
                  <a:lnTo>
                    <a:pt x="503123" y="529463"/>
                  </a:lnTo>
                  <a:lnTo>
                    <a:pt x="545134" y="545363"/>
                  </a:lnTo>
                  <a:lnTo>
                    <a:pt x="588619" y="557974"/>
                  </a:lnTo>
                  <a:lnTo>
                    <a:pt x="633437" y="567169"/>
                  </a:lnTo>
                  <a:lnTo>
                    <a:pt x="679424" y="572808"/>
                  </a:lnTo>
                  <a:lnTo>
                    <a:pt x="726452" y="574713"/>
                  </a:lnTo>
                  <a:lnTo>
                    <a:pt x="726452" y="567499"/>
                  </a:lnTo>
                  <a:close/>
                </a:path>
                <a:path w="727075" h="727075">
                  <a:moveTo>
                    <a:pt x="726452" y="529386"/>
                  </a:moveTo>
                  <a:lnTo>
                    <a:pt x="678383" y="527227"/>
                  </a:lnTo>
                  <a:lnTo>
                    <a:pt x="631494" y="520839"/>
                  </a:lnTo>
                  <a:lnTo>
                    <a:pt x="585990" y="510451"/>
                  </a:lnTo>
                  <a:lnTo>
                    <a:pt x="542061" y="496214"/>
                  </a:lnTo>
                  <a:lnTo>
                    <a:pt x="499872" y="478332"/>
                  </a:lnTo>
                  <a:lnTo>
                    <a:pt x="459638" y="456996"/>
                  </a:lnTo>
                  <a:lnTo>
                    <a:pt x="421538" y="432396"/>
                  </a:lnTo>
                  <a:lnTo>
                    <a:pt x="385762" y="404710"/>
                  </a:lnTo>
                  <a:lnTo>
                    <a:pt x="352501" y="374142"/>
                  </a:lnTo>
                  <a:lnTo>
                    <a:pt x="321932" y="340868"/>
                  </a:lnTo>
                  <a:lnTo>
                    <a:pt x="294259" y="305079"/>
                  </a:lnTo>
                  <a:lnTo>
                    <a:pt x="269659" y="266966"/>
                  </a:lnTo>
                  <a:lnTo>
                    <a:pt x="248323" y="226707"/>
                  </a:lnTo>
                  <a:lnTo>
                    <a:pt x="230454" y="184518"/>
                  </a:lnTo>
                  <a:lnTo>
                    <a:pt x="216217" y="140550"/>
                  </a:lnTo>
                  <a:lnTo>
                    <a:pt x="205816" y="95021"/>
                  </a:lnTo>
                  <a:lnTo>
                    <a:pt x="199440" y="48107"/>
                  </a:lnTo>
                  <a:lnTo>
                    <a:pt x="197269" y="0"/>
                  </a:lnTo>
                  <a:lnTo>
                    <a:pt x="190042" y="0"/>
                  </a:lnTo>
                  <a:lnTo>
                    <a:pt x="192239" y="48755"/>
                  </a:lnTo>
                  <a:lnTo>
                    <a:pt x="198704" y="96304"/>
                  </a:lnTo>
                  <a:lnTo>
                    <a:pt x="209257" y="142455"/>
                  </a:lnTo>
                  <a:lnTo>
                    <a:pt x="223685" y="187020"/>
                  </a:lnTo>
                  <a:lnTo>
                    <a:pt x="241808" y="229793"/>
                  </a:lnTo>
                  <a:lnTo>
                    <a:pt x="263436" y="270586"/>
                  </a:lnTo>
                  <a:lnTo>
                    <a:pt x="288366" y="309232"/>
                  </a:lnTo>
                  <a:lnTo>
                    <a:pt x="316420" y="345503"/>
                  </a:lnTo>
                  <a:lnTo>
                    <a:pt x="347408" y="379234"/>
                  </a:lnTo>
                  <a:lnTo>
                    <a:pt x="381127" y="410235"/>
                  </a:lnTo>
                  <a:lnTo>
                    <a:pt x="417398" y="438289"/>
                  </a:lnTo>
                  <a:lnTo>
                    <a:pt x="456018" y="463232"/>
                  </a:lnTo>
                  <a:lnTo>
                    <a:pt x="496798" y="484860"/>
                  </a:lnTo>
                  <a:lnTo>
                    <a:pt x="539559" y="502996"/>
                  </a:lnTo>
                  <a:lnTo>
                    <a:pt x="584085" y="517423"/>
                  </a:lnTo>
                  <a:lnTo>
                    <a:pt x="630212" y="527964"/>
                  </a:lnTo>
                  <a:lnTo>
                    <a:pt x="677722" y="534428"/>
                  </a:lnTo>
                  <a:lnTo>
                    <a:pt x="726452" y="536625"/>
                  </a:lnTo>
                  <a:lnTo>
                    <a:pt x="726452" y="529386"/>
                  </a:lnTo>
                  <a:close/>
                </a:path>
                <a:path w="727075" h="727075">
                  <a:moveTo>
                    <a:pt x="726452" y="491540"/>
                  </a:moveTo>
                  <a:lnTo>
                    <a:pt x="679221" y="489280"/>
                  </a:lnTo>
                  <a:lnTo>
                    <a:pt x="633234" y="482650"/>
                  </a:lnTo>
                  <a:lnTo>
                    <a:pt x="588708" y="471855"/>
                  </a:lnTo>
                  <a:lnTo>
                    <a:pt x="545858" y="457098"/>
                  </a:lnTo>
                  <a:lnTo>
                    <a:pt x="504888" y="438607"/>
                  </a:lnTo>
                  <a:lnTo>
                    <a:pt x="465988" y="416560"/>
                  </a:lnTo>
                  <a:lnTo>
                    <a:pt x="429387" y="391185"/>
                  </a:lnTo>
                  <a:lnTo>
                    <a:pt x="395287" y="362686"/>
                  </a:lnTo>
                  <a:lnTo>
                    <a:pt x="363893" y="331266"/>
                  </a:lnTo>
                  <a:lnTo>
                    <a:pt x="335419" y="297154"/>
                  </a:lnTo>
                  <a:lnTo>
                    <a:pt x="310057" y="260527"/>
                  </a:lnTo>
                  <a:lnTo>
                    <a:pt x="288036" y="221615"/>
                  </a:lnTo>
                  <a:lnTo>
                    <a:pt x="269557" y="180619"/>
                  </a:lnTo>
                  <a:lnTo>
                    <a:pt x="254812" y="137756"/>
                  </a:lnTo>
                  <a:lnTo>
                    <a:pt x="244030" y="93218"/>
                  </a:lnTo>
                  <a:lnTo>
                    <a:pt x="237401" y="47231"/>
                  </a:lnTo>
                  <a:lnTo>
                    <a:pt x="235153" y="0"/>
                  </a:lnTo>
                  <a:lnTo>
                    <a:pt x="228142" y="0"/>
                  </a:lnTo>
                  <a:lnTo>
                    <a:pt x="230428" y="47917"/>
                  </a:lnTo>
                  <a:lnTo>
                    <a:pt x="237147" y="94576"/>
                  </a:lnTo>
                  <a:lnTo>
                    <a:pt x="248094" y="139750"/>
                  </a:lnTo>
                  <a:lnTo>
                    <a:pt x="263055" y="183235"/>
                  </a:lnTo>
                  <a:lnTo>
                    <a:pt x="281813" y="224815"/>
                  </a:lnTo>
                  <a:lnTo>
                    <a:pt x="304152" y="264274"/>
                  </a:lnTo>
                  <a:lnTo>
                    <a:pt x="329882" y="301421"/>
                  </a:lnTo>
                  <a:lnTo>
                    <a:pt x="358775" y="336029"/>
                  </a:lnTo>
                  <a:lnTo>
                    <a:pt x="390613" y="367880"/>
                  </a:lnTo>
                  <a:lnTo>
                    <a:pt x="425208" y="396786"/>
                  </a:lnTo>
                  <a:lnTo>
                    <a:pt x="462330" y="422516"/>
                  </a:lnTo>
                  <a:lnTo>
                    <a:pt x="501777" y="444868"/>
                  </a:lnTo>
                  <a:lnTo>
                    <a:pt x="543331" y="463626"/>
                  </a:lnTo>
                  <a:lnTo>
                    <a:pt x="586790" y="478586"/>
                  </a:lnTo>
                  <a:lnTo>
                    <a:pt x="631939" y="489534"/>
                  </a:lnTo>
                  <a:lnTo>
                    <a:pt x="678561" y="496252"/>
                  </a:lnTo>
                  <a:lnTo>
                    <a:pt x="726452" y="498538"/>
                  </a:lnTo>
                  <a:lnTo>
                    <a:pt x="726452" y="491540"/>
                  </a:lnTo>
                  <a:close/>
                </a:path>
                <a:path w="727075" h="727075">
                  <a:moveTo>
                    <a:pt x="726452" y="453428"/>
                  </a:moveTo>
                  <a:lnTo>
                    <a:pt x="680199" y="451078"/>
                  </a:lnTo>
                  <a:lnTo>
                    <a:pt x="635254" y="444195"/>
                  </a:lnTo>
                  <a:lnTo>
                    <a:pt x="591858" y="433006"/>
                  </a:lnTo>
                  <a:lnTo>
                    <a:pt x="550252" y="417741"/>
                  </a:lnTo>
                  <a:lnTo>
                    <a:pt x="510641" y="398614"/>
                  </a:lnTo>
                  <a:lnTo>
                    <a:pt x="473278" y="375881"/>
                  </a:lnTo>
                  <a:lnTo>
                    <a:pt x="438365" y="349758"/>
                  </a:lnTo>
                  <a:lnTo>
                    <a:pt x="406171" y="320471"/>
                  </a:lnTo>
                  <a:lnTo>
                    <a:pt x="376885" y="288251"/>
                  </a:lnTo>
                  <a:lnTo>
                    <a:pt x="350774" y="253339"/>
                  </a:lnTo>
                  <a:lnTo>
                    <a:pt x="328041" y="215950"/>
                  </a:lnTo>
                  <a:lnTo>
                    <a:pt x="308927" y="176326"/>
                  </a:lnTo>
                  <a:lnTo>
                    <a:pt x="293662" y="134683"/>
                  </a:lnTo>
                  <a:lnTo>
                    <a:pt x="282473" y="91262"/>
                  </a:lnTo>
                  <a:lnTo>
                    <a:pt x="275590" y="46291"/>
                  </a:lnTo>
                  <a:lnTo>
                    <a:pt x="273240" y="0"/>
                  </a:lnTo>
                  <a:lnTo>
                    <a:pt x="266242" y="0"/>
                  </a:lnTo>
                  <a:lnTo>
                    <a:pt x="268617" y="47015"/>
                  </a:lnTo>
                  <a:lnTo>
                    <a:pt x="275602" y="92697"/>
                  </a:lnTo>
                  <a:lnTo>
                    <a:pt x="286969" y="136791"/>
                  </a:lnTo>
                  <a:lnTo>
                    <a:pt x="302463" y="179082"/>
                  </a:lnTo>
                  <a:lnTo>
                    <a:pt x="321868" y="219329"/>
                  </a:lnTo>
                  <a:lnTo>
                    <a:pt x="344944" y="257289"/>
                  </a:lnTo>
                  <a:lnTo>
                    <a:pt x="371462" y="292747"/>
                  </a:lnTo>
                  <a:lnTo>
                    <a:pt x="401193" y="325450"/>
                  </a:lnTo>
                  <a:lnTo>
                    <a:pt x="433882" y="355180"/>
                  </a:lnTo>
                  <a:lnTo>
                    <a:pt x="469328" y="381711"/>
                  </a:lnTo>
                  <a:lnTo>
                    <a:pt x="507276" y="404799"/>
                  </a:lnTo>
                  <a:lnTo>
                    <a:pt x="547497" y="424205"/>
                  </a:lnTo>
                  <a:lnTo>
                    <a:pt x="589749" y="439699"/>
                  </a:lnTo>
                  <a:lnTo>
                    <a:pt x="633818" y="451065"/>
                  </a:lnTo>
                  <a:lnTo>
                    <a:pt x="679462" y="458050"/>
                  </a:lnTo>
                  <a:lnTo>
                    <a:pt x="726452" y="460425"/>
                  </a:lnTo>
                  <a:lnTo>
                    <a:pt x="726452" y="453428"/>
                  </a:lnTo>
                  <a:close/>
                </a:path>
                <a:path w="727075" h="727075">
                  <a:moveTo>
                    <a:pt x="726452" y="415340"/>
                  </a:moveTo>
                  <a:lnTo>
                    <a:pt x="678129" y="412534"/>
                  </a:lnTo>
                  <a:lnTo>
                    <a:pt x="631418" y="404355"/>
                  </a:lnTo>
                  <a:lnTo>
                    <a:pt x="586638" y="391083"/>
                  </a:lnTo>
                  <a:lnTo>
                    <a:pt x="544093" y="373062"/>
                  </a:lnTo>
                  <a:lnTo>
                    <a:pt x="504113" y="350583"/>
                  </a:lnTo>
                  <a:lnTo>
                    <a:pt x="467017" y="323977"/>
                  </a:lnTo>
                  <a:lnTo>
                    <a:pt x="433095" y="293547"/>
                  </a:lnTo>
                  <a:lnTo>
                    <a:pt x="402678" y="259613"/>
                  </a:lnTo>
                  <a:lnTo>
                    <a:pt x="376085" y="222491"/>
                  </a:lnTo>
                  <a:lnTo>
                    <a:pt x="353606" y="182486"/>
                  </a:lnTo>
                  <a:lnTo>
                    <a:pt x="335584" y="139928"/>
                  </a:lnTo>
                  <a:lnTo>
                    <a:pt x="322326" y="95110"/>
                  </a:lnTo>
                  <a:lnTo>
                    <a:pt x="314134" y="48361"/>
                  </a:lnTo>
                  <a:lnTo>
                    <a:pt x="311340" y="0"/>
                  </a:lnTo>
                  <a:lnTo>
                    <a:pt x="304101" y="0"/>
                  </a:lnTo>
                  <a:lnTo>
                    <a:pt x="306946" y="49199"/>
                  </a:lnTo>
                  <a:lnTo>
                    <a:pt x="315277" y="96748"/>
                  </a:lnTo>
                  <a:lnTo>
                    <a:pt x="328777" y="142341"/>
                  </a:lnTo>
                  <a:lnTo>
                    <a:pt x="347116" y="185648"/>
                  </a:lnTo>
                  <a:lnTo>
                    <a:pt x="369989" y="226339"/>
                  </a:lnTo>
                  <a:lnTo>
                    <a:pt x="397052" y="264109"/>
                  </a:lnTo>
                  <a:lnTo>
                    <a:pt x="428002" y="298627"/>
                  </a:lnTo>
                  <a:lnTo>
                    <a:pt x="462508" y="329590"/>
                  </a:lnTo>
                  <a:lnTo>
                    <a:pt x="500265" y="356654"/>
                  </a:lnTo>
                  <a:lnTo>
                    <a:pt x="540943" y="379526"/>
                  </a:lnTo>
                  <a:lnTo>
                    <a:pt x="584212" y="397865"/>
                  </a:lnTo>
                  <a:lnTo>
                    <a:pt x="629767" y="411365"/>
                  </a:lnTo>
                  <a:lnTo>
                    <a:pt x="677291" y="419696"/>
                  </a:lnTo>
                  <a:lnTo>
                    <a:pt x="726452" y="422554"/>
                  </a:lnTo>
                  <a:lnTo>
                    <a:pt x="726452" y="415340"/>
                  </a:lnTo>
                  <a:close/>
                </a:path>
                <a:path w="727075" h="727075">
                  <a:moveTo>
                    <a:pt x="726452" y="377456"/>
                  </a:moveTo>
                  <a:lnTo>
                    <a:pt x="679246" y="374510"/>
                  </a:lnTo>
                  <a:lnTo>
                    <a:pt x="633755" y="365899"/>
                  </a:lnTo>
                  <a:lnTo>
                    <a:pt x="590346" y="351993"/>
                  </a:lnTo>
                  <a:lnTo>
                    <a:pt x="549363" y="333146"/>
                  </a:lnTo>
                  <a:lnTo>
                    <a:pt x="511187" y="309702"/>
                  </a:lnTo>
                  <a:lnTo>
                    <a:pt x="476148" y="282028"/>
                  </a:lnTo>
                  <a:lnTo>
                    <a:pt x="444627" y="250494"/>
                  </a:lnTo>
                  <a:lnTo>
                    <a:pt x="416966" y="215442"/>
                  </a:lnTo>
                  <a:lnTo>
                    <a:pt x="393534" y="177241"/>
                  </a:lnTo>
                  <a:lnTo>
                    <a:pt x="374688" y="136232"/>
                  </a:lnTo>
                  <a:lnTo>
                    <a:pt x="360781" y="92786"/>
                  </a:lnTo>
                  <a:lnTo>
                    <a:pt x="352171" y="47244"/>
                  </a:lnTo>
                  <a:lnTo>
                    <a:pt x="349224" y="0"/>
                  </a:lnTo>
                  <a:lnTo>
                    <a:pt x="342214" y="0"/>
                  </a:lnTo>
                  <a:lnTo>
                    <a:pt x="345224" y="48145"/>
                  </a:lnTo>
                  <a:lnTo>
                    <a:pt x="353987" y="94526"/>
                  </a:lnTo>
                  <a:lnTo>
                    <a:pt x="368147" y="138785"/>
                  </a:lnTo>
                  <a:lnTo>
                    <a:pt x="387337" y="180555"/>
                  </a:lnTo>
                  <a:lnTo>
                    <a:pt x="411200" y="219481"/>
                  </a:lnTo>
                  <a:lnTo>
                    <a:pt x="439369" y="255181"/>
                  </a:lnTo>
                  <a:lnTo>
                    <a:pt x="471474" y="287299"/>
                  </a:lnTo>
                  <a:lnTo>
                    <a:pt x="507149" y="315468"/>
                  </a:lnTo>
                  <a:lnTo>
                    <a:pt x="546049" y="339344"/>
                  </a:lnTo>
                  <a:lnTo>
                    <a:pt x="587781" y="358533"/>
                  </a:lnTo>
                  <a:lnTo>
                    <a:pt x="632015" y="372694"/>
                  </a:lnTo>
                  <a:lnTo>
                    <a:pt x="678357" y="381457"/>
                  </a:lnTo>
                  <a:lnTo>
                    <a:pt x="726452" y="384467"/>
                  </a:lnTo>
                  <a:lnTo>
                    <a:pt x="726452" y="377456"/>
                  </a:lnTo>
                  <a:close/>
                </a:path>
                <a:path w="727075" h="727075">
                  <a:moveTo>
                    <a:pt x="726452" y="339369"/>
                  </a:moveTo>
                  <a:lnTo>
                    <a:pt x="680554" y="336270"/>
                  </a:lnTo>
                  <a:lnTo>
                    <a:pt x="636485" y="327215"/>
                  </a:lnTo>
                  <a:lnTo>
                    <a:pt x="594677" y="312635"/>
                  </a:lnTo>
                  <a:lnTo>
                    <a:pt x="555523" y="292938"/>
                  </a:lnTo>
                  <a:lnTo>
                    <a:pt x="519442" y="268516"/>
                  </a:lnTo>
                  <a:lnTo>
                    <a:pt x="486854" y="239801"/>
                  </a:lnTo>
                  <a:lnTo>
                    <a:pt x="458139" y="207187"/>
                  </a:lnTo>
                  <a:lnTo>
                    <a:pt x="433730" y="171081"/>
                  </a:lnTo>
                  <a:lnTo>
                    <a:pt x="414032" y="131902"/>
                  </a:lnTo>
                  <a:lnTo>
                    <a:pt x="399453" y="90055"/>
                  </a:lnTo>
                  <a:lnTo>
                    <a:pt x="390410" y="45948"/>
                  </a:lnTo>
                  <a:lnTo>
                    <a:pt x="387311" y="0"/>
                  </a:lnTo>
                  <a:lnTo>
                    <a:pt x="380301" y="0"/>
                  </a:lnTo>
                  <a:lnTo>
                    <a:pt x="383476" y="46913"/>
                  </a:lnTo>
                  <a:lnTo>
                    <a:pt x="392696" y="91948"/>
                  </a:lnTo>
                  <a:lnTo>
                    <a:pt x="407568" y="134658"/>
                  </a:lnTo>
                  <a:lnTo>
                    <a:pt x="427672" y="174650"/>
                  </a:lnTo>
                  <a:lnTo>
                    <a:pt x="452577" y="211493"/>
                  </a:lnTo>
                  <a:lnTo>
                    <a:pt x="481863" y="244779"/>
                  </a:lnTo>
                  <a:lnTo>
                    <a:pt x="515137" y="274091"/>
                  </a:lnTo>
                  <a:lnTo>
                    <a:pt x="551954" y="298996"/>
                  </a:lnTo>
                  <a:lnTo>
                    <a:pt x="591921" y="319100"/>
                  </a:lnTo>
                  <a:lnTo>
                    <a:pt x="634606" y="333984"/>
                  </a:lnTo>
                  <a:lnTo>
                    <a:pt x="679589" y="343204"/>
                  </a:lnTo>
                  <a:lnTo>
                    <a:pt x="726452" y="346379"/>
                  </a:lnTo>
                  <a:lnTo>
                    <a:pt x="726452" y="339369"/>
                  </a:lnTo>
                  <a:close/>
                </a:path>
                <a:path w="727075" h="727075">
                  <a:moveTo>
                    <a:pt x="726452" y="301256"/>
                  </a:moveTo>
                  <a:lnTo>
                    <a:pt x="677697" y="297307"/>
                  </a:lnTo>
                  <a:lnTo>
                    <a:pt x="631418" y="285877"/>
                  </a:lnTo>
                  <a:lnTo>
                    <a:pt x="588251" y="267589"/>
                  </a:lnTo>
                  <a:lnTo>
                    <a:pt x="548805" y="243078"/>
                  </a:lnTo>
                  <a:lnTo>
                    <a:pt x="513702" y="212940"/>
                  </a:lnTo>
                  <a:lnTo>
                    <a:pt x="483590" y="177825"/>
                  </a:lnTo>
                  <a:lnTo>
                    <a:pt x="459079" y="138353"/>
                  </a:lnTo>
                  <a:lnTo>
                    <a:pt x="440791" y="95135"/>
                  </a:lnTo>
                  <a:lnTo>
                    <a:pt x="429374" y="48806"/>
                  </a:lnTo>
                  <a:lnTo>
                    <a:pt x="425424" y="0"/>
                  </a:lnTo>
                  <a:lnTo>
                    <a:pt x="418185" y="0"/>
                  </a:lnTo>
                  <a:lnTo>
                    <a:pt x="421538" y="45478"/>
                  </a:lnTo>
                  <a:lnTo>
                    <a:pt x="431279" y="88925"/>
                  </a:lnTo>
                  <a:lnTo>
                    <a:pt x="446925" y="129844"/>
                  </a:lnTo>
                  <a:lnTo>
                    <a:pt x="467995" y="167767"/>
                  </a:lnTo>
                  <a:lnTo>
                    <a:pt x="493991" y="202196"/>
                  </a:lnTo>
                  <a:lnTo>
                    <a:pt x="524433" y="232664"/>
                  </a:lnTo>
                  <a:lnTo>
                    <a:pt x="558850" y="258673"/>
                  </a:lnTo>
                  <a:lnTo>
                    <a:pt x="596747" y="279742"/>
                  </a:lnTo>
                  <a:lnTo>
                    <a:pt x="637628" y="295402"/>
                  </a:lnTo>
                  <a:lnTo>
                    <a:pt x="681024" y="305142"/>
                  </a:lnTo>
                  <a:lnTo>
                    <a:pt x="726452" y="308495"/>
                  </a:lnTo>
                  <a:lnTo>
                    <a:pt x="726452" y="301256"/>
                  </a:lnTo>
                  <a:close/>
                </a:path>
                <a:path w="727075" h="727075">
                  <a:moveTo>
                    <a:pt x="726452" y="263169"/>
                  </a:moveTo>
                  <a:lnTo>
                    <a:pt x="679259" y="258914"/>
                  </a:lnTo>
                  <a:lnTo>
                    <a:pt x="634822" y="246684"/>
                  </a:lnTo>
                  <a:lnTo>
                    <a:pt x="593864" y="227190"/>
                  </a:lnTo>
                  <a:lnTo>
                    <a:pt x="557161" y="201206"/>
                  </a:lnTo>
                  <a:lnTo>
                    <a:pt x="525449" y="169481"/>
                  </a:lnTo>
                  <a:lnTo>
                    <a:pt x="499465" y="132740"/>
                  </a:lnTo>
                  <a:lnTo>
                    <a:pt x="479983" y="91744"/>
                  </a:lnTo>
                  <a:lnTo>
                    <a:pt x="467753" y="47256"/>
                  </a:lnTo>
                  <a:lnTo>
                    <a:pt x="463499" y="0"/>
                  </a:lnTo>
                  <a:lnTo>
                    <a:pt x="456298" y="0"/>
                  </a:lnTo>
                  <a:lnTo>
                    <a:pt x="460654" y="48539"/>
                  </a:lnTo>
                  <a:lnTo>
                    <a:pt x="473240" y="94246"/>
                  </a:lnTo>
                  <a:lnTo>
                    <a:pt x="493255" y="136359"/>
                  </a:lnTo>
                  <a:lnTo>
                    <a:pt x="519938" y="174117"/>
                  </a:lnTo>
                  <a:lnTo>
                    <a:pt x="552526" y="206717"/>
                  </a:lnTo>
                  <a:lnTo>
                    <a:pt x="590245" y="233426"/>
                  </a:lnTo>
                  <a:lnTo>
                    <a:pt x="632320" y="253453"/>
                  </a:lnTo>
                  <a:lnTo>
                    <a:pt x="677976" y="266026"/>
                  </a:lnTo>
                  <a:lnTo>
                    <a:pt x="726452" y="270395"/>
                  </a:lnTo>
                  <a:lnTo>
                    <a:pt x="726452" y="263169"/>
                  </a:lnTo>
                  <a:close/>
                </a:path>
              </a:pathLst>
            </a:custGeom>
            <a:solidFill>
              <a:srgbClr val="FBDC0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endParaRPr>
            </a:p>
          </p:txBody>
        </p:sp>
        <p:pic>
          <p:nvPicPr>
            <p:cNvPr id="14" name="object 11">
              <a:extLst>
                <a:ext uri="{FF2B5EF4-FFF2-40B4-BE49-F238E27FC236}">
                  <a16:creationId xmlns:a16="http://schemas.microsoft.com/office/drawing/2014/main" id="{D8B7367B-AFB6-417B-960F-18E33B171B60}"/>
                </a:ext>
              </a:extLst>
            </p:cNvPr>
            <p:cNvPicPr/>
            <p:nvPr/>
          </p:nvPicPr>
          <p:blipFill>
            <a:blip r:embed="rId4" cstate="print"/>
            <a:stretch>
              <a:fillRect/>
            </a:stretch>
          </p:blipFill>
          <p:spPr>
            <a:xfrm>
              <a:off x="1283007" y="333756"/>
              <a:ext cx="232070" cy="232301"/>
            </a:xfrm>
            <a:prstGeom prst="rect">
              <a:avLst/>
            </a:prstGeom>
          </p:spPr>
        </p:pic>
      </p:grpSp>
      <p:sp>
        <p:nvSpPr>
          <p:cNvPr id="15" name="object 8">
            <a:extLst>
              <a:ext uri="{FF2B5EF4-FFF2-40B4-BE49-F238E27FC236}">
                <a16:creationId xmlns:a16="http://schemas.microsoft.com/office/drawing/2014/main" id="{D4D9C3FE-5EC4-4FB0-B707-14CECCC60C17}"/>
              </a:ext>
            </a:extLst>
          </p:cNvPr>
          <p:cNvSpPr txBox="1"/>
          <p:nvPr/>
        </p:nvSpPr>
        <p:spPr>
          <a:xfrm>
            <a:off x="1113372" y="370009"/>
            <a:ext cx="6854971" cy="367408"/>
          </a:xfrm>
          <a:prstGeom prst="rect">
            <a:avLst/>
          </a:prstGeom>
        </p:spPr>
        <p:txBody>
          <a:bodyPr vert="horz" wrap="square" lIns="0" tIns="13335" rIns="0" bIns="0" rtlCol="0">
            <a:spAutoFit/>
          </a:bodyPr>
          <a:lstStyle/>
          <a:p>
            <a:pPr marL="12700" marR="0" lvl="0" indent="0" defTabSz="914400" rtl="0" eaLnBrk="1" fontAlgn="auto" latinLnBrk="0" hangingPunct="1">
              <a:lnSpc>
                <a:spcPct val="100000"/>
              </a:lnSpc>
              <a:spcBef>
                <a:spcPts val="105"/>
              </a:spcBef>
              <a:spcAft>
                <a:spcPts val="0"/>
              </a:spcAft>
              <a:buClrTx/>
              <a:buSzTx/>
              <a:buFontTx/>
              <a:buNone/>
              <a:tabLst/>
              <a:defRPr/>
            </a:pPr>
            <a:r>
              <a:rPr lang="pt-BR" sz="2300" spc="-5" dirty="0">
                <a:solidFill>
                  <a:prstClr val="black"/>
                </a:solidFill>
                <a:latin typeface="Segoe UI Black"/>
                <a:cs typeface="Segoe UI Black"/>
              </a:rPr>
              <a:t>REDE DE LEITURA INCLUSIVA</a:t>
            </a:r>
            <a:endParaRPr kumimoji="0" lang="pt-BR" sz="2300" b="0" i="0" u="none" strike="noStrike" kern="1200" cap="none" spc="-5" normalizeH="0" baseline="0" noProof="0" dirty="0">
              <a:ln>
                <a:noFill/>
              </a:ln>
              <a:solidFill>
                <a:prstClr val="black"/>
              </a:solidFill>
              <a:effectLst/>
              <a:uLnTx/>
              <a:uFillTx/>
              <a:latin typeface="Segoe UI Black"/>
              <a:ea typeface="+mn-ea"/>
              <a:cs typeface="Segoe UI Black"/>
            </a:endParaRPr>
          </a:p>
        </p:txBody>
      </p:sp>
    </p:spTree>
    <p:extLst>
      <p:ext uri="{BB962C8B-B14F-4D97-AF65-F5344CB8AC3E}">
        <p14:creationId xmlns:p14="http://schemas.microsoft.com/office/powerpoint/2010/main" val="327624004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Descrição de imagem: Foto de grupo de pessoas em pé sorrindo para foto,  dentro da sala Dorina. Ao fundo há uma parede com a galeria do presidentes. Na frente há uma mesa de madeira com livros em braille e materiais acessíveis.&#10;"/>
          <p:cNvPicPr>
            <a:picLocks noChangeAspect="1"/>
          </p:cNvPicPr>
          <p:nvPr/>
        </p:nvPicPr>
        <p:blipFill rotWithShape="1">
          <a:blip r:embed="rId2">
            <a:extLst>
              <a:ext uri="{28A0092B-C50C-407E-A947-70E740481C1C}">
                <a14:useLocalDpi xmlns:a14="http://schemas.microsoft.com/office/drawing/2010/main" val="0"/>
              </a:ext>
            </a:extLst>
          </a:blip>
          <a:srcRect t="29001" r="5104" b="16111"/>
          <a:stretch/>
        </p:blipFill>
        <p:spPr>
          <a:xfrm>
            <a:off x="5964951" y="1200403"/>
            <a:ext cx="4595362" cy="2070538"/>
          </a:xfrm>
          <a:prstGeom prst="rect">
            <a:avLst/>
          </a:prstGeom>
        </p:spPr>
      </p:pic>
      <p:sp>
        <p:nvSpPr>
          <p:cNvPr id="8" name="Retângulo 7"/>
          <p:cNvSpPr/>
          <p:nvPr/>
        </p:nvSpPr>
        <p:spPr>
          <a:xfrm>
            <a:off x="577170" y="1350042"/>
            <a:ext cx="4741195" cy="2270235"/>
          </a:xfrm>
          <a:prstGeom prst="rect">
            <a:avLst/>
          </a:prstGeom>
          <a:no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rPr>
              <a:t>OFICINAS PRESENCIAIS</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pt-BR" sz="1400" b="1"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rPr>
              <a:t>Em parceria com a Secretária Municipal de Educação (SME), realizamos ações formativas nas unidades escolares e também os recebemos aqui na Fundação. As ações contemplaram diversos setores: </a:t>
            </a:r>
            <a:r>
              <a:rPr kumimoji="0" lang="pt-BR" sz="1400" b="1" i="0" u="none" strike="noStrike" kern="1200" cap="none" spc="0" normalizeH="0" baseline="0" noProof="0" dirty="0">
                <a:ln>
                  <a:noFill/>
                </a:ln>
                <a:solidFill>
                  <a:prstClr val="black"/>
                </a:solidFill>
                <a:effectLst/>
                <a:uLnTx/>
                <a:uFillTx/>
                <a:latin typeface="Segoe UI Semibold" panose="020B0702040204020203" pitchFamily="34" charset="0"/>
                <a:ea typeface="Segoe UI Black" panose="020B0A02040204020203" pitchFamily="34" charset="0"/>
                <a:cs typeface="Segoe UI Semibold" panose="020B0702040204020203" pitchFamily="34" charset="0"/>
              </a:rPr>
              <a:t>Coordenadoria dos Centros Educacionais, Diretorias Regional de Ensino; Programa Jovem Aprendiz e Centros de Educação Unificado.</a:t>
            </a:r>
          </a:p>
        </p:txBody>
      </p:sp>
      <p:sp>
        <p:nvSpPr>
          <p:cNvPr id="6" name="CaixaDeTexto 5"/>
          <p:cNvSpPr txBox="1"/>
          <p:nvPr/>
        </p:nvSpPr>
        <p:spPr>
          <a:xfrm>
            <a:off x="5891377" y="3280377"/>
            <a:ext cx="4843695" cy="600164"/>
          </a:xfrm>
          <a:prstGeom prst="rect">
            <a:avLst/>
          </a:prstGeom>
          <a:noFill/>
        </p:spPr>
        <p:txBody>
          <a:bodyPr wrap="square" rtlCol="0">
            <a:spAutoFit/>
          </a:bodyPr>
          <a:lstStyle>
            <a:defPPr>
              <a:defRPr lang="pt-BR"/>
            </a:defPPr>
            <a:lvl1pPr marR="0" lvl="0" indent="0" algn="just" fontAlgn="auto">
              <a:lnSpc>
                <a:spcPct val="100000"/>
              </a:lnSpc>
              <a:spcBef>
                <a:spcPts val="0"/>
              </a:spcBef>
              <a:spcAft>
                <a:spcPts val="0"/>
              </a:spcAft>
              <a:buClrTx/>
              <a:buSzTx/>
              <a:buFontTx/>
              <a:buNone/>
              <a:tabLst/>
              <a:defRPr kumimoji="0" sz="1000" b="0" i="0" u="none" strike="noStrike" cap="none" spc="0" normalizeH="0" baseline="0">
                <a:ln>
                  <a:noFill/>
                </a:ln>
                <a:solidFill>
                  <a:prstClr val="black"/>
                </a:solidFill>
                <a:effectLst/>
                <a:uLnTx/>
                <a:uFillTx/>
                <a:latin typeface="Calibri" panose="020F0502020204030204"/>
              </a:defRPr>
            </a:lvl1p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1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Descrição de imagem</a:t>
            </a:r>
            <a:r>
              <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Foto de grupo de pessoas em pé sorrindo para foto,  dentro da sala Dorina. Ao fundo há uma parede com a galeria do presidentes. Na frente há uma mesa de madeira com livros em braille-tinta e materiais acessíveis.</a:t>
            </a:r>
            <a:endParaRPr kumimoji="0" lang="pt-BR" sz="1100" b="0"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grpSp>
        <p:nvGrpSpPr>
          <p:cNvPr id="9" name="object 9">
            <a:extLst>
              <a:ext uri="{FF2B5EF4-FFF2-40B4-BE49-F238E27FC236}">
                <a16:creationId xmlns:a16="http://schemas.microsoft.com/office/drawing/2014/main" id="{2433D259-8DC9-4318-8CC4-648A3FE0E650}"/>
              </a:ext>
            </a:extLst>
          </p:cNvPr>
          <p:cNvGrpSpPr/>
          <p:nvPr/>
        </p:nvGrpSpPr>
        <p:grpSpPr>
          <a:xfrm>
            <a:off x="213639" y="216425"/>
            <a:ext cx="727075" cy="727075"/>
            <a:chOff x="788625" y="333756"/>
            <a:chExt cx="727075" cy="727075"/>
          </a:xfrm>
        </p:grpSpPr>
        <p:sp>
          <p:nvSpPr>
            <p:cNvPr id="10" name="object 10">
              <a:extLst>
                <a:ext uri="{FF2B5EF4-FFF2-40B4-BE49-F238E27FC236}">
                  <a16:creationId xmlns:a16="http://schemas.microsoft.com/office/drawing/2014/main" id="{345A3984-2635-4562-AB7E-EFFE4D7D9C29}"/>
                </a:ext>
              </a:extLst>
            </p:cNvPr>
            <p:cNvSpPr/>
            <p:nvPr/>
          </p:nvSpPr>
          <p:spPr>
            <a:xfrm>
              <a:off x="788619" y="333768"/>
              <a:ext cx="727075" cy="727075"/>
            </a:xfrm>
            <a:custGeom>
              <a:avLst/>
              <a:gdLst/>
              <a:ahLst/>
              <a:cxnLst/>
              <a:rect l="l" t="t" r="r" b="b"/>
              <a:pathLst>
                <a:path w="727075" h="727075">
                  <a:moveTo>
                    <a:pt x="726452" y="719670"/>
                  </a:moveTo>
                  <a:lnTo>
                    <a:pt x="679246" y="718134"/>
                  </a:lnTo>
                  <a:lnTo>
                    <a:pt x="632828" y="713600"/>
                  </a:lnTo>
                  <a:lnTo>
                    <a:pt x="587324" y="706145"/>
                  </a:lnTo>
                  <a:lnTo>
                    <a:pt x="542810" y="695883"/>
                  </a:lnTo>
                  <a:lnTo>
                    <a:pt x="499376" y="682904"/>
                  </a:lnTo>
                  <a:lnTo>
                    <a:pt x="457136" y="667308"/>
                  </a:lnTo>
                  <a:lnTo>
                    <a:pt x="416166" y="649185"/>
                  </a:lnTo>
                  <a:lnTo>
                    <a:pt x="376580" y="628624"/>
                  </a:lnTo>
                  <a:lnTo>
                    <a:pt x="338467" y="605726"/>
                  </a:lnTo>
                  <a:lnTo>
                    <a:pt x="301917" y="580605"/>
                  </a:lnTo>
                  <a:lnTo>
                    <a:pt x="267042" y="553326"/>
                  </a:lnTo>
                  <a:lnTo>
                    <a:pt x="233921" y="524002"/>
                  </a:lnTo>
                  <a:lnTo>
                    <a:pt x="202653" y="492734"/>
                  </a:lnTo>
                  <a:lnTo>
                    <a:pt x="173329" y="459600"/>
                  </a:lnTo>
                  <a:lnTo>
                    <a:pt x="146062" y="424700"/>
                  </a:lnTo>
                  <a:lnTo>
                    <a:pt x="120929" y="388150"/>
                  </a:lnTo>
                  <a:lnTo>
                    <a:pt x="98044" y="350024"/>
                  </a:lnTo>
                  <a:lnTo>
                    <a:pt x="77495" y="310426"/>
                  </a:lnTo>
                  <a:lnTo>
                    <a:pt x="59359" y="269443"/>
                  </a:lnTo>
                  <a:lnTo>
                    <a:pt x="43764" y="227177"/>
                  </a:lnTo>
                  <a:lnTo>
                    <a:pt x="30784" y="183730"/>
                  </a:lnTo>
                  <a:lnTo>
                    <a:pt x="20523" y="139192"/>
                  </a:lnTo>
                  <a:lnTo>
                    <a:pt x="13081" y="93662"/>
                  </a:lnTo>
                  <a:lnTo>
                    <a:pt x="8547" y="47231"/>
                  </a:lnTo>
                  <a:lnTo>
                    <a:pt x="7010" y="0"/>
                  </a:lnTo>
                  <a:lnTo>
                    <a:pt x="0" y="0"/>
                  </a:lnTo>
                  <a:lnTo>
                    <a:pt x="1549" y="47701"/>
                  </a:lnTo>
                  <a:lnTo>
                    <a:pt x="6134" y="94589"/>
                  </a:lnTo>
                  <a:lnTo>
                    <a:pt x="13652" y="140576"/>
                  </a:lnTo>
                  <a:lnTo>
                    <a:pt x="24003" y="185547"/>
                  </a:lnTo>
                  <a:lnTo>
                    <a:pt x="37109" y="229425"/>
                  </a:lnTo>
                  <a:lnTo>
                    <a:pt x="52857" y="272097"/>
                  </a:lnTo>
                  <a:lnTo>
                    <a:pt x="71158" y="313474"/>
                  </a:lnTo>
                  <a:lnTo>
                    <a:pt x="91909" y="353466"/>
                  </a:lnTo>
                  <a:lnTo>
                    <a:pt x="115023" y="391960"/>
                  </a:lnTo>
                  <a:lnTo>
                    <a:pt x="140385" y="428879"/>
                  </a:lnTo>
                  <a:lnTo>
                    <a:pt x="167919" y="464108"/>
                  </a:lnTo>
                  <a:lnTo>
                    <a:pt x="197523" y="497560"/>
                  </a:lnTo>
                  <a:lnTo>
                    <a:pt x="229095" y="529132"/>
                  </a:lnTo>
                  <a:lnTo>
                    <a:pt x="262534" y="558736"/>
                  </a:lnTo>
                  <a:lnTo>
                    <a:pt x="297751" y="586270"/>
                  </a:lnTo>
                  <a:lnTo>
                    <a:pt x="334657" y="611644"/>
                  </a:lnTo>
                  <a:lnTo>
                    <a:pt x="373138" y="634758"/>
                  </a:lnTo>
                  <a:lnTo>
                    <a:pt x="413118" y="655510"/>
                  </a:lnTo>
                  <a:lnTo>
                    <a:pt x="454482" y="673811"/>
                  </a:lnTo>
                  <a:lnTo>
                    <a:pt x="497128" y="689559"/>
                  </a:lnTo>
                  <a:lnTo>
                    <a:pt x="540994" y="702665"/>
                  </a:lnTo>
                  <a:lnTo>
                    <a:pt x="585939" y="713028"/>
                  </a:lnTo>
                  <a:lnTo>
                    <a:pt x="631901" y="720547"/>
                  </a:lnTo>
                  <a:lnTo>
                    <a:pt x="678776" y="725119"/>
                  </a:lnTo>
                  <a:lnTo>
                    <a:pt x="726452" y="726668"/>
                  </a:lnTo>
                  <a:lnTo>
                    <a:pt x="726452" y="719670"/>
                  </a:lnTo>
                  <a:close/>
                </a:path>
                <a:path w="727075" h="727075">
                  <a:moveTo>
                    <a:pt x="726452" y="681583"/>
                  </a:moveTo>
                  <a:lnTo>
                    <a:pt x="677887" y="679869"/>
                  </a:lnTo>
                  <a:lnTo>
                    <a:pt x="630237" y="674801"/>
                  </a:lnTo>
                  <a:lnTo>
                    <a:pt x="583603" y="666496"/>
                  </a:lnTo>
                  <a:lnTo>
                    <a:pt x="538111" y="655066"/>
                  </a:lnTo>
                  <a:lnTo>
                    <a:pt x="493864" y="640638"/>
                  </a:lnTo>
                  <a:lnTo>
                    <a:pt x="451002" y="623328"/>
                  </a:lnTo>
                  <a:lnTo>
                    <a:pt x="409625" y="603237"/>
                  </a:lnTo>
                  <a:lnTo>
                    <a:pt x="369849" y="580504"/>
                  </a:lnTo>
                  <a:lnTo>
                    <a:pt x="331800" y="555218"/>
                  </a:lnTo>
                  <a:lnTo>
                    <a:pt x="295592" y="527519"/>
                  </a:lnTo>
                  <a:lnTo>
                    <a:pt x="261327" y="497509"/>
                  </a:lnTo>
                  <a:lnTo>
                    <a:pt x="229146" y="465315"/>
                  </a:lnTo>
                  <a:lnTo>
                    <a:pt x="199148" y="431050"/>
                  </a:lnTo>
                  <a:lnTo>
                    <a:pt x="171450" y="394830"/>
                  </a:lnTo>
                  <a:lnTo>
                    <a:pt x="146177" y="356768"/>
                  </a:lnTo>
                  <a:lnTo>
                    <a:pt x="123444" y="316979"/>
                  </a:lnTo>
                  <a:lnTo>
                    <a:pt x="103352" y="275577"/>
                  </a:lnTo>
                  <a:lnTo>
                    <a:pt x="86042" y="232702"/>
                  </a:lnTo>
                  <a:lnTo>
                    <a:pt x="71615" y="188442"/>
                  </a:lnTo>
                  <a:lnTo>
                    <a:pt x="60185" y="142925"/>
                  </a:lnTo>
                  <a:lnTo>
                    <a:pt x="51892" y="96266"/>
                  </a:lnTo>
                  <a:lnTo>
                    <a:pt x="46824" y="48590"/>
                  </a:lnTo>
                  <a:lnTo>
                    <a:pt x="45097" y="0"/>
                  </a:lnTo>
                  <a:lnTo>
                    <a:pt x="37871" y="0"/>
                  </a:lnTo>
                  <a:lnTo>
                    <a:pt x="39471" y="47066"/>
                  </a:lnTo>
                  <a:lnTo>
                    <a:pt x="44183" y="93294"/>
                  </a:lnTo>
                  <a:lnTo>
                    <a:pt x="51904" y="138595"/>
                  </a:lnTo>
                  <a:lnTo>
                    <a:pt x="62534" y="182841"/>
                  </a:lnTo>
                  <a:lnTo>
                    <a:pt x="75971" y="225933"/>
                  </a:lnTo>
                  <a:lnTo>
                    <a:pt x="92113" y="267779"/>
                  </a:lnTo>
                  <a:lnTo>
                    <a:pt x="110845" y="308279"/>
                  </a:lnTo>
                  <a:lnTo>
                    <a:pt x="132080" y="347306"/>
                  </a:lnTo>
                  <a:lnTo>
                    <a:pt x="155702" y="384771"/>
                  </a:lnTo>
                  <a:lnTo>
                    <a:pt x="181610" y="420573"/>
                  </a:lnTo>
                  <a:lnTo>
                    <a:pt x="209702" y="454609"/>
                  </a:lnTo>
                  <a:lnTo>
                    <a:pt x="239877" y="486765"/>
                  </a:lnTo>
                  <a:lnTo>
                    <a:pt x="272034" y="516940"/>
                  </a:lnTo>
                  <a:lnTo>
                    <a:pt x="306057" y="545045"/>
                  </a:lnTo>
                  <a:lnTo>
                    <a:pt x="341845" y="570953"/>
                  </a:lnTo>
                  <a:lnTo>
                    <a:pt x="379298" y="594588"/>
                  </a:lnTo>
                  <a:lnTo>
                    <a:pt x="418325" y="615823"/>
                  </a:lnTo>
                  <a:lnTo>
                    <a:pt x="458800" y="634555"/>
                  </a:lnTo>
                  <a:lnTo>
                    <a:pt x="500621" y="650697"/>
                  </a:lnTo>
                  <a:lnTo>
                    <a:pt x="543699" y="664133"/>
                  </a:lnTo>
                  <a:lnTo>
                    <a:pt x="587933" y="674763"/>
                  </a:lnTo>
                  <a:lnTo>
                    <a:pt x="633196" y="682485"/>
                  </a:lnTo>
                  <a:lnTo>
                    <a:pt x="679411" y="687197"/>
                  </a:lnTo>
                  <a:lnTo>
                    <a:pt x="726452" y="688797"/>
                  </a:lnTo>
                  <a:lnTo>
                    <a:pt x="726452" y="681583"/>
                  </a:lnTo>
                  <a:close/>
                </a:path>
                <a:path w="727075" h="727075">
                  <a:moveTo>
                    <a:pt x="726452" y="643699"/>
                  </a:moveTo>
                  <a:lnTo>
                    <a:pt x="678522" y="641934"/>
                  </a:lnTo>
                  <a:lnTo>
                    <a:pt x="631520" y="636714"/>
                  </a:lnTo>
                  <a:lnTo>
                    <a:pt x="585597" y="628154"/>
                  </a:lnTo>
                  <a:lnTo>
                    <a:pt x="540867" y="616407"/>
                  </a:lnTo>
                  <a:lnTo>
                    <a:pt x="497459" y="601560"/>
                  </a:lnTo>
                  <a:lnTo>
                    <a:pt x="455485" y="583780"/>
                  </a:lnTo>
                  <a:lnTo>
                    <a:pt x="415086" y="563168"/>
                  </a:lnTo>
                  <a:lnTo>
                    <a:pt x="376389" y="539851"/>
                  </a:lnTo>
                  <a:lnTo>
                    <a:pt x="339509" y="513956"/>
                  </a:lnTo>
                  <a:lnTo>
                    <a:pt x="304571" y="485609"/>
                  </a:lnTo>
                  <a:lnTo>
                    <a:pt x="271716" y="454939"/>
                  </a:lnTo>
                  <a:lnTo>
                    <a:pt x="241058" y="422071"/>
                  </a:lnTo>
                  <a:lnTo>
                    <a:pt x="212712" y="387121"/>
                  </a:lnTo>
                  <a:lnTo>
                    <a:pt x="186829" y="350227"/>
                  </a:lnTo>
                  <a:lnTo>
                    <a:pt x="163512" y="311518"/>
                  </a:lnTo>
                  <a:lnTo>
                    <a:pt x="142900" y="271106"/>
                  </a:lnTo>
                  <a:lnTo>
                    <a:pt x="125120" y="229120"/>
                  </a:lnTo>
                  <a:lnTo>
                    <a:pt x="110286" y="185686"/>
                  </a:lnTo>
                  <a:lnTo>
                    <a:pt x="98526" y="140931"/>
                  </a:lnTo>
                  <a:lnTo>
                    <a:pt x="89979" y="94983"/>
                  </a:lnTo>
                  <a:lnTo>
                    <a:pt x="84747" y="47955"/>
                  </a:lnTo>
                  <a:lnTo>
                    <a:pt x="82981" y="0"/>
                  </a:lnTo>
                  <a:lnTo>
                    <a:pt x="75971" y="0"/>
                  </a:lnTo>
                  <a:lnTo>
                    <a:pt x="77762" y="48488"/>
                  </a:lnTo>
                  <a:lnTo>
                    <a:pt x="83045" y="96037"/>
                  </a:lnTo>
                  <a:lnTo>
                    <a:pt x="91681" y="142481"/>
                  </a:lnTo>
                  <a:lnTo>
                    <a:pt x="103568" y="187731"/>
                  </a:lnTo>
                  <a:lnTo>
                    <a:pt x="118554" y="231648"/>
                  </a:lnTo>
                  <a:lnTo>
                    <a:pt x="136537" y="274091"/>
                  </a:lnTo>
                  <a:lnTo>
                    <a:pt x="157365" y="314947"/>
                  </a:lnTo>
                  <a:lnTo>
                    <a:pt x="180936" y="354076"/>
                  </a:lnTo>
                  <a:lnTo>
                    <a:pt x="207098" y="391375"/>
                  </a:lnTo>
                  <a:lnTo>
                    <a:pt x="235737" y="426694"/>
                  </a:lnTo>
                  <a:lnTo>
                    <a:pt x="266738" y="459917"/>
                  </a:lnTo>
                  <a:lnTo>
                    <a:pt x="299948" y="490918"/>
                  </a:lnTo>
                  <a:lnTo>
                    <a:pt x="335254" y="519569"/>
                  </a:lnTo>
                  <a:lnTo>
                    <a:pt x="372541" y="545744"/>
                  </a:lnTo>
                  <a:lnTo>
                    <a:pt x="411670" y="569302"/>
                  </a:lnTo>
                  <a:lnTo>
                    <a:pt x="452501" y="590143"/>
                  </a:lnTo>
                  <a:lnTo>
                    <a:pt x="494931" y="608126"/>
                  </a:lnTo>
                  <a:lnTo>
                    <a:pt x="538822" y="623112"/>
                  </a:lnTo>
                  <a:lnTo>
                    <a:pt x="584047" y="635000"/>
                  </a:lnTo>
                  <a:lnTo>
                    <a:pt x="630478" y="643636"/>
                  </a:lnTo>
                  <a:lnTo>
                    <a:pt x="677989" y="648919"/>
                  </a:lnTo>
                  <a:lnTo>
                    <a:pt x="726452" y="650709"/>
                  </a:lnTo>
                  <a:lnTo>
                    <a:pt x="726452" y="643699"/>
                  </a:lnTo>
                  <a:close/>
                </a:path>
                <a:path w="727075" h="727075">
                  <a:moveTo>
                    <a:pt x="726452" y="605586"/>
                  </a:moveTo>
                  <a:lnTo>
                    <a:pt x="679234" y="603770"/>
                  </a:lnTo>
                  <a:lnTo>
                    <a:pt x="632993" y="598373"/>
                  </a:lnTo>
                  <a:lnTo>
                    <a:pt x="587857" y="589572"/>
                  </a:lnTo>
                  <a:lnTo>
                    <a:pt x="543979" y="577469"/>
                  </a:lnTo>
                  <a:lnTo>
                    <a:pt x="501484" y="562203"/>
                  </a:lnTo>
                  <a:lnTo>
                    <a:pt x="460514" y="543941"/>
                  </a:lnTo>
                  <a:lnTo>
                    <a:pt x="421208" y="522782"/>
                  </a:lnTo>
                  <a:lnTo>
                    <a:pt x="383692" y="498881"/>
                  </a:lnTo>
                  <a:lnTo>
                    <a:pt x="348107" y="472363"/>
                  </a:lnTo>
                  <a:lnTo>
                    <a:pt x="314591" y="443382"/>
                  </a:lnTo>
                  <a:lnTo>
                    <a:pt x="283260" y="412051"/>
                  </a:lnTo>
                  <a:lnTo>
                    <a:pt x="254279" y="378523"/>
                  </a:lnTo>
                  <a:lnTo>
                    <a:pt x="227774" y="342925"/>
                  </a:lnTo>
                  <a:lnTo>
                    <a:pt x="203885" y="305396"/>
                  </a:lnTo>
                  <a:lnTo>
                    <a:pt x="182727" y="266065"/>
                  </a:lnTo>
                  <a:lnTo>
                    <a:pt x="164452" y="225082"/>
                  </a:lnTo>
                  <a:lnTo>
                    <a:pt x="149199" y="182575"/>
                  </a:lnTo>
                  <a:lnTo>
                    <a:pt x="137096" y="138671"/>
                  </a:lnTo>
                  <a:lnTo>
                    <a:pt x="128295" y="93522"/>
                  </a:lnTo>
                  <a:lnTo>
                    <a:pt x="122897" y="47244"/>
                  </a:lnTo>
                  <a:lnTo>
                    <a:pt x="121081" y="0"/>
                  </a:lnTo>
                  <a:lnTo>
                    <a:pt x="114071" y="0"/>
                  </a:lnTo>
                  <a:lnTo>
                    <a:pt x="115912" y="47802"/>
                  </a:lnTo>
                  <a:lnTo>
                    <a:pt x="121361" y="94615"/>
                  </a:lnTo>
                  <a:lnTo>
                    <a:pt x="130276" y="140296"/>
                  </a:lnTo>
                  <a:lnTo>
                    <a:pt x="142519" y="184708"/>
                  </a:lnTo>
                  <a:lnTo>
                    <a:pt x="157937" y="227723"/>
                  </a:lnTo>
                  <a:lnTo>
                    <a:pt x="176415" y="269176"/>
                  </a:lnTo>
                  <a:lnTo>
                    <a:pt x="197815" y="308965"/>
                  </a:lnTo>
                  <a:lnTo>
                    <a:pt x="221983" y="346925"/>
                  </a:lnTo>
                  <a:lnTo>
                    <a:pt x="248793" y="382930"/>
                  </a:lnTo>
                  <a:lnTo>
                    <a:pt x="278104" y="416852"/>
                  </a:lnTo>
                  <a:lnTo>
                    <a:pt x="309791" y="448538"/>
                  </a:lnTo>
                  <a:lnTo>
                    <a:pt x="343700" y="477850"/>
                  </a:lnTo>
                  <a:lnTo>
                    <a:pt x="379691" y="504672"/>
                  </a:lnTo>
                  <a:lnTo>
                    <a:pt x="417639" y="528840"/>
                  </a:lnTo>
                  <a:lnTo>
                    <a:pt x="457403" y="550240"/>
                  </a:lnTo>
                  <a:lnTo>
                    <a:pt x="498856" y="568718"/>
                  </a:lnTo>
                  <a:lnTo>
                    <a:pt x="541845" y="584149"/>
                  </a:lnTo>
                  <a:lnTo>
                    <a:pt x="586232" y="596392"/>
                  </a:lnTo>
                  <a:lnTo>
                    <a:pt x="631888" y="605294"/>
                  </a:lnTo>
                  <a:lnTo>
                    <a:pt x="678675" y="610743"/>
                  </a:lnTo>
                  <a:lnTo>
                    <a:pt x="726452" y="612597"/>
                  </a:lnTo>
                  <a:lnTo>
                    <a:pt x="726452" y="605586"/>
                  </a:lnTo>
                  <a:close/>
                </a:path>
                <a:path w="727075" h="727075">
                  <a:moveTo>
                    <a:pt x="726452" y="567499"/>
                  </a:moveTo>
                  <a:lnTo>
                    <a:pt x="677595" y="565416"/>
                  </a:lnTo>
                  <a:lnTo>
                    <a:pt x="629881" y="559269"/>
                  </a:lnTo>
                  <a:lnTo>
                    <a:pt x="583463" y="549236"/>
                  </a:lnTo>
                  <a:lnTo>
                    <a:pt x="538543" y="535482"/>
                  </a:lnTo>
                  <a:lnTo>
                    <a:pt x="495261" y="518185"/>
                  </a:lnTo>
                  <a:lnTo>
                    <a:pt x="453809" y="497509"/>
                  </a:lnTo>
                  <a:lnTo>
                    <a:pt x="414350" y="473633"/>
                  </a:lnTo>
                  <a:lnTo>
                    <a:pt x="377063" y="446735"/>
                  </a:lnTo>
                  <a:lnTo>
                    <a:pt x="342112" y="416979"/>
                  </a:lnTo>
                  <a:lnTo>
                    <a:pt x="309676" y="384530"/>
                  </a:lnTo>
                  <a:lnTo>
                    <a:pt x="279920" y="349567"/>
                  </a:lnTo>
                  <a:lnTo>
                    <a:pt x="253034" y="312267"/>
                  </a:lnTo>
                  <a:lnTo>
                    <a:pt x="229158" y="272796"/>
                  </a:lnTo>
                  <a:lnTo>
                    <a:pt x="208495" y="231330"/>
                  </a:lnTo>
                  <a:lnTo>
                    <a:pt x="191198" y="188023"/>
                  </a:lnTo>
                  <a:lnTo>
                    <a:pt x="177444" y="143065"/>
                  </a:lnTo>
                  <a:lnTo>
                    <a:pt x="167411" y="96634"/>
                  </a:lnTo>
                  <a:lnTo>
                    <a:pt x="161264" y="48882"/>
                  </a:lnTo>
                  <a:lnTo>
                    <a:pt x="159169" y="0"/>
                  </a:lnTo>
                  <a:lnTo>
                    <a:pt x="151942" y="0"/>
                  </a:lnTo>
                  <a:lnTo>
                    <a:pt x="153860" y="47053"/>
                  </a:lnTo>
                  <a:lnTo>
                    <a:pt x="159486" y="93078"/>
                  </a:lnTo>
                  <a:lnTo>
                    <a:pt x="168681" y="137909"/>
                  </a:lnTo>
                  <a:lnTo>
                    <a:pt x="181305" y="181419"/>
                  </a:lnTo>
                  <a:lnTo>
                    <a:pt x="197192" y="223456"/>
                  </a:lnTo>
                  <a:lnTo>
                    <a:pt x="216204" y="263855"/>
                  </a:lnTo>
                  <a:lnTo>
                    <a:pt x="238188" y="302475"/>
                  </a:lnTo>
                  <a:lnTo>
                    <a:pt x="262991" y="339166"/>
                  </a:lnTo>
                  <a:lnTo>
                    <a:pt x="290474" y="373773"/>
                  </a:lnTo>
                  <a:lnTo>
                    <a:pt x="320484" y="406158"/>
                  </a:lnTo>
                  <a:lnTo>
                    <a:pt x="352856" y="436168"/>
                  </a:lnTo>
                  <a:lnTo>
                    <a:pt x="387464" y="463651"/>
                  </a:lnTo>
                  <a:lnTo>
                    <a:pt x="424141" y="488467"/>
                  </a:lnTo>
                  <a:lnTo>
                    <a:pt x="462749" y="510451"/>
                  </a:lnTo>
                  <a:lnTo>
                    <a:pt x="503123" y="529463"/>
                  </a:lnTo>
                  <a:lnTo>
                    <a:pt x="545134" y="545363"/>
                  </a:lnTo>
                  <a:lnTo>
                    <a:pt x="588619" y="557974"/>
                  </a:lnTo>
                  <a:lnTo>
                    <a:pt x="633437" y="567169"/>
                  </a:lnTo>
                  <a:lnTo>
                    <a:pt x="679424" y="572808"/>
                  </a:lnTo>
                  <a:lnTo>
                    <a:pt x="726452" y="574713"/>
                  </a:lnTo>
                  <a:lnTo>
                    <a:pt x="726452" y="567499"/>
                  </a:lnTo>
                  <a:close/>
                </a:path>
                <a:path w="727075" h="727075">
                  <a:moveTo>
                    <a:pt x="726452" y="529386"/>
                  </a:moveTo>
                  <a:lnTo>
                    <a:pt x="678383" y="527227"/>
                  </a:lnTo>
                  <a:lnTo>
                    <a:pt x="631494" y="520839"/>
                  </a:lnTo>
                  <a:lnTo>
                    <a:pt x="585990" y="510451"/>
                  </a:lnTo>
                  <a:lnTo>
                    <a:pt x="542061" y="496214"/>
                  </a:lnTo>
                  <a:lnTo>
                    <a:pt x="499872" y="478332"/>
                  </a:lnTo>
                  <a:lnTo>
                    <a:pt x="459638" y="456996"/>
                  </a:lnTo>
                  <a:lnTo>
                    <a:pt x="421538" y="432396"/>
                  </a:lnTo>
                  <a:lnTo>
                    <a:pt x="385762" y="404710"/>
                  </a:lnTo>
                  <a:lnTo>
                    <a:pt x="352501" y="374142"/>
                  </a:lnTo>
                  <a:lnTo>
                    <a:pt x="321932" y="340868"/>
                  </a:lnTo>
                  <a:lnTo>
                    <a:pt x="294259" y="305079"/>
                  </a:lnTo>
                  <a:lnTo>
                    <a:pt x="269659" y="266966"/>
                  </a:lnTo>
                  <a:lnTo>
                    <a:pt x="248323" y="226707"/>
                  </a:lnTo>
                  <a:lnTo>
                    <a:pt x="230454" y="184518"/>
                  </a:lnTo>
                  <a:lnTo>
                    <a:pt x="216217" y="140550"/>
                  </a:lnTo>
                  <a:lnTo>
                    <a:pt x="205816" y="95021"/>
                  </a:lnTo>
                  <a:lnTo>
                    <a:pt x="199440" y="48107"/>
                  </a:lnTo>
                  <a:lnTo>
                    <a:pt x="197269" y="0"/>
                  </a:lnTo>
                  <a:lnTo>
                    <a:pt x="190042" y="0"/>
                  </a:lnTo>
                  <a:lnTo>
                    <a:pt x="192239" y="48755"/>
                  </a:lnTo>
                  <a:lnTo>
                    <a:pt x="198704" y="96304"/>
                  </a:lnTo>
                  <a:lnTo>
                    <a:pt x="209257" y="142455"/>
                  </a:lnTo>
                  <a:lnTo>
                    <a:pt x="223685" y="187020"/>
                  </a:lnTo>
                  <a:lnTo>
                    <a:pt x="241808" y="229793"/>
                  </a:lnTo>
                  <a:lnTo>
                    <a:pt x="263436" y="270586"/>
                  </a:lnTo>
                  <a:lnTo>
                    <a:pt x="288366" y="309232"/>
                  </a:lnTo>
                  <a:lnTo>
                    <a:pt x="316420" y="345503"/>
                  </a:lnTo>
                  <a:lnTo>
                    <a:pt x="347408" y="379234"/>
                  </a:lnTo>
                  <a:lnTo>
                    <a:pt x="381127" y="410235"/>
                  </a:lnTo>
                  <a:lnTo>
                    <a:pt x="417398" y="438289"/>
                  </a:lnTo>
                  <a:lnTo>
                    <a:pt x="456018" y="463232"/>
                  </a:lnTo>
                  <a:lnTo>
                    <a:pt x="496798" y="484860"/>
                  </a:lnTo>
                  <a:lnTo>
                    <a:pt x="539559" y="502996"/>
                  </a:lnTo>
                  <a:lnTo>
                    <a:pt x="584085" y="517423"/>
                  </a:lnTo>
                  <a:lnTo>
                    <a:pt x="630212" y="527964"/>
                  </a:lnTo>
                  <a:lnTo>
                    <a:pt x="677722" y="534428"/>
                  </a:lnTo>
                  <a:lnTo>
                    <a:pt x="726452" y="536625"/>
                  </a:lnTo>
                  <a:lnTo>
                    <a:pt x="726452" y="529386"/>
                  </a:lnTo>
                  <a:close/>
                </a:path>
                <a:path w="727075" h="727075">
                  <a:moveTo>
                    <a:pt x="726452" y="491540"/>
                  </a:moveTo>
                  <a:lnTo>
                    <a:pt x="679221" y="489280"/>
                  </a:lnTo>
                  <a:lnTo>
                    <a:pt x="633234" y="482650"/>
                  </a:lnTo>
                  <a:lnTo>
                    <a:pt x="588708" y="471855"/>
                  </a:lnTo>
                  <a:lnTo>
                    <a:pt x="545858" y="457098"/>
                  </a:lnTo>
                  <a:lnTo>
                    <a:pt x="504888" y="438607"/>
                  </a:lnTo>
                  <a:lnTo>
                    <a:pt x="465988" y="416560"/>
                  </a:lnTo>
                  <a:lnTo>
                    <a:pt x="429387" y="391185"/>
                  </a:lnTo>
                  <a:lnTo>
                    <a:pt x="395287" y="362686"/>
                  </a:lnTo>
                  <a:lnTo>
                    <a:pt x="363893" y="331266"/>
                  </a:lnTo>
                  <a:lnTo>
                    <a:pt x="335419" y="297154"/>
                  </a:lnTo>
                  <a:lnTo>
                    <a:pt x="310057" y="260527"/>
                  </a:lnTo>
                  <a:lnTo>
                    <a:pt x="288036" y="221615"/>
                  </a:lnTo>
                  <a:lnTo>
                    <a:pt x="269557" y="180619"/>
                  </a:lnTo>
                  <a:lnTo>
                    <a:pt x="254812" y="137756"/>
                  </a:lnTo>
                  <a:lnTo>
                    <a:pt x="244030" y="93218"/>
                  </a:lnTo>
                  <a:lnTo>
                    <a:pt x="237401" y="47231"/>
                  </a:lnTo>
                  <a:lnTo>
                    <a:pt x="235153" y="0"/>
                  </a:lnTo>
                  <a:lnTo>
                    <a:pt x="228142" y="0"/>
                  </a:lnTo>
                  <a:lnTo>
                    <a:pt x="230428" y="47917"/>
                  </a:lnTo>
                  <a:lnTo>
                    <a:pt x="237147" y="94576"/>
                  </a:lnTo>
                  <a:lnTo>
                    <a:pt x="248094" y="139750"/>
                  </a:lnTo>
                  <a:lnTo>
                    <a:pt x="263055" y="183235"/>
                  </a:lnTo>
                  <a:lnTo>
                    <a:pt x="281813" y="224815"/>
                  </a:lnTo>
                  <a:lnTo>
                    <a:pt x="304152" y="264274"/>
                  </a:lnTo>
                  <a:lnTo>
                    <a:pt x="329882" y="301421"/>
                  </a:lnTo>
                  <a:lnTo>
                    <a:pt x="358775" y="336029"/>
                  </a:lnTo>
                  <a:lnTo>
                    <a:pt x="390613" y="367880"/>
                  </a:lnTo>
                  <a:lnTo>
                    <a:pt x="425208" y="396786"/>
                  </a:lnTo>
                  <a:lnTo>
                    <a:pt x="462330" y="422516"/>
                  </a:lnTo>
                  <a:lnTo>
                    <a:pt x="501777" y="444868"/>
                  </a:lnTo>
                  <a:lnTo>
                    <a:pt x="543331" y="463626"/>
                  </a:lnTo>
                  <a:lnTo>
                    <a:pt x="586790" y="478586"/>
                  </a:lnTo>
                  <a:lnTo>
                    <a:pt x="631939" y="489534"/>
                  </a:lnTo>
                  <a:lnTo>
                    <a:pt x="678561" y="496252"/>
                  </a:lnTo>
                  <a:lnTo>
                    <a:pt x="726452" y="498538"/>
                  </a:lnTo>
                  <a:lnTo>
                    <a:pt x="726452" y="491540"/>
                  </a:lnTo>
                  <a:close/>
                </a:path>
                <a:path w="727075" h="727075">
                  <a:moveTo>
                    <a:pt x="726452" y="453428"/>
                  </a:moveTo>
                  <a:lnTo>
                    <a:pt x="680199" y="451078"/>
                  </a:lnTo>
                  <a:lnTo>
                    <a:pt x="635254" y="444195"/>
                  </a:lnTo>
                  <a:lnTo>
                    <a:pt x="591858" y="433006"/>
                  </a:lnTo>
                  <a:lnTo>
                    <a:pt x="550252" y="417741"/>
                  </a:lnTo>
                  <a:lnTo>
                    <a:pt x="510641" y="398614"/>
                  </a:lnTo>
                  <a:lnTo>
                    <a:pt x="473278" y="375881"/>
                  </a:lnTo>
                  <a:lnTo>
                    <a:pt x="438365" y="349758"/>
                  </a:lnTo>
                  <a:lnTo>
                    <a:pt x="406171" y="320471"/>
                  </a:lnTo>
                  <a:lnTo>
                    <a:pt x="376885" y="288251"/>
                  </a:lnTo>
                  <a:lnTo>
                    <a:pt x="350774" y="253339"/>
                  </a:lnTo>
                  <a:lnTo>
                    <a:pt x="328041" y="215950"/>
                  </a:lnTo>
                  <a:lnTo>
                    <a:pt x="308927" y="176326"/>
                  </a:lnTo>
                  <a:lnTo>
                    <a:pt x="293662" y="134683"/>
                  </a:lnTo>
                  <a:lnTo>
                    <a:pt x="282473" y="91262"/>
                  </a:lnTo>
                  <a:lnTo>
                    <a:pt x="275590" y="46291"/>
                  </a:lnTo>
                  <a:lnTo>
                    <a:pt x="273240" y="0"/>
                  </a:lnTo>
                  <a:lnTo>
                    <a:pt x="266242" y="0"/>
                  </a:lnTo>
                  <a:lnTo>
                    <a:pt x="268617" y="47015"/>
                  </a:lnTo>
                  <a:lnTo>
                    <a:pt x="275602" y="92697"/>
                  </a:lnTo>
                  <a:lnTo>
                    <a:pt x="286969" y="136791"/>
                  </a:lnTo>
                  <a:lnTo>
                    <a:pt x="302463" y="179082"/>
                  </a:lnTo>
                  <a:lnTo>
                    <a:pt x="321868" y="219329"/>
                  </a:lnTo>
                  <a:lnTo>
                    <a:pt x="344944" y="257289"/>
                  </a:lnTo>
                  <a:lnTo>
                    <a:pt x="371462" y="292747"/>
                  </a:lnTo>
                  <a:lnTo>
                    <a:pt x="401193" y="325450"/>
                  </a:lnTo>
                  <a:lnTo>
                    <a:pt x="433882" y="355180"/>
                  </a:lnTo>
                  <a:lnTo>
                    <a:pt x="469328" y="381711"/>
                  </a:lnTo>
                  <a:lnTo>
                    <a:pt x="507276" y="404799"/>
                  </a:lnTo>
                  <a:lnTo>
                    <a:pt x="547497" y="424205"/>
                  </a:lnTo>
                  <a:lnTo>
                    <a:pt x="589749" y="439699"/>
                  </a:lnTo>
                  <a:lnTo>
                    <a:pt x="633818" y="451065"/>
                  </a:lnTo>
                  <a:lnTo>
                    <a:pt x="679462" y="458050"/>
                  </a:lnTo>
                  <a:lnTo>
                    <a:pt x="726452" y="460425"/>
                  </a:lnTo>
                  <a:lnTo>
                    <a:pt x="726452" y="453428"/>
                  </a:lnTo>
                  <a:close/>
                </a:path>
                <a:path w="727075" h="727075">
                  <a:moveTo>
                    <a:pt x="726452" y="415340"/>
                  </a:moveTo>
                  <a:lnTo>
                    <a:pt x="678129" y="412534"/>
                  </a:lnTo>
                  <a:lnTo>
                    <a:pt x="631418" y="404355"/>
                  </a:lnTo>
                  <a:lnTo>
                    <a:pt x="586638" y="391083"/>
                  </a:lnTo>
                  <a:lnTo>
                    <a:pt x="544093" y="373062"/>
                  </a:lnTo>
                  <a:lnTo>
                    <a:pt x="504113" y="350583"/>
                  </a:lnTo>
                  <a:lnTo>
                    <a:pt x="467017" y="323977"/>
                  </a:lnTo>
                  <a:lnTo>
                    <a:pt x="433095" y="293547"/>
                  </a:lnTo>
                  <a:lnTo>
                    <a:pt x="402678" y="259613"/>
                  </a:lnTo>
                  <a:lnTo>
                    <a:pt x="376085" y="222491"/>
                  </a:lnTo>
                  <a:lnTo>
                    <a:pt x="353606" y="182486"/>
                  </a:lnTo>
                  <a:lnTo>
                    <a:pt x="335584" y="139928"/>
                  </a:lnTo>
                  <a:lnTo>
                    <a:pt x="322326" y="95110"/>
                  </a:lnTo>
                  <a:lnTo>
                    <a:pt x="314134" y="48361"/>
                  </a:lnTo>
                  <a:lnTo>
                    <a:pt x="311340" y="0"/>
                  </a:lnTo>
                  <a:lnTo>
                    <a:pt x="304101" y="0"/>
                  </a:lnTo>
                  <a:lnTo>
                    <a:pt x="306946" y="49199"/>
                  </a:lnTo>
                  <a:lnTo>
                    <a:pt x="315277" y="96748"/>
                  </a:lnTo>
                  <a:lnTo>
                    <a:pt x="328777" y="142341"/>
                  </a:lnTo>
                  <a:lnTo>
                    <a:pt x="347116" y="185648"/>
                  </a:lnTo>
                  <a:lnTo>
                    <a:pt x="369989" y="226339"/>
                  </a:lnTo>
                  <a:lnTo>
                    <a:pt x="397052" y="264109"/>
                  </a:lnTo>
                  <a:lnTo>
                    <a:pt x="428002" y="298627"/>
                  </a:lnTo>
                  <a:lnTo>
                    <a:pt x="462508" y="329590"/>
                  </a:lnTo>
                  <a:lnTo>
                    <a:pt x="500265" y="356654"/>
                  </a:lnTo>
                  <a:lnTo>
                    <a:pt x="540943" y="379526"/>
                  </a:lnTo>
                  <a:lnTo>
                    <a:pt x="584212" y="397865"/>
                  </a:lnTo>
                  <a:lnTo>
                    <a:pt x="629767" y="411365"/>
                  </a:lnTo>
                  <a:lnTo>
                    <a:pt x="677291" y="419696"/>
                  </a:lnTo>
                  <a:lnTo>
                    <a:pt x="726452" y="422554"/>
                  </a:lnTo>
                  <a:lnTo>
                    <a:pt x="726452" y="415340"/>
                  </a:lnTo>
                  <a:close/>
                </a:path>
                <a:path w="727075" h="727075">
                  <a:moveTo>
                    <a:pt x="726452" y="377456"/>
                  </a:moveTo>
                  <a:lnTo>
                    <a:pt x="679246" y="374510"/>
                  </a:lnTo>
                  <a:lnTo>
                    <a:pt x="633755" y="365899"/>
                  </a:lnTo>
                  <a:lnTo>
                    <a:pt x="590346" y="351993"/>
                  </a:lnTo>
                  <a:lnTo>
                    <a:pt x="549363" y="333146"/>
                  </a:lnTo>
                  <a:lnTo>
                    <a:pt x="511187" y="309702"/>
                  </a:lnTo>
                  <a:lnTo>
                    <a:pt x="476148" y="282028"/>
                  </a:lnTo>
                  <a:lnTo>
                    <a:pt x="444627" y="250494"/>
                  </a:lnTo>
                  <a:lnTo>
                    <a:pt x="416966" y="215442"/>
                  </a:lnTo>
                  <a:lnTo>
                    <a:pt x="393534" y="177241"/>
                  </a:lnTo>
                  <a:lnTo>
                    <a:pt x="374688" y="136232"/>
                  </a:lnTo>
                  <a:lnTo>
                    <a:pt x="360781" y="92786"/>
                  </a:lnTo>
                  <a:lnTo>
                    <a:pt x="352171" y="47244"/>
                  </a:lnTo>
                  <a:lnTo>
                    <a:pt x="349224" y="0"/>
                  </a:lnTo>
                  <a:lnTo>
                    <a:pt x="342214" y="0"/>
                  </a:lnTo>
                  <a:lnTo>
                    <a:pt x="345224" y="48145"/>
                  </a:lnTo>
                  <a:lnTo>
                    <a:pt x="353987" y="94526"/>
                  </a:lnTo>
                  <a:lnTo>
                    <a:pt x="368147" y="138785"/>
                  </a:lnTo>
                  <a:lnTo>
                    <a:pt x="387337" y="180555"/>
                  </a:lnTo>
                  <a:lnTo>
                    <a:pt x="411200" y="219481"/>
                  </a:lnTo>
                  <a:lnTo>
                    <a:pt x="439369" y="255181"/>
                  </a:lnTo>
                  <a:lnTo>
                    <a:pt x="471474" y="287299"/>
                  </a:lnTo>
                  <a:lnTo>
                    <a:pt x="507149" y="315468"/>
                  </a:lnTo>
                  <a:lnTo>
                    <a:pt x="546049" y="339344"/>
                  </a:lnTo>
                  <a:lnTo>
                    <a:pt x="587781" y="358533"/>
                  </a:lnTo>
                  <a:lnTo>
                    <a:pt x="632015" y="372694"/>
                  </a:lnTo>
                  <a:lnTo>
                    <a:pt x="678357" y="381457"/>
                  </a:lnTo>
                  <a:lnTo>
                    <a:pt x="726452" y="384467"/>
                  </a:lnTo>
                  <a:lnTo>
                    <a:pt x="726452" y="377456"/>
                  </a:lnTo>
                  <a:close/>
                </a:path>
                <a:path w="727075" h="727075">
                  <a:moveTo>
                    <a:pt x="726452" y="339369"/>
                  </a:moveTo>
                  <a:lnTo>
                    <a:pt x="680554" y="336270"/>
                  </a:lnTo>
                  <a:lnTo>
                    <a:pt x="636485" y="327215"/>
                  </a:lnTo>
                  <a:lnTo>
                    <a:pt x="594677" y="312635"/>
                  </a:lnTo>
                  <a:lnTo>
                    <a:pt x="555523" y="292938"/>
                  </a:lnTo>
                  <a:lnTo>
                    <a:pt x="519442" y="268516"/>
                  </a:lnTo>
                  <a:lnTo>
                    <a:pt x="486854" y="239801"/>
                  </a:lnTo>
                  <a:lnTo>
                    <a:pt x="458139" y="207187"/>
                  </a:lnTo>
                  <a:lnTo>
                    <a:pt x="433730" y="171081"/>
                  </a:lnTo>
                  <a:lnTo>
                    <a:pt x="414032" y="131902"/>
                  </a:lnTo>
                  <a:lnTo>
                    <a:pt x="399453" y="90055"/>
                  </a:lnTo>
                  <a:lnTo>
                    <a:pt x="390410" y="45948"/>
                  </a:lnTo>
                  <a:lnTo>
                    <a:pt x="387311" y="0"/>
                  </a:lnTo>
                  <a:lnTo>
                    <a:pt x="380301" y="0"/>
                  </a:lnTo>
                  <a:lnTo>
                    <a:pt x="383476" y="46913"/>
                  </a:lnTo>
                  <a:lnTo>
                    <a:pt x="392696" y="91948"/>
                  </a:lnTo>
                  <a:lnTo>
                    <a:pt x="407568" y="134658"/>
                  </a:lnTo>
                  <a:lnTo>
                    <a:pt x="427672" y="174650"/>
                  </a:lnTo>
                  <a:lnTo>
                    <a:pt x="452577" y="211493"/>
                  </a:lnTo>
                  <a:lnTo>
                    <a:pt x="481863" y="244779"/>
                  </a:lnTo>
                  <a:lnTo>
                    <a:pt x="515137" y="274091"/>
                  </a:lnTo>
                  <a:lnTo>
                    <a:pt x="551954" y="298996"/>
                  </a:lnTo>
                  <a:lnTo>
                    <a:pt x="591921" y="319100"/>
                  </a:lnTo>
                  <a:lnTo>
                    <a:pt x="634606" y="333984"/>
                  </a:lnTo>
                  <a:lnTo>
                    <a:pt x="679589" y="343204"/>
                  </a:lnTo>
                  <a:lnTo>
                    <a:pt x="726452" y="346379"/>
                  </a:lnTo>
                  <a:lnTo>
                    <a:pt x="726452" y="339369"/>
                  </a:lnTo>
                  <a:close/>
                </a:path>
                <a:path w="727075" h="727075">
                  <a:moveTo>
                    <a:pt x="726452" y="301256"/>
                  </a:moveTo>
                  <a:lnTo>
                    <a:pt x="677697" y="297307"/>
                  </a:lnTo>
                  <a:lnTo>
                    <a:pt x="631418" y="285877"/>
                  </a:lnTo>
                  <a:lnTo>
                    <a:pt x="588251" y="267589"/>
                  </a:lnTo>
                  <a:lnTo>
                    <a:pt x="548805" y="243078"/>
                  </a:lnTo>
                  <a:lnTo>
                    <a:pt x="513702" y="212940"/>
                  </a:lnTo>
                  <a:lnTo>
                    <a:pt x="483590" y="177825"/>
                  </a:lnTo>
                  <a:lnTo>
                    <a:pt x="459079" y="138353"/>
                  </a:lnTo>
                  <a:lnTo>
                    <a:pt x="440791" y="95135"/>
                  </a:lnTo>
                  <a:lnTo>
                    <a:pt x="429374" y="48806"/>
                  </a:lnTo>
                  <a:lnTo>
                    <a:pt x="425424" y="0"/>
                  </a:lnTo>
                  <a:lnTo>
                    <a:pt x="418185" y="0"/>
                  </a:lnTo>
                  <a:lnTo>
                    <a:pt x="421538" y="45478"/>
                  </a:lnTo>
                  <a:lnTo>
                    <a:pt x="431279" y="88925"/>
                  </a:lnTo>
                  <a:lnTo>
                    <a:pt x="446925" y="129844"/>
                  </a:lnTo>
                  <a:lnTo>
                    <a:pt x="467995" y="167767"/>
                  </a:lnTo>
                  <a:lnTo>
                    <a:pt x="493991" y="202196"/>
                  </a:lnTo>
                  <a:lnTo>
                    <a:pt x="524433" y="232664"/>
                  </a:lnTo>
                  <a:lnTo>
                    <a:pt x="558850" y="258673"/>
                  </a:lnTo>
                  <a:lnTo>
                    <a:pt x="596747" y="279742"/>
                  </a:lnTo>
                  <a:lnTo>
                    <a:pt x="637628" y="295402"/>
                  </a:lnTo>
                  <a:lnTo>
                    <a:pt x="681024" y="305142"/>
                  </a:lnTo>
                  <a:lnTo>
                    <a:pt x="726452" y="308495"/>
                  </a:lnTo>
                  <a:lnTo>
                    <a:pt x="726452" y="301256"/>
                  </a:lnTo>
                  <a:close/>
                </a:path>
                <a:path w="727075" h="727075">
                  <a:moveTo>
                    <a:pt x="726452" y="263169"/>
                  </a:moveTo>
                  <a:lnTo>
                    <a:pt x="679259" y="258914"/>
                  </a:lnTo>
                  <a:lnTo>
                    <a:pt x="634822" y="246684"/>
                  </a:lnTo>
                  <a:lnTo>
                    <a:pt x="593864" y="227190"/>
                  </a:lnTo>
                  <a:lnTo>
                    <a:pt x="557161" y="201206"/>
                  </a:lnTo>
                  <a:lnTo>
                    <a:pt x="525449" y="169481"/>
                  </a:lnTo>
                  <a:lnTo>
                    <a:pt x="499465" y="132740"/>
                  </a:lnTo>
                  <a:lnTo>
                    <a:pt x="479983" y="91744"/>
                  </a:lnTo>
                  <a:lnTo>
                    <a:pt x="467753" y="47256"/>
                  </a:lnTo>
                  <a:lnTo>
                    <a:pt x="463499" y="0"/>
                  </a:lnTo>
                  <a:lnTo>
                    <a:pt x="456298" y="0"/>
                  </a:lnTo>
                  <a:lnTo>
                    <a:pt x="460654" y="48539"/>
                  </a:lnTo>
                  <a:lnTo>
                    <a:pt x="473240" y="94246"/>
                  </a:lnTo>
                  <a:lnTo>
                    <a:pt x="493255" y="136359"/>
                  </a:lnTo>
                  <a:lnTo>
                    <a:pt x="519938" y="174117"/>
                  </a:lnTo>
                  <a:lnTo>
                    <a:pt x="552526" y="206717"/>
                  </a:lnTo>
                  <a:lnTo>
                    <a:pt x="590245" y="233426"/>
                  </a:lnTo>
                  <a:lnTo>
                    <a:pt x="632320" y="253453"/>
                  </a:lnTo>
                  <a:lnTo>
                    <a:pt x="677976" y="266026"/>
                  </a:lnTo>
                  <a:lnTo>
                    <a:pt x="726452" y="270395"/>
                  </a:lnTo>
                  <a:lnTo>
                    <a:pt x="726452" y="263169"/>
                  </a:lnTo>
                  <a:close/>
                </a:path>
              </a:pathLst>
            </a:custGeom>
            <a:solidFill>
              <a:srgbClr val="FBDC0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endParaRPr>
            </a:p>
          </p:txBody>
        </p:sp>
        <p:pic>
          <p:nvPicPr>
            <p:cNvPr id="11" name="object 11">
              <a:extLst>
                <a:ext uri="{FF2B5EF4-FFF2-40B4-BE49-F238E27FC236}">
                  <a16:creationId xmlns:a16="http://schemas.microsoft.com/office/drawing/2014/main" id="{3C1ADB93-7EED-4B7F-9CD6-53A733B7571C}"/>
                </a:ext>
              </a:extLst>
            </p:cNvPr>
            <p:cNvPicPr/>
            <p:nvPr/>
          </p:nvPicPr>
          <p:blipFill>
            <a:blip r:embed="rId3" cstate="print"/>
            <a:stretch>
              <a:fillRect/>
            </a:stretch>
          </p:blipFill>
          <p:spPr>
            <a:xfrm>
              <a:off x="1283007" y="333756"/>
              <a:ext cx="232070" cy="232301"/>
            </a:xfrm>
            <a:prstGeom prst="rect">
              <a:avLst/>
            </a:prstGeom>
          </p:spPr>
        </p:pic>
      </p:grpSp>
      <p:sp>
        <p:nvSpPr>
          <p:cNvPr id="12" name="object 8">
            <a:extLst>
              <a:ext uri="{FF2B5EF4-FFF2-40B4-BE49-F238E27FC236}">
                <a16:creationId xmlns:a16="http://schemas.microsoft.com/office/drawing/2014/main" id="{BDDC1856-5D32-417F-BEA6-604A3071E8A0}"/>
              </a:ext>
            </a:extLst>
          </p:cNvPr>
          <p:cNvSpPr txBox="1"/>
          <p:nvPr/>
        </p:nvSpPr>
        <p:spPr>
          <a:xfrm>
            <a:off x="1113372" y="370009"/>
            <a:ext cx="6854971" cy="367408"/>
          </a:xfrm>
          <a:prstGeom prst="rect">
            <a:avLst/>
          </a:prstGeom>
        </p:spPr>
        <p:txBody>
          <a:bodyPr vert="horz" wrap="square" lIns="0" tIns="13335" rIns="0" bIns="0" rtlCol="0">
            <a:spAutoFit/>
          </a:bodyPr>
          <a:lstStyle/>
          <a:p>
            <a:pPr marL="12700" marR="0" lvl="0" indent="0" defTabSz="914400" rtl="0" eaLnBrk="1" fontAlgn="auto" latinLnBrk="0" hangingPunct="1">
              <a:lnSpc>
                <a:spcPct val="100000"/>
              </a:lnSpc>
              <a:spcBef>
                <a:spcPts val="105"/>
              </a:spcBef>
              <a:spcAft>
                <a:spcPts val="0"/>
              </a:spcAft>
              <a:buClrTx/>
              <a:buSzTx/>
              <a:buFontTx/>
              <a:buNone/>
              <a:tabLst/>
              <a:defRPr/>
            </a:pPr>
            <a:r>
              <a:rPr lang="pt-BR" sz="2300" spc="-5" dirty="0">
                <a:solidFill>
                  <a:prstClr val="black"/>
                </a:solidFill>
                <a:latin typeface="Segoe UI Black"/>
                <a:cs typeface="Segoe UI Black"/>
              </a:rPr>
              <a:t>REDE DE LEITURA INCLUSIVA</a:t>
            </a:r>
            <a:endParaRPr kumimoji="0" lang="pt-BR" sz="2300" b="0" i="0" u="none" strike="noStrike" kern="1200" cap="none" spc="-5" normalizeH="0" baseline="0" noProof="0" dirty="0">
              <a:ln>
                <a:noFill/>
              </a:ln>
              <a:solidFill>
                <a:prstClr val="black"/>
              </a:solidFill>
              <a:effectLst/>
              <a:uLnTx/>
              <a:uFillTx/>
              <a:latin typeface="Segoe UI Black"/>
              <a:ea typeface="+mn-ea"/>
              <a:cs typeface="Segoe UI Black"/>
            </a:endParaRPr>
          </a:p>
        </p:txBody>
      </p:sp>
      <p:sp>
        <p:nvSpPr>
          <p:cNvPr id="13" name="Retângulo 12">
            <a:extLst>
              <a:ext uri="{FF2B5EF4-FFF2-40B4-BE49-F238E27FC236}">
                <a16:creationId xmlns:a16="http://schemas.microsoft.com/office/drawing/2014/main" id="{9321E3E6-48E0-4B9C-86C3-3E49BE702EA3}"/>
              </a:ext>
            </a:extLst>
          </p:cNvPr>
          <p:cNvSpPr/>
          <p:nvPr/>
        </p:nvSpPr>
        <p:spPr>
          <a:xfrm>
            <a:off x="4938598" y="4634045"/>
            <a:ext cx="5603695" cy="1747825"/>
          </a:xfrm>
          <a:prstGeom prst="rect">
            <a:avLst/>
          </a:prstGeom>
          <a:no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pt-BR" sz="1800" b="1"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rPr>
              <a:t>LEITURA ACESSÍVEL</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pt-BR" sz="1400" b="1"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rPr>
              <a:t>Recebemos os bibliotecários dos Centros Educacionais Unificados/ CEU e estivemos na 14ª Semana Municipal de Incentivo e Orientação ao Estudo e à Leitura nos </a:t>
            </a:r>
            <a:r>
              <a:rPr kumimoji="0" lang="pt-BR" sz="1400" b="1" i="0" u="none" strike="noStrike" kern="1200" cap="none" spc="0" normalizeH="0" baseline="0" noProof="0" dirty="0" err="1">
                <a:ln>
                  <a:noFill/>
                </a:ln>
                <a:solidFill>
                  <a:prstClr val="black"/>
                </a:solidFill>
                <a:effectLst/>
                <a:uLnTx/>
                <a:uFillTx/>
                <a:latin typeface="Segoe UI Semibold" panose="020B0702040204020203" pitchFamily="34" charset="0"/>
                <a:ea typeface="+mn-ea"/>
                <a:cs typeface="Segoe UI Semibold" panose="020B0702040204020203" pitchFamily="34" charset="0"/>
              </a:rPr>
              <a:t>CEUs</a:t>
            </a:r>
            <a:r>
              <a:rPr kumimoji="0" lang="pt-BR" sz="1400" b="1"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rPr>
              <a:t> Casa Blanca e Vila Sol, com ações que envolveram as equipes e alunos.</a:t>
            </a:r>
          </a:p>
          <a:p>
            <a:pPr marL="0" marR="0" lvl="0" indent="0" algn="just" defTabSz="914400" rtl="0" eaLnBrk="1" fontAlgn="auto" latinLnBrk="0" hangingPunct="1">
              <a:lnSpc>
                <a:spcPct val="200000"/>
              </a:lnSpc>
              <a:spcBef>
                <a:spcPts val="0"/>
              </a:spcBef>
              <a:spcAft>
                <a:spcPts val="0"/>
              </a:spcAft>
              <a:buClrTx/>
              <a:buSzTx/>
              <a:buFontTx/>
              <a:buNone/>
              <a:tabLst/>
              <a:defRPr/>
            </a:pPr>
            <a:r>
              <a:rPr kumimoji="0" lang="pt-BR" sz="1800" b="1"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rPr>
              <a:t> </a:t>
            </a:r>
            <a:endParaRPr kumimoji="0" lang="pt-BR" sz="1800" b="0" i="0" u="none" strike="noStrike" kern="1200" cap="none" spc="0" normalizeH="0" baseline="0" noProof="0" dirty="0">
              <a:ln>
                <a:noFill/>
              </a:ln>
              <a:solidFill>
                <a:prstClr val="black"/>
              </a:solidFill>
              <a:effectLst/>
              <a:uLnTx/>
              <a:uFillTx/>
              <a:latin typeface="Segoe UI Semibold" panose="020B0702040204020203" pitchFamily="34" charset="0"/>
              <a:ea typeface="Segoe UI Black" panose="020B0A02040204020203" pitchFamily="34" charset="0"/>
              <a:cs typeface="Segoe UI Semibold" panose="020B0702040204020203" pitchFamily="34" charset="0"/>
            </a:endParaRPr>
          </a:p>
        </p:txBody>
      </p:sp>
      <p:pic>
        <p:nvPicPr>
          <p:cNvPr id="14" name="Imagem 13" descr="Descrição de imagem: Foto de um grupo de pessoas, dentro do auditório da Fundação Dorina, algumas sentadas outra de pé. Todas sorriem para a foto.">
            <a:extLst>
              <a:ext uri="{FF2B5EF4-FFF2-40B4-BE49-F238E27FC236}">
                <a16:creationId xmlns:a16="http://schemas.microsoft.com/office/drawing/2014/main" id="{8928EB18-C4F2-44A4-97D6-CA40A7E14F7E}"/>
              </a:ext>
            </a:extLst>
          </p:cNvPr>
          <p:cNvPicPr>
            <a:picLocks noChangeAspect="1"/>
          </p:cNvPicPr>
          <p:nvPr/>
        </p:nvPicPr>
        <p:blipFill rotWithShape="1">
          <a:blip r:embed="rId4">
            <a:extLst>
              <a:ext uri="{28A0092B-C50C-407E-A947-70E740481C1C}">
                <a14:useLocalDpi xmlns:a14="http://schemas.microsoft.com/office/drawing/2010/main" val="0"/>
              </a:ext>
            </a:extLst>
          </a:blip>
          <a:srcRect t="10894"/>
          <a:stretch/>
        </p:blipFill>
        <p:spPr>
          <a:xfrm>
            <a:off x="1225446" y="3681094"/>
            <a:ext cx="3127412" cy="2544587"/>
          </a:xfrm>
          <a:prstGeom prst="rect">
            <a:avLst/>
          </a:prstGeom>
        </p:spPr>
      </p:pic>
      <p:sp>
        <p:nvSpPr>
          <p:cNvPr id="15" name="CaixaDeTexto 14">
            <a:extLst>
              <a:ext uri="{FF2B5EF4-FFF2-40B4-BE49-F238E27FC236}">
                <a16:creationId xmlns:a16="http://schemas.microsoft.com/office/drawing/2014/main" id="{6505705E-FD5F-4821-B079-7EFE35BA5A97}"/>
              </a:ext>
            </a:extLst>
          </p:cNvPr>
          <p:cNvSpPr txBox="1"/>
          <p:nvPr/>
        </p:nvSpPr>
        <p:spPr>
          <a:xfrm>
            <a:off x="1178606" y="6225681"/>
            <a:ext cx="3221092" cy="600164"/>
          </a:xfrm>
          <a:prstGeom prst="rect">
            <a:avLst/>
          </a:prstGeom>
          <a:noFill/>
        </p:spPr>
        <p:txBody>
          <a:bodyPr wrap="square" rtlCol="0">
            <a:spAutoFit/>
          </a:bodyPr>
          <a:lstStyle>
            <a:defPPr>
              <a:defRPr lang="pt-BR"/>
            </a:defPPr>
            <a:lvl1pPr marR="0" lvl="0" indent="0" algn="just" fontAlgn="auto">
              <a:lnSpc>
                <a:spcPct val="100000"/>
              </a:lnSpc>
              <a:spcBef>
                <a:spcPts val="0"/>
              </a:spcBef>
              <a:spcAft>
                <a:spcPts val="0"/>
              </a:spcAft>
              <a:buClrTx/>
              <a:buSzTx/>
              <a:buFontTx/>
              <a:buNone/>
              <a:tabLst/>
              <a:defRPr kumimoji="0" sz="1000" b="0" i="0" u="none" strike="noStrike" cap="none" spc="0" normalizeH="0" baseline="0">
                <a:ln>
                  <a:noFill/>
                </a:ln>
                <a:solidFill>
                  <a:prstClr val="black"/>
                </a:solidFill>
                <a:effectLst/>
                <a:uLnTx/>
                <a:uFillTx/>
                <a:latin typeface="Calibri" panose="020F0502020204030204"/>
              </a:defRPr>
            </a:lvl1p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1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Descrição de imagem: </a:t>
            </a:r>
            <a:r>
              <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Foto de um grupo de pessoas, dentro do auditório da Fundação Dorina algumas sentadas outra de pé. Todas sorriem para a foto.</a:t>
            </a:r>
            <a:endParaRPr kumimoji="0" lang="pt-BR" sz="1100" b="0"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057733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642414" y="1192127"/>
            <a:ext cx="4407980" cy="3100849"/>
          </a:xfrm>
          <a:prstGeom prst="rect">
            <a:avLst/>
          </a:prstGeom>
        </p:spPr>
        <p:txBody>
          <a:bodyPr wrap="square">
            <a:spAutoFit/>
          </a:bodyPr>
          <a:lstStyle/>
          <a:p>
            <a:pPr marL="12700" marR="5080" lvl="0" indent="0" algn="l" defTabSz="914400" rtl="0" eaLnBrk="1" fontAlgn="auto" latinLnBrk="0" hangingPunct="1">
              <a:lnSpc>
                <a:spcPct val="100000"/>
              </a:lnSpc>
              <a:spcBef>
                <a:spcPts val="100"/>
              </a:spcBef>
              <a:spcAft>
                <a:spcPts val="0"/>
              </a:spcAft>
              <a:buClrTx/>
              <a:buSzTx/>
              <a:buFontTx/>
              <a:buNone/>
              <a:tabLst/>
              <a:defRPr/>
            </a:pPr>
            <a:r>
              <a:rPr kumimoji="0" lang="pt-BR" sz="1600" b="0" i="0" u="none" strike="noStrike" kern="1200" cap="none" spc="0" normalizeH="0" baseline="0" noProof="0" dirty="0">
                <a:ln>
                  <a:noFill/>
                </a:ln>
                <a:solidFill>
                  <a:prstClr val="black"/>
                </a:solidFill>
                <a:effectLst/>
                <a:uLnTx/>
                <a:uFillTx/>
                <a:latin typeface="Segoe UI Semibold"/>
                <a:ea typeface="+mn-ea"/>
                <a:cs typeface="Segoe UI Semibold"/>
              </a:rPr>
              <a:t>MEDIAÇÃO DE LEITURA ACESSÍVEL E INCLUSIVA</a:t>
            </a:r>
          </a:p>
          <a:p>
            <a:pPr marL="12700" marR="5080" lvl="0" indent="0" algn="l" defTabSz="914400" rtl="0" eaLnBrk="1" fontAlgn="auto" latinLnBrk="0" hangingPunct="1">
              <a:lnSpc>
                <a:spcPct val="100000"/>
              </a:lnSpc>
              <a:spcBef>
                <a:spcPts val="100"/>
              </a:spcBef>
              <a:spcAft>
                <a:spcPts val="0"/>
              </a:spcAft>
              <a:buClrTx/>
              <a:buSzTx/>
              <a:buFontTx/>
              <a:buNone/>
              <a:tabLst/>
              <a:defRPr/>
            </a:pPr>
            <a:endParaRPr kumimoji="0" lang="pt-BR" sz="1600" b="0" i="0" u="none" strike="noStrike" kern="1200" cap="none" spc="0" normalizeH="0" baseline="0" noProof="0" dirty="0">
              <a:ln>
                <a:noFill/>
              </a:ln>
              <a:solidFill>
                <a:prstClr val="black"/>
              </a:solidFill>
              <a:effectLst/>
              <a:uLnTx/>
              <a:uFillTx/>
              <a:latin typeface="Segoe UI Semibold"/>
              <a:ea typeface="+mn-ea"/>
              <a:cs typeface="Segoe UI Semibold"/>
            </a:endParaRPr>
          </a:p>
          <a:p>
            <a:pPr marL="12700" marR="5080" lvl="0" indent="0" algn="l" defTabSz="914400" rtl="0" eaLnBrk="1" fontAlgn="auto" latinLnBrk="0" hangingPunct="1">
              <a:lnSpc>
                <a:spcPct val="100000"/>
              </a:lnSpc>
              <a:spcBef>
                <a:spcPts val="100"/>
              </a:spcBef>
              <a:spcAft>
                <a:spcPts val="0"/>
              </a:spcAft>
              <a:buClrTx/>
              <a:buSzTx/>
              <a:buFontTx/>
              <a:buNone/>
              <a:tabLst/>
              <a:defRPr/>
            </a:pPr>
            <a:r>
              <a:rPr kumimoji="0" lang="pt-BR" sz="1400" b="0" i="0" u="none" strike="noStrike" kern="1200" cap="none" spc="0" normalizeH="0" baseline="0" noProof="0" dirty="0">
                <a:ln>
                  <a:noFill/>
                </a:ln>
                <a:solidFill>
                  <a:prstClr val="black"/>
                </a:solidFill>
                <a:effectLst/>
                <a:uLnTx/>
                <a:uFillTx/>
                <a:latin typeface="Segoe UI Semibold"/>
                <a:ea typeface="+mn-ea"/>
                <a:cs typeface="Segoe UI Semibold"/>
              </a:rPr>
              <a:t>Realizamos oficinas para as equipes da bibliotecas das Fábricas de Cultura 4.q0, geridas pelo Catavento Cultural e Educacional, unidades:</a:t>
            </a:r>
          </a:p>
          <a:p>
            <a:pPr marL="298450" marR="5080" lvl="0" indent="-285750" algn="just" defTabSz="914400" rtl="0" eaLnBrk="1" fontAlgn="auto" latinLnBrk="0" hangingPunct="1">
              <a:lnSpc>
                <a:spcPct val="100000"/>
              </a:lnSpc>
              <a:spcBef>
                <a:spcPts val="100"/>
              </a:spcBef>
              <a:spcAft>
                <a:spcPts val="0"/>
              </a:spcAft>
              <a:buClrTx/>
              <a:buSzTx/>
              <a:buFont typeface="Arial" panose="020B0604020202020204" pitchFamily="34" charset="0"/>
              <a:buChar char="•"/>
              <a:tabLst/>
              <a:defRPr/>
            </a:pPr>
            <a:r>
              <a:rPr kumimoji="0" lang="pt-BR" sz="1400" b="0" i="0" u="none" strike="noStrike" kern="1200" cap="none" spc="0" normalizeH="0" baseline="0" noProof="0" dirty="0">
                <a:ln>
                  <a:noFill/>
                </a:ln>
                <a:solidFill>
                  <a:prstClr val="black"/>
                </a:solidFill>
                <a:effectLst/>
                <a:uLnTx/>
                <a:uFillTx/>
                <a:latin typeface="Segoe UI Semibold"/>
                <a:ea typeface="+mn-ea"/>
                <a:cs typeface="Segoe UI Semibold"/>
              </a:rPr>
              <a:t>São Bernardo do Campo;</a:t>
            </a:r>
          </a:p>
          <a:p>
            <a:pPr marL="298450" marR="5080" lvl="0" indent="-285750" algn="just" defTabSz="914400" rtl="0" eaLnBrk="1" fontAlgn="auto" latinLnBrk="0" hangingPunct="1">
              <a:lnSpc>
                <a:spcPct val="100000"/>
              </a:lnSpc>
              <a:spcBef>
                <a:spcPts val="100"/>
              </a:spcBef>
              <a:spcAft>
                <a:spcPts val="0"/>
              </a:spcAft>
              <a:buClrTx/>
              <a:buSzTx/>
              <a:buFont typeface="Arial" panose="020B0604020202020204" pitchFamily="34" charset="0"/>
              <a:buChar char="•"/>
              <a:tabLst/>
              <a:defRPr/>
            </a:pPr>
            <a:r>
              <a:rPr kumimoji="0" lang="pt-BR" sz="1400" b="0" i="0" u="none" strike="noStrike" kern="1200" cap="none" spc="0" normalizeH="0" baseline="0" noProof="0" dirty="0">
                <a:ln>
                  <a:noFill/>
                </a:ln>
                <a:solidFill>
                  <a:prstClr val="black"/>
                </a:solidFill>
                <a:effectLst/>
                <a:uLnTx/>
                <a:uFillTx/>
                <a:latin typeface="Segoe UI Semibold"/>
                <a:ea typeface="+mn-ea"/>
                <a:cs typeface="Segoe UI Semibold"/>
              </a:rPr>
              <a:t>Cidade Tiradentes;</a:t>
            </a:r>
          </a:p>
          <a:p>
            <a:pPr marL="298450" marR="5080" lvl="0" indent="-285750" algn="just" defTabSz="914400" rtl="0" eaLnBrk="1" fontAlgn="auto" latinLnBrk="0" hangingPunct="1">
              <a:lnSpc>
                <a:spcPct val="100000"/>
              </a:lnSpc>
              <a:spcBef>
                <a:spcPts val="100"/>
              </a:spcBef>
              <a:spcAft>
                <a:spcPts val="0"/>
              </a:spcAft>
              <a:buClrTx/>
              <a:buSzTx/>
              <a:buFont typeface="Arial" panose="020B0604020202020204" pitchFamily="34" charset="0"/>
              <a:buChar char="•"/>
              <a:tabLst/>
              <a:defRPr/>
            </a:pPr>
            <a:r>
              <a:rPr kumimoji="0" lang="pt-BR" sz="1400" b="0" i="0" u="none" strike="noStrike" kern="1200" cap="none" spc="0" normalizeH="0" baseline="0" noProof="0" dirty="0">
                <a:ln>
                  <a:noFill/>
                </a:ln>
                <a:solidFill>
                  <a:prstClr val="black"/>
                </a:solidFill>
                <a:effectLst/>
                <a:uLnTx/>
                <a:uFillTx/>
                <a:latin typeface="Segoe UI Semibold"/>
                <a:ea typeface="+mn-ea"/>
                <a:cs typeface="Segoe UI Semibold"/>
              </a:rPr>
              <a:t>Vila Nova Curuçá;</a:t>
            </a:r>
          </a:p>
          <a:p>
            <a:pPr marL="298450" marR="5080" lvl="0" indent="-285750" algn="just" defTabSz="914400" rtl="0" eaLnBrk="1" fontAlgn="auto" latinLnBrk="0" hangingPunct="1">
              <a:lnSpc>
                <a:spcPct val="100000"/>
              </a:lnSpc>
              <a:spcBef>
                <a:spcPts val="100"/>
              </a:spcBef>
              <a:spcAft>
                <a:spcPts val="0"/>
              </a:spcAft>
              <a:buClrTx/>
              <a:buSzTx/>
              <a:buFont typeface="Arial" panose="020B0604020202020204" pitchFamily="34" charset="0"/>
              <a:buChar char="•"/>
              <a:tabLst/>
              <a:defRPr/>
            </a:pPr>
            <a:r>
              <a:rPr kumimoji="0" lang="pt-BR" sz="1400" b="0" i="0" u="none" strike="noStrike" kern="1200" cap="none" spc="0" normalizeH="0" baseline="0" noProof="0" dirty="0">
                <a:ln>
                  <a:noFill/>
                </a:ln>
                <a:solidFill>
                  <a:prstClr val="black"/>
                </a:solidFill>
                <a:effectLst/>
                <a:uLnTx/>
                <a:uFillTx/>
                <a:latin typeface="Segoe UI Semibold"/>
                <a:ea typeface="+mn-ea"/>
                <a:cs typeface="Segoe UI Semibold"/>
              </a:rPr>
              <a:t>Parque Belém;</a:t>
            </a:r>
          </a:p>
          <a:p>
            <a:pPr marL="298450" marR="5080" lvl="0" indent="-285750" algn="just" defTabSz="914400" rtl="0" eaLnBrk="1" fontAlgn="auto" latinLnBrk="0" hangingPunct="1">
              <a:lnSpc>
                <a:spcPct val="100000"/>
              </a:lnSpc>
              <a:spcBef>
                <a:spcPts val="100"/>
              </a:spcBef>
              <a:spcAft>
                <a:spcPts val="0"/>
              </a:spcAft>
              <a:buClrTx/>
              <a:buSzTx/>
              <a:buFont typeface="Arial" panose="020B0604020202020204" pitchFamily="34" charset="0"/>
              <a:buChar char="•"/>
              <a:tabLst/>
              <a:defRPr/>
            </a:pPr>
            <a:r>
              <a:rPr kumimoji="0" lang="pt-BR" sz="1400" b="0" i="0" u="none" strike="noStrike" kern="1200" cap="none" spc="0" normalizeH="0" baseline="0" noProof="0" dirty="0">
                <a:ln>
                  <a:noFill/>
                </a:ln>
                <a:solidFill>
                  <a:prstClr val="black"/>
                </a:solidFill>
                <a:effectLst/>
                <a:uLnTx/>
                <a:uFillTx/>
                <a:latin typeface="Segoe UI Semibold"/>
                <a:ea typeface="+mn-ea"/>
                <a:cs typeface="Segoe UI Semibold"/>
              </a:rPr>
              <a:t>Itaim Paulista;</a:t>
            </a:r>
          </a:p>
          <a:p>
            <a:pPr marL="298450" marR="5080" lvl="0" indent="-285750" algn="just" defTabSz="914400" rtl="0" eaLnBrk="1" fontAlgn="auto" latinLnBrk="0" hangingPunct="1">
              <a:lnSpc>
                <a:spcPct val="100000"/>
              </a:lnSpc>
              <a:spcBef>
                <a:spcPts val="100"/>
              </a:spcBef>
              <a:spcAft>
                <a:spcPts val="0"/>
              </a:spcAft>
              <a:buClrTx/>
              <a:buSzTx/>
              <a:buFont typeface="Arial" panose="020B0604020202020204" pitchFamily="34" charset="0"/>
              <a:buChar char="•"/>
              <a:tabLst/>
              <a:defRPr/>
            </a:pPr>
            <a:r>
              <a:rPr kumimoji="0" lang="pt-BR" sz="1400" b="0" i="0" u="none" strike="noStrike" kern="1200" cap="none" spc="0" normalizeH="0" baseline="0" noProof="0" dirty="0">
                <a:ln>
                  <a:noFill/>
                </a:ln>
                <a:solidFill>
                  <a:prstClr val="black"/>
                </a:solidFill>
                <a:effectLst/>
                <a:uLnTx/>
                <a:uFillTx/>
                <a:latin typeface="Segoe UI Semibold"/>
                <a:ea typeface="+mn-ea"/>
                <a:cs typeface="Segoe UI Semibold"/>
              </a:rPr>
              <a:t>Sapopemba;</a:t>
            </a:r>
          </a:p>
          <a:p>
            <a:pPr marL="298450" marR="5080" lvl="0" indent="-285750" algn="just" defTabSz="914400" rtl="0" eaLnBrk="1" fontAlgn="auto" latinLnBrk="0" hangingPunct="1">
              <a:lnSpc>
                <a:spcPct val="100000"/>
              </a:lnSpc>
              <a:spcBef>
                <a:spcPts val="100"/>
              </a:spcBef>
              <a:spcAft>
                <a:spcPts val="0"/>
              </a:spcAft>
              <a:buClrTx/>
              <a:buSzTx/>
              <a:buFont typeface="Arial" panose="020B0604020202020204" pitchFamily="34" charset="0"/>
              <a:buChar char="•"/>
              <a:tabLst/>
              <a:defRPr/>
            </a:pPr>
            <a:r>
              <a:rPr kumimoji="0" lang="pt-BR" sz="1400" b="0" i="0" u="none" strike="noStrike" kern="1200" cap="none" spc="0" normalizeH="0" baseline="0" noProof="0" dirty="0">
                <a:ln>
                  <a:noFill/>
                </a:ln>
                <a:solidFill>
                  <a:prstClr val="black"/>
                </a:solidFill>
                <a:effectLst/>
                <a:uLnTx/>
                <a:uFillTx/>
                <a:latin typeface="Segoe UI Semibold"/>
                <a:ea typeface="+mn-ea"/>
                <a:cs typeface="Segoe UI Semibold"/>
              </a:rPr>
              <a:t>Santos.</a:t>
            </a:r>
          </a:p>
        </p:txBody>
      </p:sp>
      <p:sp>
        <p:nvSpPr>
          <p:cNvPr id="10" name="AutoShape 4" descr="SEC no Senac Aclimação apreendendo sempre sobre acessibilidade ❤️😎"/>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AutoShape 6" descr="SEC no Senac Aclimação apreendendo sempre sobre acessibilidade ❤️😎"/>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4" name="Imagem 3" descr="Descrição de imagem: Foto de um grupo de pessoas, dentro da biblioteca da Fábrica de Cultura do Parque Belém, algumas agachadas na frente, outras em pé atrás, todas sorriem e olham para a câmera."/>
          <p:cNvPicPr>
            <a:picLocks noChangeAspect="1"/>
          </p:cNvPicPr>
          <p:nvPr/>
        </p:nvPicPr>
        <p:blipFill rotWithShape="1">
          <a:blip r:embed="rId2">
            <a:extLst>
              <a:ext uri="{28A0092B-C50C-407E-A947-70E740481C1C}">
                <a14:useLocalDpi xmlns:a14="http://schemas.microsoft.com/office/drawing/2010/main" val="0"/>
              </a:ext>
            </a:extLst>
          </a:blip>
          <a:srcRect l="5679" r="1982" b="1720"/>
          <a:stretch/>
        </p:blipFill>
        <p:spPr>
          <a:xfrm>
            <a:off x="2669569" y="3178623"/>
            <a:ext cx="3090039" cy="2544615"/>
          </a:xfrm>
          <a:prstGeom prst="rect">
            <a:avLst/>
          </a:prstGeom>
        </p:spPr>
      </p:pic>
      <p:sp>
        <p:nvSpPr>
          <p:cNvPr id="13" name="CaixaDeTexto 12"/>
          <p:cNvSpPr txBox="1"/>
          <p:nvPr/>
        </p:nvSpPr>
        <p:spPr>
          <a:xfrm>
            <a:off x="1589516" y="5723238"/>
            <a:ext cx="4257598" cy="600164"/>
          </a:xfrm>
          <a:prstGeom prst="rect">
            <a:avLst/>
          </a:prstGeom>
          <a:noFill/>
        </p:spPr>
        <p:txBody>
          <a:bodyPr wrap="square" rtlCol="0">
            <a:spAutoFit/>
          </a:bodyPr>
          <a:lstStyle>
            <a:defPPr>
              <a:defRPr lang="pt-BR"/>
            </a:defPPr>
            <a:lvl1pPr marR="0" lvl="0" indent="0" algn="just" fontAlgn="auto">
              <a:lnSpc>
                <a:spcPct val="100000"/>
              </a:lnSpc>
              <a:spcBef>
                <a:spcPts val="0"/>
              </a:spcBef>
              <a:spcAft>
                <a:spcPts val="0"/>
              </a:spcAft>
              <a:buClrTx/>
              <a:buSzTx/>
              <a:buFontTx/>
              <a:buNone/>
              <a:tabLst/>
              <a:defRPr kumimoji="0" sz="1000" b="0" i="0" u="none" strike="noStrike" cap="none" spc="0" normalizeH="0" baseline="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defRPr>
            </a:lvl1p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1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Descrição de imagem: </a:t>
            </a:r>
            <a:r>
              <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Foto de um grupo de pessoas, dentro da biblioteca da Fábrica de Cultura do Parque Belém, algumas agachadas na frente, outras em pé atrás, todas sorriem e olham para a câmera.</a:t>
            </a:r>
          </a:p>
        </p:txBody>
      </p:sp>
      <p:grpSp>
        <p:nvGrpSpPr>
          <p:cNvPr id="12" name="object 9">
            <a:extLst>
              <a:ext uri="{FF2B5EF4-FFF2-40B4-BE49-F238E27FC236}">
                <a16:creationId xmlns:a16="http://schemas.microsoft.com/office/drawing/2014/main" id="{6C627925-E0C1-47EB-8139-CF80E957952B}"/>
              </a:ext>
            </a:extLst>
          </p:cNvPr>
          <p:cNvGrpSpPr/>
          <p:nvPr/>
        </p:nvGrpSpPr>
        <p:grpSpPr>
          <a:xfrm>
            <a:off x="213639" y="216425"/>
            <a:ext cx="727075" cy="727075"/>
            <a:chOff x="788625" y="333756"/>
            <a:chExt cx="727075" cy="727075"/>
          </a:xfrm>
        </p:grpSpPr>
        <p:sp>
          <p:nvSpPr>
            <p:cNvPr id="14" name="object 10">
              <a:extLst>
                <a:ext uri="{FF2B5EF4-FFF2-40B4-BE49-F238E27FC236}">
                  <a16:creationId xmlns:a16="http://schemas.microsoft.com/office/drawing/2014/main" id="{50ED3CDB-8598-49FB-8CC0-10CF051335FB}"/>
                </a:ext>
              </a:extLst>
            </p:cNvPr>
            <p:cNvSpPr/>
            <p:nvPr/>
          </p:nvSpPr>
          <p:spPr>
            <a:xfrm>
              <a:off x="788619" y="333768"/>
              <a:ext cx="727075" cy="727075"/>
            </a:xfrm>
            <a:custGeom>
              <a:avLst/>
              <a:gdLst/>
              <a:ahLst/>
              <a:cxnLst/>
              <a:rect l="l" t="t" r="r" b="b"/>
              <a:pathLst>
                <a:path w="727075" h="727075">
                  <a:moveTo>
                    <a:pt x="726452" y="719670"/>
                  </a:moveTo>
                  <a:lnTo>
                    <a:pt x="679246" y="718134"/>
                  </a:lnTo>
                  <a:lnTo>
                    <a:pt x="632828" y="713600"/>
                  </a:lnTo>
                  <a:lnTo>
                    <a:pt x="587324" y="706145"/>
                  </a:lnTo>
                  <a:lnTo>
                    <a:pt x="542810" y="695883"/>
                  </a:lnTo>
                  <a:lnTo>
                    <a:pt x="499376" y="682904"/>
                  </a:lnTo>
                  <a:lnTo>
                    <a:pt x="457136" y="667308"/>
                  </a:lnTo>
                  <a:lnTo>
                    <a:pt x="416166" y="649185"/>
                  </a:lnTo>
                  <a:lnTo>
                    <a:pt x="376580" y="628624"/>
                  </a:lnTo>
                  <a:lnTo>
                    <a:pt x="338467" y="605726"/>
                  </a:lnTo>
                  <a:lnTo>
                    <a:pt x="301917" y="580605"/>
                  </a:lnTo>
                  <a:lnTo>
                    <a:pt x="267042" y="553326"/>
                  </a:lnTo>
                  <a:lnTo>
                    <a:pt x="233921" y="524002"/>
                  </a:lnTo>
                  <a:lnTo>
                    <a:pt x="202653" y="492734"/>
                  </a:lnTo>
                  <a:lnTo>
                    <a:pt x="173329" y="459600"/>
                  </a:lnTo>
                  <a:lnTo>
                    <a:pt x="146062" y="424700"/>
                  </a:lnTo>
                  <a:lnTo>
                    <a:pt x="120929" y="388150"/>
                  </a:lnTo>
                  <a:lnTo>
                    <a:pt x="98044" y="350024"/>
                  </a:lnTo>
                  <a:lnTo>
                    <a:pt x="77495" y="310426"/>
                  </a:lnTo>
                  <a:lnTo>
                    <a:pt x="59359" y="269443"/>
                  </a:lnTo>
                  <a:lnTo>
                    <a:pt x="43764" y="227177"/>
                  </a:lnTo>
                  <a:lnTo>
                    <a:pt x="30784" y="183730"/>
                  </a:lnTo>
                  <a:lnTo>
                    <a:pt x="20523" y="139192"/>
                  </a:lnTo>
                  <a:lnTo>
                    <a:pt x="13081" y="93662"/>
                  </a:lnTo>
                  <a:lnTo>
                    <a:pt x="8547" y="47231"/>
                  </a:lnTo>
                  <a:lnTo>
                    <a:pt x="7010" y="0"/>
                  </a:lnTo>
                  <a:lnTo>
                    <a:pt x="0" y="0"/>
                  </a:lnTo>
                  <a:lnTo>
                    <a:pt x="1549" y="47701"/>
                  </a:lnTo>
                  <a:lnTo>
                    <a:pt x="6134" y="94589"/>
                  </a:lnTo>
                  <a:lnTo>
                    <a:pt x="13652" y="140576"/>
                  </a:lnTo>
                  <a:lnTo>
                    <a:pt x="24003" y="185547"/>
                  </a:lnTo>
                  <a:lnTo>
                    <a:pt x="37109" y="229425"/>
                  </a:lnTo>
                  <a:lnTo>
                    <a:pt x="52857" y="272097"/>
                  </a:lnTo>
                  <a:lnTo>
                    <a:pt x="71158" y="313474"/>
                  </a:lnTo>
                  <a:lnTo>
                    <a:pt x="91909" y="353466"/>
                  </a:lnTo>
                  <a:lnTo>
                    <a:pt x="115023" y="391960"/>
                  </a:lnTo>
                  <a:lnTo>
                    <a:pt x="140385" y="428879"/>
                  </a:lnTo>
                  <a:lnTo>
                    <a:pt x="167919" y="464108"/>
                  </a:lnTo>
                  <a:lnTo>
                    <a:pt x="197523" y="497560"/>
                  </a:lnTo>
                  <a:lnTo>
                    <a:pt x="229095" y="529132"/>
                  </a:lnTo>
                  <a:lnTo>
                    <a:pt x="262534" y="558736"/>
                  </a:lnTo>
                  <a:lnTo>
                    <a:pt x="297751" y="586270"/>
                  </a:lnTo>
                  <a:lnTo>
                    <a:pt x="334657" y="611644"/>
                  </a:lnTo>
                  <a:lnTo>
                    <a:pt x="373138" y="634758"/>
                  </a:lnTo>
                  <a:lnTo>
                    <a:pt x="413118" y="655510"/>
                  </a:lnTo>
                  <a:lnTo>
                    <a:pt x="454482" y="673811"/>
                  </a:lnTo>
                  <a:lnTo>
                    <a:pt x="497128" y="689559"/>
                  </a:lnTo>
                  <a:lnTo>
                    <a:pt x="540994" y="702665"/>
                  </a:lnTo>
                  <a:lnTo>
                    <a:pt x="585939" y="713028"/>
                  </a:lnTo>
                  <a:lnTo>
                    <a:pt x="631901" y="720547"/>
                  </a:lnTo>
                  <a:lnTo>
                    <a:pt x="678776" y="725119"/>
                  </a:lnTo>
                  <a:lnTo>
                    <a:pt x="726452" y="726668"/>
                  </a:lnTo>
                  <a:lnTo>
                    <a:pt x="726452" y="719670"/>
                  </a:lnTo>
                  <a:close/>
                </a:path>
                <a:path w="727075" h="727075">
                  <a:moveTo>
                    <a:pt x="726452" y="681583"/>
                  </a:moveTo>
                  <a:lnTo>
                    <a:pt x="677887" y="679869"/>
                  </a:lnTo>
                  <a:lnTo>
                    <a:pt x="630237" y="674801"/>
                  </a:lnTo>
                  <a:lnTo>
                    <a:pt x="583603" y="666496"/>
                  </a:lnTo>
                  <a:lnTo>
                    <a:pt x="538111" y="655066"/>
                  </a:lnTo>
                  <a:lnTo>
                    <a:pt x="493864" y="640638"/>
                  </a:lnTo>
                  <a:lnTo>
                    <a:pt x="451002" y="623328"/>
                  </a:lnTo>
                  <a:lnTo>
                    <a:pt x="409625" y="603237"/>
                  </a:lnTo>
                  <a:lnTo>
                    <a:pt x="369849" y="580504"/>
                  </a:lnTo>
                  <a:lnTo>
                    <a:pt x="331800" y="555218"/>
                  </a:lnTo>
                  <a:lnTo>
                    <a:pt x="295592" y="527519"/>
                  </a:lnTo>
                  <a:lnTo>
                    <a:pt x="261327" y="497509"/>
                  </a:lnTo>
                  <a:lnTo>
                    <a:pt x="229146" y="465315"/>
                  </a:lnTo>
                  <a:lnTo>
                    <a:pt x="199148" y="431050"/>
                  </a:lnTo>
                  <a:lnTo>
                    <a:pt x="171450" y="394830"/>
                  </a:lnTo>
                  <a:lnTo>
                    <a:pt x="146177" y="356768"/>
                  </a:lnTo>
                  <a:lnTo>
                    <a:pt x="123444" y="316979"/>
                  </a:lnTo>
                  <a:lnTo>
                    <a:pt x="103352" y="275577"/>
                  </a:lnTo>
                  <a:lnTo>
                    <a:pt x="86042" y="232702"/>
                  </a:lnTo>
                  <a:lnTo>
                    <a:pt x="71615" y="188442"/>
                  </a:lnTo>
                  <a:lnTo>
                    <a:pt x="60185" y="142925"/>
                  </a:lnTo>
                  <a:lnTo>
                    <a:pt x="51892" y="96266"/>
                  </a:lnTo>
                  <a:lnTo>
                    <a:pt x="46824" y="48590"/>
                  </a:lnTo>
                  <a:lnTo>
                    <a:pt x="45097" y="0"/>
                  </a:lnTo>
                  <a:lnTo>
                    <a:pt x="37871" y="0"/>
                  </a:lnTo>
                  <a:lnTo>
                    <a:pt x="39471" y="47066"/>
                  </a:lnTo>
                  <a:lnTo>
                    <a:pt x="44183" y="93294"/>
                  </a:lnTo>
                  <a:lnTo>
                    <a:pt x="51904" y="138595"/>
                  </a:lnTo>
                  <a:lnTo>
                    <a:pt x="62534" y="182841"/>
                  </a:lnTo>
                  <a:lnTo>
                    <a:pt x="75971" y="225933"/>
                  </a:lnTo>
                  <a:lnTo>
                    <a:pt x="92113" y="267779"/>
                  </a:lnTo>
                  <a:lnTo>
                    <a:pt x="110845" y="308279"/>
                  </a:lnTo>
                  <a:lnTo>
                    <a:pt x="132080" y="347306"/>
                  </a:lnTo>
                  <a:lnTo>
                    <a:pt x="155702" y="384771"/>
                  </a:lnTo>
                  <a:lnTo>
                    <a:pt x="181610" y="420573"/>
                  </a:lnTo>
                  <a:lnTo>
                    <a:pt x="209702" y="454609"/>
                  </a:lnTo>
                  <a:lnTo>
                    <a:pt x="239877" y="486765"/>
                  </a:lnTo>
                  <a:lnTo>
                    <a:pt x="272034" y="516940"/>
                  </a:lnTo>
                  <a:lnTo>
                    <a:pt x="306057" y="545045"/>
                  </a:lnTo>
                  <a:lnTo>
                    <a:pt x="341845" y="570953"/>
                  </a:lnTo>
                  <a:lnTo>
                    <a:pt x="379298" y="594588"/>
                  </a:lnTo>
                  <a:lnTo>
                    <a:pt x="418325" y="615823"/>
                  </a:lnTo>
                  <a:lnTo>
                    <a:pt x="458800" y="634555"/>
                  </a:lnTo>
                  <a:lnTo>
                    <a:pt x="500621" y="650697"/>
                  </a:lnTo>
                  <a:lnTo>
                    <a:pt x="543699" y="664133"/>
                  </a:lnTo>
                  <a:lnTo>
                    <a:pt x="587933" y="674763"/>
                  </a:lnTo>
                  <a:lnTo>
                    <a:pt x="633196" y="682485"/>
                  </a:lnTo>
                  <a:lnTo>
                    <a:pt x="679411" y="687197"/>
                  </a:lnTo>
                  <a:lnTo>
                    <a:pt x="726452" y="688797"/>
                  </a:lnTo>
                  <a:lnTo>
                    <a:pt x="726452" y="681583"/>
                  </a:lnTo>
                  <a:close/>
                </a:path>
                <a:path w="727075" h="727075">
                  <a:moveTo>
                    <a:pt x="726452" y="643699"/>
                  </a:moveTo>
                  <a:lnTo>
                    <a:pt x="678522" y="641934"/>
                  </a:lnTo>
                  <a:lnTo>
                    <a:pt x="631520" y="636714"/>
                  </a:lnTo>
                  <a:lnTo>
                    <a:pt x="585597" y="628154"/>
                  </a:lnTo>
                  <a:lnTo>
                    <a:pt x="540867" y="616407"/>
                  </a:lnTo>
                  <a:lnTo>
                    <a:pt x="497459" y="601560"/>
                  </a:lnTo>
                  <a:lnTo>
                    <a:pt x="455485" y="583780"/>
                  </a:lnTo>
                  <a:lnTo>
                    <a:pt x="415086" y="563168"/>
                  </a:lnTo>
                  <a:lnTo>
                    <a:pt x="376389" y="539851"/>
                  </a:lnTo>
                  <a:lnTo>
                    <a:pt x="339509" y="513956"/>
                  </a:lnTo>
                  <a:lnTo>
                    <a:pt x="304571" y="485609"/>
                  </a:lnTo>
                  <a:lnTo>
                    <a:pt x="271716" y="454939"/>
                  </a:lnTo>
                  <a:lnTo>
                    <a:pt x="241058" y="422071"/>
                  </a:lnTo>
                  <a:lnTo>
                    <a:pt x="212712" y="387121"/>
                  </a:lnTo>
                  <a:lnTo>
                    <a:pt x="186829" y="350227"/>
                  </a:lnTo>
                  <a:lnTo>
                    <a:pt x="163512" y="311518"/>
                  </a:lnTo>
                  <a:lnTo>
                    <a:pt x="142900" y="271106"/>
                  </a:lnTo>
                  <a:lnTo>
                    <a:pt x="125120" y="229120"/>
                  </a:lnTo>
                  <a:lnTo>
                    <a:pt x="110286" y="185686"/>
                  </a:lnTo>
                  <a:lnTo>
                    <a:pt x="98526" y="140931"/>
                  </a:lnTo>
                  <a:lnTo>
                    <a:pt x="89979" y="94983"/>
                  </a:lnTo>
                  <a:lnTo>
                    <a:pt x="84747" y="47955"/>
                  </a:lnTo>
                  <a:lnTo>
                    <a:pt x="82981" y="0"/>
                  </a:lnTo>
                  <a:lnTo>
                    <a:pt x="75971" y="0"/>
                  </a:lnTo>
                  <a:lnTo>
                    <a:pt x="77762" y="48488"/>
                  </a:lnTo>
                  <a:lnTo>
                    <a:pt x="83045" y="96037"/>
                  </a:lnTo>
                  <a:lnTo>
                    <a:pt x="91681" y="142481"/>
                  </a:lnTo>
                  <a:lnTo>
                    <a:pt x="103568" y="187731"/>
                  </a:lnTo>
                  <a:lnTo>
                    <a:pt x="118554" y="231648"/>
                  </a:lnTo>
                  <a:lnTo>
                    <a:pt x="136537" y="274091"/>
                  </a:lnTo>
                  <a:lnTo>
                    <a:pt x="157365" y="314947"/>
                  </a:lnTo>
                  <a:lnTo>
                    <a:pt x="180936" y="354076"/>
                  </a:lnTo>
                  <a:lnTo>
                    <a:pt x="207098" y="391375"/>
                  </a:lnTo>
                  <a:lnTo>
                    <a:pt x="235737" y="426694"/>
                  </a:lnTo>
                  <a:lnTo>
                    <a:pt x="266738" y="459917"/>
                  </a:lnTo>
                  <a:lnTo>
                    <a:pt x="299948" y="490918"/>
                  </a:lnTo>
                  <a:lnTo>
                    <a:pt x="335254" y="519569"/>
                  </a:lnTo>
                  <a:lnTo>
                    <a:pt x="372541" y="545744"/>
                  </a:lnTo>
                  <a:lnTo>
                    <a:pt x="411670" y="569302"/>
                  </a:lnTo>
                  <a:lnTo>
                    <a:pt x="452501" y="590143"/>
                  </a:lnTo>
                  <a:lnTo>
                    <a:pt x="494931" y="608126"/>
                  </a:lnTo>
                  <a:lnTo>
                    <a:pt x="538822" y="623112"/>
                  </a:lnTo>
                  <a:lnTo>
                    <a:pt x="584047" y="635000"/>
                  </a:lnTo>
                  <a:lnTo>
                    <a:pt x="630478" y="643636"/>
                  </a:lnTo>
                  <a:lnTo>
                    <a:pt x="677989" y="648919"/>
                  </a:lnTo>
                  <a:lnTo>
                    <a:pt x="726452" y="650709"/>
                  </a:lnTo>
                  <a:lnTo>
                    <a:pt x="726452" y="643699"/>
                  </a:lnTo>
                  <a:close/>
                </a:path>
                <a:path w="727075" h="727075">
                  <a:moveTo>
                    <a:pt x="726452" y="605586"/>
                  </a:moveTo>
                  <a:lnTo>
                    <a:pt x="679234" y="603770"/>
                  </a:lnTo>
                  <a:lnTo>
                    <a:pt x="632993" y="598373"/>
                  </a:lnTo>
                  <a:lnTo>
                    <a:pt x="587857" y="589572"/>
                  </a:lnTo>
                  <a:lnTo>
                    <a:pt x="543979" y="577469"/>
                  </a:lnTo>
                  <a:lnTo>
                    <a:pt x="501484" y="562203"/>
                  </a:lnTo>
                  <a:lnTo>
                    <a:pt x="460514" y="543941"/>
                  </a:lnTo>
                  <a:lnTo>
                    <a:pt x="421208" y="522782"/>
                  </a:lnTo>
                  <a:lnTo>
                    <a:pt x="383692" y="498881"/>
                  </a:lnTo>
                  <a:lnTo>
                    <a:pt x="348107" y="472363"/>
                  </a:lnTo>
                  <a:lnTo>
                    <a:pt x="314591" y="443382"/>
                  </a:lnTo>
                  <a:lnTo>
                    <a:pt x="283260" y="412051"/>
                  </a:lnTo>
                  <a:lnTo>
                    <a:pt x="254279" y="378523"/>
                  </a:lnTo>
                  <a:lnTo>
                    <a:pt x="227774" y="342925"/>
                  </a:lnTo>
                  <a:lnTo>
                    <a:pt x="203885" y="305396"/>
                  </a:lnTo>
                  <a:lnTo>
                    <a:pt x="182727" y="266065"/>
                  </a:lnTo>
                  <a:lnTo>
                    <a:pt x="164452" y="225082"/>
                  </a:lnTo>
                  <a:lnTo>
                    <a:pt x="149199" y="182575"/>
                  </a:lnTo>
                  <a:lnTo>
                    <a:pt x="137096" y="138671"/>
                  </a:lnTo>
                  <a:lnTo>
                    <a:pt x="128295" y="93522"/>
                  </a:lnTo>
                  <a:lnTo>
                    <a:pt x="122897" y="47244"/>
                  </a:lnTo>
                  <a:lnTo>
                    <a:pt x="121081" y="0"/>
                  </a:lnTo>
                  <a:lnTo>
                    <a:pt x="114071" y="0"/>
                  </a:lnTo>
                  <a:lnTo>
                    <a:pt x="115912" y="47802"/>
                  </a:lnTo>
                  <a:lnTo>
                    <a:pt x="121361" y="94615"/>
                  </a:lnTo>
                  <a:lnTo>
                    <a:pt x="130276" y="140296"/>
                  </a:lnTo>
                  <a:lnTo>
                    <a:pt x="142519" y="184708"/>
                  </a:lnTo>
                  <a:lnTo>
                    <a:pt x="157937" y="227723"/>
                  </a:lnTo>
                  <a:lnTo>
                    <a:pt x="176415" y="269176"/>
                  </a:lnTo>
                  <a:lnTo>
                    <a:pt x="197815" y="308965"/>
                  </a:lnTo>
                  <a:lnTo>
                    <a:pt x="221983" y="346925"/>
                  </a:lnTo>
                  <a:lnTo>
                    <a:pt x="248793" y="382930"/>
                  </a:lnTo>
                  <a:lnTo>
                    <a:pt x="278104" y="416852"/>
                  </a:lnTo>
                  <a:lnTo>
                    <a:pt x="309791" y="448538"/>
                  </a:lnTo>
                  <a:lnTo>
                    <a:pt x="343700" y="477850"/>
                  </a:lnTo>
                  <a:lnTo>
                    <a:pt x="379691" y="504672"/>
                  </a:lnTo>
                  <a:lnTo>
                    <a:pt x="417639" y="528840"/>
                  </a:lnTo>
                  <a:lnTo>
                    <a:pt x="457403" y="550240"/>
                  </a:lnTo>
                  <a:lnTo>
                    <a:pt x="498856" y="568718"/>
                  </a:lnTo>
                  <a:lnTo>
                    <a:pt x="541845" y="584149"/>
                  </a:lnTo>
                  <a:lnTo>
                    <a:pt x="586232" y="596392"/>
                  </a:lnTo>
                  <a:lnTo>
                    <a:pt x="631888" y="605294"/>
                  </a:lnTo>
                  <a:lnTo>
                    <a:pt x="678675" y="610743"/>
                  </a:lnTo>
                  <a:lnTo>
                    <a:pt x="726452" y="612597"/>
                  </a:lnTo>
                  <a:lnTo>
                    <a:pt x="726452" y="605586"/>
                  </a:lnTo>
                  <a:close/>
                </a:path>
                <a:path w="727075" h="727075">
                  <a:moveTo>
                    <a:pt x="726452" y="567499"/>
                  </a:moveTo>
                  <a:lnTo>
                    <a:pt x="677595" y="565416"/>
                  </a:lnTo>
                  <a:lnTo>
                    <a:pt x="629881" y="559269"/>
                  </a:lnTo>
                  <a:lnTo>
                    <a:pt x="583463" y="549236"/>
                  </a:lnTo>
                  <a:lnTo>
                    <a:pt x="538543" y="535482"/>
                  </a:lnTo>
                  <a:lnTo>
                    <a:pt x="495261" y="518185"/>
                  </a:lnTo>
                  <a:lnTo>
                    <a:pt x="453809" y="497509"/>
                  </a:lnTo>
                  <a:lnTo>
                    <a:pt x="414350" y="473633"/>
                  </a:lnTo>
                  <a:lnTo>
                    <a:pt x="377063" y="446735"/>
                  </a:lnTo>
                  <a:lnTo>
                    <a:pt x="342112" y="416979"/>
                  </a:lnTo>
                  <a:lnTo>
                    <a:pt x="309676" y="384530"/>
                  </a:lnTo>
                  <a:lnTo>
                    <a:pt x="279920" y="349567"/>
                  </a:lnTo>
                  <a:lnTo>
                    <a:pt x="253034" y="312267"/>
                  </a:lnTo>
                  <a:lnTo>
                    <a:pt x="229158" y="272796"/>
                  </a:lnTo>
                  <a:lnTo>
                    <a:pt x="208495" y="231330"/>
                  </a:lnTo>
                  <a:lnTo>
                    <a:pt x="191198" y="188023"/>
                  </a:lnTo>
                  <a:lnTo>
                    <a:pt x="177444" y="143065"/>
                  </a:lnTo>
                  <a:lnTo>
                    <a:pt x="167411" y="96634"/>
                  </a:lnTo>
                  <a:lnTo>
                    <a:pt x="161264" y="48882"/>
                  </a:lnTo>
                  <a:lnTo>
                    <a:pt x="159169" y="0"/>
                  </a:lnTo>
                  <a:lnTo>
                    <a:pt x="151942" y="0"/>
                  </a:lnTo>
                  <a:lnTo>
                    <a:pt x="153860" y="47053"/>
                  </a:lnTo>
                  <a:lnTo>
                    <a:pt x="159486" y="93078"/>
                  </a:lnTo>
                  <a:lnTo>
                    <a:pt x="168681" y="137909"/>
                  </a:lnTo>
                  <a:lnTo>
                    <a:pt x="181305" y="181419"/>
                  </a:lnTo>
                  <a:lnTo>
                    <a:pt x="197192" y="223456"/>
                  </a:lnTo>
                  <a:lnTo>
                    <a:pt x="216204" y="263855"/>
                  </a:lnTo>
                  <a:lnTo>
                    <a:pt x="238188" y="302475"/>
                  </a:lnTo>
                  <a:lnTo>
                    <a:pt x="262991" y="339166"/>
                  </a:lnTo>
                  <a:lnTo>
                    <a:pt x="290474" y="373773"/>
                  </a:lnTo>
                  <a:lnTo>
                    <a:pt x="320484" y="406158"/>
                  </a:lnTo>
                  <a:lnTo>
                    <a:pt x="352856" y="436168"/>
                  </a:lnTo>
                  <a:lnTo>
                    <a:pt x="387464" y="463651"/>
                  </a:lnTo>
                  <a:lnTo>
                    <a:pt x="424141" y="488467"/>
                  </a:lnTo>
                  <a:lnTo>
                    <a:pt x="462749" y="510451"/>
                  </a:lnTo>
                  <a:lnTo>
                    <a:pt x="503123" y="529463"/>
                  </a:lnTo>
                  <a:lnTo>
                    <a:pt x="545134" y="545363"/>
                  </a:lnTo>
                  <a:lnTo>
                    <a:pt x="588619" y="557974"/>
                  </a:lnTo>
                  <a:lnTo>
                    <a:pt x="633437" y="567169"/>
                  </a:lnTo>
                  <a:lnTo>
                    <a:pt x="679424" y="572808"/>
                  </a:lnTo>
                  <a:lnTo>
                    <a:pt x="726452" y="574713"/>
                  </a:lnTo>
                  <a:lnTo>
                    <a:pt x="726452" y="567499"/>
                  </a:lnTo>
                  <a:close/>
                </a:path>
                <a:path w="727075" h="727075">
                  <a:moveTo>
                    <a:pt x="726452" y="529386"/>
                  </a:moveTo>
                  <a:lnTo>
                    <a:pt x="678383" y="527227"/>
                  </a:lnTo>
                  <a:lnTo>
                    <a:pt x="631494" y="520839"/>
                  </a:lnTo>
                  <a:lnTo>
                    <a:pt x="585990" y="510451"/>
                  </a:lnTo>
                  <a:lnTo>
                    <a:pt x="542061" y="496214"/>
                  </a:lnTo>
                  <a:lnTo>
                    <a:pt x="499872" y="478332"/>
                  </a:lnTo>
                  <a:lnTo>
                    <a:pt x="459638" y="456996"/>
                  </a:lnTo>
                  <a:lnTo>
                    <a:pt x="421538" y="432396"/>
                  </a:lnTo>
                  <a:lnTo>
                    <a:pt x="385762" y="404710"/>
                  </a:lnTo>
                  <a:lnTo>
                    <a:pt x="352501" y="374142"/>
                  </a:lnTo>
                  <a:lnTo>
                    <a:pt x="321932" y="340868"/>
                  </a:lnTo>
                  <a:lnTo>
                    <a:pt x="294259" y="305079"/>
                  </a:lnTo>
                  <a:lnTo>
                    <a:pt x="269659" y="266966"/>
                  </a:lnTo>
                  <a:lnTo>
                    <a:pt x="248323" y="226707"/>
                  </a:lnTo>
                  <a:lnTo>
                    <a:pt x="230454" y="184518"/>
                  </a:lnTo>
                  <a:lnTo>
                    <a:pt x="216217" y="140550"/>
                  </a:lnTo>
                  <a:lnTo>
                    <a:pt x="205816" y="95021"/>
                  </a:lnTo>
                  <a:lnTo>
                    <a:pt x="199440" y="48107"/>
                  </a:lnTo>
                  <a:lnTo>
                    <a:pt x="197269" y="0"/>
                  </a:lnTo>
                  <a:lnTo>
                    <a:pt x="190042" y="0"/>
                  </a:lnTo>
                  <a:lnTo>
                    <a:pt x="192239" y="48755"/>
                  </a:lnTo>
                  <a:lnTo>
                    <a:pt x="198704" y="96304"/>
                  </a:lnTo>
                  <a:lnTo>
                    <a:pt x="209257" y="142455"/>
                  </a:lnTo>
                  <a:lnTo>
                    <a:pt x="223685" y="187020"/>
                  </a:lnTo>
                  <a:lnTo>
                    <a:pt x="241808" y="229793"/>
                  </a:lnTo>
                  <a:lnTo>
                    <a:pt x="263436" y="270586"/>
                  </a:lnTo>
                  <a:lnTo>
                    <a:pt x="288366" y="309232"/>
                  </a:lnTo>
                  <a:lnTo>
                    <a:pt x="316420" y="345503"/>
                  </a:lnTo>
                  <a:lnTo>
                    <a:pt x="347408" y="379234"/>
                  </a:lnTo>
                  <a:lnTo>
                    <a:pt x="381127" y="410235"/>
                  </a:lnTo>
                  <a:lnTo>
                    <a:pt x="417398" y="438289"/>
                  </a:lnTo>
                  <a:lnTo>
                    <a:pt x="456018" y="463232"/>
                  </a:lnTo>
                  <a:lnTo>
                    <a:pt x="496798" y="484860"/>
                  </a:lnTo>
                  <a:lnTo>
                    <a:pt x="539559" y="502996"/>
                  </a:lnTo>
                  <a:lnTo>
                    <a:pt x="584085" y="517423"/>
                  </a:lnTo>
                  <a:lnTo>
                    <a:pt x="630212" y="527964"/>
                  </a:lnTo>
                  <a:lnTo>
                    <a:pt x="677722" y="534428"/>
                  </a:lnTo>
                  <a:lnTo>
                    <a:pt x="726452" y="536625"/>
                  </a:lnTo>
                  <a:lnTo>
                    <a:pt x="726452" y="529386"/>
                  </a:lnTo>
                  <a:close/>
                </a:path>
                <a:path w="727075" h="727075">
                  <a:moveTo>
                    <a:pt x="726452" y="491540"/>
                  </a:moveTo>
                  <a:lnTo>
                    <a:pt x="679221" y="489280"/>
                  </a:lnTo>
                  <a:lnTo>
                    <a:pt x="633234" y="482650"/>
                  </a:lnTo>
                  <a:lnTo>
                    <a:pt x="588708" y="471855"/>
                  </a:lnTo>
                  <a:lnTo>
                    <a:pt x="545858" y="457098"/>
                  </a:lnTo>
                  <a:lnTo>
                    <a:pt x="504888" y="438607"/>
                  </a:lnTo>
                  <a:lnTo>
                    <a:pt x="465988" y="416560"/>
                  </a:lnTo>
                  <a:lnTo>
                    <a:pt x="429387" y="391185"/>
                  </a:lnTo>
                  <a:lnTo>
                    <a:pt x="395287" y="362686"/>
                  </a:lnTo>
                  <a:lnTo>
                    <a:pt x="363893" y="331266"/>
                  </a:lnTo>
                  <a:lnTo>
                    <a:pt x="335419" y="297154"/>
                  </a:lnTo>
                  <a:lnTo>
                    <a:pt x="310057" y="260527"/>
                  </a:lnTo>
                  <a:lnTo>
                    <a:pt x="288036" y="221615"/>
                  </a:lnTo>
                  <a:lnTo>
                    <a:pt x="269557" y="180619"/>
                  </a:lnTo>
                  <a:lnTo>
                    <a:pt x="254812" y="137756"/>
                  </a:lnTo>
                  <a:lnTo>
                    <a:pt x="244030" y="93218"/>
                  </a:lnTo>
                  <a:lnTo>
                    <a:pt x="237401" y="47231"/>
                  </a:lnTo>
                  <a:lnTo>
                    <a:pt x="235153" y="0"/>
                  </a:lnTo>
                  <a:lnTo>
                    <a:pt x="228142" y="0"/>
                  </a:lnTo>
                  <a:lnTo>
                    <a:pt x="230428" y="47917"/>
                  </a:lnTo>
                  <a:lnTo>
                    <a:pt x="237147" y="94576"/>
                  </a:lnTo>
                  <a:lnTo>
                    <a:pt x="248094" y="139750"/>
                  </a:lnTo>
                  <a:lnTo>
                    <a:pt x="263055" y="183235"/>
                  </a:lnTo>
                  <a:lnTo>
                    <a:pt x="281813" y="224815"/>
                  </a:lnTo>
                  <a:lnTo>
                    <a:pt x="304152" y="264274"/>
                  </a:lnTo>
                  <a:lnTo>
                    <a:pt x="329882" y="301421"/>
                  </a:lnTo>
                  <a:lnTo>
                    <a:pt x="358775" y="336029"/>
                  </a:lnTo>
                  <a:lnTo>
                    <a:pt x="390613" y="367880"/>
                  </a:lnTo>
                  <a:lnTo>
                    <a:pt x="425208" y="396786"/>
                  </a:lnTo>
                  <a:lnTo>
                    <a:pt x="462330" y="422516"/>
                  </a:lnTo>
                  <a:lnTo>
                    <a:pt x="501777" y="444868"/>
                  </a:lnTo>
                  <a:lnTo>
                    <a:pt x="543331" y="463626"/>
                  </a:lnTo>
                  <a:lnTo>
                    <a:pt x="586790" y="478586"/>
                  </a:lnTo>
                  <a:lnTo>
                    <a:pt x="631939" y="489534"/>
                  </a:lnTo>
                  <a:lnTo>
                    <a:pt x="678561" y="496252"/>
                  </a:lnTo>
                  <a:lnTo>
                    <a:pt x="726452" y="498538"/>
                  </a:lnTo>
                  <a:lnTo>
                    <a:pt x="726452" y="491540"/>
                  </a:lnTo>
                  <a:close/>
                </a:path>
                <a:path w="727075" h="727075">
                  <a:moveTo>
                    <a:pt x="726452" y="453428"/>
                  </a:moveTo>
                  <a:lnTo>
                    <a:pt x="680199" y="451078"/>
                  </a:lnTo>
                  <a:lnTo>
                    <a:pt x="635254" y="444195"/>
                  </a:lnTo>
                  <a:lnTo>
                    <a:pt x="591858" y="433006"/>
                  </a:lnTo>
                  <a:lnTo>
                    <a:pt x="550252" y="417741"/>
                  </a:lnTo>
                  <a:lnTo>
                    <a:pt x="510641" y="398614"/>
                  </a:lnTo>
                  <a:lnTo>
                    <a:pt x="473278" y="375881"/>
                  </a:lnTo>
                  <a:lnTo>
                    <a:pt x="438365" y="349758"/>
                  </a:lnTo>
                  <a:lnTo>
                    <a:pt x="406171" y="320471"/>
                  </a:lnTo>
                  <a:lnTo>
                    <a:pt x="376885" y="288251"/>
                  </a:lnTo>
                  <a:lnTo>
                    <a:pt x="350774" y="253339"/>
                  </a:lnTo>
                  <a:lnTo>
                    <a:pt x="328041" y="215950"/>
                  </a:lnTo>
                  <a:lnTo>
                    <a:pt x="308927" y="176326"/>
                  </a:lnTo>
                  <a:lnTo>
                    <a:pt x="293662" y="134683"/>
                  </a:lnTo>
                  <a:lnTo>
                    <a:pt x="282473" y="91262"/>
                  </a:lnTo>
                  <a:lnTo>
                    <a:pt x="275590" y="46291"/>
                  </a:lnTo>
                  <a:lnTo>
                    <a:pt x="273240" y="0"/>
                  </a:lnTo>
                  <a:lnTo>
                    <a:pt x="266242" y="0"/>
                  </a:lnTo>
                  <a:lnTo>
                    <a:pt x="268617" y="47015"/>
                  </a:lnTo>
                  <a:lnTo>
                    <a:pt x="275602" y="92697"/>
                  </a:lnTo>
                  <a:lnTo>
                    <a:pt x="286969" y="136791"/>
                  </a:lnTo>
                  <a:lnTo>
                    <a:pt x="302463" y="179082"/>
                  </a:lnTo>
                  <a:lnTo>
                    <a:pt x="321868" y="219329"/>
                  </a:lnTo>
                  <a:lnTo>
                    <a:pt x="344944" y="257289"/>
                  </a:lnTo>
                  <a:lnTo>
                    <a:pt x="371462" y="292747"/>
                  </a:lnTo>
                  <a:lnTo>
                    <a:pt x="401193" y="325450"/>
                  </a:lnTo>
                  <a:lnTo>
                    <a:pt x="433882" y="355180"/>
                  </a:lnTo>
                  <a:lnTo>
                    <a:pt x="469328" y="381711"/>
                  </a:lnTo>
                  <a:lnTo>
                    <a:pt x="507276" y="404799"/>
                  </a:lnTo>
                  <a:lnTo>
                    <a:pt x="547497" y="424205"/>
                  </a:lnTo>
                  <a:lnTo>
                    <a:pt x="589749" y="439699"/>
                  </a:lnTo>
                  <a:lnTo>
                    <a:pt x="633818" y="451065"/>
                  </a:lnTo>
                  <a:lnTo>
                    <a:pt x="679462" y="458050"/>
                  </a:lnTo>
                  <a:lnTo>
                    <a:pt x="726452" y="460425"/>
                  </a:lnTo>
                  <a:lnTo>
                    <a:pt x="726452" y="453428"/>
                  </a:lnTo>
                  <a:close/>
                </a:path>
                <a:path w="727075" h="727075">
                  <a:moveTo>
                    <a:pt x="726452" y="415340"/>
                  </a:moveTo>
                  <a:lnTo>
                    <a:pt x="678129" y="412534"/>
                  </a:lnTo>
                  <a:lnTo>
                    <a:pt x="631418" y="404355"/>
                  </a:lnTo>
                  <a:lnTo>
                    <a:pt x="586638" y="391083"/>
                  </a:lnTo>
                  <a:lnTo>
                    <a:pt x="544093" y="373062"/>
                  </a:lnTo>
                  <a:lnTo>
                    <a:pt x="504113" y="350583"/>
                  </a:lnTo>
                  <a:lnTo>
                    <a:pt x="467017" y="323977"/>
                  </a:lnTo>
                  <a:lnTo>
                    <a:pt x="433095" y="293547"/>
                  </a:lnTo>
                  <a:lnTo>
                    <a:pt x="402678" y="259613"/>
                  </a:lnTo>
                  <a:lnTo>
                    <a:pt x="376085" y="222491"/>
                  </a:lnTo>
                  <a:lnTo>
                    <a:pt x="353606" y="182486"/>
                  </a:lnTo>
                  <a:lnTo>
                    <a:pt x="335584" y="139928"/>
                  </a:lnTo>
                  <a:lnTo>
                    <a:pt x="322326" y="95110"/>
                  </a:lnTo>
                  <a:lnTo>
                    <a:pt x="314134" y="48361"/>
                  </a:lnTo>
                  <a:lnTo>
                    <a:pt x="311340" y="0"/>
                  </a:lnTo>
                  <a:lnTo>
                    <a:pt x="304101" y="0"/>
                  </a:lnTo>
                  <a:lnTo>
                    <a:pt x="306946" y="49199"/>
                  </a:lnTo>
                  <a:lnTo>
                    <a:pt x="315277" y="96748"/>
                  </a:lnTo>
                  <a:lnTo>
                    <a:pt x="328777" y="142341"/>
                  </a:lnTo>
                  <a:lnTo>
                    <a:pt x="347116" y="185648"/>
                  </a:lnTo>
                  <a:lnTo>
                    <a:pt x="369989" y="226339"/>
                  </a:lnTo>
                  <a:lnTo>
                    <a:pt x="397052" y="264109"/>
                  </a:lnTo>
                  <a:lnTo>
                    <a:pt x="428002" y="298627"/>
                  </a:lnTo>
                  <a:lnTo>
                    <a:pt x="462508" y="329590"/>
                  </a:lnTo>
                  <a:lnTo>
                    <a:pt x="500265" y="356654"/>
                  </a:lnTo>
                  <a:lnTo>
                    <a:pt x="540943" y="379526"/>
                  </a:lnTo>
                  <a:lnTo>
                    <a:pt x="584212" y="397865"/>
                  </a:lnTo>
                  <a:lnTo>
                    <a:pt x="629767" y="411365"/>
                  </a:lnTo>
                  <a:lnTo>
                    <a:pt x="677291" y="419696"/>
                  </a:lnTo>
                  <a:lnTo>
                    <a:pt x="726452" y="422554"/>
                  </a:lnTo>
                  <a:lnTo>
                    <a:pt x="726452" y="415340"/>
                  </a:lnTo>
                  <a:close/>
                </a:path>
                <a:path w="727075" h="727075">
                  <a:moveTo>
                    <a:pt x="726452" y="377456"/>
                  </a:moveTo>
                  <a:lnTo>
                    <a:pt x="679246" y="374510"/>
                  </a:lnTo>
                  <a:lnTo>
                    <a:pt x="633755" y="365899"/>
                  </a:lnTo>
                  <a:lnTo>
                    <a:pt x="590346" y="351993"/>
                  </a:lnTo>
                  <a:lnTo>
                    <a:pt x="549363" y="333146"/>
                  </a:lnTo>
                  <a:lnTo>
                    <a:pt x="511187" y="309702"/>
                  </a:lnTo>
                  <a:lnTo>
                    <a:pt x="476148" y="282028"/>
                  </a:lnTo>
                  <a:lnTo>
                    <a:pt x="444627" y="250494"/>
                  </a:lnTo>
                  <a:lnTo>
                    <a:pt x="416966" y="215442"/>
                  </a:lnTo>
                  <a:lnTo>
                    <a:pt x="393534" y="177241"/>
                  </a:lnTo>
                  <a:lnTo>
                    <a:pt x="374688" y="136232"/>
                  </a:lnTo>
                  <a:lnTo>
                    <a:pt x="360781" y="92786"/>
                  </a:lnTo>
                  <a:lnTo>
                    <a:pt x="352171" y="47244"/>
                  </a:lnTo>
                  <a:lnTo>
                    <a:pt x="349224" y="0"/>
                  </a:lnTo>
                  <a:lnTo>
                    <a:pt x="342214" y="0"/>
                  </a:lnTo>
                  <a:lnTo>
                    <a:pt x="345224" y="48145"/>
                  </a:lnTo>
                  <a:lnTo>
                    <a:pt x="353987" y="94526"/>
                  </a:lnTo>
                  <a:lnTo>
                    <a:pt x="368147" y="138785"/>
                  </a:lnTo>
                  <a:lnTo>
                    <a:pt x="387337" y="180555"/>
                  </a:lnTo>
                  <a:lnTo>
                    <a:pt x="411200" y="219481"/>
                  </a:lnTo>
                  <a:lnTo>
                    <a:pt x="439369" y="255181"/>
                  </a:lnTo>
                  <a:lnTo>
                    <a:pt x="471474" y="287299"/>
                  </a:lnTo>
                  <a:lnTo>
                    <a:pt x="507149" y="315468"/>
                  </a:lnTo>
                  <a:lnTo>
                    <a:pt x="546049" y="339344"/>
                  </a:lnTo>
                  <a:lnTo>
                    <a:pt x="587781" y="358533"/>
                  </a:lnTo>
                  <a:lnTo>
                    <a:pt x="632015" y="372694"/>
                  </a:lnTo>
                  <a:lnTo>
                    <a:pt x="678357" y="381457"/>
                  </a:lnTo>
                  <a:lnTo>
                    <a:pt x="726452" y="384467"/>
                  </a:lnTo>
                  <a:lnTo>
                    <a:pt x="726452" y="377456"/>
                  </a:lnTo>
                  <a:close/>
                </a:path>
                <a:path w="727075" h="727075">
                  <a:moveTo>
                    <a:pt x="726452" y="339369"/>
                  </a:moveTo>
                  <a:lnTo>
                    <a:pt x="680554" y="336270"/>
                  </a:lnTo>
                  <a:lnTo>
                    <a:pt x="636485" y="327215"/>
                  </a:lnTo>
                  <a:lnTo>
                    <a:pt x="594677" y="312635"/>
                  </a:lnTo>
                  <a:lnTo>
                    <a:pt x="555523" y="292938"/>
                  </a:lnTo>
                  <a:lnTo>
                    <a:pt x="519442" y="268516"/>
                  </a:lnTo>
                  <a:lnTo>
                    <a:pt x="486854" y="239801"/>
                  </a:lnTo>
                  <a:lnTo>
                    <a:pt x="458139" y="207187"/>
                  </a:lnTo>
                  <a:lnTo>
                    <a:pt x="433730" y="171081"/>
                  </a:lnTo>
                  <a:lnTo>
                    <a:pt x="414032" y="131902"/>
                  </a:lnTo>
                  <a:lnTo>
                    <a:pt x="399453" y="90055"/>
                  </a:lnTo>
                  <a:lnTo>
                    <a:pt x="390410" y="45948"/>
                  </a:lnTo>
                  <a:lnTo>
                    <a:pt x="387311" y="0"/>
                  </a:lnTo>
                  <a:lnTo>
                    <a:pt x="380301" y="0"/>
                  </a:lnTo>
                  <a:lnTo>
                    <a:pt x="383476" y="46913"/>
                  </a:lnTo>
                  <a:lnTo>
                    <a:pt x="392696" y="91948"/>
                  </a:lnTo>
                  <a:lnTo>
                    <a:pt x="407568" y="134658"/>
                  </a:lnTo>
                  <a:lnTo>
                    <a:pt x="427672" y="174650"/>
                  </a:lnTo>
                  <a:lnTo>
                    <a:pt x="452577" y="211493"/>
                  </a:lnTo>
                  <a:lnTo>
                    <a:pt x="481863" y="244779"/>
                  </a:lnTo>
                  <a:lnTo>
                    <a:pt x="515137" y="274091"/>
                  </a:lnTo>
                  <a:lnTo>
                    <a:pt x="551954" y="298996"/>
                  </a:lnTo>
                  <a:lnTo>
                    <a:pt x="591921" y="319100"/>
                  </a:lnTo>
                  <a:lnTo>
                    <a:pt x="634606" y="333984"/>
                  </a:lnTo>
                  <a:lnTo>
                    <a:pt x="679589" y="343204"/>
                  </a:lnTo>
                  <a:lnTo>
                    <a:pt x="726452" y="346379"/>
                  </a:lnTo>
                  <a:lnTo>
                    <a:pt x="726452" y="339369"/>
                  </a:lnTo>
                  <a:close/>
                </a:path>
                <a:path w="727075" h="727075">
                  <a:moveTo>
                    <a:pt x="726452" y="301256"/>
                  </a:moveTo>
                  <a:lnTo>
                    <a:pt x="677697" y="297307"/>
                  </a:lnTo>
                  <a:lnTo>
                    <a:pt x="631418" y="285877"/>
                  </a:lnTo>
                  <a:lnTo>
                    <a:pt x="588251" y="267589"/>
                  </a:lnTo>
                  <a:lnTo>
                    <a:pt x="548805" y="243078"/>
                  </a:lnTo>
                  <a:lnTo>
                    <a:pt x="513702" y="212940"/>
                  </a:lnTo>
                  <a:lnTo>
                    <a:pt x="483590" y="177825"/>
                  </a:lnTo>
                  <a:lnTo>
                    <a:pt x="459079" y="138353"/>
                  </a:lnTo>
                  <a:lnTo>
                    <a:pt x="440791" y="95135"/>
                  </a:lnTo>
                  <a:lnTo>
                    <a:pt x="429374" y="48806"/>
                  </a:lnTo>
                  <a:lnTo>
                    <a:pt x="425424" y="0"/>
                  </a:lnTo>
                  <a:lnTo>
                    <a:pt x="418185" y="0"/>
                  </a:lnTo>
                  <a:lnTo>
                    <a:pt x="421538" y="45478"/>
                  </a:lnTo>
                  <a:lnTo>
                    <a:pt x="431279" y="88925"/>
                  </a:lnTo>
                  <a:lnTo>
                    <a:pt x="446925" y="129844"/>
                  </a:lnTo>
                  <a:lnTo>
                    <a:pt x="467995" y="167767"/>
                  </a:lnTo>
                  <a:lnTo>
                    <a:pt x="493991" y="202196"/>
                  </a:lnTo>
                  <a:lnTo>
                    <a:pt x="524433" y="232664"/>
                  </a:lnTo>
                  <a:lnTo>
                    <a:pt x="558850" y="258673"/>
                  </a:lnTo>
                  <a:lnTo>
                    <a:pt x="596747" y="279742"/>
                  </a:lnTo>
                  <a:lnTo>
                    <a:pt x="637628" y="295402"/>
                  </a:lnTo>
                  <a:lnTo>
                    <a:pt x="681024" y="305142"/>
                  </a:lnTo>
                  <a:lnTo>
                    <a:pt x="726452" y="308495"/>
                  </a:lnTo>
                  <a:lnTo>
                    <a:pt x="726452" y="301256"/>
                  </a:lnTo>
                  <a:close/>
                </a:path>
                <a:path w="727075" h="727075">
                  <a:moveTo>
                    <a:pt x="726452" y="263169"/>
                  </a:moveTo>
                  <a:lnTo>
                    <a:pt x="679259" y="258914"/>
                  </a:lnTo>
                  <a:lnTo>
                    <a:pt x="634822" y="246684"/>
                  </a:lnTo>
                  <a:lnTo>
                    <a:pt x="593864" y="227190"/>
                  </a:lnTo>
                  <a:lnTo>
                    <a:pt x="557161" y="201206"/>
                  </a:lnTo>
                  <a:lnTo>
                    <a:pt x="525449" y="169481"/>
                  </a:lnTo>
                  <a:lnTo>
                    <a:pt x="499465" y="132740"/>
                  </a:lnTo>
                  <a:lnTo>
                    <a:pt x="479983" y="91744"/>
                  </a:lnTo>
                  <a:lnTo>
                    <a:pt x="467753" y="47256"/>
                  </a:lnTo>
                  <a:lnTo>
                    <a:pt x="463499" y="0"/>
                  </a:lnTo>
                  <a:lnTo>
                    <a:pt x="456298" y="0"/>
                  </a:lnTo>
                  <a:lnTo>
                    <a:pt x="460654" y="48539"/>
                  </a:lnTo>
                  <a:lnTo>
                    <a:pt x="473240" y="94246"/>
                  </a:lnTo>
                  <a:lnTo>
                    <a:pt x="493255" y="136359"/>
                  </a:lnTo>
                  <a:lnTo>
                    <a:pt x="519938" y="174117"/>
                  </a:lnTo>
                  <a:lnTo>
                    <a:pt x="552526" y="206717"/>
                  </a:lnTo>
                  <a:lnTo>
                    <a:pt x="590245" y="233426"/>
                  </a:lnTo>
                  <a:lnTo>
                    <a:pt x="632320" y="253453"/>
                  </a:lnTo>
                  <a:lnTo>
                    <a:pt x="677976" y="266026"/>
                  </a:lnTo>
                  <a:lnTo>
                    <a:pt x="726452" y="270395"/>
                  </a:lnTo>
                  <a:lnTo>
                    <a:pt x="726452" y="263169"/>
                  </a:lnTo>
                  <a:close/>
                </a:path>
              </a:pathLst>
            </a:custGeom>
            <a:solidFill>
              <a:srgbClr val="FBDC0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endParaRPr>
            </a:p>
          </p:txBody>
        </p:sp>
        <p:pic>
          <p:nvPicPr>
            <p:cNvPr id="15" name="object 11">
              <a:extLst>
                <a:ext uri="{FF2B5EF4-FFF2-40B4-BE49-F238E27FC236}">
                  <a16:creationId xmlns:a16="http://schemas.microsoft.com/office/drawing/2014/main" id="{71B29AA0-F112-4A0F-B463-2D07F82063A6}"/>
                </a:ext>
              </a:extLst>
            </p:cNvPr>
            <p:cNvPicPr/>
            <p:nvPr/>
          </p:nvPicPr>
          <p:blipFill>
            <a:blip r:embed="rId3" cstate="print"/>
            <a:stretch>
              <a:fillRect/>
            </a:stretch>
          </p:blipFill>
          <p:spPr>
            <a:xfrm>
              <a:off x="1283007" y="333756"/>
              <a:ext cx="232070" cy="232301"/>
            </a:xfrm>
            <a:prstGeom prst="rect">
              <a:avLst/>
            </a:prstGeom>
          </p:spPr>
        </p:pic>
      </p:grpSp>
      <p:sp>
        <p:nvSpPr>
          <p:cNvPr id="16" name="object 8">
            <a:extLst>
              <a:ext uri="{FF2B5EF4-FFF2-40B4-BE49-F238E27FC236}">
                <a16:creationId xmlns:a16="http://schemas.microsoft.com/office/drawing/2014/main" id="{4F7EA20C-77C9-4FDE-9F3D-22273FE91FE6}"/>
              </a:ext>
            </a:extLst>
          </p:cNvPr>
          <p:cNvSpPr txBox="1"/>
          <p:nvPr/>
        </p:nvSpPr>
        <p:spPr>
          <a:xfrm>
            <a:off x="1113372" y="370009"/>
            <a:ext cx="6854971" cy="367408"/>
          </a:xfrm>
          <a:prstGeom prst="rect">
            <a:avLst/>
          </a:prstGeom>
        </p:spPr>
        <p:txBody>
          <a:bodyPr vert="horz" wrap="square" lIns="0" tIns="13335" rIns="0" bIns="0" rtlCol="0">
            <a:spAutoFit/>
          </a:bodyPr>
          <a:lstStyle/>
          <a:p>
            <a:pPr marL="12700" marR="0" lvl="0" indent="0" defTabSz="914400" rtl="0" eaLnBrk="1" fontAlgn="auto" latinLnBrk="0" hangingPunct="1">
              <a:lnSpc>
                <a:spcPct val="100000"/>
              </a:lnSpc>
              <a:spcBef>
                <a:spcPts val="105"/>
              </a:spcBef>
              <a:spcAft>
                <a:spcPts val="0"/>
              </a:spcAft>
              <a:buClrTx/>
              <a:buSzTx/>
              <a:buFontTx/>
              <a:buNone/>
              <a:tabLst/>
              <a:defRPr/>
            </a:pPr>
            <a:r>
              <a:rPr lang="pt-BR" sz="2300" spc="-5" dirty="0">
                <a:solidFill>
                  <a:prstClr val="black"/>
                </a:solidFill>
                <a:latin typeface="Segoe UI Black"/>
                <a:cs typeface="Segoe UI Black"/>
              </a:rPr>
              <a:t>REDE DE LEITURA INCLUSIVA</a:t>
            </a:r>
            <a:endParaRPr kumimoji="0" lang="pt-BR" sz="2300" b="0" i="0" u="none" strike="noStrike" kern="1200" cap="none" spc="-5" normalizeH="0" baseline="0" noProof="0" dirty="0">
              <a:ln>
                <a:noFill/>
              </a:ln>
              <a:solidFill>
                <a:prstClr val="black"/>
              </a:solidFill>
              <a:effectLst/>
              <a:uLnTx/>
              <a:uFillTx/>
              <a:latin typeface="Segoe UI Black"/>
              <a:ea typeface="+mn-ea"/>
              <a:cs typeface="Segoe UI Black"/>
            </a:endParaRPr>
          </a:p>
        </p:txBody>
      </p:sp>
      <p:sp>
        <p:nvSpPr>
          <p:cNvPr id="17" name="Retângulo 16">
            <a:extLst>
              <a:ext uri="{FF2B5EF4-FFF2-40B4-BE49-F238E27FC236}">
                <a16:creationId xmlns:a16="http://schemas.microsoft.com/office/drawing/2014/main" id="{FBB91F37-B72F-4F89-98EB-173E28B2B083}"/>
              </a:ext>
            </a:extLst>
          </p:cNvPr>
          <p:cNvSpPr/>
          <p:nvPr/>
        </p:nvSpPr>
        <p:spPr>
          <a:xfrm>
            <a:off x="6432394" y="4090705"/>
            <a:ext cx="4812805" cy="2084170"/>
          </a:xfrm>
          <a:prstGeom prst="rect">
            <a:avLst/>
          </a:prstGeom>
          <a:no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6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rPr>
              <a:t>OFICINAS VIRTUAIS</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pt-BR" sz="14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rPr>
              <a:t>Palestra online formativa para os alunos concluintes do curso de pedagogia da Universidade Federal de Alagoas (UFAL). A apresentação abordou a </a:t>
            </a:r>
            <a:r>
              <a:rPr kumimoji="0" lang="pt-BR" sz="1400" b="1"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rPr>
              <a:t>história da Fundação Dorina</a:t>
            </a:r>
            <a:r>
              <a:rPr kumimoji="0" lang="pt-BR" sz="14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rPr>
              <a:t> e o trabalho da </a:t>
            </a:r>
            <a:r>
              <a:rPr kumimoji="0" lang="pt-BR" sz="1400" b="1"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rPr>
              <a:t>Rede de Leitura Inclusiva</a:t>
            </a:r>
            <a:r>
              <a:rPr kumimoji="0" lang="pt-BR" sz="14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rPr>
              <a:t>, aprofundando a discussão sobre a </a:t>
            </a:r>
            <a:r>
              <a:rPr kumimoji="0" lang="pt-BR" sz="1400" b="1"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rPr>
              <a:t>deficiência visual</a:t>
            </a:r>
            <a:r>
              <a:rPr kumimoji="0" lang="pt-BR" sz="14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rPr>
              <a:t> e a </a:t>
            </a:r>
            <a:r>
              <a:rPr kumimoji="0" lang="pt-BR" sz="1400" b="1"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rPr>
              <a:t>importância do acesso aos livros em formatos acessíveis</a:t>
            </a:r>
            <a:r>
              <a:rPr kumimoji="0" lang="pt-BR" sz="14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rPr>
              <a:t>.</a:t>
            </a:r>
            <a:endParaRPr kumimoji="0" lang="pt-BR" sz="1400" b="0" i="0" u="none" strike="noStrike" kern="1200" cap="none" spc="0" normalizeH="0" baseline="0" noProof="0" dirty="0">
              <a:ln>
                <a:noFill/>
              </a:ln>
              <a:solidFill>
                <a:prstClr val="black"/>
              </a:solidFill>
              <a:effectLst/>
              <a:uLnTx/>
              <a:uFillTx/>
              <a:latin typeface="Segoe UI Semibold" panose="020B0702040204020203" pitchFamily="34" charset="0"/>
              <a:ea typeface="Segoe UI Black" panose="020B0A02040204020203" pitchFamily="34" charset="0"/>
              <a:cs typeface="Segoe UI Semibold" panose="020B0702040204020203" pitchFamily="34" charset="0"/>
            </a:endParaRPr>
          </a:p>
        </p:txBody>
      </p:sp>
      <p:sp>
        <p:nvSpPr>
          <p:cNvPr id="18" name="object 8">
            <a:extLst>
              <a:ext uri="{FF2B5EF4-FFF2-40B4-BE49-F238E27FC236}">
                <a16:creationId xmlns:a16="http://schemas.microsoft.com/office/drawing/2014/main" id="{F0DD04D1-BF45-45BF-BD63-D5BB7D18550F}"/>
              </a:ext>
            </a:extLst>
          </p:cNvPr>
          <p:cNvSpPr txBox="1"/>
          <p:nvPr/>
        </p:nvSpPr>
        <p:spPr>
          <a:xfrm>
            <a:off x="6627161" y="1192127"/>
            <a:ext cx="4491251" cy="290464"/>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lang="pt-BR" b="0" i="0" u="none" strike="noStrike" kern="1200" cap="none" spc="-5" normalizeH="0" baseline="0" noProof="0" dirty="0">
                <a:ln>
                  <a:noFill/>
                </a:ln>
                <a:solidFill>
                  <a:prstClr val="black"/>
                </a:solidFill>
                <a:effectLst/>
                <a:uLnTx/>
                <a:uFillTx/>
                <a:latin typeface="Segoe UI Black"/>
                <a:ea typeface="+mn-ea"/>
                <a:cs typeface="Segoe UI Black"/>
              </a:rPr>
              <a:t>Universidade Federal de Alagoas - UFAL</a:t>
            </a:r>
            <a:endParaRPr kumimoji="0" lang="pt-BR" b="0" i="0" u="none" strike="noStrike" kern="1200" cap="none" spc="0" normalizeH="0" baseline="0" noProof="0" dirty="0">
              <a:ln>
                <a:noFill/>
              </a:ln>
              <a:solidFill>
                <a:prstClr val="black"/>
              </a:solidFill>
              <a:effectLst/>
              <a:uLnTx/>
              <a:uFillTx/>
              <a:latin typeface="Segoe UI Black"/>
              <a:ea typeface="+mn-ea"/>
              <a:cs typeface="Segoe UI Black"/>
            </a:endParaRPr>
          </a:p>
        </p:txBody>
      </p:sp>
      <p:sp>
        <p:nvSpPr>
          <p:cNvPr id="19" name="CaixaDeTexto 18">
            <a:extLst>
              <a:ext uri="{FF2B5EF4-FFF2-40B4-BE49-F238E27FC236}">
                <a16:creationId xmlns:a16="http://schemas.microsoft.com/office/drawing/2014/main" id="{B223F6E4-5095-4039-BA3E-F1F14950B3BF}"/>
              </a:ext>
            </a:extLst>
          </p:cNvPr>
          <p:cNvSpPr txBox="1"/>
          <p:nvPr/>
        </p:nvSpPr>
        <p:spPr>
          <a:xfrm>
            <a:off x="6343868" y="3489516"/>
            <a:ext cx="4877392" cy="430887"/>
          </a:xfrm>
          <a:prstGeom prst="rect">
            <a:avLst/>
          </a:prstGeom>
          <a:noFill/>
        </p:spPr>
        <p:txBody>
          <a:bodyPr wrap="square" rtlCol="0">
            <a:spAutoFit/>
          </a:bodyPr>
          <a:lstStyle>
            <a:defPPr>
              <a:defRPr lang="pt-BR"/>
            </a:defPPr>
            <a:lvl1pPr marR="0" lvl="0" indent="0" algn="just" fontAlgn="auto">
              <a:lnSpc>
                <a:spcPct val="100000"/>
              </a:lnSpc>
              <a:spcBef>
                <a:spcPts val="0"/>
              </a:spcBef>
              <a:spcAft>
                <a:spcPts val="0"/>
              </a:spcAft>
              <a:buClrTx/>
              <a:buSzTx/>
              <a:buFontTx/>
              <a:buNone/>
              <a:tabLst/>
              <a:defRPr kumimoji="0" sz="1000" b="0" i="0" u="none" strike="noStrike" cap="none" spc="0" normalizeH="0" baseline="0">
                <a:ln>
                  <a:noFill/>
                </a:ln>
                <a:solidFill>
                  <a:prstClr val="black"/>
                </a:solidFill>
                <a:effectLst/>
                <a:uLnTx/>
                <a:uFillTx/>
                <a:latin typeface="Calibri" panose="020F0502020204030204"/>
              </a:defRPr>
            </a:lvl1p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1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Descrição de imagem: </a:t>
            </a:r>
            <a:r>
              <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Print da tela de uma reunião online com 15 janelas de participantes. </a:t>
            </a:r>
            <a:endParaRPr kumimoji="0" lang="pt-BR" sz="1100" b="0"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20" name="Imagem 19" descr="Descrição de imagem: Print da tela de uma reunião online com 15 janelas de participantes. ">
            <a:extLst>
              <a:ext uri="{FF2B5EF4-FFF2-40B4-BE49-F238E27FC236}">
                <a16:creationId xmlns:a16="http://schemas.microsoft.com/office/drawing/2014/main" id="{CBDD9057-C44D-4617-96CC-3A678C868B53}"/>
              </a:ext>
            </a:extLst>
          </p:cNvPr>
          <p:cNvPicPr>
            <a:picLocks noChangeAspect="1"/>
          </p:cNvPicPr>
          <p:nvPr/>
        </p:nvPicPr>
        <p:blipFill rotWithShape="1">
          <a:blip r:embed="rId4">
            <a:extLst>
              <a:ext uri="{28A0092B-C50C-407E-A947-70E740481C1C}">
                <a14:useLocalDpi xmlns:a14="http://schemas.microsoft.com/office/drawing/2010/main" val="0"/>
              </a:ext>
            </a:extLst>
          </a:blip>
          <a:srcRect t="11479"/>
          <a:stretch/>
        </p:blipFill>
        <p:spPr>
          <a:xfrm>
            <a:off x="6432394" y="1613169"/>
            <a:ext cx="4813739" cy="1786171"/>
          </a:xfrm>
          <a:prstGeom prst="rect">
            <a:avLst/>
          </a:prstGeom>
        </p:spPr>
      </p:pic>
    </p:spTree>
    <p:extLst>
      <p:ext uri="{BB962C8B-B14F-4D97-AF65-F5344CB8AC3E}">
        <p14:creationId xmlns:p14="http://schemas.microsoft.com/office/powerpoint/2010/main" val="15151260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ráfico 3"/>
          <p:cNvGraphicFramePr>
            <a:graphicFrameLocks/>
          </p:cNvGraphicFramePr>
          <p:nvPr/>
        </p:nvGraphicFramePr>
        <p:xfrm>
          <a:off x="784536" y="3490945"/>
          <a:ext cx="3552825" cy="2308225"/>
        </p:xfrm>
        <a:graphic>
          <a:graphicData uri="http://schemas.openxmlformats.org/drawingml/2006/chart">
            <c:chart xmlns:c="http://schemas.openxmlformats.org/drawingml/2006/chart" xmlns:r="http://schemas.openxmlformats.org/officeDocument/2006/relationships" r:id="rId2"/>
          </a:graphicData>
        </a:graphic>
      </p:graphicFrame>
      <p:sp>
        <p:nvSpPr>
          <p:cNvPr id="8" name="object 8">
            <a:extLst>
              <a:ext uri="{FF2B5EF4-FFF2-40B4-BE49-F238E27FC236}">
                <a16:creationId xmlns:a16="http://schemas.microsoft.com/office/drawing/2014/main" id="{DF08E719-21C3-07FC-36D7-3C9C641DD48C}"/>
              </a:ext>
            </a:extLst>
          </p:cNvPr>
          <p:cNvSpPr txBox="1"/>
          <p:nvPr/>
        </p:nvSpPr>
        <p:spPr>
          <a:xfrm>
            <a:off x="2059590" y="1196209"/>
            <a:ext cx="7805394" cy="382797"/>
          </a:xfrm>
          <a:prstGeom prst="rect">
            <a:avLst/>
          </a:prstGeom>
        </p:spPr>
        <p:txBody>
          <a:bodyPr vert="horz" wrap="square" lIns="0" tIns="13335" rIns="0" bIns="0" rtlCol="0">
            <a:spAutoFit/>
          </a:bodyPr>
          <a:lstStyle/>
          <a:p>
            <a:pPr marL="12700" marR="0" lvl="0" indent="0" algn="ctr" defTabSz="914400" rtl="0" eaLnBrk="1" fontAlgn="auto" latinLnBrk="0" hangingPunct="1">
              <a:lnSpc>
                <a:spcPct val="100000"/>
              </a:lnSpc>
              <a:spcBef>
                <a:spcPts val="105"/>
              </a:spcBef>
              <a:spcAft>
                <a:spcPts val="0"/>
              </a:spcAft>
              <a:buClrTx/>
              <a:buSzTx/>
              <a:buFontTx/>
              <a:buNone/>
              <a:tabLst/>
              <a:defRPr/>
            </a:pPr>
            <a:r>
              <a:rPr kumimoji="0" lang="pt-BR" sz="2400" b="1" i="0" u="none" strike="noStrike" kern="1200" cap="none" spc="-5" normalizeH="0" baseline="0" noProof="0" dirty="0">
                <a:ln>
                  <a:noFill/>
                </a:ln>
                <a:solidFill>
                  <a:prstClr val="black"/>
                </a:solidFill>
                <a:effectLst/>
                <a:uLnTx/>
                <a:uFillTx/>
                <a:ea typeface="+mn-ea"/>
                <a:cs typeface="Segoe UI Black"/>
              </a:rPr>
              <a:t>Oficinas Formativas - Pesquisa de Satisfação</a:t>
            </a:r>
            <a:endParaRPr kumimoji="0" lang="pt-BR" sz="2400" b="1" i="0" u="none" strike="noStrike" kern="1200" cap="none" spc="0" normalizeH="0" baseline="0" noProof="0" dirty="0">
              <a:ln>
                <a:noFill/>
              </a:ln>
              <a:solidFill>
                <a:prstClr val="black"/>
              </a:solidFill>
              <a:effectLst/>
              <a:uLnTx/>
              <a:uFillTx/>
              <a:ea typeface="+mn-ea"/>
              <a:cs typeface="Segoe UI Black"/>
            </a:endParaRPr>
          </a:p>
        </p:txBody>
      </p:sp>
      <p:sp>
        <p:nvSpPr>
          <p:cNvPr id="16" name="CaixaDeTexto 15"/>
          <p:cNvSpPr txBox="1"/>
          <p:nvPr/>
        </p:nvSpPr>
        <p:spPr>
          <a:xfrm>
            <a:off x="5443516" y="5409552"/>
            <a:ext cx="5099006" cy="861774"/>
          </a:xfrm>
          <a:prstGeom prst="rect">
            <a:avLst/>
          </a:prstGeom>
          <a:noFill/>
        </p:spPr>
        <p:txBody>
          <a:bodyPr wrap="square" rtlCol="0">
            <a:spAutoFit/>
          </a:bodyPr>
          <a:lstStyle>
            <a:defPPr>
              <a:defRPr lang="pt-BR"/>
            </a:defPPr>
            <a:lvl1pPr marR="0" lvl="0" indent="0" algn="just" fontAlgn="auto">
              <a:lnSpc>
                <a:spcPct val="100000"/>
              </a:lnSpc>
              <a:spcBef>
                <a:spcPts val="0"/>
              </a:spcBef>
              <a:spcAft>
                <a:spcPts val="0"/>
              </a:spcAft>
              <a:buClrTx/>
              <a:buSzTx/>
              <a:buFontTx/>
              <a:buNone/>
              <a:tabLst/>
              <a:defRPr kumimoji="0" sz="1000" b="0" i="0" u="none" strike="noStrike" cap="none" spc="0" normalizeH="0" baseline="0">
                <a:ln>
                  <a:noFill/>
                </a:ln>
                <a:solidFill>
                  <a:prstClr val="black"/>
                </a:solidFill>
                <a:effectLst/>
                <a:uLnTx/>
                <a:uFillTx/>
                <a:latin typeface="Calibri" panose="020F0502020204030204"/>
              </a:defRPr>
            </a:lvl1p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Descrição de imagem: Gráfico de pizza colorido intitulado “</a:t>
            </a:r>
            <a:r>
              <a:rPr kumimoji="0" lang="pt-BR" sz="1000" b="0" i="0" u="none" strike="noStrike" kern="1200" cap="none" spc="0" normalizeH="0" baseline="0" noProof="0" dirty="0">
                <a:ln>
                  <a:noFill/>
                </a:ln>
                <a:solidFill>
                  <a:prstClr val="black"/>
                </a:solidFill>
                <a:effectLst/>
                <a:uLnTx/>
                <a:uFillTx/>
                <a:latin typeface="Calibri" panose="020F0502020204030204"/>
                <a:ea typeface="+mn-ea"/>
                <a:cs typeface="+mn-cs"/>
              </a:rPr>
              <a:t>Aplicabilidade dos conhecimentos adquiridos na prática profissional”. O gráfico está dividido em três partes: 8%, em cinza, referente à consigo aplicar parcialmente; 23%, em amarelo, referente à consigo aplicar tudo e 69%, em azul, referente à consigo aplicar tudo e criar outras possibilidades. Abaixo do gráfico, há uma legenda com as cores correspondentes a casa resposta.</a:t>
            </a:r>
            <a:endParaRPr kumimoji="0" lang="pt-BR" sz="1000" b="0"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22" name="Gráfico 21" descr="Descrição de imagem: Gráfico de pizza colorido intitulado “Aplicabilidade dos conhecimentos adquiridos na prática profissional”. O gráfico está dividido em três partes: 8%, em cinza, referente à consigo aplicar parcialmente; 23%, em amarelo, referente à consigo aplicar tudo e 69%, em azul, referente à consigo aplicar tudo e criar outras possibilidades. Abaixo do gráfico, há uma legenda com as cores correspondentes a casa resposta."/>
          <p:cNvGraphicFramePr>
            <a:graphicFrameLocks/>
          </p:cNvGraphicFramePr>
          <p:nvPr>
            <p:extLst>
              <p:ext uri="{D42A27DB-BD31-4B8C-83A1-F6EECF244321}">
                <p14:modId xmlns:p14="http://schemas.microsoft.com/office/powerpoint/2010/main" val="2775281141"/>
              </p:ext>
            </p:extLst>
          </p:nvPr>
        </p:nvGraphicFramePr>
        <p:xfrm>
          <a:off x="552466" y="1891862"/>
          <a:ext cx="4891050" cy="4379464"/>
        </p:xfrm>
        <a:graphic>
          <a:graphicData uri="http://schemas.openxmlformats.org/drawingml/2006/chart">
            <c:chart xmlns:c="http://schemas.openxmlformats.org/drawingml/2006/chart" xmlns:r="http://schemas.openxmlformats.org/officeDocument/2006/relationships" r:id="rId3"/>
          </a:graphicData>
        </a:graphic>
      </p:graphicFrame>
      <p:sp>
        <p:nvSpPr>
          <p:cNvPr id="9" name="Retângulo 8"/>
          <p:cNvSpPr/>
          <p:nvPr/>
        </p:nvSpPr>
        <p:spPr>
          <a:xfrm>
            <a:off x="7361814" y="3715879"/>
            <a:ext cx="3496839" cy="107721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600" b="0" i="0" u="none" strike="noStrike" kern="1200" cap="none" spc="0" normalizeH="0" baseline="0" noProof="0" dirty="0">
                <a:ln>
                  <a:noFill/>
                </a:ln>
                <a:solidFill>
                  <a:prstClr val="black"/>
                </a:solidFill>
                <a:effectLst/>
                <a:uLnTx/>
                <a:uFillTx/>
                <a:latin typeface="Calibri" panose="020F0502020204030204"/>
                <a:ea typeface="+mn-ea"/>
                <a:cs typeface="+mn-cs"/>
              </a:rPr>
              <a:t>Adoro a apresentação da Júlia, ela é objetiva, clara e muito bem humorada, deixa o grupo à vontade e abre espaço para a fala.</a:t>
            </a:r>
          </a:p>
        </p:txBody>
      </p:sp>
      <p:sp>
        <p:nvSpPr>
          <p:cNvPr id="10" name="Retângulo 9"/>
          <p:cNvSpPr/>
          <p:nvPr/>
        </p:nvSpPr>
        <p:spPr>
          <a:xfrm>
            <a:off x="6875649" y="2066065"/>
            <a:ext cx="4346618" cy="107721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600" b="0" i="0" u="none" strike="noStrike" kern="1200" cap="none" spc="0" normalizeH="0" baseline="0" noProof="0" dirty="0">
                <a:ln>
                  <a:noFill/>
                </a:ln>
                <a:solidFill>
                  <a:prstClr val="black"/>
                </a:solidFill>
                <a:effectLst/>
                <a:uLnTx/>
                <a:uFillTx/>
                <a:latin typeface="Calibri" panose="020F0502020204030204"/>
                <a:ea typeface="+mn-ea"/>
                <a:cs typeface="+mn-cs"/>
              </a:rPr>
              <a:t>Eu gostei de como foi abordado, achei interessante ainda mais a questão das contações de histórias, e como podemos deixar as atividades nas bibliotecas mais acessíveis.</a:t>
            </a:r>
          </a:p>
        </p:txBody>
      </p:sp>
      <p:sp>
        <p:nvSpPr>
          <p:cNvPr id="2" name="Retângulo Arredondado 1"/>
          <p:cNvSpPr/>
          <p:nvPr/>
        </p:nvSpPr>
        <p:spPr>
          <a:xfrm>
            <a:off x="6920427" y="1953333"/>
            <a:ext cx="4257063" cy="1301809"/>
          </a:xfrm>
          <a:prstGeom prst="round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tângulo Arredondado 11"/>
          <p:cNvSpPr/>
          <p:nvPr/>
        </p:nvSpPr>
        <p:spPr>
          <a:xfrm>
            <a:off x="7239265" y="3602858"/>
            <a:ext cx="3619388" cy="1301809"/>
          </a:xfrm>
          <a:prstGeom prst="round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6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3" name="object 9">
            <a:extLst>
              <a:ext uri="{FF2B5EF4-FFF2-40B4-BE49-F238E27FC236}">
                <a16:creationId xmlns:a16="http://schemas.microsoft.com/office/drawing/2014/main" id="{E7262D5D-036D-485F-A543-DC3BC5240EB8}"/>
              </a:ext>
            </a:extLst>
          </p:cNvPr>
          <p:cNvGrpSpPr/>
          <p:nvPr/>
        </p:nvGrpSpPr>
        <p:grpSpPr>
          <a:xfrm>
            <a:off x="213639" y="216425"/>
            <a:ext cx="727075" cy="727075"/>
            <a:chOff x="788625" y="333756"/>
            <a:chExt cx="727075" cy="727075"/>
          </a:xfrm>
        </p:grpSpPr>
        <p:sp>
          <p:nvSpPr>
            <p:cNvPr id="14" name="object 10">
              <a:extLst>
                <a:ext uri="{FF2B5EF4-FFF2-40B4-BE49-F238E27FC236}">
                  <a16:creationId xmlns:a16="http://schemas.microsoft.com/office/drawing/2014/main" id="{F08E4A0E-492F-4E71-A39F-5CA363D7642B}"/>
                </a:ext>
              </a:extLst>
            </p:cNvPr>
            <p:cNvSpPr/>
            <p:nvPr/>
          </p:nvSpPr>
          <p:spPr>
            <a:xfrm>
              <a:off x="788619" y="333768"/>
              <a:ext cx="727075" cy="727075"/>
            </a:xfrm>
            <a:custGeom>
              <a:avLst/>
              <a:gdLst/>
              <a:ahLst/>
              <a:cxnLst/>
              <a:rect l="l" t="t" r="r" b="b"/>
              <a:pathLst>
                <a:path w="727075" h="727075">
                  <a:moveTo>
                    <a:pt x="726452" y="719670"/>
                  </a:moveTo>
                  <a:lnTo>
                    <a:pt x="679246" y="718134"/>
                  </a:lnTo>
                  <a:lnTo>
                    <a:pt x="632828" y="713600"/>
                  </a:lnTo>
                  <a:lnTo>
                    <a:pt x="587324" y="706145"/>
                  </a:lnTo>
                  <a:lnTo>
                    <a:pt x="542810" y="695883"/>
                  </a:lnTo>
                  <a:lnTo>
                    <a:pt x="499376" y="682904"/>
                  </a:lnTo>
                  <a:lnTo>
                    <a:pt x="457136" y="667308"/>
                  </a:lnTo>
                  <a:lnTo>
                    <a:pt x="416166" y="649185"/>
                  </a:lnTo>
                  <a:lnTo>
                    <a:pt x="376580" y="628624"/>
                  </a:lnTo>
                  <a:lnTo>
                    <a:pt x="338467" y="605726"/>
                  </a:lnTo>
                  <a:lnTo>
                    <a:pt x="301917" y="580605"/>
                  </a:lnTo>
                  <a:lnTo>
                    <a:pt x="267042" y="553326"/>
                  </a:lnTo>
                  <a:lnTo>
                    <a:pt x="233921" y="524002"/>
                  </a:lnTo>
                  <a:lnTo>
                    <a:pt x="202653" y="492734"/>
                  </a:lnTo>
                  <a:lnTo>
                    <a:pt x="173329" y="459600"/>
                  </a:lnTo>
                  <a:lnTo>
                    <a:pt x="146062" y="424700"/>
                  </a:lnTo>
                  <a:lnTo>
                    <a:pt x="120929" y="388150"/>
                  </a:lnTo>
                  <a:lnTo>
                    <a:pt x="98044" y="350024"/>
                  </a:lnTo>
                  <a:lnTo>
                    <a:pt x="77495" y="310426"/>
                  </a:lnTo>
                  <a:lnTo>
                    <a:pt x="59359" y="269443"/>
                  </a:lnTo>
                  <a:lnTo>
                    <a:pt x="43764" y="227177"/>
                  </a:lnTo>
                  <a:lnTo>
                    <a:pt x="30784" y="183730"/>
                  </a:lnTo>
                  <a:lnTo>
                    <a:pt x="20523" y="139192"/>
                  </a:lnTo>
                  <a:lnTo>
                    <a:pt x="13081" y="93662"/>
                  </a:lnTo>
                  <a:lnTo>
                    <a:pt x="8547" y="47231"/>
                  </a:lnTo>
                  <a:lnTo>
                    <a:pt x="7010" y="0"/>
                  </a:lnTo>
                  <a:lnTo>
                    <a:pt x="0" y="0"/>
                  </a:lnTo>
                  <a:lnTo>
                    <a:pt x="1549" y="47701"/>
                  </a:lnTo>
                  <a:lnTo>
                    <a:pt x="6134" y="94589"/>
                  </a:lnTo>
                  <a:lnTo>
                    <a:pt x="13652" y="140576"/>
                  </a:lnTo>
                  <a:lnTo>
                    <a:pt x="24003" y="185547"/>
                  </a:lnTo>
                  <a:lnTo>
                    <a:pt x="37109" y="229425"/>
                  </a:lnTo>
                  <a:lnTo>
                    <a:pt x="52857" y="272097"/>
                  </a:lnTo>
                  <a:lnTo>
                    <a:pt x="71158" y="313474"/>
                  </a:lnTo>
                  <a:lnTo>
                    <a:pt x="91909" y="353466"/>
                  </a:lnTo>
                  <a:lnTo>
                    <a:pt x="115023" y="391960"/>
                  </a:lnTo>
                  <a:lnTo>
                    <a:pt x="140385" y="428879"/>
                  </a:lnTo>
                  <a:lnTo>
                    <a:pt x="167919" y="464108"/>
                  </a:lnTo>
                  <a:lnTo>
                    <a:pt x="197523" y="497560"/>
                  </a:lnTo>
                  <a:lnTo>
                    <a:pt x="229095" y="529132"/>
                  </a:lnTo>
                  <a:lnTo>
                    <a:pt x="262534" y="558736"/>
                  </a:lnTo>
                  <a:lnTo>
                    <a:pt x="297751" y="586270"/>
                  </a:lnTo>
                  <a:lnTo>
                    <a:pt x="334657" y="611644"/>
                  </a:lnTo>
                  <a:lnTo>
                    <a:pt x="373138" y="634758"/>
                  </a:lnTo>
                  <a:lnTo>
                    <a:pt x="413118" y="655510"/>
                  </a:lnTo>
                  <a:lnTo>
                    <a:pt x="454482" y="673811"/>
                  </a:lnTo>
                  <a:lnTo>
                    <a:pt x="497128" y="689559"/>
                  </a:lnTo>
                  <a:lnTo>
                    <a:pt x="540994" y="702665"/>
                  </a:lnTo>
                  <a:lnTo>
                    <a:pt x="585939" y="713028"/>
                  </a:lnTo>
                  <a:lnTo>
                    <a:pt x="631901" y="720547"/>
                  </a:lnTo>
                  <a:lnTo>
                    <a:pt x="678776" y="725119"/>
                  </a:lnTo>
                  <a:lnTo>
                    <a:pt x="726452" y="726668"/>
                  </a:lnTo>
                  <a:lnTo>
                    <a:pt x="726452" y="719670"/>
                  </a:lnTo>
                  <a:close/>
                </a:path>
                <a:path w="727075" h="727075">
                  <a:moveTo>
                    <a:pt x="726452" y="681583"/>
                  </a:moveTo>
                  <a:lnTo>
                    <a:pt x="677887" y="679869"/>
                  </a:lnTo>
                  <a:lnTo>
                    <a:pt x="630237" y="674801"/>
                  </a:lnTo>
                  <a:lnTo>
                    <a:pt x="583603" y="666496"/>
                  </a:lnTo>
                  <a:lnTo>
                    <a:pt x="538111" y="655066"/>
                  </a:lnTo>
                  <a:lnTo>
                    <a:pt x="493864" y="640638"/>
                  </a:lnTo>
                  <a:lnTo>
                    <a:pt x="451002" y="623328"/>
                  </a:lnTo>
                  <a:lnTo>
                    <a:pt x="409625" y="603237"/>
                  </a:lnTo>
                  <a:lnTo>
                    <a:pt x="369849" y="580504"/>
                  </a:lnTo>
                  <a:lnTo>
                    <a:pt x="331800" y="555218"/>
                  </a:lnTo>
                  <a:lnTo>
                    <a:pt x="295592" y="527519"/>
                  </a:lnTo>
                  <a:lnTo>
                    <a:pt x="261327" y="497509"/>
                  </a:lnTo>
                  <a:lnTo>
                    <a:pt x="229146" y="465315"/>
                  </a:lnTo>
                  <a:lnTo>
                    <a:pt x="199148" y="431050"/>
                  </a:lnTo>
                  <a:lnTo>
                    <a:pt x="171450" y="394830"/>
                  </a:lnTo>
                  <a:lnTo>
                    <a:pt x="146177" y="356768"/>
                  </a:lnTo>
                  <a:lnTo>
                    <a:pt x="123444" y="316979"/>
                  </a:lnTo>
                  <a:lnTo>
                    <a:pt x="103352" y="275577"/>
                  </a:lnTo>
                  <a:lnTo>
                    <a:pt x="86042" y="232702"/>
                  </a:lnTo>
                  <a:lnTo>
                    <a:pt x="71615" y="188442"/>
                  </a:lnTo>
                  <a:lnTo>
                    <a:pt x="60185" y="142925"/>
                  </a:lnTo>
                  <a:lnTo>
                    <a:pt x="51892" y="96266"/>
                  </a:lnTo>
                  <a:lnTo>
                    <a:pt x="46824" y="48590"/>
                  </a:lnTo>
                  <a:lnTo>
                    <a:pt x="45097" y="0"/>
                  </a:lnTo>
                  <a:lnTo>
                    <a:pt x="37871" y="0"/>
                  </a:lnTo>
                  <a:lnTo>
                    <a:pt x="39471" y="47066"/>
                  </a:lnTo>
                  <a:lnTo>
                    <a:pt x="44183" y="93294"/>
                  </a:lnTo>
                  <a:lnTo>
                    <a:pt x="51904" y="138595"/>
                  </a:lnTo>
                  <a:lnTo>
                    <a:pt x="62534" y="182841"/>
                  </a:lnTo>
                  <a:lnTo>
                    <a:pt x="75971" y="225933"/>
                  </a:lnTo>
                  <a:lnTo>
                    <a:pt x="92113" y="267779"/>
                  </a:lnTo>
                  <a:lnTo>
                    <a:pt x="110845" y="308279"/>
                  </a:lnTo>
                  <a:lnTo>
                    <a:pt x="132080" y="347306"/>
                  </a:lnTo>
                  <a:lnTo>
                    <a:pt x="155702" y="384771"/>
                  </a:lnTo>
                  <a:lnTo>
                    <a:pt x="181610" y="420573"/>
                  </a:lnTo>
                  <a:lnTo>
                    <a:pt x="209702" y="454609"/>
                  </a:lnTo>
                  <a:lnTo>
                    <a:pt x="239877" y="486765"/>
                  </a:lnTo>
                  <a:lnTo>
                    <a:pt x="272034" y="516940"/>
                  </a:lnTo>
                  <a:lnTo>
                    <a:pt x="306057" y="545045"/>
                  </a:lnTo>
                  <a:lnTo>
                    <a:pt x="341845" y="570953"/>
                  </a:lnTo>
                  <a:lnTo>
                    <a:pt x="379298" y="594588"/>
                  </a:lnTo>
                  <a:lnTo>
                    <a:pt x="418325" y="615823"/>
                  </a:lnTo>
                  <a:lnTo>
                    <a:pt x="458800" y="634555"/>
                  </a:lnTo>
                  <a:lnTo>
                    <a:pt x="500621" y="650697"/>
                  </a:lnTo>
                  <a:lnTo>
                    <a:pt x="543699" y="664133"/>
                  </a:lnTo>
                  <a:lnTo>
                    <a:pt x="587933" y="674763"/>
                  </a:lnTo>
                  <a:lnTo>
                    <a:pt x="633196" y="682485"/>
                  </a:lnTo>
                  <a:lnTo>
                    <a:pt x="679411" y="687197"/>
                  </a:lnTo>
                  <a:lnTo>
                    <a:pt x="726452" y="688797"/>
                  </a:lnTo>
                  <a:lnTo>
                    <a:pt x="726452" y="681583"/>
                  </a:lnTo>
                  <a:close/>
                </a:path>
                <a:path w="727075" h="727075">
                  <a:moveTo>
                    <a:pt x="726452" y="643699"/>
                  </a:moveTo>
                  <a:lnTo>
                    <a:pt x="678522" y="641934"/>
                  </a:lnTo>
                  <a:lnTo>
                    <a:pt x="631520" y="636714"/>
                  </a:lnTo>
                  <a:lnTo>
                    <a:pt x="585597" y="628154"/>
                  </a:lnTo>
                  <a:lnTo>
                    <a:pt x="540867" y="616407"/>
                  </a:lnTo>
                  <a:lnTo>
                    <a:pt x="497459" y="601560"/>
                  </a:lnTo>
                  <a:lnTo>
                    <a:pt x="455485" y="583780"/>
                  </a:lnTo>
                  <a:lnTo>
                    <a:pt x="415086" y="563168"/>
                  </a:lnTo>
                  <a:lnTo>
                    <a:pt x="376389" y="539851"/>
                  </a:lnTo>
                  <a:lnTo>
                    <a:pt x="339509" y="513956"/>
                  </a:lnTo>
                  <a:lnTo>
                    <a:pt x="304571" y="485609"/>
                  </a:lnTo>
                  <a:lnTo>
                    <a:pt x="271716" y="454939"/>
                  </a:lnTo>
                  <a:lnTo>
                    <a:pt x="241058" y="422071"/>
                  </a:lnTo>
                  <a:lnTo>
                    <a:pt x="212712" y="387121"/>
                  </a:lnTo>
                  <a:lnTo>
                    <a:pt x="186829" y="350227"/>
                  </a:lnTo>
                  <a:lnTo>
                    <a:pt x="163512" y="311518"/>
                  </a:lnTo>
                  <a:lnTo>
                    <a:pt x="142900" y="271106"/>
                  </a:lnTo>
                  <a:lnTo>
                    <a:pt x="125120" y="229120"/>
                  </a:lnTo>
                  <a:lnTo>
                    <a:pt x="110286" y="185686"/>
                  </a:lnTo>
                  <a:lnTo>
                    <a:pt x="98526" y="140931"/>
                  </a:lnTo>
                  <a:lnTo>
                    <a:pt x="89979" y="94983"/>
                  </a:lnTo>
                  <a:lnTo>
                    <a:pt x="84747" y="47955"/>
                  </a:lnTo>
                  <a:lnTo>
                    <a:pt x="82981" y="0"/>
                  </a:lnTo>
                  <a:lnTo>
                    <a:pt x="75971" y="0"/>
                  </a:lnTo>
                  <a:lnTo>
                    <a:pt x="77762" y="48488"/>
                  </a:lnTo>
                  <a:lnTo>
                    <a:pt x="83045" y="96037"/>
                  </a:lnTo>
                  <a:lnTo>
                    <a:pt x="91681" y="142481"/>
                  </a:lnTo>
                  <a:lnTo>
                    <a:pt x="103568" y="187731"/>
                  </a:lnTo>
                  <a:lnTo>
                    <a:pt x="118554" y="231648"/>
                  </a:lnTo>
                  <a:lnTo>
                    <a:pt x="136537" y="274091"/>
                  </a:lnTo>
                  <a:lnTo>
                    <a:pt x="157365" y="314947"/>
                  </a:lnTo>
                  <a:lnTo>
                    <a:pt x="180936" y="354076"/>
                  </a:lnTo>
                  <a:lnTo>
                    <a:pt x="207098" y="391375"/>
                  </a:lnTo>
                  <a:lnTo>
                    <a:pt x="235737" y="426694"/>
                  </a:lnTo>
                  <a:lnTo>
                    <a:pt x="266738" y="459917"/>
                  </a:lnTo>
                  <a:lnTo>
                    <a:pt x="299948" y="490918"/>
                  </a:lnTo>
                  <a:lnTo>
                    <a:pt x="335254" y="519569"/>
                  </a:lnTo>
                  <a:lnTo>
                    <a:pt x="372541" y="545744"/>
                  </a:lnTo>
                  <a:lnTo>
                    <a:pt x="411670" y="569302"/>
                  </a:lnTo>
                  <a:lnTo>
                    <a:pt x="452501" y="590143"/>
                  </a:lnTo>
                  <a:lnTo>
                    <a:pt x="494931" y="608126"/>
                  </a:lnTo>
                  <a:lnTo>
                    <a:pt x="538822" y="623112"/>
                  </a:lnTo>
                  <a:lnTo>
                    <a:pt x="584047" y="635000"/>
                  </a:lnTo>
                  <a:lnTo>
                    <a:pt x="630478" y="643636"/>
                  </a:lnTo>
                  <a:lnTo>
                    <a:pt x="677989" y="648919"/>
                  </a:lnTo>
                  <a:lnTo>
                    <a:pt x="726452" y="650709"/>
                  </a:lnTo>
                  <a:lnTo>
                    <a:pt x="726452" y="643699"/>
                  </a:lnTo>
                  <a:close/>
                </a:path>
                <a:path w="727075" h="727075">
                  <a:moveTo>
                    <a:pt x="726452" y="605586"/>
                  </a:moveTo>
                  <a:lnTo>
                    <a:pt x="679234" y="603770"/>
                  </a:lnTo>
                  <a:lnTo>
                    <a:pt x="632993" y="598373"/>
                  </a:lnTo>
                  <a:lnTo>
                    <a:pt x="587857" y="589572"/>
                  </a:lnTo>
                  <a:lnTo>
                    <a:pt x="543979" y="577469"/>
                  </a:lnTo>
                  <a:lnTo>
                    <a:pt x="501484" y="562203"/>
                  </a:lnTo>
                  <a:lnTo>
                    <a:pt x="460514" y="543941"/>
                  </a:lnTo>
                  <a:lnTo>
                    <a:pt x="421208" y="522782"/>
                  </a:lnTo>
                  <a:lnTo>
                    <a:pt x="383692" y="498881"/>
                  </a:lnTo>
                  <a:lnTo>
                    <a:pt x="348107" y="472363"/>
                  </a:lnTo>
                  <a:lnTo>
                    <a:pt x="314591" y="443382"/>
                  </a:lnTo>
                  <a:lnTo>
                    <a:pt x="283260" y="412051"/>
                  </a:lnTo>
                  <a:lnTo>
                    <a:pt x="254279" y="378523"/>
                  </a:lnTo>
                  <a:lnTo>
                    <a:pt x="227774" y="342925"/>
                  </a:lnTo>
                  <a:lnTo>
                    <a:pt x="203885" y="305396"/>
                  </a:lnTo>
                  <a:lnTo>
                    <a:pt x="182727" y="266065"/>
                  </a:lnTo>
                  <a:lnTo>
                    <a:pt x="164452" y="225082"/>
                  </a:lnTo>
                  <a:lnTo>
                    <a:pt x="149199" y="182575"/>
                  </a:lnTo>
                  <a:lnTo>
                    <a:pt x="137096" y="138671"/>
                  </a:lnTo>
                  <a:lnTo>
                    <a:pt x="128295" y="93522"/>
                  </a:lnTo>
                  <a:lnTo>
                    <a:pt x="122897" y="47244"/>
                  </a:lnTo>
                  <a:lnTo>
                    <a:pt x="121081" y="0"/>
                  </a:lnTo>
                  <a:lnTo>
                    <a:pt x="114071" y="0"/>
                  </a:lnTo>
                  <a:lnTo>
                    <a:pt x="115912" y="47802"/>
                  </a:lnTo>
                  <a:lnTo>
                    <a:pt x="121361" y="94615"/>
                  </a:lnTo>
                  <a:lnTo>
                    <a:pt x="130276" y="140296"/>
                  </a:lnTo>
                  <a:lnTo>
                    <a:pt x="142519" y="184708"/>
                  </a:lnTo>
                  <a:lnTo>
                    <a:pt x="157937" y="227723"/>
                  </a:lnTo>
                  <a:lnTo>
                    <a:pt x="176415" y="269176"/>
                  </a:lnTo>
                  <a:lnTo>
                    <a:pt x="197815" y="308965"/>
                  </a:lnTo>
                  <a:lnTo>
                    <a:pt x="221983" y="346925"/>
                  </a:lnTo>
                  <a:lnTo>
                    <a:pt x="248793" y="382930"/>
                  </a:lnTo>
                  <a:lnTo>
                    <a:pt x="278104" y="416852"/>
                  </a:lnTo>
                  <a:lnTo>
                    <a:pt x="309791" y="448538"/>
                  </a:lnTo>
                  <a:lnTo>
                    <a:pt x="343700" y="477850"/>
                  </a:lnTo>
                  <a:lnTo>
                    <a:pt x="379691" y="504672"/>
                  </a:lnTo>
                  <a:lnTo>
                    <a:pt x="417639" y="528840"/>
                  </a:lnTo>
                  <a:lnTo>
                    <a:pt x="457403" y="550240"/>
                  </a:lnTo>
                  <a:lnTo>
                    <a:pt x="498856" y="568718"/>
                  </a:lnTo>
                  <a:lnTo>
                    <a:pt x="541845" y="584149"/>
                  </a:lnTo>
                  <a:lnTo>
                    <a:pt x="586232" y="596392"/>
                  </a:lnTo>
                  <a:lnTo>
                    <a:pt x="631888" y="605294"/>
                  </a:lnTo>
                  <a:lnTo>
                    <a:pt x="678675" y="610743"/>
                  </a:lnTo>
                  <a:lnTo>
                    <a:pt x="726452" y="612597"/>
                  </a:lnTo>
                  <a:lnTo>
                    <a:pt x="726452" y="605586"/>
                  </a:lnTo>
                  <a:close/>
                </a:path>
                <a:path w="727075" h="727075">
                  <a:moveTo>
                    <a:pt x="726452" y="567499"/>
                  </a:moveTo>
                  <a:lnTo>
                    <a:pt x="677595" y="565416"/>
                  </a:lnTo>
                  <a:lnTo>
                    <a:pt x="629881" y="559269"/>
                  </a:lnTo>
                  <a:lnTo>
                    <a:pt x="583463" y="549236"/>
                  </a:lnTo>
                  <a:lnTo>
                    <a:pt x="538543" y="535482"/>
                  </a:lnTo>
                  <a:lnTo>
                    <a:pt x="495261" y="518185"/>
                  </a:lnTo>
                  <a:lnTo>
                    <a:pt x="453809" y="497509"/>
                  </a:lnTo>
                  <a:lnTo>
                    <a:pt x="414350" y="473633"/>
                  </a:lnTo>
                  <a:lnTo>
                    <a:pt x="377063" y="446735"/>
                  </a:lnTo>
                  <a:lnTo>
                    <a:pt x="342112" y="416979"/>
                  </a:lnTo>
                  <a:lnTo>
                    <a:pt x="309676" y="384530"/>
                  </a:lnTo>
                  <a:lnTo>
                    <a:pt x="279920" y="349567"/>
                  </a:lnTo>
                  <a:lnTo>
                    <a:pt x="253034" y="312267"/>
                  </a:lnTo>
                  <a:lnTo>
                    <a:pt x="229158" y="272796"/>
                  </a:lnTo>
                  <a:lnTo>
                    <a:pt x="208495" y="231330"/>
                  </a:lnTo>
                  <a:lnTo>
                    <a:pt x="191198" y="188023"/>
                  </a:lnTo>
                  <a:lnTo>
                    <a:pt x="177444" y="143065"/>
                  </a:lnTo>
                  <a:lnTo>
                    <a:pt x="167411" y="96634"/>
                  </a:lnTo>
                  <a:lnTo>
                    <a:pt x="161264" y="48882"/>
                  </a:lnTo>
                  <a:lnTo>
                    <a:pt x="159169" y="0"/>
                  </a:lnTo>
                  <a:lnTo>
                    <a:pt x="151942" y="0"/>
                  </a:lnTo>
                  <a:lnTo>
                    <a:pt x="153860" y="47053"/>
                  </a:lnTo>
                  <a:lnTo>
                    <a:pt x="159486" y="93078"/>
                  </a:lnTo>
                  <a:lnTo>
                    <a:pt x="168681" y="137909"/>
                  </a:lnTo>
                  <a:lnTo>
                    <a:pt x="181305" y="181419"/>
                  </a:lnTo>
                  <a:lnTo>
                    <a:pt x="197192" y="223456"/>
                  </a:lnTo>
                  <a:lnTo>
                    <a:pt x="216204" y="263855"/>
                  </a:lnTo>
                  <a:lnTo>
                    <a:pt x="238188" y="302475"/>
                  </a:lnTo>
                  <a:lnTo>
                    <a:pt x="262991" y="339166"/>
                  </a:lnTo>
                  <a:lnTo>
                    <a:pt x="290474" y="373773"/>
                  </a:lnTo>
                  <a:lnTo>
                    <a:pt x="320484" y="406158"/>
                  </a:lnTo>
                  <a:lnTo>
                    <a:pt x="352856" y="436168"/>
                  </a:lnTo>
                  <a:lnTo>
                    <a:pt x="387464" y="463651"/>
                  </a:lnTo>
                  <a:lnTo>
                    <a:pt x="424141" y="488467"/>
                  </a:lnTo>
                  <a:lnTo>
                    <a:pt x="462749" y="510451"/>
                  </a:lnTo>
                  <a:lnTo>
                    <a:pt x="503123" y="529463"/>
                  </a:lnTo>
                  <a:lnTo>
                    <a:pt x="545134" y="545363"/>
                  </a:lnTo>
                  <a:lnTo>
                    <a:pt x="588619" y="557974"/>
                  </a:lnTo>
                  <a:lnTo>
                    <a:pt x="633437" y="567169"/>
                  </a:lnTo>
                  <a:lnTo>
                    <a:pt x="679424" y="572808"/>
                  </a:lnTo>
                  <a:lnTo>
                    <a:pt x="726452" y="574713"/>
                  </a:lnTo>
                  <a:lnTo>
                    <a:pt x="726452" y="567499"/>
                  </a:lnTo>
                  <a:close/>
                </a:path>
                <a:path w="727075" h="727075">
                  <a:moveTo>
                    <a:pt x="726452" y="529386"/>
                  </a:moveTo>
                  <a:lnTo>
                    <a:pt x="678383" y="527227"/>
                  </a:lnTo>
                  <a:lnTo>
                    <a:pt x="631494" y="520839"/>
                  </a:lnTo>
                  <a:lnTo>
                    <a:pt x="585990" y="510451"/>
                  </a:lnTo>
                  <a:lnTo>
                    <a:pt x="542061" y="496214"/>
                  </a:lnTo>
                  <a:lnTo>
                    <a:pt x="499872" y="478332"/>
                  </a:lnTo>
                  <a:lnTo>
                    <a:pt x="459638" y="456996"/>
                  </a:lnTo>
                  <a:lnTo>
                    <a:pt x="421538" y="432396"/>
                  </a:lnTo>
                  <a:lnTo>
                    <a:pt x="385762" y="404710"/>
                  </a:lnTo>
                  <a:lnTo>
                    <a:pt x="352501" y="374142"/>
                  </a:lnTo>
                  <a:lnTo>
                    <a:pt x="321932" y="340868"/>
                  </a:lnTo>
                  <a:lnTo>
                    <a:pt x="294259" y="305079"/>
                  </a:lnTo>
                  <a:lnTo>
                    <a:pt x="269659" y="266966"/>
                  </a:lnTo>
                  <a:lnTo>
                    <a:pt x="248323" y="226707"/>
                  </a:lnTo>
                  <a:lnTo>
                    <a:pt x="230454" y="184518"/>
                  </a:lnTo>
                  <a:lnTo>
                    <a:pt x="216217" y="140550"/>
                  </a:lnTo>
                  <a:lnTo>
                    <a:pt x="205816" y="95021"/>
                  </a:lnTo>
                  <a:lnTo>
                    <a:pt x="199440" y="48107"/>
                  </a:lnTo>
                  <a:lnTo>
                    <a:pt x="197269" y="0"/>
                  </a:lnTo>
                  <a:lnTo>
                    <a:pt x="190042" y="0"/>
                  </a:lnTo>
                  <a:lnTo>
                    <a:pt x="192239" y="48755"/>
                  </a:lnTo>
                  <a:lnTo>
                    <a:pt x="198704" y="96304"/>
                  </a:lnTo>
                  <a:lnTo>
                    <a:pt x="209257" y="142455"/>
                  </a:lnTo>
                  <a:lnTo>
                    <a:pt x="223685" y="187020"/>
                  </a:lnTo>
                  <a:lnTo>
                    <a:pt x="241808" y="229793"/>
                  </a:lnTo>
                  <a:lnTo>
                    <a:pt x="263436" y="270586"/>
                  </a:lnTo>
                  <a:lnTo>
                    <a:pt x="288366" y="309232"/>
                  </a:lnTo>
                  <a:lnTo>
                    <a:pt x="316420" y="345503"/>
                  </a:lnTo>
                  <a:lnTo>
                    <a:pt x="347408" y="379234"/>
                  </a:lnTo>
                  <a:lnTo>
                    <a:pt x="381127" y="410235"/>
                  </a:lnTo>
                  <a:lnTo>
                    <a:pt x="417398" y="438289"/>
                  </a:lnTo>
                  <a:lnTo>
                    <a:pt x="456018" y="463232"/>
                  </a:lnTo>
                  <a:lnTo>
                    <a:pt x="496798" y="484860"/>
                  </a:lnTo>
                  <a:lnTo>
                    <a:pt x="539559" y="502996"/>
                  </a:lnTo>
                  <a:lnTo>
                    <a:pt x="584085" y="517423"/>
                  </a:lnTo>
                  <a:lnTo>
                    <a:pt x="630212" y="527964"/>
                  </a:lnTo>
                  <a:lnTo>
                    <a:pt x="677722" y="534428"/>
                  </a:lnTo>
                  <a:lnTo>
                    <a:pt x="726452" y="536625"/>
                  </a:lnTo>
                  <a:lnTo>
                    <a:pt x="726452" y="529386"/>
                  </a:lnTo>
                  <a:close/>
                </a:path>
                <a:path w="727075" h="727075">
                  <a:moveTo>
                    <a:pt x="726452" y="491540"/>
                  </a:moveTo>
                  <a:lnTo>
                    <a:pt x="679221" y="489280"/>
                  </a:lnTo>
                  <a:lnTo>
                    <a:pt x="633234" y="482650"/>
                  </a:lnTo>
                  <a:lnTo>
                    <a:pt x="588708" y="471855"/>
                  </a:lnTo>
                  <a:lnTo>
                    <a:pt x="545858" y="457098"/>
                  </a:lnTo>
                  <a:lnTo>
                    <a:pt x="504888" y="438607"/>
                  </a:lnTo>
                  <a:lnTo>
                    <a:pt x="465988" y="416560"/>
                  </a:lnTo>
                  <a:lnTo>
                    <a:pt x="429387" y="391185"/>
                  </a:lnTo>
                  <a:lnTo>
                    <a:pt x="395287" y="362686"/>
                  </a:lnTo>
                  <a:lnTo>
                    <a:pt x="363893" y="331266"/>
                  </a:lnTo>
                  <a:lnTo>
                    <a:pt x="335419" y="297154"/>
                  </a:lnTo>
                  <a:lnTo>
                    <a:pt x="310057" y="260527"/>
                  </a:lnTo>
                  <a:lnTo>
                    <a:pt x="288036" y="221615"/>
                  </a:lnTo>
                  <a:lnTo>
                    <a:pt x="269557" y="180619"/>
                  </a:lnTo>
                  <a:lnTo>
                    <a:pt x="254812" y="137756"/>
                  </a:lnTo>
                  <a:lnTo>
                    <a:pt x="244030" y="93218"/>
                  </a:lnTo>
                  <a:lnTo>
                    <a:pt x="237401" y="47231"/>
                  </a:lnTo>
                  <a:lnTo>
                    <a:pt x="235153" y="0"/>
                  </a:lnTo>
                  <a:lnTo>
                    <a:pt x="228142" y="0"/>
                  </a:lnTo>
                  <a:lnTo>
                    <a:pt x="230428" y="47917"/>
                  </a:lnTo>
                  <a:lnTo>
                    <a:pt x="237147" y="94576"/>
                  </a:lnTo>
                  <a:lnTo>
                    <a:pt x="248094" y="139750"/>
                  </a:lnTo>
                  <a:lnTo>
                    <a:pt x="263055" y="183235"/>
                  </a:lnTo>
                  <a:lnTo>
                    <a:pt x="281813" y="224815"/>
                  </a:lnTo>
                  <a:lnTo>
                    <a:pt x="304152" y="264274"/>
                  </a:lnTo>
                  <a:lnTo>
                    <a:pt x="329882" y="301421"/>
                  </a:lnTo>
                  <a:lnTo>
                    <a:pt x="358775" y="336029"/>
                  </a:lnTo>
                  <a:lnTo>
                    <a:pt x="390613" y="367880"/>
                  </a:lnTo>
                  <a:lnTo>
                    <a:pt x="425208" y="396786"/>
                  </a:lnTo>
                  <a:lnTo>
                    <a:pt x="462330" y="422516"/>
                  </a:lnTo>
                  <a:lnTo>
                    <a:pt x="501777" y="444868"/>
                  </a:lnTo>
                  <a:lnTo>
                    <a:pt x="543331" y="463626"/>
                  </a:lnTo>
                  <a:lnTo>
                    <a:pt x="586790" y="478586"/>
                  </a:lnTo>
                  <a:lnTo>
                    <a:pt x="631939" y="489534"/>
                  </a:lnTo>
                  <a:lnTo>
                    <a:pt x="678561" y="496252"/>
                  </a:lnTo>
                  <a:lnTo>
                    <a:pt x="726452" y="498538"/>
                  </a:lnTo>
                  <a:lnTo>
                    <a:pt x="726452" y="491540"/>
                  </a:lnTo>
                  <a:close/>
                </a:path>
                <a:path w="727075" h="727075">
                  <a:moveTo>
                    <a:pt x="726452" y="453428"/>
                  </a:moveTo>
                  <a:lnTo>
                    <a:pt x="680199" y="451078"/>
                  </a:lnTo>
                  <a:lnTo>
                    <a:pt x="635254" y="444195"/>
                  </a:lnTo>
                  <a:lnTo>
                    <a:pt x="591858" y="433006"/>
                  </a:lnTo>
                  <a:lnTo>
                    <a:pt x="550252" y="417741"/>
                  </a:lnTo>
                  <a:lnTo>
                    <a:pt x="510641" y="398614"/>
                  </a:lnTo>
                  <a:lnTo>
                    <a:pt x="473278" y="375881"/>
                  </a:lnTo>
                  <a:lnTo>
                    <a:pt x="438365" y="349758"/>
                  </a:lnTo>
                  <a:lnTo>
                    <a:pt x="406171" y="320471"/>
                  </a:lnTo>
                  <a:lnTo>
                    <a:pt x="376885" y="288251"/>
                  </a:lnTo>
                  <a:lnTo>
                    <a:pt x="350774" y="253339"/>
                  </a:lnTo>
                  <a:lnTo>
                    <a:pt x="328041" y="215950"/>
                  </a:lnTo>
                  <a:lnTo>
                    <a:pt x="308927" y="176326"/>
                  </a:lnTo>
                  <a:lnTo>
                    <a:pt x="293662" y="134683"/>
                  </a:lnTo>
                  <a:lnTo>
                    <a:pt x="282473" y="91262"/>
                  </a:lnTo>
                  <a:lnTo>
                    <a:pt x="275590" y="46291"/>
                  </a:lnTo>
                  <a:lnTo>
                    <a:pt x="273240" y="0"/>
                  </a:lnTo>
                  <a:lnTo>
                    <a:pt x="266242" y="0"/>
                  </a:lnTo>
                  <a:lnTo>
                    <a:pt x="268617" y="47015"/>
                  </a:lnTo>
                  <a:lnTo>
                    <a:pt x="275602" y="92697"/>
                  </a:lnTo>
                  <a:lnTo>
                    <a:pt x="286969" y="136791"/>
                  </a:lnTo>
                  <a:lnTo>
                    <a:pt x="302463" y="179082"/>
                  </a:lnTo>
                  <a:lnTo>
                    <a:pt x="321868" y="219329"/>
                  </a:lnTo>
                  <a:lnTo>
                    <a:pt x="344944" y="257289"/>
                  </a:lnTo>
                  <a:lnTo>
                    <a:pt x="371462" y="292747"/>
                  </a:lnTo>
                  <a:lnTo>
                    <a:pt x="401193" y="325450"/>
                  </a:lnTo>
                  <a:lnTo>
                    <a:pt x="433882" y="355180"/>
                  </a:lnTo>
                  <a:lnTo>
                    <a:pt x="469328" y="381711"/>
                  </a:lnTo>
                  <a:lnTo>
                    <a:pt x="507276" y="404799"/>
                  </a:lnTo>
                  <a:lnTo>
                    <a:pt x="547497" y="424205"/>
                  </a:lnTo>
                  <a:lnTo>
                    <a:pt x="589749" y="439699"/>
                  </a:lnTo>
                  <a:lnTo>
                    <a:pt x="633818" y="451065"/>
                  </a:lnTo>
                  <a:lnTo>
                    <a:pt x="679462" y="458050"/>
                  </a:lnTo>
                  <a:lnTo>
                    <a:pt x="726452" y="460425"/>
                  </a:lnTo>
                  <a:lnTo>
                    <a:pt x="726452" y="453428"/>
                  </a:lnTo>
                  <a:close/>
                </a:path>
                <a:path w="727075" h="727075">
                  <a:moveTo>
                    <a:pt x="726452" y="415340"/>
                  </a:moveTo>
                  <a:lnTo>
                    <a:pt x="678129" y="412534"/>
                  </a:lnTo>
                  <a:lnTo>
                    <a:pt x="631418" y="404355"/>
                  </a:lnTo>
                  <a:lnTo>
                    <a:pt x="586638" y="391083"/>
                  </a:lnTo>
                  <a:lnTo>
                    <a:pt x="544093" y="373062"/>
                  </a:lnTo>
                  <a:lnTo>
                    <a:pt x="504113" y="350583"/>
                  </a:lnTo>
                  <a:lnTo>
                    <a:pt x="467017" y="323977"/>
                  </a:lnTo>
                  <a:lnTo>
                    <a:pt x="433095" y="293547"/>
                  </a:lnTo>
                  <a:lnTo>
                    <a:pt x="402678" y="259613"/>
                  </a:lnTo>
                  <a:lnTo>
                    <a:pt x="376085" y="222491"/>
                  </a:lnTo>
                  <a:lnTo>
                    <a:pt x="353606" y="182486"/>
                  </a:lnTo>
                  <a:lnTo>
                    <a:pt x="335584" y="139928"/>
                  </a:lnTo>
                  <a:lnTo>
                    <a:pt x="322326" y="95110"/>
                  </a:lnTo>
                  <a:lnTo>
                    <a:pt x="314134" y="48361"/>
                  </a:lnTo>
                  <a:lnTo>
                    <a:pt x="311340" y="0"/>
                  </a:lnTo>
                  <a:lnTo>
                    <a:pt x="304101" y="0"/>
                  </a:lnTo>
                  <a:lnTo>
                    <a:pt x="306946" y="49199"/>
                  </a:lnTo>
                  <a:lnTo>
                    <a:pt x="315277" y="96748"/>
                  </a:lnTo>
                  <a:lnTo>
                    <a:pt x="328777" y="142341"/>
                  </a:lnTo>
                  <a:lnTo>
                    <a:pt x="347116" y="185648"/>
                  </a:lnTo>
                  <a:lnTo>
                    <a:pt x="369989" y="226339"/>
                  </a:lnTo>
                  <a:lnTo>
                    <a:pt x="397052" y="264109"/>
                  </a:lnTo>
                  <a:lnTo>
                    <a:pt x="428002" y="298627"/>
                  </a:lnTo>
                  <a:lnTo>
                    <a:pt x="462508" y="329590"/>
                  </a:lnTo>
                  <a:lnTo>
                    <a:pt x="500265" y="356654"/>
                  </a:lnTo>
                  <a:lnTo>
                    <a:pt x="540943" y="379526"/>
                  </a:lnTo>
                  <a:lnTo>
                    <a:pt x="584212" y="397865"/>
                  </a:lnTo>
                  <a:lnTo>
                    <a:pt x="629767" y="411365"/>
                  </a:lnTo>
                  <a:lnTo>
                    <a:pt x="677291" y="419696"/>
                  </a:lnTo>
                  <a:lnTo>
                    <a:pt x="726452" y="422554"/>
                  </a:lnTo>
                  <a:lnTo>
                    <a:pt x="726452" y="415340"/>
                  </a:lnTo>
                  <a:close/>
                </a:path>
                <a:path w="727075" h="727075">
                  <a:moveTo>
                    <a:pt x="726452" y="377456"/>
                  </a:moveTo>
                  <a:lnTo>
                    <a:pt x="679246" y="374510"/>
                  </a:lnTo>
                  <a:lnTo>
                    <a:pt x="633755" y="365899"/>
                  </a:lnTo>
                  <a:lnTo>
                    <a:pt x="590346" y="351993"/>
                  </a:lnTo>
                  <a:lnTo>
                    <a:pt x="549363" y="333146"/>
                  </a:lnTo>
                  <a:lnTo>
                    <a:pt x="511187" y="309702"/>
                  </a:lnTo>
                  <a:lnTo>
                    <a:pt x="476148" y="282028"/>
                  </a:lnTo>
                  <a:lnTo>
                    <a:pt x="444627" y="250494"/>
                  </a:lnTo>
                  <a:lnTo>
                    <a:pt x="416966" y="215442"/>
                  </a:lnTo>
                  <a:lnTo>
                    <a:pt x="393534" y="177241"/>
                  </a:lnTo>
                  <a:lnTo>
                    <a:pt x="374688" y="136232"/>
                  </a:lnTo>
                  <a:lnTo>
                    <a:pt x="360781" y="92786"/>
                  </a:lnTo>
                  <a:lnTo>
                    <a:pt x="352171" y="47244"/>
                  </a:lnTo>
                  <a:lnTo>
                    <a:pt x="349224" y="0"/>
                  </a:lnTo>
                  <a:lnTo>
                    <a:pt x="342214" y="0"/>
                  </a:lnTo>
                  <a:lnTo>
                    <a:pt x="345224" y="48145"/>
                  </a:lnTo>
                  <a:lnTo>
                    <a:pt x="353987" y="94526"/>
                  </a:lnTo>
                  <a:lnTo>
                    <a:pt x="368147" y="138785"/>
                  </a:lnTo>
                  <a:lnTo>
                    <a:pt x="387337" y="180555"/>
                  </a:lnTo>
                  <a:lnTo>
                    <a:pt x="411200" y="219481"/>
                  </a:lnTo>
                  <a:lnTo>
                    <a:pt x="439369" y="255181"/>
                  </a:lnTo>
                  <a:lnTo>
                    <a:pt x="471474" y="287299"/>
                  </a:lnTo>
                  <a:lnTo>
                    <a:pt x="507149" y="315468"/>
                  </a:lnTo>
                  <a:lnTo>
                    <a:pt x="546049" y="339344"/>
                  </a:lnTo>
                  <a:lnTo>
                    <a:pt x="587781" y="358533"/>
                  </a:lnTo>
                  <a:lnTo>
                    <a:pt x="632015" y="372694"/>
                  </a:lnTo>
                  <a:lnTo>
                    <a:pt x="678357" y="381457"/>
                  </a:lnTo>
                  <a:lnTo>
                    <a:pt x="726452" y="384467"/>
                  </a:lnTo>
                  <a:lnTo>
                    <a:pt x="726452" y="377456"/>
                  </a:lnTo>
                  <a:close/>
                </a:path>
                <a:path w="727075" h="727075">
                  <a:moveTo>
                    <a:pt x="726452" y="339369"/>
                  </a:moveTo>
                  <a:lnTo>
                    <a:pt x="680554" y="336270"/>
                  </a:lnTo>
                  <a:lnTo>
                    <a:pt x="636485" y="327215"/>
                  </a:lnTo>
                  <a:lnTo>
                    <a:pt x="594677" y="312635"/>
                  </a:lnTo>
                  <a:lnTo>
                    <a:pt x="555523" y="292938"/>
                  </a:lnTo>
                  <a:lnTo>
                    <a:pt x="519442" y="268516"/>
                  </a:lnTo>
                  <a:lnTo>
                    <a:pt x="486854" y="239801"/>
                  </a:lnTo>
                  <a:lnTo>
                    <a:pt x="458139" y="207187"/>
                  </a:lnTo>
                  <a:lnTo>
                    <a:pt x="433730" y="171081"/>
                  </a:lnTo>
                  <a:lnTo>
                    <a:pt x="414032" y="131902"/>
                  </a:lnTo>
                  <a:lnTo>
                    <a:pt x="399453" y="90055"/>
                  </a:lnTo>
                  <a:lnTo>
                    <a:pt x="390410" y="45948"/>
                  </a:lnTo>
                  <a:lnTo>
                    <a:pt x="387311" y="0"/>
                  </a:lnTo>
                  <a:lnTo>
                    <a:pt x="380301" y="0"/>
                  </a:lnTo>
                  <a:lnTo>
                    <a:pt x="383476" y="46913"/>
                  </a:lnTo>
                  <a:lnTo>
                    <a:pt x="392696" y="91948"/>
                  </a:lnTo>
                  <a:lnTo>
                    <a:pt x="407568" y="134658"/>
                  </a:lnTo>
                  <a:lnTo>
                    <a:pt x="427672" y="174650"/>
                  </a:lnTo>
                  <a:lnTo>
                    <a:pt x="452577" y="211493"/>
                  </a:lnTo>
                  <a:lnTo>
                    <a:pt x="481863" y="244779"/>
                  </a:lnTo>
                  <a:lnTo>
                    <a:pt x="515137" y="274091"/>
                  </a:lnTo>
                  <a:lnTo>
                    <a:pt x="551954" y="298996"/>
                  </a:lnTo>
                  <a:lnTo>
                    <a:pt x="591921" y="319100"/>
                  </a:lnTo>
                  <a:lnTo>
                    <a:pt x="634606" y="333984"/>
                  </a:lnTo>
                  <a:lnTo>
                    <a:pt x="679589" y="343204"/>
                  </a:lnTo>
                  <a:lnTo>
                    <a:pt x="726452" y="346379"/>
                  </a:lnTo>
                  <a:lnTo>
                    <a:pt x="726452" y="339369"/>
                  </a:lnTo>
                  <a:close/>
                </a:path>
                <a:path w="727075" h="727075">
                  <a:moveTo>
                    <a:pt x="726452" y="301256"/>
                  </a:moveTo>
                  <a:lnTo>
                    <a:pt x="677697" y="297307"/>
                  </a:lnTo>
                  <a:lnTo>
                    <a:pt x="631418" y="285877"/>
                  </a:lnTo>
                  <a:lnTo>
                    <a:pt x="588251" y="267589"/>
                  </a:lnTo>
                  <a:lnTo>
                    <a:pt x="548805" y="243078"/>
                  </a:lnTo>
                  <a:lnTo>
                    <a:pt x="513702" y="212940"/>
                  </a:lnTo>
                  <a:lnTo>
                    <a:pt x="483590" y="177825"/>
                  </a:lnTo>
                  <a:lnTo>
                    <a:pt x="459079" y="138353"/>
                  </a:lnTo>
                  <a:lnTo>
                    <a:pt x="440791" y="95135"/>
                  </a:lnTo>
                  <a:lnTo>
                    <a:pt x="429374" y="48806"/>
                  </a:lnTo>
                  <a:lnTo>
                    <a:pt x="425424" y="0"/>
                  </a:lnTo>
                  <a:lnTo>
                    <a:pt x="418185" y="0"/>
                  </a:lnTo>
                  <a:lnTo>
                    <a:pt x="421538" y="45478"/>
                  </a:lnTo>
                  <a:lnTo>
                    <a:pt x="431279" y="88925"/>
                  </a:lnTo>
                  <a:lnTo>
                    <a:pt x="446925" y="129844"/>
                  </a:lnTo>
                  <a:lnTo>
                    <a:pt x="467995" y="167767"/>
                  </a:lnTo>
                  <a:lnTo>
                    <a:pt x="493991" y="202196"/>
                  </a:lnTo>
                  <a:lnTo>
                    <a:pt x="524433" y="232664"/>
                  </a:lnTo>
                  <a:lnTo>
                    <a:pt x="558850" y="258673"/>
                  </a:lnTo>
                  <a:lnTo>
                    <a:pt x="596747" y="279742"/>
                  </a:lnTo>
                  <a:lnTo>
                    <a:pt x="637628" y="295402"/>
                  </a:lnTo>
                  <a:lnTo>
                    <a:pt x="681024" y="305142"/>
                  </a:lnTo>
                  <a:lnTo>
                    <a:pt x="726452" y="308495"/>
                  </a:lnTo>
                  <a:lnTo>
                    <a:pt x="726452" y="301256"/>
                  </a:lnTo>
                  <a:close/>
                </a:path>
                <a:path w="727075" h="727075">
                  <a:moveTo>
                    <a:pt x="726452" y="263169"/>
                  </a:moveTo>
                  <a:lnTo>
                    <a:pt x="679259" y="258914"/>
                  </a:lnTo>
                  <a:lnTo>
                    <a:pt x="634822" y="246684"/>
                  </a:lnTo>
                  <a:lnTo>
                    <a:pt x="593864" y="227190"/>
                  </a:lnTo>
                  <a:lnTo>
                    <a:pt x="557161" y="201206"/>
                  </a:lnTo>
                  <a:lnTo>
                    <a:pt x="525449" y="169481"/>
                  </a:lnTo>
                  <a:lnTo>
                    <a:pt x="499465" y="132740"/>
                  </a:lnTo>
                  <a:lnTo>
                    <a:pt x="479983" y="91744"/>
                  </a:lnTo>
                  <a:lnTo>
                    <a:pt x="467753" y="47256"/>
                  </a:lnTo>
                  <a:lnTo>
                    <a:pt x="463499" y="0"/>
                  </a:lnTo>
                  <a:lnTo>
                    <a:pt x="456298" y="0"/>
                  </a:lnTo>
                  <a:lnTo>
                    <a:pt x="460654" y="48539"/>
                  </a:lnTo>
                  <a:lnTo>
                    <a:pt x="473240" y="94246"/>
                  </a:lnTo>
                  <a:lnTo>
                    <a:pt x="493255" y="136359"/>
                  </a:lnTo>
                  <a:lnTo>
                    <a:pt x="519938" y="174117"/>
                  </a:lnTo>
                  <a:lnTo>
                    <a:pt x="552526" y="206717"/>
                  </a:lnTo>
                  <a:lnTo>
                    <a:pt x="590245" y="233426"/>
                  </a:lnTo>
                  <a:lnTo>
                    <a:pt x="632320" y="253453"/>
                  </a:lnTo>
                  <a:lnTo>
                    <a:pt x="677976" y="266026"/>
                  </a:lnTo>
                  <a:lnTo>
                    <a:pt x="726452" y="270395"/>
                  </a:lnTo>
                  <a:lnTo>
                    <a:pt x="726452" y="263169"/>
                  </a:lnTo>
                  <a:close/>
                </a:path>
              </a:pathLst>
            </a:custGeom>
            <a:solidFill>
              <a:srgbClr val="FBDC0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endParaRPr>
            </a:p>
          </p:txBody>
        </p:sp>
        <p:pic>
          <p:nvPicPr>
            <p:cNvPr id="15" name="object 11">
              <a:extLst>
                <a:ext uri="{FF2B5EF4-FFF2-40B4-BE49-F238E27FC236}">
                  <a16:creationId xmlns:a16="http://schemas.microsoft.com/office/drawing/2014/main" id="{A7CA75C1-74A9-47F5-A4D7-F2CF8C5FCFC3}"/>
                </a:ext>
              </a:extLst>
            </p:cNvPr>
            <p:cNvPicPr/>
            <p:nvPr/>
          </p:nvPicPr>
          <p:blipFill>
            <a:blip r:embed="rId4" cstate="print"/>
            <a:stretch>
              <a:fillRect/>
            </a:stretch>
          </p:blipFill>
          <p:spPr>
            <a:xfrm>
              <a:off x="1283007" y="333756"/>
              <a:ext cx="232070" cy="232301"/>
            </a:xfrm>
            <a:prstGeom prst="rect">
              <a:avLst/>
            </a:prstGeom>
          </p:spPr>
        </p:pic>
      </p:grpSp>
      <p:sp>
        <p:nvSpPr>
          <p:cNvPr id="17" name="object 8">
            <a:extLst>
              <a:ext uri="{FF2B5EF4-FFF2-40B4-BE49-F238E27FC236}">
                <a16:creationId xmlns:a16="http://schemas.microsoft.com/office/drawing/2014/main" id="{70E88D8A-A2CA-4994-8F1A-652D0C9DF453}"/>
              </a:ext>
            </a:extLst>
          </p:cNvPr>
          <p:cNvSpPr txBox="1"/>
          <p:nvPr/>
        </p:nvSpPr>
        <p:spPr>
          <a:xfrm>
            <a:off x="1113372" y="370009"/>
            <a:ext cx="6854971" cy="367408"/>
          </a:xfrm>
          <a:prstGeom prst="rect">
            <a:avLst/>
          </a:prstGeom>
        </p:spPr>
        <p:txBody>
          <a:bodyPr vert="horz" wrap="square" lIns="0" tIns="13335" rIns="0" bIns="0" rtlCol="0">
            <a:spAutoFit/>
          </a:bodyPr>
          <a:lstStyle/>
          <a:p>
            <a:pPr marL="12700" marR="0" lvl="0" indent="0" defTabSz="914400" rtl="0" eaLnBrk="1" fontAlgn="auto" latinLnBrk="0" hangingPunct="1">
              <a:lnSpc>
                <a:spcPct val="100000"/>
              </a:lnSpc>
              <a:spcBef>
                <a:spcPts val="105"/>
              </a:spcBef>
              <a:spcAft>
                <a:spcPts val="0"/>
              </a:spcAft>
              <a:buClrTx/>
              <a:buSzTx/>
              <a:buFontTx/>
              <a:buNone/>
              <a:tabLst/>
              <a:defRPr/>
            </a:pPr>
            <a:r>
              <a:rPr lang="pt-BR" sz="2300" spc="-5" dirty="0">
                <a:solidFill>
                  <a:prstClr val="black"/>
                </a:solidFill>
                <a:latin typeface="Segoe UI Black"/>
                <a:cs typeface="Segoe UI Black"/>
              </a:rPr>
              <a:t>REDE DE LEITURA INCLUSIVA</a:t>
            </a:r>
            <a:endParaRPr kumimoji="0" lang="pt-BR" sz="2300" b="0" i="0" u="none" strike="noStrike" kern="1200" cap="none" spc="-5" normalizeH="0" baseline="0" noProof="0" dirty="0">
              <a:ln>
                <a:noFill/>
              </a:ln>
              <a:solidFill>
                <a:prstClr val="black"/>
              </a:solidFill>
              <a:effectLst/>
              <a:uLnTx/>
              <a:uFillTx/>
              <a:latin typeface="Segoe UI Black"/>
              <a:ea typeface="+mn-ea"/>
              <a:cs typeface="Segoe UI Black"/>
            </a:endParaRPr>
          </a:p>
        </p:txBody>
      </p:sp>
    </p:spTree>
    <p:extLst>
      <p:ext uri="{BB962C8B-B14F-4D97-AF65-F5344CB8AC3E}">
        <p14:creationId xmlns:p14="http://schemas.microsoft.com/office/powerpoint/2010/main" val="8756646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8">
            <a:extLst>
              <a:ext uri="{FF2B5EF4-FFF2-40B4-BE49-F238E27FC236}">
                <a16:creationId xmlns:a16="http://schemas.microsoft.com/office/drawing/2014/main" id="{DF08E719-21C3-07FC-36D7-3C9C641DD48C}"/>
              </a:ext>
            </a:extLst>
          </p:cNvPr>
          <p:cNvSpPr txBox="1"/>
          <p:nvPr/>
        </p:nvSpPr>
        <p:spPr>
          <a:xfrm>
            <a:off x="1282939" y="1179794"/>
            <a:ext cx="4349814" cy="382797"/>
          </a:xfrm>
          <a:prstGeom prst="rect">
            <a:avLst/>
          </a:prstGeom>
        </p:spPr>
        <p:txBody>
          <a:bodyPr vert="horz" wrap="square" lIns="0" tIns="13335" rIns="0" bIns="0" rtlCol="0">
            <a:spAutoFit/>
          </a:bodyPr>
          <a:lstStyle/>
          <a:p>
            <a:pPr marL="12700" marR="0" lvl="0" indent="0" algn="ctr" defTabSz="914400" rtl="0" eaLnBrk="1" fontAlgn="auto" latinLnBrk="0" hangingPunct="1">
              <a:lnSpc>
                <a:spcPct val="100000"/>
              </a:lnSpc>
              <a:spcBef>
                <a:spcPts val="105"/>
              </a:spcBef>
              <a:spcAft>
                <a:spcPts val="0"/>
              </a:spcAft>
              <a:buClrTx/>
              <a:buSzTx/>
              <a:buFontTx/>
              <a:buNone/>
              <a:tabLst/>
              <a:defRPr/>
            </a:pPr>
            <a:r>
              <a:rPr kumimoji="0" lang="pt-BR" sz="2300" b="0" i="0" u="none" strike="noStrike" kern="1200" cap="none" spc="-5" normalizeH="0" baseline="0" noProof="0" dirty="0">
                <a:ln>
                  <a:noFill/>
                </a:ln>
                <a:solidFill>
                  <a:prstClr val="black"/>
                </a:solidFill>
                <a:effectLst/>
                <a:uLnTx/>
                <a:uFillTx/>
                <a:latin typeface="Segoe UI Black"/>
                <a:ea typeface="+mn-ea"/>
                <a:cs typeface="Segoe UI Black"/>
              </a:rPr>
              <a:t> </a:t>
            </a:r>
            <a:r>
              <a:rPr kumimoji="0" lang="pt-BR" sz="2400" b="1" i="0" u="none" strike="noStrike" kern="1200" cap="none" spc="-5" normalizeH="0" baseline="0" noProof="0" dirty="0">
                <a:ln>
                  <a:noFill/>
                </a:ln>
                <a:solidFill>
                  <a:prstClr val="black"/>
                </a:solidFill>
                <a:effectLst/>
                <a:uLnTx/>
                <a:uFillTx/>
                <a:ea typeface="+mn-ea"/>
                <a:cs typeface="Segoe UI Black"/>
              </a:rPr>
              <a:t>Atividades e Público</a:t>
            </a:r>
            <a:endParaRPr kumimoji="0" lang="pt-BR" sz="2400" b="1" i="0" u="none" strike="noStrike" kern="1200" cap="none" spc="0" normalizeH="0" baseline="0" noProof="0" dirty="0">
              <a:ln>
                <a:noFill/>
              </a:ln>
              <a:solidFill>
                <a:prstClr val="black"/>
              </a:solidFill>
              <a:effectLst/>
              <a:uLnTx/>
              <a:uFillTx/>
              <a:ea typeface="+mn-ea"/>
              <a:cs typeface="Segoe UI Black"/>
            </a:endParaRPr>
          </a:p>
        </p:txBody>
      </p:sp>
      <p:graphicFrame>
        <p:nvGraphicFramePr>
          <p:cNvPr id="7" name="Gráfico 6" descr="Descrição de imagem: Gráfico de barras intitulado “Atividades”. Valores por mês: Janeiro: 1 atividade virtual; Fevereiro: 18 atividades virtuais; Março: 7 atividades virtuais e 1 atividade presencial; Abril: 1 atividade virtual e 6 atividades presenciais e Maio: 3 atividades virtuais e 6 atividades presenciais."/>
          <p:cNvGraphicFramePr>
            <a:graphicFrameLocks/>
          </p:cNvGraphicFramePr>
          <p:nvPr/>
        </p:nvGraphicFramePr>
        <p:xfrm>
          <a:off x="167058" y="1636776"/>
          <a:ext cx="3218882" cy="363039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Gráfico 7" descr="Descrição de imagem: Gráfico de barras intitulado “público por atividade”. Valores por mês: Janeiro: 6 participantes virtuais; Fevereiro: 136 participantes virtuais; Março: 37 participantes virtuais e 20 participantes presenciais; Abril: 2 participantes virtuais e 540 participantes presenciais e Maio: 26 participantes virtuais e 167 participantes presenciais."/>
          <p:cNvGraphicFramePr>
            <a:graphicFrameLocks/>
          </p:cNvGraphicFramePr>
          <p:nvPr/>
        </p:nvGraphicFramePr>
        <p:xfrm>
          <a:off x="3430366" y="1636776"/>
          <a:ext cx="3218882" cy="3630392"/>
        </p:xfrm>
        <a:graphic>
          <a:graphicData uri="http://schemas.openxmlformats.org/drawingml/2006/chart">
            <c:chart xmlns:c="http://schemas.openxmlformats.org/drawingml/2006/chart" xmlns:r="http://schemas.openxmlformats.org/officeDocument/2006/relationships" r:id="rId3"/>
          </a:graphicData>
        </a:graphic>
      </p:graphicFrame>
      <p:sp>
        <p:nvSpPr>
          <p:cNvPr id="9" name="CaixaDeTexto 8"/>
          <p:cNvSpPr txBox="1"/>
          <p:nvPr/>
        </p:nvSpPr>
        <p:spPr>
          <a:xfrm>
            <a:off x="237366" y="5307978"/>
            <a:ext cx="3179303" cy="1031051"/>
          </a:xfrm>
          <a:prstGeom prst="rect">
            <a:avLst/>
          </a:prstGeom>
          <a:noFill/>
        </p:spPr>
        <p:txBody>
          <a:bodyPr wrap="square" rtlCol="0">
            <a:spAutoFit/>
          </a:bodyPr>
          <a:lstStyle>
            <a:defPPr>
              <a:defRPr lang="pt-BR"/>
            </a:defPPr>
            <a:lvl1pPr marR="0" lvl="0" indent="0" algn="just" fontAlgn="auto">
              <a:lnSpc>
                <a:spcPct val="100000"/>
              </a:lnSpc>
              <a:spcBef>
                <a:spcPts val="0"/>
              </a:spcBef>
              <a:spcAft>
                <a:spcPts val="0"/>
              </a:spcAft>
              <a:buClrTx/>
              <a:buSzTx/>
              <a:buFontTx/>
              <a:buNone/>
              <a:tabLst/>
              <a:defRPr kumimoji="0" sz="1000" b="0" i="0" u="none" strike="noStrike" cap="none" spc="0" normalizeH="0" baseline="0">
                <a:ln>
                  <a:noFill/>
                </a:ln>
                <a:solidFill>
                  <a:prstClr val="black"/>
                </a:solidFill>
                <a:effectLst/>
                <a:uLnTx/>
                <a:uFillTx/>
                <a:latin typeface="Calibri" panose="020F0502020204030204"/>
              </a:defRPr>
            </a:lvl1p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1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Descrição de imagem: </a:t>
            </a:r>
            <a:r>
              <a:rPr kumimoji="0" lang="pt-BR" sz="1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Gráfico de barras empilhado intitulado “Atividades”. Valores por mês: Janeiro: 1 atividade virtual; Fevereiro: 18 atividades virtuais; Março: 7 atividades virtuais e 1 atividade presencial; Abril: 1 atividade virtual e 6 atividades presenciais e Maio: 3 atividades virtuais e 6 atividades presenciais.</a:t>
            </a:r>
          </a:p>
        </p:txBody>
      </p:sp>
      <p:sp>
        <p:nvSpPr>
          <p:cNvPr id="10" name="CaixaDeTexto 9"/>
          <p:cNvSpPr txBox="1"/>
          <p:nvPr/>
        </p:nvSpPr>
        <p:spPr>
          <a:xfrm>
            <a:off x="3430367" y="5307978"/>
            <a:ext cx="3218881" cy="1446550"/>
          </a:xfrm>
          <a:prstGeom prst="rect">
            <a:avLst/>
          </a:prstGeom>
          <a:noFill/>
        </p:spPr>
        <p:txBody>
          <a:bodyPr wrap="square" rtlCol="0">
            <a:spAutoFit/>
          </a:bodyPr>
          <a:lstStyle>
            <a:defPPr>
              <a:defRPr lang="pt-BR"/>
            </a:defPPr>
            <a:lvl1pPr marR="0" lvl="0" indent="0" algn="just" fontAlgn="auto">
              <a:lnSpc>
                <a:spcPct val="100000"/>
              </a:lnSpc>
              <a:spcBef>
                <a:spcPts val="0"/>
              </a:spcBef>
              <a:spcAft>
                <a:spcPts val="0"/>
              </a:spcAft>
              <a:buClrTx/>
              <a:buSzTx/>
              <a:buFontTx/>
              <a:buNone/>
              <a:tabLst/>
              <a:defRPr kumimoji="0" sz="1000" b="0" i="0" u="none" strike="noStrike" cap="none" spc="0" normalizeH="0" baseline="0">
                <a:ln>
                  <a:noFill/>
                </a:ln>
                <a:solidFill>
                  <a:prstClr val="black"/>
                </a:solidFill>
                <a:effectLst/>
                <a:uLnTx/>
                <a:uFillTx/>
                <a:latin typeface="Calibri" panose="020F0502020204030204"/>
              </a:defRPr>
            </a:lvl1p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1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Descrição de imagem: </a:t>
            </a:r>
            <a:r>
              <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Gráfico de barras empilhado intitulado “público por atividade”. Valores por mês: Janeiro: 6 participantes virtuais; Fevereiro: 136 participantes virtuais; Março: 37 participantes virtuais e 20 participantes presenciais; Abril: 2 participantes virtuais e 540 participantes presenciais e Maio: 26 participantes virtuais e 167 participantes presenciais.</a:t>
            </a:r>
          </a:p>
        </p:txBody>
      </p:sp>
      <p:pic>
        <p:nvPicPr>
          <p:cNvPr id="11" name="Imagem 10" descr="Descrição de imagem: Grupo de oito pessoas sentadas ao redor de uma mesa jogando jogo da memória. A maioria das pessoas usam vendas nos olho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50787" y="1281062"/>
            <a:ext cx="4487994" cy="3365996"/>
          </a:xfrm>
          <a:prstGeom prst="rect">
            <a:avLst/>
          </a:prstGeom>
        </p:spPr>
      </p:pic>
      <p:sp>
        <p:nvSpPr>
          <p:cNvPr id="12" name="CaixaDeTexto 11" descr="&#10;"/>
          <p:cNvSpPr txBox="1"/>
          <p:nvPr/>
        </p:nvSpPr>
        <p:spPr>
          <a:xfrm>
            <a:off x="7034186" y="4677915"/>
            <a:ext cx="4504596" cy="600164"/>
          </a:xfrm>
          <a:prstGeom prst="rect">
            <a:avLst/>
          </a:prstGeom>
          <a:noFill/>
        </p:spPr>
        <p:txBody>
          <a:bodyPr wrap="square" rtlCol="0">
            <a:spAutoFit/>
          </a:bodyPr>
          <a:lstStyle>
            <a:defPPr>
              <a:defRPr lang="pt-BR"/>
            </a:defPPr>
            <a:lvl1pPr marR="0" lvl="0" indent="0" algn="just" fontAlgn="auto">
              <a:lnSpc>
                <a:spcPct val="100000"/>
              </a:lnSpc>
              <a:spcBef>
                <a:spcPts val="0"/>
              </a:spcBef>
              <a:spcAft>
                <a:spcPts val="0"/>
              </a:spcAft>
              <a:buClrTx/>
              <a:buSzTx/>
              <a:buFontTx/>
              <a:buNone/>
              <a:tabLst/>
              <a:defRPr kumimoji="0" sz="1000" b="0" i="0" u="none" strike="noStrike" cap="none" spc="0" normalizeH="0" baseline="0">
                <a:ln>
                  <a:noFill/>
                </a:ln>
                <a:solidFill>
                  <a:prstClr val="black"/>
                </a:solidFill>
                <a:effectLst/>
                <a:uLnTx/>
                <a:uFillTx/>
                <a:latin typeface="Calibri" panose="020F0502020204030204"/>
              </a:defRPr>
            </a:lvl1p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1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Descrição de imagem: </a:t>
            </a:r>
            <a:r>
              <a:rPr kumimoji="0" lang="pt-BR"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Grupo de oito pessoas sentadas ao redor de uma mesa jogando jogo da memória. A maioria das pessoas usam vendas nos olhos.</a:t>
            </a:r>
          </a:p>
        </p:txBody>
      </p:sp>
      <p:grpSp>
        <p:nvGrpSpPr>
          <p:cNvPr id="13" name="object 9">
            <a:extLst>
              <a:ext uri="{FF2B5EF4-FFF2-40B4-BE49-F238E27FC236}">
                <a16:creationId xmlns:a16="http://schemas.microsoft.com/office/drawing/2014/main" id="{39D58190-9EB3-4FC9-9EC1-6D5CF507BCE8}"/>
              </a:ext>
            </a:extLst>
          </p:cNvPr>
          <p:cNvGrpSpPr/>
          <p:nvPr/>
        </p:nvGrpSpPr>
        <p:grpSpPr>
          <a:xfrm>
            <a:off x="213639" y="216425"/>
            <a:ext cx="727075" cy="727075"/>
            <a:chOff x="788625" y="333756"/>
            <a:chExt cx="727075" cy="727075"/>
          </a:xfrm>
        </p:grpSpPr>
        <p:sp>
          <p:nvSpPr>
            <p:cNvPr id="14" name="object 10">
              <a:extLst>
                <a:ext uri="{FF2B5EF4-FFF2-40B4-BE49-F238E27FC236}">
                  <a16:creationId xmlns:a16="http://schemas.microsoft.com/office/drawing/2014/main" id="{138D618E-3D6C-444A-BBD8-A87CE56A5F45}"/>
                </a:ext>
              </a:extLst>
            </p:cNvPr>
            <p:cNvSpPr/>
            <p:nvPr/>
          </p:nvSpPr>
          <p:spPr>
            <a:xfrm>
              <a:off x="788619" y="333768"/>
              <a:ext cx="727075" cy="727075"/>
            </a:xfrm>
            <a:custGeom>
              <a:avLst/>
              <a:gdLst/>
              <a:ahLst/>
              <a:cxnLst/>
              <a:rect l="l" t="t" r="r" b="b"/>
              <a:pathLst>
                <a:path w="727075" h="727075">
                  <a:moveTo>
                    <a:pt x="726452" y="719670"/>
                  </a:moveTo>
                  <a:lnTo>
                    <a:pt x="679246" y="718134"/>
                  </a:lnTo>
                  <a:lnTo>
                    <a:pt x="632828" y="713600"/>
                  </a:lnTo>
                  <a:lnTo>
                    <a:pt x="587324" y="706145"/>
                  </a:lnTo>
                  <a:lnTo>
                    <a:pt x="542810" y="695883"/>
                  </a:lnTo>
                  <a:lnTo>
                    <a:pt x="499376" y="682904"/>
                  </a:lnTo>
                  <a:lnTo>
                    <a:pt x="457136" y="667308"/>
                  </a:lnTo>
                  <a:lnTo>
                    <a:pt x="416166" y="649185"/>
                  </a:lnTo>
                  <a:lnTo>
                    <a:pt x="376580" y="628624"/>
                  </a:lnTo>
                  <a:lnTo>
                    <a:pt x="338467" y="605726"/>
                  </a:lnTo>
                  <a:lnTo>
                    <a:pt x="301917" y="580605"/>
                  </a:lnTo>
                  <a:lnTo>
                    <a:pt x="267042" y="553326"/>
                  </a:lnTo>
                  <a:lnTo>
                    <a:pt x="233921" y="524002"/>
                  </a:lnTo>
                  <a:lnTo>
                    <a:pt x="202653" y="492734"/>
                  </a:lnTo>
                  <a:lnTo>
                    <a:pt x="173329" y="459600"/>
                  </a:lnTo>
                  <a:lnTo>
                    <a:pt x="146062" y="424700"/>
                  </a:lnTo>
                  <a:lnTo>
                    <a:pt x="120929" y="388150"/>
                  </a:lnTo>
                  <a:lnTo>
                    <a:pt x="98044" y="350024"/>
                  </a:lnTo>
                  <a:lnTo>
                    <a:pt x="77495" y="310426"/>
                  </a:lnTo>
                  <a:lnTo>
                    <a:pt x="59359" y="269443"/>
                  </a:lnTo>
                  <a:lnTo>
                    <a:pt x="43764" y="227177"/>
                  </a:lnTo>
                  <a:lnTo>
                    <a:pt x="30784" y="183730"/>
                  </a:lnTo>
                  <a:lnTo>
                    <a:pt x="20523" y="139192"/>
                  </a:lnTo>
                  <a:lnTo>
                    <a:pt x="13081" y="93662"/>
                  </a:lnTo>
                  <a:lnTo>
                    <a:pt x="8547" y="47231"/>
                  </a:lnTo>
                  <a:lnTo>
                    <a:pt x="7010" y="0"/>
                  </a:lnTo>
                  <a:lnTo>
                    <a:pt x="0" y="0"/>
                  </a:lnTo>
                  <a:lnTo>
                    <a:pt x="1549" y="47701"/>
                  </a:lnTo>
                  <a:lnTo>
                    <a:pt x="6134" y="94589"/>
                  </a:lnTo>
                  <a:lnTo>
                    <a:pt x="13652" y="140576"/>
                  </a:lnTo>
                  <a:lnTo>
                    <a:pt x="24003" y="185547"/>
                  </a:lnTo>
                  <a:lnTo>
                    <a:pt x="37109" y="229425"/>
                  </a:lnTo>
                  <a:lnTo>
                    <a:pt x="52857" y="272097"/>
                  </a:lnTo>
                  <a:lnTo>
                    <a:pt x="71158" y="313474"/>
                  </a:lnTo>
                  <a:lnTo>
                    <a:pt x="91909" y="353466"/>
                  </a:lnTo>
                  <a:lnTo>
                    <a:pt x="115023" y="391960"/>
                  </a:lnTo>
                  <a:lnTo>
                    <a:pt x="140385" y="428879"/>
                  </a:lnTo>
                  <a:lnTo>
                    <a:pt x="167919" y="464108"/>
                  </a:lnTo>
                  <a:lnTo>
                    <a:pt x="197523" y="497560"/>
                  </a:lnTo>
                  <a:lnTo>
                    <a:pt x="229095" y="529132"/>
                  </a:lnTo>
                  <a:lnTo>
                    <a:pt x="262534" y="558736"/>
                  </a:lnTo>
                  <a:lnTo>
                    <a:pt x="297751" y="586270"/>
                  </a:lnTo>
                  <a:lnTo>
                    <a:pt x="334657" y="611644"/>
                  </a:lnTo>
                  <a:lnTo>
                    <a:pt x="373138" y="634758"/>
                  </a:lnTo>
                  <a:lnTo>
                    <a:pt x="413118" y="655510"/>
                  </a:lnTo>
                  <a:lnTo>
                    <a:pt x="454482" y="673811"/>
                  </a:lnTo>
                  <a:lnTo>
                    <a:pt x="497128" y="689559"/>
                  </a:lnTo>
                  <a:lnTo>
                    <a:pt x="540994" y="702665"/>
                  </a:lnTo>
                  <a:lnTo>
                    <a:pt x="585939" y="713028"/>
                  </a:lnTo>
                  <a:lnTo>
                    <a:pt x="631901" y="720547"/>
                  </a:lnTo>
                  <a:lnTo>
                    <a:pt x="678776" y="725119"/>
                  </a:lnTo>
                  <a:lnTo>
                    <a:pt x="726452" y="726668"/>
                  </a:lnTo>
                  <a:lnTo>
                    <a:pt x="726452" y="719670"/>
                  </a:lnTo>
                  <a:close/>
                </a:path>
                <a:path w="727075" h="727075">
                  <a:moveTo>
                    <a:pt x="726452" y="681583"/>
                  </a:moveTo>
                  <a:lnTo>
                    <a:pt x="677887" y="679869"/>
                  </a:lnTo>
                  <a:lnTo>
                    <a:pt x="630237" y="674801"/>
                  </a:lnTo>
                  <a:lnTo>
                    <a:pt x="583603" y="666496"/>
                  </a:lnTo>
                  <a:lnTo>
                    <a:pt x="538111" y="655066"/>
                  </a:lnTo>
                  <a:lnTo>
                    <a:pt x="493864" y="640638"/>
                  </a:lnTo>
                  <a:lnTo>
                    <a:pt x="451002" y="623328"/>
                  </a:lnTo>
                  <a:lnTo>
                    <a:pt x="409625" y="603237"/>
                  </a:lnTo>
                  <a:lnTo>
                    <a:pt x="369849" y="580504"/>
                  </a:lnTo>
                  <a:lnTo>
                    <a:pt x="331800" y="555218"/>
                  </a:lnTo>
                  <a:lnTo>
                    <a:pt x="295592" y="527519"/>
                  </a:lnTo>
                  <a:lnTo>
                    <a:pt x="261327" y="497509"/>
                  </a:lnTo>
                  <a:lnTo>
                    <a:pt x="229146" y="465315"/>
                  </a:lnTo>
                  <a:lnTo>
                    <a:pt x="199148" y="431050"/>
                  </a:lnTo>
                  <a:lnTo>
                    <a:pt x="171450" y="394830"/>
                  </a:lnTo>
                  <a:lnTo>
                    <a:pt x="146177" y="356768"/>
                  </a:lnTo>
                  <a:lnTo>
                    <a:pt x="123444" y="316979"/>
                  </a:lnTo>
                  <a:lnTo>
                    <a:pt x="103352" y="275577"/>
                  </a:lnTo>
                  <a:lnTo>
                    <a:pt x="86042" y="232702"/>
                  </a:lnTo>
                  <a:lnTo>
                    <a:pt x="71615" y="188442"/>
                  </a:lnTo>
                  <a:lnTo>
                    <a:pt x="60185" y="142925"/>
                  </a:lnTo>
                  <a:lnTo>
                    <a:pt x="51892" y="96266"/>
                  </a:lnTo>
                  <a:lnTo>
                    <a:pt x="46824" y="48590"/>
                  </a:lnTo>
                  <a:lnTo>
                    <a:pt x="45097" y="0"/>
                  </a:lnTo>
                  <a:lnTo>
                    <a:pt x="37871" y="0"/>
                  </a:lnTo>
                  <a:lnTo>
                    <a:pt x="39471" y="47066"/>
                  </a:lnTo>
                  <a:lnTo>
                    <a:pt x="44183" y="93294"/>
                  </a:lnTo>
                  <a:lnTo>
                    <a:pt x="51904" y="138595"/>
                  </a:lnTo>
                  <a:lnTo>
                    <a:pt x="62534" y="182841"/>
                  </a:lnTo>
                  <a:lnTo>
                    <a:pt x="75971" y="225933"/>
                  </a:lnTo>
                  <a:lnTo>
                    <a:pt x="92113" y="267779"/>
                  </a:lnTo>
                  <a:lnTo>
                    <a:pt x="110845" y="308279"/>
                  </a:lnTo>
                  <a:lnTo>
                    <a:pt x="132080" y="347306"/>
                  </a:lnTo>
                  <a:lnTo>
                    <a:pt x="155702" y="384771"/>
                  </a:lnTo>
                  <a:lnTo>
                    <a:pt x="181610" y="420573"/>
                  </a:lnTo>
                  <a:lnTo>
                    <a:pt x="209702" y="454609"/>
                  </a:lnTo>
                  <a:lnTo>
                    <a:pt x="239877" y="486765"/>
                  </a:lnTo>
                  <a:lnTo>
                    <a:pt x="272034" y="516940"/>
                  </a:lnTo>
                  <a:lnTo>
                    <a:pt x="306057" y="545045"/>
                  </a:lnTo>
                  <a:lnTo>
                    <a:pt x="341845" y="570953"/>
                  </a:lnTo>
                  <a:lnTo>
                    <a:pt x="379298" y="594588"/>
                  </a:lnTo>
                  <a:lnTo>
                    <a:pt x="418325" y="615823"/>
                  </a:lnTo>
                  <a:lnTo>
                    <a:pt x="458800" y="634555"/>
                  </a:lnTo>
                  <a:lnTo>
                    <a:pt x="500621" y="650697"/>
                  </a:lnTo>
                  <a:lnTo>
                    <a:pt x="543699" y="664133"/>
                  </a:lnTo>
                  <a:lnTo>
                    <a:pt x="587933" y="674763"/>
                  </a:lnTo>
                  <a:lnTo>
                    <a:pt x="633196" y="682485"/>
                  </a:lnTo>
                  <a:lnTo>
                    <a:pt x="679411" y="687197"/>
                  </a:lnTo>
                  <a:lnTo>
                    <a:pt x="726452" y="688797"/>
                  </a:lnTo>
                  <a:lnTo>
                    <a:pt x="726452" y="681583"/>
                  </a:lnTo>
                  <a:close/>
                </a:path>
                <a:path w="727075" h="727075">
                  <a:moveTo>
                    <a:pt x="726452" y="643699"/>
                  </a:moveTo>
                  <a:lnTo>
                    <a:pt x="678522" y="641934"/>
                  </a:lnTo>
                  <a:lnTo>
                    <a:pt x="631520" y="636714"/>
                  </a:lnTo>
                  <a:lnTo>
                    <a:pt x="585597" y="628154"/>
                  </a:lnTo>
                  <a:lnTo>
                    <a:pt x="540867" y="616407"/>
                  </a:lnTo>
                  <a:lnTo>
                    <a:pt x="497459" y="601560"/>
                  </a:lnTo>
                  <a:lnTo>
                    <a:pt x="455485" y="583780"/>
                  </a:lnTo>
                  <a:lnTo>
                    <a:pt x="415086" y="563168"/>
                  </a:lnTo>
                  <a:lnTo>
                    <a:pt x="376389" y="539851"/>
                  </a:lnTo>
                  <a:lnTo>
                    <a:pt x="339509" y="513956"/>
                  </a:lnTo>
                  <a:lnTo>
                    <a:pt x="304571" y="485609"/>
                  </a:lnTo>
                  <a:lnTo>
                    <a:pt x="271716" y="454939"/>
                  </a:lnTo>
                  <a:lnTo>
                    <a:pt x="241058" y="422071"/>
                  </a:lnTo>
                  <a:lnTo>
                    <a:pt x="212712" y="387121"/>
                  </a:lnTo>
                  <a:lnTo>
                    <a:pt x="186829" y="350227"/>
                  </a:lnTo>
                  <a:lnTo>
                    <a:pt x="163512" y="311518"/>
                  </a:lnTo>
                  <a:lnTo>
                    <a:pt x="142900" y="271106"/>
                  </a:lnTo>
                  <a:lnTo>
                    <a:pt x="125120" y="229120"/>
                  </a:lnTo>
                  <a:lnTo>
                    <a:pt x="110286" y="185686"/>
                  </a:lnTo>
                  <a:lnTo>
                    <a:pt x="98526" y="140931"/>
                  </a:lnTo>
                  <a:lnTo>
                    <a:pt x="89979" y="94983"/>
                  </a:lnTo>
                  <a:lnTo>
                    <a:pt x="84747" y="47955"/>
                  </a:lnTo>
                  <a:lnTo>
                    <a:pt x="82981" y="0"/>
                  </a:lnTo>
                  <a:lnTo>
                    <a:pt x="75971" y="0"/>
                  </a:lnTo>
                  <a:lnTo>
                    <a:pt x="77762" y="48488"/>
                  </a:lnTo>
                  <a:lnTo>
                    <a:pt x="83045" y="96037"/>
                  </a:lnTo>
                  <a:lnTo>
                    <a:pt x="91681" y="142481"/>
                  </a:lnTo>
                  <a:lnTo>
                    <a:pt x="103568" y="187731"/>
                  </a:lnTo>
                  <a:lnTo>
                    <a:pt x="118554" y="231648"/>
                  </a:lnTo>
                  <a:lnTo>
                    <a:pt x="136537" y="274091"/>
                  </a:lnTo>
                  <a:lnTo>
                    <a:pt x="157365" y="314947"/>
                  </a:lnTo>
                  <a:lnTo>
                    <a:pt x="180936" y="354076"/>
                  </a:lnTo>
                  <a:lnTo>
                    <a:pt x="207098" y="391375"/>
                  </a:lnTo>
                  <a:lnTo>
                    <a:pt x="235737" y="426694"/>
                  </a:lnTo>
                  <a:lnTo>
                    <a:pt x="266738" y="459917"/>
                  </a:lnTo>
                  <a:lnTo>
                    <a:pt x="299948" y="490918"/>
                  </a:lnTo>
                  <a:lnTo>
                    <a:pt x="335254" y="519569"/>
                  </a:lnTo>
                  <a:lnTo>
                    <a:pt x="372541" y="545744"/>
                  </a:lnTo>
                  <a:lnTo>
                    <a:pt x="411670" y="569302"/>
                  </a:lnTo>
                  <a:lnTo>
                    <a:pt x="452501" y="590143"/>
                  </a:lnTo>
                  <a:lnTo>
                    <a:pt x="494931" y="608126"/>
                  </a:lnTo>
                  <a:lnTo>
                    <a:pt x="538822" y="623112"/>
                  </a:lnTo>
                  <a:lnTo>
                    <a:pt x="584047" y="635000"/>
                  </a:lnTo>
                  <a:lnTo>
                    <a:pt x="630478" y="643636"/>
                  </a:lnTo>
                  <a:lnTo>
                    <a:pt x="677989" y="648919"/>
                  </a:lnTo>
                  <a:lnTo>
                    <a:pt x="726452" y="650709"/>
                  </a:lnTo>
                  <a:lnTo>
                    <a:pt x="726452" y="643699"/>
                  </a:lnTo>
                  <a:close/>
                </a:path>
                <a:path w="727075" h="727075">
                  <a:moveTo>
                    <a:pt x="726452" y="605586"/>
                  </a:moveTo>
                  <a:lnTo>
                    <a:pt x="679234" y="603770"/>
                  </a:lnTo>
                  <a:lnTo>
                    <a:pt x="632993" y="598373"/>
                  </a:lnTo>
                  <a:lnTo>
                    <a:pt x="587857" y="589572"/>
                  </a:lnTo>
                  <a:lnTo>
                    <a:pt x="543979" y="577469"/>
                  </a:lnTo>
                  <a:lnTo>
                    <a:pt x="501484" y="562203"/>
                  </a:lnTo>
                  <a:lnTo>
                    <a:pt x="460514" y="543941"/>
                  </a:lnTo>
                  <a:lnTo>
                    <a:pt x="421208" y="522782"/>
                  </a:lnTo>
                  <a:lnTo>
                    <a:pt x="383692" y="498881"/>
                  </a:lnTo>
                  <a:lnTo>
                    <a:pt x="348107" y="472363"/>
                  </a:lnTo>
                  <a:lnTo>
                    <a:pt x="314591" y="443382"/>
                  </a:lnTo>
                  <a:lnTo>
                    <a:pt x="283260" y="412051"/>
                  </a:lnTo>
                  <a:lnTo>
                    <a:pt x="254279" y="378523"/>
                  </a:lnTo>
                  <a:lnTo>
                    <a:pt x="227774" y="342925"/>
                  </a:lnTo>
                  <a:lnTo>
                    <a:pt x="203885" y="305396"/>
                  </a:lnTo>
                  <a:lnTo>
                    <a:pt x="182727" y="266065"/>
                  </a:lnTo>
                  <a:lnTo>
                    <a:pt x="164452" y="225082"/>
                  </a:lnTo>
                  <a:lnTo>
                    <a:pt x="149199" y="182575"/>
                  </a:lnTo>
                  <a:lnTo>
                    <a:pt x="137096" y="138671"/>
                  </a:lnTo>
                  <a:lnTo>
                    <a:pt x="128295" y="93522"/>
                  </a:lnTo>
                  <a:lnTo>
                    <a:pt x="122897" y="47244"/>
                  </a:lnTo>
                  <a:lnTo>
                    <a:pt x="121081" y="0"/>
                  </a:lnTo>
                  <a:lnTo>
                    <a:pt x="114071" y="0"/>
                  </a:lnTo>
                  <a:lnTo>
                    <a:pt x="115912" y="47802"/>
                  </a:lnTo>
                  <a:lnTo>
                    <a:pt x="121361" y="94615"/>
                  </a:lnTo>
                  <a:lnTo>
                    <a:pt x="130276" y="140296"/>
                  </a:lnTo>
                  <a:lnTo>
                    <a:pt x="142519" y="184708"/>
                  </a:lnTo>
                  <a:lnTo>
                    <a:pt x="157937" y="227723"/>
                  </a:lnTo>
                  <a:lnTo>
                    <a:pt x="176415" y="269176"/>
                  </a:lnTo>
                  <a:lnTo>
                    <a:pt x="197815" y="308965"/>
                  </a:lnTo>
                  <a:lnTo>
                    <a:pt x="221983" y="346925"/>
                  </a:lnTo>
                  <a:lnTo>
                    <a:pt x="248793" y="382930"/>
                  </a:lnTo>
                  <a:lnTo>
                    <a:pt x="278104" y="416852"/>
                  </a:lnTo>
                  <a:lnTo>
                    <a:pt x="309791" y="448538"/>
                  </a:lnTo>
                  <a:lnTo>
                    <a:pt x="343700" y="477850"/>
                  </a:lnTo>
                  <a:lnTo>
                    <a:pt x="379691" y="504672"/>
                  </a:lnTo>
                  <a:lnTo>
                    <a:pt x="417639" y="528840"/>
                  </a:lnTo>
                  <a:lnTo>
                    <a:pt x="457403" y="550240"/>
                  </a:lnTo>
                  <a:lnTo>
                    <a:pt x="498856" y="568718"/>
                  </a:lnTo>
                  <a:lnTo>
                    <a:pt x="541845" y="584149"/>
                  </a:lnTo>
                  <a:lnTo>
                    <a:pt x="586232" y="596392"/>
                  </a:lnTo>
                  <a:lnTo>
                    <a:pt x="631888" y="605294"/>
                  </a:lnTo>
                  <a:lnTo>
                    <a:pt x="678675" y="610743"/>
                  </a:lnTo>
                  <a:lnTo>
                    <a:pt x="726452" y="612597"/>
                  </a:lnTo>
                  <a:lnTo>
                    <a:pt x="726452" y="605586"/>
                  </a:lnTo>
                  <a:close/>
                </a:path>
                <a:path w="727075" h="727075">
                  <a:moveTo>
                    <a:pt x="726452" y="567499"/>
                  </a:moveTo>
                  <a:lnTo>
                    <a:pt x="677595" y="565416"/>
                  </a:lnTo>
                  <a:lnTo>
                    <a:pt x="629881" y="559269"/>
                  </a:lnTo>
                  <a:lnTo>
                    <a:pt x="583463" y="549236"/>
                  </a:lnTo>
                  <a:lnTo>
                    <a:pt x="538543" y="535482"/>
                  </a:lnTo>
                  <a:lnTo>
                    <a:pt x="495261" y="518185"/>
                  </a:lnTo>
                  <a:lnTo>
                    <a:pt x="453809" y="497509"/>
                  </a:lnTo>
                  <a:lnTo>
                    <a:pt x="414350" y="473633"/>
                  </a:lnTo>
                  <a:lnTo>
                    <a:pt x="377063" y="446735"/>
                  </a:lnTo>
                  <a:lnTo>
                    <a:pt x="342112" y="416979"/>
                  </a:lnTo>
                  <a:lnTo>
                    <a:pt x="309676" y="384530"/>
                  </a:lnTo>
                  <a:lnTo>
                    <a:pt x="279920" y="349567"/>
                  </a:lnTo>
                  <a:lnTo>
                    <a:pt x="253034" y="312267"/>
                  </a:lnTo>
                  <a:lnTo>
                    <a:pt x="229158" y="272796"/>
                  </a:lnTo>
                  <a:lnTo>
                    <a:pt x="208495" y="231330"/>
                  </a:lnTo>
                  <a:lnTo>
                    <a:pt x="191198" y="188023"/>
                  </a:lnTo>
                  <a:lnTo>
                    <a:pt x="177444" y="143065"/>
                  </a:lnTo>
                  <a:lnTo>
                    <a:pt x="167411" y="96634"/>
                  </a:lnTo>
                  <a:lnTo>
                    <a:pt x="161264" y="48882"/>
                  </a:lnTo>
                  <a:lnTo>
                    <a:pt x="159169" y="0"/>
                  </a:lnTo>
                  <a:lnTo>
                    <a:pt x="151942" y="0"/>
                  </a:lnTo>
                  <a:lnTo>
                    <a:pt x="153860" y="47053"/>
                  </a:lnTo>
                  <a:lnTo>
                    <a:pt x="159486" y="93078"/>
                  </a:lnTo>
                  <a:lnTo>
                    <a:pt x="168681" y="137909"/>
                  </a:lnTo>
                  <a:lnTo>
                    <a:pt x="181305" y="181419"/>
                  </a:lnTo>
                  <a:lnTo>
                    <a:pt x="197192" y="223456"/>
                  </a:lnTo>
                  <a:lnTo>
                    <a:pt x="216204" y="263855"/>
                  </a:lnTo>
                  <a:lnTo>
                    <a:pt x="238188" y="302475"/>
                  </a:lnTo>
                  <a:lnTo>
                    <a:pt x="262991" y="339166"/>
                  </a:lnTo>
                  <a:lnTo>
                    <a:pt x="290474" y="373773"/>
                  </a:lnTo>
                  <a:lnTo>
                    <a:pt x="320484" y="406158"/>
                  </a:lnTo>
                  <a:lnTo>
                    <a:pt x="352856" y="436168"/>
                  </a:lnTo>
                  <a:lnTo>
                    <a:pt x="387464" y="463651"/>
                  </a:lnTo>
                  <a:lnTo>
                    <a:pt x="424141" y="488467"/>
                  </a:lnTo>
                  <a:lnTo>
                    <a:pt x="462749" y="510451"/>
                  </a:lnTo>
                  <a:lnTo>
                    <a:pt x="503123" y="529463"/>
                  </a:lnTo>
                  <a:lnTo>
                    <a:pt x="545134" y="545363"/>
                  </a:lnTo>
                  <a:lnTo>
                    <a:pt x="588619" y="557974"/>
                  </a:lnTo>
                  <a:lnTo>
                    <a:pt x="633437" y="567169"/>
                  </a:lnTo>
                  <a:lnTo>
                    <a:pt x="679424" y="572808"/>
                  </a:lnTo>
                  <a:lnTo>
                    <a:pt x="726452" y="574713"/>
                  </a:lnTo>
                  <a:lnTo>
                    <a:pt x="726452" y="567499"/>
                  </a:lnTo>
                  <a:close/>
                </a:path>
                <a:path w="727075" h="727075">
                  <a:moveTo>
                    <a:pt x="726452" y="529386"/>
                  </a:moveTo>
                  <a:lnTo>
                    <a:pt x="678383" y="527227"/>
                  </a:lnTo>
                  <a:lnTo>
                    <a:pt x="631494" y="520839"/>
                  </a:lnTo>
                  <a:lnTo>
                    <a:pt x="585990" y="510451"/>
                  </a:lnTo>
                  <a:lnTo>
                    <a:pt x="542061" y="496214"/>
                  </a:lnTo>
                  <a:lnTo>
                    <a:pt x="499872" y="478332"/>
                  </a:lnTo>
                  <a:lnTo>
                    <a:pt x="459638" y="456996"/>
                  </a:lnTo>
                  <a:lnTo>
                    <a:pt x="421538" y="432396"/>
                  </a:lnTo>
                  <a:lnTo>
                    <a:pt x="385762" y="404710"/>
                  </a:lnTo>
                  <a:lnTo>
                    <a:pt x="352501" y="374142"/>
                  </a:lnTo>
                  <a:lnTo>
                    <a:pt x="321932" y="340868"/>
                  </a:lnTo>
                  <a:lnTo>
                    <a:pt x="294259" y="305079"/>
                  </a:lnTo>
                  <a:lnTo>
                    <a:pt x="269659" y="266966"/>
                  </a:lnTo>
                  <a:lnTo>
                    <a:pt x="248323" y="226707"/>
                  </a:lnTo>
                  <a:lnTo>
                    <a:pt x="230454" y="184518"/>
                  </a:lnTo>
                  <a:lnTo>
                    <a:pt x="216217" y="140550"/>
                  </a:lnTo>
                  <a:lnTo>
                    <a:pt x="205816" y="95021"/>
                  </a:lnTo>
                  <a:lnTo>
                    <a:pt x="199440" y="48107"/>
                  </a:lnTo>
                  <a:lnTo>
                    <a:pt x="197269" y="0"/>
                  </a:lnTo>
                  <a:lnTo>
                    <a:pt x="190042" y="0"/>
                  </a:lnTo>
                  <a:lnTo>
                    <a:pt x="192239" y="48755"/>
                  </a:lnTo>
                  <a:lnTo>
                    <a:pt x="198704" y="96304"/>
                  </a:lnTo>
                  <a:lnTo>
                    <a:pt x="209257" y="142455"/>
                  </a:lnTo>
                  <a:lnTo>
                    <a:pt x="223685" y="187020"/>
                  </a:lnTo>
                  <a:lnTo>
                    <a:pt x="241808" y="229793"/>
                  </a:lnTo>
                  <a:lnTo>
                    <a:pt x="263436" y="270586"/>
                  </a:lnTo>
                  <a:lnTo>
                    <a:pt x="288366" y="309232"/>
                  </a:lnTo>
                  <a:lnTo>
                    <a:pt x="316420" y="345503"/>
                  </a:lnTo>
                  <a:lnTo>
                    <a:pt x="347408" y="379234"/>
                  </a:lnTo>
                  <a:lnTo>
                    <a:pt x="381127" y="410235"/>
                  </a:lnTo>
                  <a:lnTo>
                    <a:pt x="417398" y="438289"/>
                  </a:lnTo>
                  <a:lnTo>
                    <a:pt x="456018" y="463232"/>
                  </a:lnTo>
                  <a:lnTo>
                    <a:pt x="496798" y="484860"/>
                  </a:lnTo>
                  <a:lnTo>
                    <a:pt x="539559" y="502996"/>
                  </a:lnTo>
                  <a:lnTo>
                    <a:pt x="584085" y="517423"/>
                  </a:lnTo>
                  <a:lnTo>
                    <a:pt x="630212" y="527964"/>
                  </a:lnTo>
                  <a:lnTo>
                    <a:pt x="677722" y="534428"/>
                  </a:lnTo>
                  <a:lnTo>
                    <a:pt x="726452" y="536625"/>
                  </a:lnTo>
                  <a:lnTo>
                    <a:pt x="726452" y="529386"/>
                  </a:lnTo>
                  <a:close/>
                </a:path>
                <a:path w="727075" h="727075">
                  <a:moveTo>
                    <a:pt x="726452" y="491540"/>
                  </a:moveTo>
                  <a:lnTo>
                    <a:pt x="679221" y="489280"/>
                  </a:lnTo>
                  <a:lnTo>
                    <a:pt x="633234" y="482650"/>
                  </a:lnTo>
                  <a:lnTo>
                    <a:pt x="588708" y="471855"/>
                  </a:lnTo>
                  <a:lnTo>
                    <a:pt x="545858" y="457098"/>
                  </a:lnTo>
                  <a:lnTo>
                    <a:pt x="504888" y="438607"/>
                  </a:lnTo>
                  <a:lnTo>
                    <a:pt x="465988" y="416560"/>
                  </a:lnTo>
                  <a:lnTo>
                    <a:pt x="429387" y="391185"/>
                  </a:lnTo>
                  <a:lnTo>
                    <a:pt x="395287" y="362686"/>
                  </a:lnTo>
                  <a:lnTo>
                    <a:pt x="363893" y="331266"/>
                  </a:lnTo>
                  <a:lnTo>
                    <a:pt x="335419" y="297154"/>
                  </a:lnTo>
                  <a:lnTo>
                    <a:pt x="310057" y="260527"/>
                  </a:lnTo>
                  <a:lnTo>
                    <a:pt x="288036" y="221615"/>
                  </a:lnTo>
                  <a:lnTo>
                    <a:pt x="269557" y="180619"/>
                  </a:lnTo>
                  <a:lnTo>
                    <a:pt x="254812" y="137756"/>
                  </a:lnTo>
                  <a:lnTo>
                    <a:pt x="244030" y="93218"/>
                  </a:lnTo>
                  <a:lnTo>
                    <a:pt x="237401" y="47231"/>
                  </a:lnTo>
                  <a:lnTo>
                    <a:pt x="235153" y="0"/>
                  </a:lnTo>
                  <a:lnTo>
                    <a:pt x="228142" y="0"/>
                  </a:lnTo>
                  <a:lnTo>
                    <a:pt x="230428" y="47917"/>
                  </a:lnTo>
                  <a:lnTo>
                    <a:pt x="237147" y="94576"/>
                  </a:lnTo>
                  <a:lnTo>
                    <a:pt x="248094" y="139750"/>
                  </a:lnTo>
                  <a:lnTo>
                    <a:pt x="263055" y="183235"/>
                  </a:lnTo>
                  <a:lnTo>
                    <a:pt x="281813" y="224815"/>
                  </a:lnTo>
                  <a:lnTo>
                    <a:pt x="304152" y="264274"/>
                  </a:lnTo>
                  <a:lnTo>
                    <a:pt x="329882" y="301421"/>
                  </a:lnTo>
                  <a:lnTo>
                    <a:pt x="358775" y="336029"/>
                  </a:lnTo>
                  <a:lnTo>
                    <a:pt x="390613" y="367880"/>
                  </a:lnTo>
                  <a:lnTo>
                    <a:pt x="425208" y="396786"/>
                  </a:lnTo>
                  <a:lnTo>
                    <a:pt x="462330" y="422516"/>
                  </a:lnTo>
                  <a:lnTo>
                    <a:pt x="501777" y="444868"/>
                  </a:lnTo>
                  <a:lnTo>
                    <a:pt x="543331" y="463626"/>
                  </a:lnTo>
                  <a:lnTo>
                    <a:pt x="586790" y="478586"/>
                  </a:lnTo>
                  <a:lnTo>
                    <a:pt x="631939" y="489534"/>
                  </a:lnTo>
                  <a:lnTo>
                    <a:pt x="678561" y="496252"/>
                  </a:lnTo>
                  <a:lnTo>
                    <a:pt x="726452" y="498538"/>
                  </a:lnTo>
                  <a:lnTo>
                    <a:pt x="726452" y="491540"/>
                  </a:lnTo>
                  <a:close/>
                </a:path>
                <a:path w="727075" h="727075">
                  <a:moveTo>
                    <a:pt x="726452" y="453428"/>
                  </a:moveTo>
                  <a:lnTo>
                    <a:pt x="680199" y="451078"/>
                  </a:lnTo>
                  <a:lnTo>
                    <a:pt x="635254" y="444195"/>
                  </a:lnTo>
                  <a:lnTo>
                    <a:pt x="591858" y="433006"/>
                  </a:lnTo>
                  <a:lnTo>
                    <a:pt x="550252" y="417741"/>
                  </a:lnTo>
                  <a:lnTo>
                    <a:pt x="510641" y="398614"/>
                  </a:lnTo>
                  <a:lnTo>
                    <a:pt x="473278" y="375881"/>
                  </a:lnTo>
                  <a:lnTo>
                    <a:pt x="438365" y="349758"/>
                  </a:lnTo>
                  <a:lnTo>
                    <a:pt x="406171" y="320471"/>
                  </a:lnTo>
                  <a:lnTo>
                    <a:pt x="376885" y="288251"/>
                  </a:lnTo>
                  <a:lnTo>
                    <a:pt x="350774" y="253339"/>
                  </a:lnTo>
                  <a:lnTo>
                    <a:pt x="328041" y="215950"/>
                  </a:lnTo>
                  <a:lnTo>
                    <a:pt x="308927" y="176326"/>
                  </a:lnTo>
                  <a:lnTo>
                    <a:pt x="293662" y="134683"/>
                  </a:lnTo>
                  <a:lnTo>
                    <a:pt x="282473" y="91262"/>
                  </a:lnTo>
                  <a:lnTo>
                    <a:pt x="275590" y="46291"/>
                  </a:lnTo>
                  <a:lnTo>
                    <a:pt x="273240" y="0"/>
                  </a:lnTo>
                  <a:lnTo>
                    <a:pt x="266242" y="0"/>
                  </a:lnTo>
                  <a:lnTo>
                    <a:pt x="268617" y="47015"/>
                  </a:lnTo>
                  <a:lnTo>
                    <a:pt x="275602" y="92697"/>
                  </a:lnTo>
                  <a:lnTo>
                    <a:pt x="286969" y="136791"/>
                  </a:lnTo>
                  <a:lnTo>
                    <a:pt x="302463" y="179082"/>
                  </a:lnTo>
                  <a:lnTo>
                    <a:pt x="321868" y="219329"/>
                  </a:lnTo>
                  <a:lnTo>
                    <a:pt x="344944" y="257289"/>
                  </a:lnTo>
                  <a:lnTo>
                    <a:pt x="371462" y="292747"/>
                  </a:lnTo>
                  <a:lnTo>
                    <a:pt x="401193" y="325450"/>
                  </a:lnTo>
                  <a:lnTo>
                    <a:pt x="433882" y="355180"/>
                  </a:lnTo>
                  <a:lnTo>
                    <a:pt x="469328" y="381711"/>
                  </a:lnTo>
                  <a:lnTo>
                    <a:pt x="507276" y="404799"/>
                  </a:lnTo>
                  <a:lnTo>
                    <a:pt x="547497" y="424205"/>
                  </a:lnTo>
                  <a:lnTo>
                    <a:pt x="589749" y="439699"/>
                  </a:lnTo>
                  <a:lnTo>
                    <a:pt x="633818" y="451065"/>
                  </a:lnTo>
                  <a:lnTo>
                    <a:pt x="679462" y="458050"/>
                  </a:lnTo>
                  <a:lnTo>
                    <a:pt x="726452" y="460425"/>
                  </a:lnTo>
                  <a:lnTo>
                    <a:pt x="726452" y="453428"/>
                  </a:lnTo>
                  <a:close/>
                </a:path>
                <a:path w="727075" h="727075">
                  <a:moveTo>
                    <a:pt x="726452" y="415340"/>
                  </a:moveTo>
                  <a:lnTo>
                    <a:pt x="678129" y="412534"/>
                  </a:lnTo>
                  <a:lnTo>
                    <a:pt x="631418" y="404355"/>
                  </a:lnTo>
                  <a:lnTo>
                    <a:pt x="586638" y="391083"/>
                  </a:lnTo>
                  <a:lnTo>
                    <a:pt x="544093" y="373062"/>
                  </a:lnTo>
                  <a:lnTo>
                    <a:pt x="504113" y="350583"/>
                  </a:lnTo>
                  <a:lnTo>
                    <a:pt x="467017" y="323977"/>
                  </a:lnTo>
                  <a:lnTo>
                    <a:pt x="433095" y="293547"/>
                  </a:lnTo>
                  <a:lnTo>
                    <a:pt x="402678" y="259613"/>
                  </a:lnTo>
                  <a:lnTo>
                    <a:pt x="376085" y="222491"/>
                  </a:lnTo>
                  <a:lnTo>
                    <a:pt x="353606" y="182486"/>
                  </a:lnTo>
                  <a:lnTo>
                    <a:pt x="335584" y="139928"/>
                  </a:lnTo>
                  <a:lnTo>
                    <a:pt x="322326" y="95110"/>
                  </a:lnTo>
                  <a:lnTo>
                    <a:pt x="314134" y="48361"/>
                  </a:lnTo>
                  <a:lnTo>
                    <a:pt x="311340" y="0"/>
                  </a:lnTo>
                  <a:lnTo>
                    <a:pt x="304101" y="0"/>
                  </a:lnTo>
                  <a:lnTo>
                    <a:pt x="306946" y="49199"/>
                  </a:lnTo>
                  <a:lnTo>
                    <a:pt x="315277" y="96748"/>
                  </a:lnTo>
                  <a:lnTo>
                    <a:pt x="328777" y="142341"/>
                  </a:lnTo>
                  <a:lnTo>
                    <a:pt x="347116" y="185648"/>
                  </a:lnTo>
                  <a:lnTo>
                    <a:pt x="369989" y="226339"/>
                  </a:lnTo>
                  <a:lnTo>
                    <a:pt x="397052" y="264109"/>
                  </a:lnTo>
                  <a:lnTo>
                    <a:pt x="428002" y="298627"/>
                  </a:lnTo>
                  <a:lnTo>
                    <a:pt x="462508" y="329590"/>
                  </a:lnTo>
                  <a:lnTo>
                    <a:pt x="500265" y="356654"/>
                  </a:lnTo>
                  <a:lnTo>
                    <a:pt x="540943" y="379526"/>
                  </a:lnTo>
                  <a:lnTo>
                    <a:pt x="584212" y="397865"/>
                  </a:lnTo>
                  <a:lnTo>
                    <a:pt x="629767" y="411365"/>
                  </a:lnTo>
                  <a:lnTo>
                    <a:pt x="677291" y="419696"/>
                  </a:lnTo>
                  <a:lnTo>
                    <a:pt x="726452" y="422554"/>
                  </a:lnTo>
                  <a:lnTo>
                    <a:pt x="726452" y="415340"/>
                  </a:lnTo>
                  <a:close/>
                </a:path>
                <a:path w="727075" h="727075">
                  <a:moveTo>
                    <a:pt x="726452" y="377456"/>
                  </a:moveTo>
                  <a:lnTo>
                    <a:pt x="679246" y="374510"/>
                  </a:lnTo>
                  <a:lnTo>
                    <a:pt x="633755" y="365899"/>
                  </a:lnTo>
                  <a:lnTo>
                    <a:pt x="590346" y="351993"/>
                  </a:lnTo>
                  <a:lnTo>
                    <a:pt x="549363" y="333146"/>
                  </a:lnTo>
                  <a:lnTo>
                    <a:pt x="511187" y="309702"/>
                  </a:lnTo>
                  <a:lnTo>
                    <a:pt x="476148" y="282028"/>
                  </a:lnTo>
                  <a:lnTo>
                    <a:pt x="444627" y="250494"/>
                  </a:lnTo>
                  <a:lnTo>
                    <a:pt x="416966" y="215442"/>
                  </a:lnTo>
                  <a:lnTo>
                    <a:pt x="393534" y="177241"/>
                  </a:lnTo>
                  <a:lnTo>
                    <a:pt x="374688" y="136232"/>
                  </a:lnTo>
                  <a:lnTo>
                    <a:pt x="360781" y="92786"/>
                  </a:lnTo>
                  <a:lnTo>
                    <a:pt x="352171" y="47244"/>
                  </a:lnTo>
                  <a:lnTo>
                    <a:pt x="349224" y="0"/>
                  </a:lnTo>
                  <a:lnTo>
                    <a:pt x="342214" y="0"/>
                  </a:lnTo>
                  <a:lnTo>
                    <a:pt x="345224" y="48145"/>
                  </a:lnTo>
                  <a:lnTo>
                    <a:pt x="353987" y="94526"/>
                  </a:lnTo>
                  <a:lnTo>
                    <a:pt x="368147" y="138785"/>
                  </a:lnTo>
                  <a:lnTo>
                    <a:pt x="387337" y="180555"/>
                  </a:lnTo>
                  <a:lnTo>
                    <a:pt x="411200" y="219481"/>
                  </a:lnTo>
                  <a:lnTo>
                    <a:pt x="439369" y="255181"/>
                  </a:lnTo>
                  <a:lnTo>
                    <a:pt x="471474" y="287299"/>
                  </a:lnTo>
                  <a:lnTo>
                    <a:pt x="507149" y="315468"/>
                  </a:lnTo>
                  <a:lnTo>
                    <a:pt x="546049" y="339344"/>
                  </a:lnTo>
                  <a:lnTo>
                    <a:pt x="587781" y="358533"/>
                  </a:lnTo>
                  <a:lnTo>
                    <a:pt x="632015" y="372694"/>
                  </a:lnTo>
                  <a:lnTo>
                    <a:pt x="678357" y="381457"/>
                  </a:lnTo>
                  <a:lnTo>
                    <a:pt x="726452" y="384467"/>
                  </a:lnTo>
                  <a:lnTo>
                    <a:pt x="726452" y="377456"/>
                  </a:lnTo>
                  <a:close/>
                </a:path>
                <a:path w="727075" h="727075">
                  <a:moveTo>
                    <a:pt x="726452" y="339369"/>
                  </a:moveTo>
                  <a:lnTo>
                    <a:pt x="680554" y="336270"/>
                  </a:lnTo>
                  <a:lnTo>
                    <a:pt x="636485" y="327215"/>
                  </a:lnTo>
                  <a:lnTo>
                    <a:pt x="594677" y="312635"/>
                  </a:lnTo>
                  <a:lnTo>
                    <a:pt x="555523" y="292938"/>
                  </a:lnTo>
                  <a:lnTo>
                    <a:pt x="519442" y="268516"/>
                  </a:lnTo>
                  <a:lnTo>
                    <a:pt x="486854" y="239801"/>
                  </a:lnTo>
                  <a:lnTo>
                    <a:pt x="458139" y="207187"/>
                  </a:lnTo>
                  <a:lnTo>
                    <a:pt x="433730" y="171081"/>
                  </a:lnTo>
                  <a:lnTo>
                    <a:pt x="414032" y="131902"/>
                  </a:lnTo>
                  <a:lnTo>
                    <a:pt x="399453" y="90055"/>
                  </a:lnTo>
                  <a:lnTo>
                    <a:pt x="390410" y="45948"/>
                  </a:lnTo>
                  <a:lnTo>
                    <a:pt x="387311" y="0"/>
                  </a:lnTo>
                  <a:lnTo>
                    <a:pt x="380301" y="0"/>
                  </a:lnTo>
                  <a:lnTo>
                    <a:pt x="383476" y="46913"/>
                  </a:lnTo>
                  <a:lnTo>
                    <a:pt x="392696" y="91948"/>
                  </a:lnTo>
                  <a:lnTo>
                    <a:pt x="407568" y="134658"/>
                  </a:lnTo>
                  <a:lnTo>
                    <a:pt x="427672" y="174650"/>
                  </a:lnTo>
                  <a:lnTo>
                    <a:pt x="452577" y="211493"/>
                  </a:lnTo>
                  <a:lnTo>
                    <a:pt x="481863" y="244779"/>
                  </a:lnTo>
                  <a:lnTo>
                    <a:pt x="515137" y="274091"/>
                  </a:lnTo>
                  <a:lnTo>
                    <a:pt x="551954" y="298996"/>
                  </a:lnTo>
                  <a:lnTo>
                    <a:pt x="591921" y="319100"/>
                  </a:lnTo>
                  <a:lnTo>
                    <a:pt x="634606" y="333984"/>
                  </a:lnTo>
                  <a:lnTo>
                    <a:pt x="679589" y="343204"/>
                  </a:lnTo>
                  <a:lnTo>
                    <a:pt x="726452" y="346379"/>
                  </a:lnTo>
                  <a:lnTo>
                    <a:pt x="726452" y="339369"/>
                  </a:lnTo>
                  <a:close/>
                </a:path>
                <a:path w="727075" h="727075">
                  <a:moveTo>
                    <a:pt x="726452" y="301256"/>
                  </a:moveTo>
                  <a:lnTo>
                    <a:pt x="677697" y="297307"/>
                  </a:lnTo>
                  <a:lnTo>
                    <a:pt x="631418" y="285877"/>
                  </a:lnTo>
                  <a:lnTo>
                    <a:pt x="588251" y="267589"/>
                  </a:lnTo>
                  <a:lnTo>
                    <a:pt x="548805" y="243078"/>
                  </a:lnTo>
                  <a:lnTo>
                    <a:pt x="513702" y="212940"/>
                  </a:lnTo>
                  <a:lnTo>
                    <a:pt x="483590" y="177825"/>
                  </a:lnTo>
                  <a:lnTo>
                    <a:pt x="459079" y="138353"/>
                  </a:lnTo>
                  <a:lnTo>
                    <a:pt x="440791" y="95135"/>
                  </a:lnTo>
                  <a:lnTo>
                    <a:pt x="429374" y="48806"/>
                  </a:lnTo>
                  <a:lnTo>
                    <a:pt x="425424" y="0"/>
                  </a:lnTo>
                  <a:lnTo>
                    <a:pt x="418185" y="0"/>
                  </a:lnTo>
                  <a:lnTo>
                    <a:pt x="421538" y="45478"/>
                  </a:lnTo>
                  <a:lnTo>
                    <a:pt x="431279" y="88925"/>
                  </a:lnTo>
                  <a:lnTo>
                    <a:pt x="446925" y="129844"/>
                  </a:lnTo>
                  <a:lnTo>
                    <a:pt x="467995" y="167767"/>
                  </a:lnTo>
                  <a:lnTo>
                    <a:pt x="493991" y="202196"/>
                  </a:lnTo>
                  <a:lnTo>
                    <a:pt x="524433" y="232664"/>
                  </a:lnTo>
                  <a:lnTo>
                    <a:pt x="558850" y="258673"/>
                  </a:lnTo>
                  <a:lnTo>
                    <a:pt x="596747" y="279742"/>
                  </a:lnTo>
                  <a:lnTo>
                    <a:pt x="637628" y="295402"/>
                  </a:lnTo>
                  <a:lnTo>
                    <a:pt x="681024" y="305142"/>
                  </a:lnTo>
                  <a:lnTo>
                    <a:pt x="726452" y="308495"/>
                  </a:lnTo>
                  <a:lnTo>
                    <a:pt x="726452" y="301256"/>
                  </a:lnTo>
                  <a:close/>
                </a:path>
                <a:path w="727075" h="727075">
                  <a:moveTo>
                    <a:pt x="726452" y="263169"/>
                  </a:moveTo>
                  <a:lnTo>
                    <a:pt x="679259" y="258914"/>
                  </a:lnTo>
                  <a:lnTo>
                    <a:pt x="634822" y="246684"/>
                  </a:lnTo>
                  <a:lnTo>
                    <a:pt x="593864" y="227190"/>
                  </a:lnTo>
                  <a:lnTo>
                    <a:pt x="557161" y="201206"/>
                  </a:lnTo>
                  <a:lnTo>
                    <a:pt x="525449" y="169481"/>
                  </a:lnTo>
                  <a:lnTo>
                    <a:pt x="499465" y="132740"/>
                  </a:lnTo>
                  <a:lnTo>
                    <a:pt x="479983" y="91744"/>
                  </a:lnTo>
                  <a:lnTo>
                    <a:pt x="467753" y="47256"/>
                  </a:lnTo>
                  <a:lnTo>
                    <a:pt x="463499" y="0"/>
                  </a:lnTo>
                  <a:lnTo>
                    <a:pt x="456298" y="0"/>
                  </a:lnTo>
                  <a:lnTo>
                    <a:pt x="460654" y="48539"/>
                  </a:lnTo>
                  <a:lnTo>
                    <a:pt x="473240" y="94246"/>
                  </a:lnTo>
                  <a:lnTo>
                    <a:pt x="493255" y="136359"/>
                  </a:lnTo>
                  <a:lnTo>
                    <a:pt x="519938" y="174117"/>
                  </a:lnTo>
                  <a:lnTo>
                    <a:pt x="552526" y="206717"/>
                  </a:lnTo>
                  <a:lnTo>
                    <a:pt x="590245" y="233426"/>
                  </a:lnTo>
                  <a:lnTo>
                    <a:pt x="632320" y="253453"/>
                  </a:lnTo>
                  <a:lnTo>
                    <a:pt x="677976" y="266026"/>
                  </a:lnTo>
                  <a:lnTo>
                    <a:pt x="726452" y="270395"/>
                  </a:lnTo>
                  <a:lnTo>
                    <a:pt x="726452" y="263169"/>
                  </a:lnTo>
                  <a:close/>
                </a:path>
              </a:pathLst>
            </a:custGeom>
            <a:solidFill>
              <a:srgbClr val="FBDC0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endParaRPr>
            </a:p>
          </p:txBody>
        </p:sp>
        <p:pic>
          <p:nvPicPr>
            <p:cNvPr id="15" name="object 11">
              <a:extLst>
                <a:ext uri="{FF2B5EF4-FFF2-40B4-BE49-F238E27FC236}">
                  <a16:creationId xmlns:a16="http://schemas.microsoft.com/office/drawing/2014/main" id="{72881451-3BF6-40BF-9053-CFC310D6A43E}"/>
                </a:ext>
              </a:extLst>
            </p:cNvPr>
            <p:cNvPicPr/>
            <p:nvPr/>
          </p:nvPicPr>
          <p:blipFill>
            <a:blip r:embed="rId5" cstate="print"/>
            <a:stretch>
              <a:fillRect/>
            </a:stretch>
          </p:blipFill>
          <p:spPr>
            <a:xfrm>
              <a:off x="1283007" y="333756"/>
              <a:ext cx="232070" cy="232301"/>
            </a:xfrm>
            <a:prstGeom prst="rect">
              <a:avLst/>
            </a:prstGeom>
          </p:spPr>
        </p:pic>
      </p:grpSp>
      <p:sp>
        <p:nvSpPr>
          <p:cNvPr id="16" name="object 8">
            <a:extLst>
              <a:ext uri="{FF2B5EF4-FFF2-40B4-BE49-F238E27FC236}">
                <a16:creationId xmlns:a16="http://schemas.microsoft.com/office/drawing/2014/main" id="{24A6F552-A519-4C59-B7EB-E2A9A8A0B546}"/>
              </a:ext>
            </a:extLst>
          </p:cNvPr>
          <p:cNvSpPr txBox="1"/>
          <p:nvPr/>
        </p:nvSpPr>
        <p:spPr>
          <a:xfrm>
            <a:off x="1113372" y="370009"/>
            <a:ext cx="6854971" cy="367408"/>
          </a:xfrm>
          <a:prstGeom prst="rect">
            <a:avLst/>
          </a:prstGeom>
        </p:spPr>
        <p:txBody>
          <a:bodyPr vert="horz" wrap="square" lIns="0" tIns="13335" rIns="0" bIns="0" rtlCol="0">
            <a:spAutoFit/>
          </a:bodyPr>
          <a:lstStyle/>
          <a:p>
            <a:pPr marL="12700" marR="0" lvl="0" indent="0" defTabSz="914400" rtl="0" eaLnBrk="1" fontAlgn="auto" latinLnBrk="0" hangingPunct="1">
              <a:lnSpc>
                <a:spcPct val="100000"/>
              </a:lnSpc>
              <a:spcBef>
                <a:spcPts val="105"/>
              </a:spcBef>
              <a:spcAft>
                <a:spcPts val="0"/>
              </a:spcAft>
              <a:buClrTx/>
              <a:buSzTx/>
              <a:buFontTx/>
              <a:buNone/>
              <a:tabLst/>
              <a:defRPr/>
            </a:pPr>
            <a:r>
              <a:rPr lang="pt-BR" sz="2300" spc="-5" dirty="0">
                <a:solidFill>
                  <a:prstClr val="black"/>
                </a:solidFill>
                <a:latin typeface="Segoe UI Black"/>
                <a:cs typeface="Segoe UI Black"/>
              </a:rPr>
              <a:t>REDE DE LEITURA INCLUSIVA</a:t>
            </a:r>
            <a:endParaRPr kumimoji="0" lang="pt-BR" sz="2300" b="0" i="0" u="none" strike="noStrike" kern="1200" cap="none" spc="-5" normalizeH="0" baseline="0" noProof="0" dirty="0">
              <a:ln>
                <a:noFill/>
              </a:ln>
              <a:solidFill>
                <a:prstClr val="black"/>
              </a:solidFill>
              <a:effectLst/>
              <a:uLnTx/>
              <a:uFillTx/>
              <a:latin typeface="Segoe UI Black"/>
              <a:ea typeface="+mn-ea"/>
              <a:cs typeface="Segoe UI Black"/>
            </a:endParaRPr>
          </a:p>
        </p:txBody>
      </p:sp>
    </p:spTree>
    <p:extLst>
      <p:ext uri="{BB962C8B-B14F-4D97-AF65-F5344CB8AC3E}">
        <p14:creationId xmlns:p14="http://schemas.microsoft.com/office/powerpoint/2010/main" val="8744371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70499" y="2934242"/>
            <a:ext cx="12192000" cy="1477328"/>
          </a:xfrm>
          <a:prstGeom prst="rect">
            <a:avLst/>
          </a:prstGeom>
        </p:spPr>
        <p:txBody>
          <a:bodyPr wrap="square">
            <a:spAutoFit/>
          </a:bodyPr>
          <a:lstStyle/>
          <a:p>
            <a:pPr algn="ctr"/>
            <a:r>
              <a:rPr lang="pt-BR" sz="4400" b="1" dirty="0">
                <a:latin typeface="Segoe UI Semibold" panose="020B0702040204020203" pitchFamily="34" charset="0"/>
                <a:cs typeface="Segoe UI Semibold" panose="020B0702040204020203" pitchFamily="34" charset="0"/>
              </a:rPr>
              <a:t>CENTRO DE MEMÓRIA</a:t>
            </a:r>
          </a:p>
          <a:p>
            <a:pPr algn="just"/>
            <a:endParaRPr lang="pt-BR" b="1" dirty="0">
              <a:latin typeface="Segoe UI" panose="020B0502040204020203" pitchFamily="34" charset="0"/>
              <a:cs typeface="Segoe UI" panose="020B0502040204020203" pitchFamily="34" charset="0"/>
            </a:endParaRPr>
          </a:p>
          <a:p>
            <a:pPr algn="just"/>
            <a:endParaRPr lang="pt-BR" sz="1400" dirty="0">
              <a:latin typeface="Segoe UI" panose="020B0502040204020203" pitchFamily="34" charset="0"/>
              <a:cs typeface="Segoe UI" panose="020B0502040204020203" pitchFamily="34" charset="0"/>
            </a:endParaRPr>
          </a:p>
          <a:p>
            <a:pPr algn="just"/>
            <a:endParaRPr lang="pt-BR" sz="1400"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86279981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546"/>
        <p:cNvGrpSpPr/>
        <p:nvPr/>
      </p:nvGrpSpPr>
      <p:grpSpPr>
        <a:xfrm>
          <a:off x="0" y="0"/>
          <a:ext cx="0" cy="0"/>
          <a:chOff x="0" y="0"/>
          <a:chExt cx="0" cy="0"/>
        </a:xfrm>
      </p:grpSpPr>
      <p:graphicFrame>
        <p:nvGraphicFramePr>
          <p:cNvPr id="552" name="Google Shape;552;p2">
            <a:extLs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2783637888"/>
              </p:ext>
            </p:extLst>
          </p:nvPr>
        </p:nvGraphicFramePr>
        <p:xfrm>
          <a:off x="4332963" y="1220235"/>
          <a:ext cx="2880608" cy="497295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53" name="Google Shape;553;p2">
            <a:extLs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3335339573"/>
              </p:ext>
            </p:extLst>
          </p:nvPr>
        </p:nvGraphicFramePr>
        <p:xfrm>
          <a:off x="7603978" y="1159245"/>
          <a:ext cx="3493820" cy="5248632"/>
        </p:xfrm>
        <a:graphic>
          <a:graphicData uri="http://schemas.openxmlformats.org/drawingml/2006/chart">
            <c:chart xmlns:c="http://schemas.openxmlformats.org/drawingml/2006/chart" xmlns:r="http://schemas.openxmlformats.org/officeDocument/2006/relationships" r:id="rId4"/>
          </a:graphicData>
        </a:graphic>
      </p:graphicFrame>
      <p:grpSp>
        <p:nvGrpSpPr>
          <p:cNvPr id="6" name="object 9">
            <a:extLst>
              <a:ext uri="{FF2B5EF4-FFF2-40B4-BE49-F238E27FC236}">
                <a16:creationId xmlns:a16="http://schemas.microsoft.com/office/drawing/2014/main" id="{183DDE9A-9E76-4D4B-9C18-90ED68A85917}"/>
              </a:ext>
            </a:extLst>
          </p:cNvPr>
          <p:cNvGrpSpPr/>
          <p:nvPr/>
        </p:nvGrpSpPr>
        <p:grpSpPr>
          <a:xfrm>
            <a:off x="213639" y="216425"/>
            <a:ext cx="727075" cy="727075"/>
            <a:chOff x="788625" y="333756"/>
            <a:chExt cx="727075" cy="727075"/>
          </a:xfrm>
        </p:grpSpPr>
        <p:sp>
          <p:nvSpPr>
            <p:cNvPr id="7" name="object 10">
              <a:extLst>
                <a:ext uri="{FF2B5EF4-FFF2-40B4-BE49-F238E27FC236}">
                  <a16:creationId xmlns:a16="http://schemas.microsoft.com/office/drawing/2014/main" id="{0A6F042F-62EB-4ABD-8E8C-E8D3A7333A12}"/>
                </a:ext>
              </a:extLst>
            </p:cNvPr>
            <p:cNvSpPr/>
            <p:nvPr/>
          </p:nvSpPr>
          <p:spPr>
            <a:xfrm>
              <a:off x="788619" y="333768"/>
              <a:ext cx="727075" cy="727075"/>
            </a:xfrm>
            <a:custGeom>
              <a:avLst/>
              <a:gdLst/>
              <a:ahLst/>
              <a:cxnLst/>
              <a:rect l="l" t="t" r="r" b="b"/>
              <a:pathLst>
                <a:path w="727075" h="727075">
                  <a:moveTo>
                    <a:pt x="726452" y="719670"/>
                  </a:moveTo>
                  <a:lnTo>
                    <a:pt x="679246" y="718134"/>
                  </a:lnTo>
                  <a:lnTo>
                    <a:pt x="632828" y="713600"/>
                  </a:lnTo>
                  <a:lnTo>
                    <a:pt x="587324" y="706145"/>
                  </a:lnTo>
                  <a:lnTo>
                    <a:pt x="542810" y="695883"/>
                  </a:lnTo>
                  <a:lnTo>
                    <a:pt x="499376" y="682904"/>
                  </a:lnTo>
                  <a:lnTo>
                    <a:pt x="457136" y="667308"/>
                  </a:lnTo>
                  <a:lnTo>
                    <a:pt x="416166" y="649185"/>
                  </a:lnTo>
                  <a:lnTo>
                    <a:pt x="376580" y="628624"/>
                  </a:lnTo>
                  <a:lnTo>
                    <a:pt x="338467" y="605726"/>
                  </a:lnTo>
                  <a:lnTo>
                    <a:pt x="301917" y="580605"/>
                  </a:lnTo>
                  <a:lnTo>
                    <a:pt x="267042" y="553326"/>
                  </a:lnTo>
                  <a:lnTo>
                    <a:pt x="233921" y="524002"/>
                  </a:lnTo>
                  <a:lnTo>
                    <a:pt x="202653" y="492734"/>
                  </a:lnTo>
                  <a:lnTo>
                    <a:pt x="173329" y="459600"/>
                  </a:lnTo>
                  <a:lnTo>
                    <a:pt x="146062" y="424700"/>
                  </a:lnTo>
                  <a:lnTo>
                    <a:pt x="120929" y="388150"/>
                  </a:lnTo>
                  <a:lnTo>
                    <a:pt x="98044" y="350024"/>
                  </a:lnTo>
                  <a:lnTo>
                    <a:pt x="77495" y="310426"/>
                  </a:lnTo>
                  <a:lnTo>
                    <a:pt x="59359" y="269443"/>
                  </a:lnTo>
                  <a:lnTo>
                    <a:pt x="43764" y="227177"/>
                  </a:lnTo>
                  <a:lnTo>
                    <a:pt x="30784" y="183730"/>
                  </a:lnTo>
                  <a:lnTo>
                    <a:pt x="20523" y="139192"/>
                  </a:lnTo>
                  <a:lnTo>
                    <a:pt x="13081" y="93662"/>
                  </a:lnTo>
                  <a:lnTo>
                    <a:pt x="8547" y="47231"/>
                  </a:lnTo>
                  <a:lnTo>
                    <a:pt x="7010" y="0"/>
                  </a:lnTo>
                  <a:lnTo>
                    <a:pt x="0" y="0"/>
                  </a:lnTo>
                  <a:lnTo>
                    <a:pt x="1549" y="47701"/>
                  </a:lnTo>
                  <a:lnTo>
                    <a:pt x="6134" y="94589"/>
                  </a:lnTo>
                  <a:lnTo>
                    <a:pt x="13652" y="140576"/>
                  </a:lnTo>
                  <a:lnTo>
                    <a:pt x="24003" y="185547"/>
                  </a:lnTo>
                  <a:lnTo>
                    <a:pt x="37109" y="229425"/>
                  </a:lnTo>
                  <a:lnTo>
                    <a:pt x="52857" y="272097"/>
                  </a:lnTo>
                  <a:lnTo>
                    <a:pt x="71158" y="313474"/>
                  </a:lnTo>
                  <a:lnTo>
                    <a:pt x="91909" y="353466"/>
                  </a:lnTo>
                  <a:lnTo>
                    <a:pt x="115023" y="391960"/>
                  </a:lnTo>
                  <a:lnTo>
                    <a:pt x="140385" y="428879"/>
                  </a:lnTo>
                  <a:lnTo>
                    <a:pt x="167919" y="464108"/>
                  </a:lnTo>
                  <a:lnTo>
                    <a:pt x="197523" y="497560"/>
                  </a:lnTo>
                  <a:lnTo>
                    <a:pt x="229095" y="529132"/>
                  </a:lnTo>
                  <a:lnTo>
                    <a:pt x="262534" y="558736"/>
                  </a:lnTo>
                  <a:lnTo>
                    <a:pt x="297751" y="586270"/>
                  </a:lnTo>
                  <a:lnTo>
                    <a:pt x="334657" y="611644"/>
                  </a:lnTo>
                  <a:lnTo>
                    <a:pt x="373138" y="634758"/>
                  </a:lnTo>
                  <a:lnTo>
                    <a:pt x="413118" y="655510"/>
                  </a:lnTo>
                  <a:lnTo>
                    <a:pt x="454482" y="673811"/>
                  </a:lnTo>
                  <a:lnTo>
                    <a:pt x="497128" y="689559"/>
                  </a:lnTo>
                  <a:lnTo>
                    <a:pt x="540994" y="702665"/>
                  </a:lnTo>
                  <a:lnTo>
                    <a:pt x="585939" y="713028"/>
                  </a:lnTo>
                  <a:lnTo>
                    <a:pt x="631901" y="720547"/>
                  </a:lnTo>
                  <a:lnTo>
                    <a:pt x="678776" y="725119"/>
                  </a:lnTo>
                  <a:lnTo>
                    <a:pt x="726452" y="726668"/>
                  </a:lnTo>
                  <a:lnTo>
                    <a:pt x="726452" y="719670"/>
                  </a:lnTo>
                  <a:close/>
                </a:path>
                <a:path w="727075" h="727075">
                  <a:moveTo>
                    <a:pt x="726452" y="681583"/>
                  </a:moveTo>
                  <a:lnTo>
                    <a:pt x="677887" y="679869"/>
                  </a:lnTo>
                  <a:lnTo>
                    <a:pt x="630237" y="674801"/>
                  </a:lnTo>
                  <a:lnTo>
                    <a:pt x="583603" y="666496"/>
                  </a:lnTo>
                  <a:lnTo>
                    <a:pt x="538111" y="655066"/>
                  </a:lnTo>
                  <a:lnTo>
                    <a:pt x="493864" y="640638"/>
                  </a:lnTo>
                  <a:lnTo>
                    <a:pt x="451002" y="623328"/>
                  </a:lnTo>
                  <a:lnTo>
                    <a:pt x="409625" y="603237"/>
                  </a:lnTo>
                  <a:lnTo>
                    <a:pt x="369849" y="580504"/>
                  </a:lnTo>
                  <a:lnTo>
                    <a:pt x="331800" y="555218"/>
                  </a:lnTo>
                  <a:lnTo>
                    <a:pt x="295592" y="527519"/>
                  </a:lnTo>
                  <a:lnTo>
                    <a:pt x="261327" y="497509"/>
                  </a:lnTo>
                  <a:lnTo>
                    <a:pt x="229146" y="465315"/>
                  </a:lnTo>
                  <a:lnTo>
                    <a:pt x="199148" y="431050"/>
                  </a:lnTo>
                  <a:lnTo>
                    <a:pt x="171450" y="394830"/>
                  </a:lnTo>
                  <a:lnTo>
                    <a:pt x="146177" y="356768"/>
                  </a:lnTo>
                  <a:lnTo>
                    <a:pt x="123444" y="316979"/>
                  </a:lnTo>
                  <a:lnTo>
                    <a:pt x="103352" y="275577"/>
                  </a:lnTo>
                  <a:lnTo>
                    <a:pt x="86042" y="232702"/>
                  </a:lnTo>
                  <a:lnTo>
                    <a:pt x="71615" y="188442"/>
                  </a:lnTo>
                  <a:lnTo>
                    <a:pt x="60185" y="142925"/>
                  </a:lnTo>
                  <a:lnTo>
                    <a:pt x="51892" y="96266"/>
                  </a:lnTo>
                  <a:lnTo>
                    <a:pt x="46824" y="48590"/>
                  </a:lnTo>
                  <a:lnTo>
                    <a:pt x="45097" y="0"/>
                  </a:lnTo>
                  <a:lnTo>
                    <a:pt x="37871" y="0"/>
                  </a:lnTo>
                  <a:lnTo>
                    <a:pt x="39471" y="47066"/>
                  </a:lnTo>
                  <a:lnTo>
                    <a:pt x="44183" y="93294"/>
                  </a:lnTo>
                  <a:lnTo>
                    <a:pt x="51904" y="138595"/>
                  </a:lnTo>
                  <a:lnTo>
                    <a:pt x="62534" y="182841"/>
                  </a:lnTo>
                  <a:lnTo>
                    <a:pt x="75971" y="225933"/>
                  </a:lnTo>
                  <a:lnTo>
                    <a:pt x="92113" y="267779"/>
                  </a:lnTo>
                  <a:lnTo>
                    <a:pt x="110845" y="308279"/>
                  </a:lnTo>
                  <a:lnTo>
                    <a:pt x="132080" y="347306"/>
                  </a:lnTo>
                  <a:lnTo>
                    <a:pt x="155702" y="384771"/>
                  </a:lnTo>
                  <a:lnTo>
                    <a:pt x="181610" y="420573"/>
                  </a:lnTo>
                  <a:lnTo>
                    <a:pt x="209702" y="454609"/>
                  </a:lnTo>
                  <a:lnTo>
                    <a:pt x="239877" y="486765"/>
                  </a:lnTo>
                  <a:lnTo>
                    <a:pt x="272034" y="516940"/>
                  </a:lnTo>
                  <a:lnTo>
                    <a:pt x="306057" y="545045"/>
                  </a:lnTo>
                  <a:lnTo>
                    <a:pt x="341845" y="570953"/>
                  </a:lnTo>
                  <a:lnTo>
                    <a:pt x="379298" y="594588"/>
                  </a:lnTo>
                  <a:lnTo>
                    <a:pt x="418325" y="615823"/>
                  </a:lnTo>
                  <a:lnTo>
                    <a:pt x="458800" y="634555"/>
                  </a:lnTo>
                  <a:lnTo>
                    <a:pt x="500621" y="650697"/>
                  </a:lnTo>
                  <a:lnTo>
                    <a:pt x="543699" y="664133"/>
                  </a:lnTo>
                  <a:lnTo>
                    <a:pt x="587933" y="674763"/>
                  </a:lnTo>
                  <a:lnTo>
                    <a:pt x="633196" y="682485"/>
                  </a:lnTo>
                  <a:lnTo>
                    <a:pt x="679411" y="687197"/>
                  </a:lnTo>
                  <a:lnTo>
                    <a:pt x="726452" y="688797"/>
                  </a:lnTo>
                  <a:lnTo>
                    <a:pt x="726452" y="681583"/>
                  </a:lnTo>
                  <a:close/>
                </a:path>
                <a:path w="727075" h="727075">
                  <a:moveTo>
                    <a:pt x="726452" y="643699"/>
                  </a:moveTo>
                  <a:lnTo>
                    <a:pt x="678522" y="641934"/>
                  </a:lnTo>
                  <a:lnTo>
                    <a:pt x="631520" y="636714"/>
                  </a:lnTo>
                  <a:lnTo>
                    <a:pt x="585597" y="628154"/>
                  </a:lnTo>
                  <a:lnTo>
                    <a:pt x="540867" y="616407"/>
                  </a:lnTo>
                  <a:lnTo>
                    <a:pt x="497459" y="601560"/>
                  </a:lnTo>
                  <a:lnTo>
                    <a:pt x="455485" y="583780"/>
                  </a:lnTo>
                  <a:lnTo>
                    <a:pt x="415086" y="563168"/>
                  </a:lnTo>
                  <a:lnTo>
                    <a:pt x="376389" y="539851"/>
                  </a:lnTo>
                  <a:lnTo>
                    <a:pt x="339509" y="513956"/>
                  </a:lnTo>
                  <a:lnTo>
                    <a:pt x="304571" y="485609"/>
                  </a:lnTo>
                  <a:lnTo>
                    <a:pt x="271716" y="454939"/>
                  </a:lnTo>
                  <a:lnTo>
                    <a:pt x="241058" y="422071"/>
                  </a:lnTo>
                  <a:lnTo>
                    <a:pt x="212712" y="387121"/>
                  </a:lnTo>
                  <a:lnTo>
                    <a:pt x="186829" y="350227"/>
                  </a:lnTo>
                  <a:lnTo>
                    <a:pt x="163512" y="311518"/>
                  </a:lnTo>
                  <a:lnTo>
                    <a:pt x="142900" y="271106"/>
                  </a:lnTo>
                  <a:lnTo>
                    <a:pt x="125120" y="229120"/>
                  </a:lnTo>
                  <a:lnTo>
                    <a:pt x="110286" y="185686"/>
                  </a:lnTo>
                  <a:lnTo>
                    <a:pt x="98526" y="140931"/>
                  </a:lnTo>
                  <a:lnTo>
                    <a:pt x="89979" y="94983"/>
                  </a:lnTo>
                  <a:lnTo>
                    <a:pt x="84747" y="47955"/>
                  </a:lnTo>
                  <a:lnTo>
                    <a:pt x="82981" y="0"/>
                  </a:lnTo>
                  <a:lnTo>
                    <a:pt x="75971" y="0"/>
                  </a:lnTo>
                  <a:lnTo>
                    <a:pt x="77762" y="48488"/>
                  </a:lnTo>
                  <a:lnTo>
                    <a:pt x="83045" y="96037"/>
                  </a:lnTo>
                  <a:lnTo>
                    <a:pt x="91681" y="142481"/>
                  </a:lnTo>
                  <a:lnTo>
                    <a:pt x="103568" y="187731"/>
                  </a:lnTo>
                  <a:lnTo>
                    <a:pt x="118554" y="231648"/>
                  </a:lnTo>
                  <a:lnTo>
                    <a:pt x="136537" y="274091"/>
                  </a:lnTo>
                  <a:lnTo>
                    <a:pt x="157365" y="314947"/>
                  </a:lnTo>
                  <a:lnTo>
                    <a:pt x="180936" y="354076"/>
                  </a:lnTo>
                  <a:lnTo>
                    <a:pt x="207098" y="391375"/>
                  </a:lnTo>
                  <a:lnTo>
                    <a:pt x="235737" y="426694"/>
                  </a:lnTo>
                  <a:lnTo>
                    <a:pt x="266738" y="459917"/>
                  </a:lnTo>
                  <a:lnTo>
                    <a:pt x="299948" y="490918"/>
                  </a:lnTo>
                  <a:lnTo>
                    <a:pt x="335254" y="519569"/>
                  </a:lnTo>
                  <a:lnTo>
                    <a:pt x="372541" y="545744"/>
                  </a:lnTo>
                  <a:lnTo>
                    <a:pt x="411670" y="569302"/>
                  </a:lnTo>
                  <a:lnTo>
                    <a:pt x="452501" y="590143"/>
                  </a:lnTo>
                  <a:lnTo>
                    <a:pt x="494931" y="608126"/>
                  </a:lnTo>
                  <a:lnTo>
                    <a:pt x="538822" y="623112"/>
                  </a:lnTo>
                  <a:lnTo>
                    <a:pt x="584047" y="635000"/>
                  </a:lnTo>
                  <a:lnTo>
                    <a:pt x="630478" y="643636"/>
                  </a:lnTo>
                  <a:lnTo>
                    <a:pt x="677989" y="648919"/>
                  </a:lnTo>
                  <a:lnTo>
                    <a:pt x="726452" y="650709"/>
                  </a:lnTo>
                  <a:lnTo>
                    <a:pt x="726452" y="643699"/>
                  </a:lnTo>
                  <a:close/>
                </a:path>
                <a:path w="727075" h="727075">
                  <a:moveTo>
                    <a:pt x="726452" y="605586"/>
                  </a:moveTo>
                  <a:lnTo>
                    <a:pt x="679234" y="603770"/>
                  </a:lnTo>
                  <a:lnTo>
                    <a:pt x="632993" y="598373"/>
                  </a:lnTo>
                  <a:lnTo>
                    <a:pt x="587857" y="589572"/>
                  </a:lnTo>
                  <a:lnTo>
                    <a:pt x="543979" y="577469"/>
                  </a:lnTo>
                  <a:lnTo>
                    <a:pt x="501484" y="562203"/>
                  </a:lnTo>
                  <a:lnTo>
                    <a:pt x="460514" y="543941"/>
                  </a:lnTo>
                  <a:lnTo>
                    <a:pt x="421208" y="522782"/>
                  </a:lnTo>
                  <a:lnTo>
                    <a:pt x="383692" y="498881"/>
                  </a:lnTo>
                  <a:lnTo>
                    <a:pt x="348107" y="472363"/>
                  </a:lnTo>
                  <a:lnTo>
                    <a:pt x="314591" y="443382"/>
                  </a:lnTo>
                  <a:lnTo>
                    <a:pt x="283260" y="412051"/>
                  </a:lnTo>
                  <a:lnTo>
                    <a:pt x="254279" y="378523"/>
                  </a:lnTo>
                  <a:lnTo>
                    <a:pt x="227774" y="342925"/>
                  </a:lnTo>
                  <a:lnTo>
                    <a:pt x="203885" y="305396"/>
                  </a:lnTo>
                  <a:lnTo>
                    <a:pt x="182727" y="266065"/>
                  </a:lnTo>
                  <a:lnTo>
                    <a:pt x="164452" y="225082"/>
                  </a:lnTo>
                  <a:lnTo>
                    <a:pt x="149199" y="182575"/>
                  </a:lnTo>
                  <a:lnTo>
                    <a:pt x="137096" y="138671"/>
                  </a:lnTo>
                  <a:lnTo>
                    <a:pt x="128295" y="93522"/>
                  </a:lnTo>
                  <a:lnTo>
                    <a:pt x="122897" y="47244"/>
                  </a:lnTo>
                  <a:lnTo>
                    <a:pt x="121081" y="0"/>
                  </a:lnTo>
                  <a:lnTo>
                    <a:pt x="114071" y="0"/>
                  </a:lnTo>
                  <a:lnTo>
                    <a:pt x="115912" y="47802"/>
                  </a:lnTo>
                  <a:lnTo>
                    <a:pt x="121361" y="94615"/>
                  </a:lnTo>
                  <a:lnTo>
                    <a:pt x="130276" y="140296"/>
                  </a:lnTo>
                  <a:lnTo>
                    <a:pt x="142519" y="184708"/>
                  </a:lnTo>
                  <a:lnTo>
                    <a:pt x="157937" y="227723"/>
                  </a:lnTo>
                  <a:lnTo>
                    <a:pt x="176415" y="269176"/>
                  </a:lnTo>
                  <a:lnTo>
                    <a:pt x="197815" y="308965"/>
                  </a:lnTo>
                  <a:lnTo>
                    <a:pt x="221983" y="346925"/>
                  </a:lnTo>
                  <a:lnTo>
                    <a:pt x="248793" y="382930"/>
                  </a:lnTo>
                  <a:lnTo>
                    <a:pt x="278104" y="416852"/>
                  </a:lnTo>
                  <a:lnTo>
                    <a:pt x="309791" y="448538"/>
                  </a:lnTo>
                  <a:lnTo>
                    <a:pt x="343700" y="477850"/>
                  </a:lnTo>
                  <a:lnTo>
                    <a:pt x="379691" y="504672"/>
                  </a:lnTo>
                  <a:lnTo>
                    <a:pt x="417639" y="528840"/>
                  </a:lnTo>
                  <a:lnTo>
                    <a:pt x="457403" y="550240"/>
                  </a:lnTo>
                  <a:lnTo>
                    <a:pt x="498856" y="568718"/>
                  </a:lnTo>
                  <a:lnTo>
                    <a:pt x="541845" y="584149"/>
                  </a:lnTo>
                  <a:lnTo>
                    <a:pt x="586232" y="596392"/>
                  </a:lnTo>
                  <a:lnTo>
                    <a:pt x="631888" y="605294"/>
                  </a:lnTo>
                  <a:lnTo>
                    <a:pt x="678675" y="610743"/>
                  </a:lnTo>
                  <a:lnTo>
                    <a:pt x="726452" y="612597"/>
                  </a:lnTo>
                  <a:lnTo>
                    <a:pt x="726452" y="605586"/>
                  </a:lnTo>
                  <a:close/>
                </a:path>
                <a:path w="727075" h="727075">
                  <a:moveTo>
                    <a:pt x="726452" y="567499"/>
                  </a:moveTo>
                  <a:lnTo>
                    <a:pt x="677595" y="565416"/>
                  </a:lnTo>
                  <a:lnTo>
                    <a:pt x="629881" y="559269"/>
                  </a:lnTo>
                  <a:lnTo>
                    <a:pt x="583463" y="549236"/>
                  </a:lnTo>
                  <a:lnTo>
                    <a:pt x="538543" y="535482"/>
                  </a:lnTo>
                  <a:lnTo>
                    <a:pt x="495261" y="518185"/>
                  </a:lnTo>
                  <a:lnTo>
                    <a:pt x="453809" y="497509"/>
                  </a:lnTo>
                  <a:lnTo>
                    <a:pt x="414350" y="473633"/>
                  </a:lnTo>
                  <a:lnTo>
                    <a:pt x="377063" y="446735"/>
                  </a:lnTo>
                  <a:lnTo>
                    <a:pt x="342112" y="416979"/>
                  </a:lnTo>
                  <a:lnTo>
                    <a:pt x="309676" y="384530"/>
                  </a:lnTo>
                  <a:lnTo>
                    <a:pt x="279920" y="349567"/>
                  </a:lnTo>
                  <a:lnTo>
                    <a:pt x="253034" y="312267"/>
                  </a:lnTo>
                  <a:lnTo>
                    <a:pt x="229158" y="272796"/>
                  </a:lnTo>
                  <a:lnTo>
                    <a:pt x="208495" y="231330"/>
                  </a:lnTo>
                  <a:lnTo>
                    <a:pt x="191198" y="188023"/>
                  </a:lnTo>
                  <a:lnTo>
                    <a:pt x="177444" y="143065"/>
                  </a:lnTo>
                  <a:lnTo>
                    <a:pt x="167411" y="96634"/>
                  </a:lnTo>
                  <a:lnTo>
                    <a:pt x="161264" y="48882"/>
                  </a:lnTo>
                  <a:lnTo>
                    <a:pt x="159169" y="0"/>
                  </a:lnTo>
                  <a:lnTo>
                    <a:pt x="151942" y="0"/>
                  </a:lnTo>
                  <a:lnTo>
                    <a:pt x="153860" y="47053"/>
                  </a:lnTo>
                  <a:lnTo>
                    <a:pt x="159486" y="93078"/>
                  </a:lnTo>
                  <a:lnTo>
                    <a:pt x="168681" y="137909"/>
                  </a:lnTo>
                  <a:lnTo>
                    <a:pt x="181305" y="181419"/>
                  </a:lnTo>
                  <a:lnTo>
                    <a:pt x="197192" y="223456"/>
                  </a:lnTo>
                  <a:lnTo>
                    <a:pt x="216204" y="263855"/>
                  </a:lnTo>
                  <a:lnTo>
                    <a:pt x="238188" y="302475"/>
                  </a:lnTo>
                  <a:lnTo>
                    <a:pt x="262991" y="339166"/>
                  </a:lnTo>
                  <a:lnTo>
                    <a:pt x="290474" y="373773"/>
                  </a:lnTo>
                  <a:lnTo>
                    <a:pt x="320484" y="406158"/>
                  </a:lnTo>
                  <a:lnTo>
                    <a:pt x="352856" y="436168"/>
                  </a:lnTo>
                  <a:lnTo>
                    <a:pt x="387464" y="463651"/>
                  </a:lnTo>
                  <a:lnTo>
                    <a:pt x="424141" y="488467"/>
                  </a:lnTo>
                  <a:lnTo>
                    <a:pt x="462749" y="510451"/>
                  </a:lnTo>
                  <a:lnTo>
                    <a:pt x="503123" y="529463"/>
                  </a:lnTo>
                  <a:lnTo>
                    <a:pt x="545134" y="545363"/>
                  </a:lnTo>
                  <a:lnTo>
                    <a:pt x="588619" y="557974"/>
                  </a:lnTo>
                  <a:lnTo>
                    <a:pt x="633437" y="567169"/>
                  </a:lnTo>
                  <a:lnTo>
                    <a:pt x="679424" y="572808"/>
                  </a:lnTo>
                  <a:lnTo>
                    <a:pt x="726452" y="574713"/>
                  </a:lnTo>
                  <a:lnTo>
                    <a:pt x="726452" y="567499"/>
                  </a:lnTo>
                  <a:close/>
                </a:path>
                <a:path w="727075" h="727075">
                  <a:moveTo>
                    <a:pt x="726452" y="529386"/>
                  </a:moveTo>
                  <a:lnTo>
                    <a:pt x="678383" y="527227"/>
                  </a:lnTo>
                  <a:lnTo>
                    <a:pt x="631494" y="520839"/>
                  </a:lnTo>
                  <a:lnTo>
                    <a:pt x="585990" y="510451"/>
                  </a:lnTo>
                  <a:lnTo>
                    <a:pt x="542061" y="496214"/>
                  </a:lnTo>
                  <a:lnTo>
                    <a:pt x="499872" y="478332"/>
                  </a:lnTo>
                  <a:lnTo>
                    <a:pt x="459638" y="456996"/>
                  </a:lnTo>
                  <a:lnTo>
                    <a:pt x="421538" y="432396"/>
                  </a:lnTo>
                  <a:lnTo>
                    <a:pt x="385762" y="404710"/>
                  </a:lnTo>
                  <a:lnTo>
                    <a:pt x="352501" y="374142"/>
                  </a:lnTo>
                  <a:lnTo>
                    <a:pt x="321932" y="340868"/>
                  </a:lnTo>
                  <a:lnTo>
                    <a:pt x="294259" y="305079"/>
                  </a:lnTo>
                  <a:lnTo>
                    <a:pt x="269659" y="266966"/>
                  </a:lnTo>
                  <a:lnTo>
                    <a:pt x="248323" y="226707"/>
                  </a:lnTo>
                  <a:lnTo>
                    <a:pt x="230454" y="184518"/>
                  </a:lnTo>
                  <a:lnTo>
                    <a:pt x="216217" y="140550"/>
                  </a:lnTo>
                  <a:lnTo>
                    <a:pt x="205816" y="95021"/>
                  </a:lnTo>
                  <a:lnTo>
                    <a:pt x="199440" y="48107"/>
                  </a:lnTo>
                  <a:lnTo>
                    <a:pt x="197269" y="0"/>
                  </a:lnTo>
                  <a:lnTo>
                    <a:pt x="190042" y="0"/>
                  </a:lnTo>
                  <a:lnTo>
                    <a:pt x="192239" y="48755"/>
                  </a:lnTo>
                  <a:lnTo>
                    <a:pt x="198704" y="96304"/>
                  </a:lnTo>
                  <a:lnTo>
                    <a:pt x="209257" y="142455"/>
                  </a:lnTo>
                  <a:lnTo>
                    <a:pt x="223685" y="187020"/>
                  </a:lnTo>
                  <a:lnTo>
                    <a:pt x="241808" y="229793"/>
                  </a:lnTo>
                  <a:lnTo>
                    <a:pt x="263436" y="270586"/>
                  </a:lnTo>
                  <a:lnTo>
                    <a:pt x="288366" y="309232"/>
                  </a:lnTo>
                  <a:lnTo>
                    <a:pt x="316420" y="345503"/>
                  </a:lnTo>
                  <a:lnTo>
                    <a:pt x="347408" y="379234"/>
                  </a:lnTo>
                  <a:lnTo>
                    <a:pt x="381127" y="410235"/>
                  </a:lnTo>
                  <a:lnTo>
                    <a:pt x="417398" y="438289"/>
                  </a:lnTo>
                  <a:lnTo>
                    <a:pt x="456018" y="463232"/>
                  </a:lnTo>
                  <a:lnTo>
                    <a:pt x="496798" y="484860"/>
                  </a:lnTo>
                  <a:lnTo>
                    <a:pt x="539559" y="502996"/>
                  </a:lnTo>
                  <a:lnTo>
                    <a:pt x="584085" y="517423"/>
                  </a:lnTo>
                  <a:lnTo>
                    <a:pt x="630212" y="527964"/>
                  </a:lnTo>
                  <a:lnTo>
                    <a:pt x="677722" y="534428"/>
                  </a:lnTo>
                  <a:lnTo>
                    <a:pt x="726452" y="536625"/>
                  </a:lnTo>
                  <a:lnTo>
                    <a:pt x="726452" y="529386"/>
                  </a:lnTo>
                  <a:close/>
                </a:path>
                <a:path w="727075" h="727075">
                  <a:moveTo>
                    <a:pt x="726452" y="491540"/>
                  </a:moveTo>
                  <a:lnTo>
                    <a:pt x="679221" y="489280"/>
                  </a:lnTo>
                  <a:lnTo>
                    <a:pt x="633234" y="482650"/>
                  </a:lnTo>
                  <a:lnTo>
                    <a:pt x="588708" y="471855"/>
                  </a:lnTo>
                  <a:lnTo>
                    <a:pt x="545858" y="457098"/>
                  </a:lnTo>
                  <a:lnTo>
                    <a:pt x="504888" y="438607"/>
                  </a:lnTo>
                  <a:lnTo>
                    <a:pt x="465988" y="416560"/>
                  </a:lnTo>
                  <a:lnTo>
                    <a:pt x="429387" y="391185"/>
                  </a:lnTo>
                  <a:lnTo>
                    <a:pt x="395287" y="362686"/>
                  </a:lnTo>
                  <a:lnTo>
                    <a:pt x="363893" y="331266"/>
                  </a:lnTo>
                  <a:lnTo>
                    <a:pt x="335419" y="297154"/>
                  </a:lnTo>
                  <a:lnTo>
                    <a:pt x="310057" y="260527"/>
                  </a:lnTo>
                  <a:lnTo>
                    <a:pt x="288036" y="221615"/>
                  </a:lnTo>
                  <a:lnTo>
                    <a:pt x="269557" y="180619"/>
                  </a:lnTo>
                  <a:lnTo>
                    <a:pt x="254812" y="137756"/>
                  </a:lnTo>
                  <a:lnTo>
                    <a:pt x="244030" y="93218"/>
                  </a:lnTo>
                  <a:lnTo>
                    <a:pt x="237401" y="47231"/>
                  </a:lnTo>
                  <a:lnTo>
                    <a:pt x="235153" y="0"/>
                  </a:lnTo>
                  <a:lnTo>
                    <a:pt x="228142" y="0"/>
                  </a:lnTo>
                  <a:lnTo>
                    <a:pt x="230428" y="47917"/>
                  </a:lnTo>
                  <a:lnTo>
                    <a:pt x="237147" y="94576"/>
                  </a:lnTo>
                  <a:lnTo>
                    <a:pt x="248094" y="139750"/>
                  </a:lnTo>
                  <a:lnTo>
                    <a:pt x="263055" y="183235"/>
                  </a:lnTo>
                  <a:lnTo>
                    <a:pt x="281813" y="224815"/>
                  </a:lnTo>
                  <a:lnTo>
                    <a:pt x="304152" y="264274"/>
                  </a:lnTo>
                  <a:lnTo>
                    <a:pt x="329882" y="301421"/>
                  </a:lnTo>
                  <a:lnTo>
                    <a:pt x="358775" y="336029"/>
                  </a:lnTo>
                  <a:lnTo>
                    <a:pt x="390613" y="367880"/>
                  </a:lnTo>
                  <a:lnTo>
                    <a:pt x="425208" y="396786"/>
                  </a:lnTo>
                  <a:lnTo>
                    <a:pt x="462330" y="422516"/>
                  </a:lnTo>
                  <a:lnTo>
                    <a:pt x="501777" y="444868"/>
                  </a:lnTo>
                  <a:lnTo>
                    <a:pt x="543331" y="463626"/>
                  </a:lnTo>
                  <a:lnTo>
                    <a:pt x="586790" y="478586"/>
                  </a:lnTo>
                  <a:lnTo>
                    <a:pt x="631939" y="489534"/>
                  </a:lnTo>
                  <a:lnTo>
                    <a:pt x="678561" y="496252"/>
                  </a:lnTo>
                  <a:lnTo>
                    <a:pt x="726452" y="498538"/>
                  </a:lnTo>
                  <a:lnTo>
                    <a:pt x="726452" y="491540"/>
                  </a:lnTo>
                  <a:close/>
                </a:path>
                <a:path w="727075" h="727075">
                  <a:moveTo>
                    <a:pt x="726452" y="453428"/>
                  </a:moveTo>
                  <a:lnTo>
                    <a:pt x="680199" y="451078"/>
                  </a:lnTo>
                  <a:lnTo>
                    <a:pt x="635254" y="444195"/>
                  </a:lnTo>
                  <a:lnTo>
                    <a:pt x="591858" y="433006"/>
                  </a:lnTo>
                  <a:lnTo>
                    <a:pt x="550252" y="417741"/>
                  </a:lnTo>
                  <a:lnTo>
                    <a:pt x="510641" y="398614"/>
                  </a:lnTo>
                  <a:lnTo>
                    <a:pt x="473278" y="375881"/>
                  </a:lnTo>
                  <a:lnTo>
                    <a:pt x="438365" y="349758"/>
                  </a:lnTo>
                  <a:lnTo>
                    <a:pt x="406171" y="320471"/>
                  </a:lnTo>
                  <a:lnTo>
                    <a:pt x="376885" y="288251"/>
                  </a:lnTo>
                  <a:lnTo>
                    <a:pt x="350774" y="253339"/>
                  </a:lnTo>
                  <a:lnTo>
                    <a:pt x="328041" y="215950"/>
                  </a:lnTo>
                  <a:lnTo>
                    <a:pt x="308927" y="176326"/>
                  </a:lnTo>
                  <a:lnTo>
                    <a:pt x="293662" y="134683"/>
                  </a:lnTo>
                  <a:lnTo>
                    <a:pt x="282473" y="91262"/>
                  </a:lnTo>
                  <a:lnTo>
                    <a:pt x="275590" y="46291"/>
                  </a:lnTo>
                  <a:lnTo>
                    <a:pt x="273240" y="0"/>
                  </a:lnTo>
                  <a:lnTo>
                    <a:pt x="266242" y="0"/>
                  </a:lnTo>
                  <a:lnTo>
                    <a:pt x="268617" y="47015"/>
                  </a:lnTo>
                  <a:lnTo>
                    <a:pt x="275602" y="92697"/>
                  </a:lnTo>
                  <a:lnTo>
                    <a:pt x="286969" y="136791"/>
                  </a:lnTo>
                  <a:lnTo>
                    <a:pt x="302463" y="179082"/>
                  </a:lnTo>
                  <a:lnTo>
                    <a:pt x="321868" y="219329"/>
                  </a:lnTo>
                  <a:lnTo>
                    <a:pt x="344944" y="257289"/>
                  </a:lnTo>
                  <a:lnTo>
                    <a:pt x="371462" y="292747"/>
                  </a:lnTo>
                  <a:lnTo>
                    <a:pt x="401193" y="325450"/>
                  </a:lnTo>
                  <a:lnTo>
                    <a:pt x="433882" y="355180"/>
                  </a:lnTo>
                  <a:lnTo>
                    <a:pt x="469328" y="381711"/>
                  </a:lnTo>
                  <a:lnTo>
                    <a:pt x="507276" y="404799"/>
                  </a:lnTo>
                  <a:lnTo>
                    <a:pt x="547497" y="424205"/>
                  </a:lnTo>
                  <a:lnTo>
                    <a:pt x="589749" y="439699"/>
                  </a:lnTo>
                  <a:lnTo>
                    <a:pt x="633818" y="451065"/>
                  </a:lnTo>
                  <a:lnTo>
                    <a:pt x="679462" y="458050"/>
                  </a:lnTo>
                  <a:lnTo>
                    <a:pt x="726452" y="460425"/>
                  </a:lnTo>
                  <a:lnTo>
                    <a:pt x="726452" y="453428"/>
                  </a:lnTo>
                  <a:close/>
                </a:path>
                <a:path w="727075" h="727075">
                  <a:moveTo>
                    <a:pt x="726452" y="415340"/>
                  </a:moveTo>
                  <a:lnTo>
                    <a:pt x="678129" y="412534"/>
                  </a:lnTo>
                  <a:lnTo>
                    <a:pt x="631418" y="404355"/>
                  </a:lnTo>
                  <a:lnTo>
                    <a:pt x="586638" y="391083"/>
                  </a:lnTo>
                  <a:lnTo>
                    <a:pt x="544093" y="373062"/>
                  </a:lnTo>
                  <a:lnTo>
                    <a:pt x="504113" y="350583"/>
                  </a:lnTo>
                  <a:lnTo>
                    <a:pt x="467017" y="323977"/>
                  </a:lnTo>
                  <a:lnTo>
                    <a:pt x="433095" y="293547"/>
                  </a:lnTo>
                  <a:lnTo>
                    <a:pt x="402678" y="259613"/>
                  </a:lnTo>
                  <a:lnTo>
                    <a:pt x="376085" y="222491"/>
                  </a:lnTo>
                  <a:lnTo>
                    <a:pt x="353606" y="182486"/>
                  </a:lnTo>
                  <a:lnTo>
                    <a:pt x="335584" y="139928"/>
                  </a:lnTo>
                  <a:lnTo>
                    <a:pt x="322326" y="95110"/>
                  </a:lnTo>
                  <a:lnTo>
                    <a:pt x="314134" y="48361"/>
                  </a:lnTo>
                  <a:lnTo>
                    <a:pt x="311340" y="0"/>
                  </a:lnTo>
                  <a:lnTo>
                    <a:pt x="304101" y="0"/>
                  </a:lnTo>
                  <a:lnTo>
                    <a:pt x="306946" y="49199"/>
                  </a:lnTo>
                  <a:lnTo>
                    <a:pt x="315277" y="96748"/>
                  </a:lnTo>
                  <a:lnTo>
                    <a:pt x="328777" y="142341"/>
                  </a:lnTo>
                  <a:lnTo>
                    <a:pt x="347116" y="185648"/>
                  </a:lnTo>
                  <a:lnTo>
                    <a:pt x="369989" y="226339"/>
                  </a:lnTo>
                  <a:lnTo>
                    <a:pt x="397052" y="264109"/>
                  </a:lnTo>
                  <a:lnTo>
                    <a:pt x="428002" y="298627"/>
                  </a:lnTo>
                  <a:lnTo>
                    <a:pt x="462508" y="329590"/>
                  </a:lnTo>
                  <a:lnTo>
                    <a:pt x="500265" y="356654"/>
                  </a:lnTo>
                  <a:lnTo>
                    <a:pt x="540943" y="379526"/>
                  </a:lnTo>
                  <a:lnTo>
                    <a:pt x="584212" y="397865"/>
                  </a:lnTo>
                  <a:lnTo>
                    <a:pt x="629767" y="411365"/>
                  </a:lnTo>
                  <a:lnTo>
                    <a:pt x="677291" y="419696"/>
                  </a:lnTo>
                  <a:lnTo>
                    <a:pt x="726452" y="422554"/>
                  </a:lnTo>
                  <a:lnTo>
                    <a:pt x="726452" y="415340"/>
                  </a:lnTo>
                  <a:close/>
                </a:path>
                <a:path w="727075" h="727075">
                  <a:moveTo>
                    <a:pt x="726452" y="377456"/>
                  </a:moveTo>
                  <a:lnTo>
                    <a:pt x="679246" y="374510"/>
                  </a:lnTo>
                  <a:lnTo>
                    <a:pt x="633755" y="365899"/>
                  </a:lnTo>
                  <a:lnTo>
                    <a:pt x="590346" y="351993"/>
                  </a:lnTo>
                  <a:lnTo>
                    <a:pt x="549363" y="333146"/>
                  </a:lnTo>
                  <a:lnTo>
                    <a:pt x="511187" y="309702"/>
                  </a:lnTo>
                  <a:lnTo>
                    <a:pt x="476148" y="282028"/>
                  </a:lnTo>
                  <a:lnTo>
                    <a:pt x="444627" y="250494"/>
                  </a:lnTo>
                  <a:lnTo>
                    <a:pt x="416966" y="215442"/>
                  </a:lnTo>
                  <a:lnTo>
                    <a:pt x="393534" y="177241"/>
                  </a:lnTo>
                  <a:lnTo>
                    <a:pt x="374688" y="136232"/>
                  </a:lnTo>
                  <a:lnTo>
                    <a:pt x="360781" y="92786"/>
                  </a:lnTo>
                  <a:lnTo>
                    <a:pt x="352171" y="47244"/>
                  </a:lnTo>
                  <a:lnTo>
                    <a:pt x="349224" y="0"/>
                  </a:lnTo>
                  <a:lnTo>
                    <a:pt x="342214" y="0"/>
                  </a:lnTo>
                  <a:lnTo>
                    <a:pt x="345224" y="48145"/>
                  </a:lnTo>
                  <a:lnTo>
                    <a:pt x="353987" y="94526"/>
                  </a:lnTo>
                  <a:lnTo>
                    <a:pt x="368147" y="138785"/>
                  </a:lnTo>
                  <a:lnTo>
                    <a:pt x="387337" y="180555"/>
                  </a:lnTo>
                  <a:lnTo>
                    <a:pt x="411200" y="219481"/>
                  </a:lnTo>
                  <a:lnTo>
                    <a:pt x="439369" y="255181"/>
                  </a:lnTo>
                  <a:lnTo>
                    <a:pt x="471474" y="287299"/>
                  </a:lnTo>
                  <a:lnTo>
                    <a:pt x="507149" y="315468"/>
                  </a:lnTo>
                  <a:lnTo>
                    <a:pt x="546049" y="339344"/>
                  </a:lnTo>
                  <a:lnTo>
                    <a:pt x="587781" y="358533"/>
                  </a:lnTo>
                  <a:lnTo>
                    <a:pt x="632015" y="372694"/>
                  </a:lnTo>
                  <a:lnTo>
                    <a:pt x="678357" y="381457"/>
                  </a:lnTo>
                  <a:lnTo>
                    <a:pt x="726452" y="384467"/>
                  </a:lnTo>
                  <a:lnTo>
                    <a:pt x="726452" y="377456"/>
                  </a:lnTo>
                  <a:close/>
                </a:path>
                <a:path w="727075" h="727075">
                  <a:moveTo>
                    <a:pt x="726452" y="339369"/>
                  </a:moveTo>
                  <a:lnTo>
                    <a:pt x="680554" y="336270"/>
                  </a:lnTo>
                  <a:lnTo>
                    <a:pt x="636485" y="327215"/>
                  </a:lnTo>
                  <a:lnTo>
                    <a:pt x="594677" y="312635"/>
                  </a:lnTo>
                  <a:lnTo>
                    <a:pt x="555523" y="292938"/>
                  </a:lnTo>
                  <a:lnTo>
                    <a:pt x="519442" y="268516"/>
                  </a:lnTo>
                  <a:lnTo>
                    <a:pt x="486854" y="239801"/>
                  </a:lnTo>
                  <a:lnTo>
                    <a:pt x="458139" y="207187"/>
                  </a:lnTo>
                  <a:lnTo>
                    <a:pt x="433730" y="171081"/>
                  </a:lnTo>
                  <a:lnTo>
                    <a:pt x="414032" y="131902"/>
                  </a:lnTo>
                  <a:lnTo>
                    <a:pt x="399453" y="90055"/>
                  </a:lnTo>
                  <a:lnTo>
                    <a:pt x="390410" y="45948"/>
                  </a:lnTo>
                  <a:lnTo>
                    <a:pt x="387311" y="0"/>
                  </a:lnTo>
                  <a:lnTo>
                    <a:pt x="380301" y="0"/>
                  </a:lnTo>
                  <a:lnTo>
                    <a:pt x="383476" y="46913"/>
                  </a:lnTo>
                  <a:lnTo>
                    <a:pt x="392696" y="91948"/>
                  </a:lnTo>
                  <a:lnTo>
                    <a:pt x="407568" y="134658"/>
                  </a:lnTo>
                  <a:lnTo>
                    <a:pt x="427672" y="174650"/>
                  </a:lnTo>
                  <a:lnTo>
                    <a:pt x="452577" y="211493"/>
                  </a:lnTo>
                  <a:lnTo>
                    <a:pt x="481863" y="244779"/>
                  </a:lnTo>
                  <a:lnTo>
                    <a:pt x="515137" y="274091"/>
                  </a:lnTo>
                  <a:lnTo>
                    <a:pt x="551954" y="298996"/>
                  </a:lnTo>
                  <a:lnTo>
                    <a:pt x="591921" y="319100"/>
                  </a:lnTo>
                  <a:lnTo>
                    <a:pt x="634606" y="333984"/>
                  </a:lnTo>
                  <a:lnTo>
                    <a:pt x="679589" y="343204"/>
                  </a:lnTo>
                  <a:lnTo>
                    <a:pt x="726452" y="346379"/>
                  </a:lnTo>
                  <a:lnTo>
                    <a:pt x="726452" y="339369"/>
                  </a:lnTo>
                  <a:close/>
                </a:path>
                <a:path w="727075" h="727075">
                  <a:moveTo>
                    <a:pt x="726452" y="301256"/>
                  </a:moveTo>
                  <a:lnTo>
                    <a:pt x="677697" y="297307"/>
                  </a:lnTo>
                  <a:lnTo>
                    <a:pt x="631418" y="285877"/>
                  </a:lnTo>
                  <a:lnTo>
                    <a:pt x="588251" y="267589"/>
                  </a:lnTo>
                  <a:lnTo>
                    <a:pt x="548805" y="243078"/>
                  </a:lnTo>
                  <a:lnTo>
                    <a:pt x="513702" y="212940"/>
                  </a:lnTo>
                  <a:lnTo>
                    <a:pt x="483590" y="177825"/>
                  </a:lnTo>
                  <a:lnTo>
                    <a:pt x="459079" y="138353"/>
                  </a:lnTo>
                  <a:lnTo>
                    <a:pt x="440791" y="95135"/>
                  </a:lnTo>
                  <a:lnTo>
                    <a:pt x="429374" y="48806"/>
                  </a:lnTo>
                  <a:lnTo>
                    <a:pt x="425424" y="0"/>
                  </a:lnTo>
                  <a:lnTo>
                    <a:pt x="418185" y="0"/>
                  </a:lnTo>
                  <a:lnTo>
                    <a:pt x="421538" y="45478"/>
                  </a:lnTo>
                  <a:lnTo>
                    <a:pt x="431279" y="88925"/>
                  </a:lnTo>
                  <a:lnTo>
                    <a:pt x="446925" y="129844"/>
                  </a:lnTo>
                  <a:lnTo>
                    <a:pt x="467995" y="167767"/>
                  </a:lnTo>
                  <a:lnTo>
                    <a:pt x="493991" y="202196"/>
                  </a:lnTo>
                  <a:lnTo>
                    <a:pt x="524433" y="232664"/>
                  </a:lnTo>
                  <a:lnTo>
                    <a:pt x="558850" y="258673"/>
                  </a:lnTo>
                  <a:lnTo>
                    <a:pt x="596747" y="279742"/>
                  </a:lnTo>
                  <a:lnTo>
                    <a:pt x="637628" y="295402"/>
                  </a:lnTo>
                  <a:lnTo>
                    <a:pt x="681024" y="305142"/>
                  </a:lnTo>
                  <a:lnTo>
                    <a:pt x="726452" y="308495"/>
                  </a:lnTo>
                  <a:lnTo>
                    <a:pt x="726452" y="301256"/>
                  </a:lnTo>
                  <a:close/>
                </a:path>
                <a:path w="727075" h="727075">
                  <a:moveTo>
                    <a:pt x="726452" y="263169"/>
                  </a:moveTo>
                  <a:lnTo>
                    <a:pt x="679259" y="258914"/>
                  </a:lnTo>
                  <a:lnTo>
                    <a:pt x="634822" y="246684"/>
                  </a:lnTo>
                  <a:lnTo>
                    <a:pt x="593864" y="227190"/>
                  </a:lnTo>
                  <a:lnTo>
                    <a:pt x="557161" y="201206"/>
                  </a:lnTo>
                  <a:lnTo>
                    <a:pt x="525449" y="169481"/>
                  </a:lnTo>
                  <a:lnTo>
                    <a:pt x="499465" y="132740"/>
                  </a:lnTo>
                  <a:lnTo>
                    <a:pt x="479983" y="91744"/>
                  </a:lnTo>
                  <a:lnTo>
                    <a:pt x="467753" y="47256"/>
                  </a:lnTo>
                  <a:lnTo>
                    <a:pt x="463499" y="0"/>
                  </a:lnTo>
                  <a:lnTo>
                    <a:pt x="456298" y="0"/>
                  </a:lnTo>
                  <a:lnTo>
                    <a:pt x="460654" y="48539"/>
                  </a:lnTo>
                  <a:lnTo>
                    <a:pt x="473240" y="94246"/>
                  </a:lnTo>
                  <a:lnTo>
                    <a:pt x="493255" y="136359"/>
                  </a:lnTo>
                  <a:lnTo>
                    <a:pt x="519938" y="174117"/>
                  </a:lnTo>
                  <a:lnTo>
                    <a:pt x="552526" y="206717"/>
                  </a:lnTo>
                  <a:lnTo>
                    <a:pt x="590245" y="233426"/>
                  </a:lnTo>
                  <a:lnTo>
                    <a:pt x="632320" y="253453"/>
                  </a:lnTo>
                  <a:lnTo>
                    <a:pt x="677976" y="266026"/>
                  </a:lnTo>
                  <a:lnTo>
                    <a:pt x="726452" y="270395"/>
                  </a:lnTo>
                  <a:lnTo>
                    <a:pt x="726452" y="263169"/>
                  </a:lnTo>
                  <a:close/>
                </a:path>
              </a:pathLst>
            </a:custGeom>
            <a:solidFill>
              <a:srgbClr val="FBDC0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endParaRPr>
            </a:p>
          </p:txBody>
        </p:sp>
        <p:pic>
          <p:nvPicPr>
            <p:cNvPr id="8" name="object 11">
              <a:extLst>
                <a:ext uri="{FF2B5EF4-FFF2-40B4-BE49-F238E27FC236}">
                  <a16:creationId xmlns:a16="http://schemas.microsoft.com/office/drawing/2014/main" id="{D14DBA98-344F-4587-A347-5509FEF12BB6}"/>
                </a:ext>
              </a:extLst>
            </p:cNvPr>
            <p:cNvPicPr/>
            <p:nvPr/>
          </p:nvPicPr>
          <p:blipFill>
            <a:blip r:embed="rId5" cstate="print"/>
            <a:stretch>
              <a:fillRect/>
            </a:stretch>
          </p:blipFill>
          <p:spPr>
            <a:xfrm>
              <a:off x="1283007" y="333756"/>
              <a:ext cx="232070" cy="232301"/>
            </a:xfrm>
            <a:prstGeom prst="rect">
              <a:avLst/>
            </a:prstGeom>
          </p:spPr>
        </p:pic>
      </p:grpSp>
      <p:sp>
        <p:nvSpPr>
          <p:cNvPr id="10" name="object 8">
            <a:extLst>
              <a:ext uri="{FF2B5EF4-FFF2-40B4-BE49-F238E27FC236}">
                <a16:creationId xmlns:a16="http://schemas.microsoft.com/office/drawing/2014/main" id="{2C3AED36-B4C2-4489-B84C-1E6BE76A25C8}"/>
              </a:ext>
            </a:extLst>
          </p:cNvPr>
          <p:cNvSpPr txBox="1"/>
          <p:nvPr/>
        </p:nvSpPr>
        <p:spPr>
          <a:xfrm>
            <a:off x="1113372" y="370009"/>
            <a:ext cx="6854971" cy="367408"/>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lang="pt-BR" sz="2300" b="0" i="0" u="none" strike="noStrike" kern="1200" cap="none" spc="-5" normalizeH="0" baseline="0" noProof="0" dirty="0">
                <a:ln>
                  <a:noFill/>
                </a:ln>
                <a:solidFill>
                  <a:prstClr val="black"/>
                </a:solidFill>
                <a:effectLst/>
                <a:uLnTx/>
                <a:uFillTx/>
                <a:latin typeface="Segoe UI Black"/>
                <a:ea typeface="+mn-ea"/>
                <a:cs typeface="Segoe UI Black"/>
              </a:rPr>
              <a:t>CENTRO DE MEMÓRIA</a:t>
            </a:r>
          </a:p>
        </p:txBody>
      </p:sp>
      <p:sp>
        <p:nvSpPr>
          <p:cNvPr id="11" name="Google Shape;612;p8">
            <a:extLst>
              <a:ext uri="{FF2B5EF4-FFF2-40B4-BE49-F238E27FC236}">
                <a16:creationId xmlns:a16="http://schemas.microsoft.com/office/drawing/2014/main" id="{5A85947D-156D-427E-9C8A-CA5BE27CA8C0}"/>
              </a:ext>
            </a:extLst>
          </p:cNvPr>
          <p:cNvSpPr/>
          <p:nvPr/>
        </p:nvSpPr>
        <p:spPr>
          <a:xfrm>
            <a:off x="229693" y="1440496"/>
            <a:ext cx="3712863" cy="5047495"/>
          </a:xfrm>
          <a:prstGeom prst="rect">
            <a:avLst/>
          </a:prstGeom>
          <a:noFill/>
          <a:ln>
            <a:noFill/>
          </a:ln>
        </p:spPr>
        <p:txBody>
          <a:bodyPr spcFirstLastPara="1" wrap="square" lIns="91425" tIns="45700" rIns="91425" bIns="45700" anchor="t" anchorCtr="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600" b="0" i="0" u="none" strike="noStrike" kern="1200" cap="none" spc="0" normalizeH="0" baseline="0" noProof="0" dirty="0">
                <a:ln>
                  <a:noFill/>
                </a:ln>
                <a:solidFill>
                  <a:prstClr val="black"/>
                </a:solidFill>
                <a:effectLst/>
                <a:uLnTx/>
                <a:uFillTx/>
                <a:ea typeface="Calibri"/>
                <a:cs typeface="Arial" panose="020B0604020202020204" pitchFamily="34" charset="0"/>
                <a:sym typeface="Calibri"/>
              </a:rPr>
              <a:t>Em maio, o Centro de Memória Dorina Nowill recebeu variados grupos. </a:t>
            </a:r>
            <a:r>
              <a:rPr kumimoji="0" lang="pt-BR" sz="1600" i="0" u="none" strike="noStrike" kern="1200" cap="none" spc="0" normalizeH="0" baseline="0" noProof="0" dirty="0">
                <a:ln>
                  <a:noFill/>
                </a:ln>
                <a:solidFill>
                  <a:prstClr val="black"/>
                </a:solidFill>
                <a:effectLst/>
                <a:uLnTx/>
                <a:uFillTx/>
                <a:latin typeface="Calibri" panose="020F0502020204030204"/>
                <a:ea typeface="+mn-ea"/>
                <a:cs typeface="+mn-cs"/>
              </a:rPr>
              <a:t>Foram realizadas </a:t>
            </a:r>
            <a:r>
              <a:rPr kumimoji="0" lang="pt-BR" sz="1600" i="0" u="none" strike="noStrike" kern="1200" cap="none" spc="0" normalizeH="0" baseline="0" noProof="0" dirty="0">
                <a:ln>
                  <a:noFill/>
                </a:ln>
                <a:solidFill>
                  <a:srgbClr val="C00000"/>
                </a:solidFill>
                <a:effectLst/>
                <a:uLnTx/>
                <a:uFillTx/>
                <a:latin typeface="Calibri" panose="020F0502020204030204"/>
                <a:ea typeface="+mn-ea"/>
                <a:cs typeface="+mn-cs"/>
              </a:rPr>
              <a:t>19</a:t>
            </a:r>
            <a:r>
              <a:rPr kumimoji="0" lang="pt-BR" sz="1600" i="0" u="none" strike="noStrike" kern="1200" cap="none" spc="0" normalizeH="0" baseline="0" noProof="0" dirty="0">
                <a:ln>
                  <a:noFill/>
                </a:ln>
                <a:solidFill>
                  <a:prstClr val="black"/>
                </a:solidFill>
                <a:effectLst/>
                <a:uLnTx/>
                <a:uFillTx/>
                <a:latin typeface="Calibri" panose="020F0502020204030204"/>
                <a:ea typeface="+mn-ea"/>
                <a:cs typeface="+mn-cs"/>
              </a:rPr>
              <a:t> visitas atendendo o total de </a:t>
            </a:r>
            <a:r>
              <a:rPr kumimoji="0" lang="pt-BR" sz="1600" i="0" u="none" strike="noStrike" kern="1200" cap="none" spc="0" normalizeH="0" baseline="0" noProof="0" dirty="0">
                <a:ln>
                  <a:noFill/>
                </a:ln>
                <a:solidFill>
                  <a:srgbClr val="C00000"/>
                </a:solidFill>
                <a:effectLst/>
                <a:uLnTx/>
                <a:uFillTx/>
                <a:latin typeface="Calibri" panose="020F0502020204030204"/>
                <a:ea typeface="+mn-ea"/>
                <a:cs typeface="+mn-cs"/>
              </a:rPr>
              <a:t>127</a:t>
            </a:r>
            <a:r>
              <a:rPr kumimoji="0" lang="pt-BR" sz="1600" i="0" u="none" strike="noStrike" kern="1200" cap="none" spc="0" normalizeH="0" baseline="0" noProof="0" dirty="0">
                <a:ln>
                  <a:noFill/>
                </a:ln>
                <a:solidFill>
                  <a:prstClr val="black"/>
                </a:solidFill>
                <a:effectLst/>
                <a:uLnTx/>
                <a:uFillTx/>
                <a:latin typeface="Calibri" panose="020F0502020204030204"/>
                <a:ea typeface="+mn-ea"/>
                <a:cs typeface="+mn-cs"/>
              </a:rPr>
              <a:t> visitantes. Realizamos também atividades da 23ª Semana Nacional de Museus que demandou foco total do educativo causando o bloqueio de agendamentos durante uma semana.</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pt-BR" sz="1600" b="0" i="0" u="none" strike="noStrike" kern="1200" cap="none" spc="0" normalizeH="0" baseline="0" noProof="0" dirty="0">
              <a:ln>
                <a:noFill/>
              </a:ln>
              <a:solidFill>
                <a:prstClr val="black"/>
              </a:solidFill>
              <a:effectLst/>
              <a:uLnTx/>
              <a:uFillTx/>
              <a:ea typeface="Calibri"/>
              <a:cs typeface="Arial" panose="020B0604020202020204" pitchFamily="34" charset="0"/>
              <a:sym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600" b="0" i="0" u="none" strike="noStrike" kern="1200" cap="none" spc="0" normalizeH="0" baseline="0" noProof="0" dirty="0">
                <a:ln>
                  <a:noFill/>
                </a:ln>
                <a:solidFill>
                  <a:prstClr val="black"/>
                </a:solidFill>
                <a:effectLst/>
                <a:uLnTx/>
                <a:uFillTx/>
                <a:ea typeface="Calibri"/>
                <a:cs typeface="Arial" panose="020B0604020202020204" pitchFamily="34" charset="0"/>
                <a:sym typeface="Calibri"/>
              </a:rPr>
              <a:t>Destacamos o trabalho com:</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t-BR" sz="1600" b="0" i="0" u="none" strike="noStrike" kern="1200" cap="none" spc="0" normalizeH="0" baseline="0" noProof="0" dirty="0">
                <a:ln>
                  <a:noFill/>
                </a:ln>
                <a:solidFill>
                  <a:prstClr val="black"/>
                </a:solidFill>
                <a:effectLst/>
                <a:uLnTx/>
                <a:uFillTx/>
                <a:ea typeface="Calibri"/>
                <a:cs typeface="Arial" panose="020B0604020202020204" pitchFamily="34" charset="0"/>
                <a:sym typeface="Calibri"/>
              </a:rPr>
              <a:t>Criação de novas atividades educativas voltadas ao público escolar. 	</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t-BR" sz="1600" b="0" i="0" u="none" strike="noStrike" kern="1200" cap="none" spc="0" normalizeH="0" baseline="0" noProof="0" dirty="0">
                <a:ln>
                  <a:noFill/>
                </a:ln>
                <a:solidFill>
                  <a:prstClr val="black"/>
                </a:solidFill>
                <a:effectLst/>
                <a:uLnTx/>
                <a:uFillTx/>
                <a:ea typeface="Calibri"/>
                <a:cs typeface="Arial" panose="020B0604020202020204" pitchFamily="34" charset="0"/>
                <a:sym typeface="Calibri"/>
              </a:rPr>
              <a:t>Experimentação de jogos, como o Lego Braille Bricks, </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t-BR" sz="1600" b="0" i="0" u="none" strike="noStrike" kern="1200" cap="none" spc="0" normalizeH="0" baseline="0" noProof="0" dirty="0">
                <a:ln>
                  <a:noFill/>
                </a:ln>
                <a:solidFill>
                  <a:prstClr val="black"/>
                </a:solidFill>
                <a:effectLst/>
                <a:uLnTx/>
                <a:uFillTx/>
                <a:ea typeface="Calibri"/>
                <a:cs typeface="Arial" panose="020B0604020202020204" pitchFamily="34" charset="0"/>
                <a:sym typeface="Calibri"/>
              </a:rPr>
              <a:t>Texturização de desenhos e contato com recursos de tecnologia </a:t>
            </a:r>
            <a:r>
              <a:rPr kumimoji="0" lang="pt-BR" sz="1600" b="0" i="0" u="none" strike="noStrike" kern="1200" cap="none" spc="0" normalizeH="0" baseline="0" noProof="0" dirty="0" err="1">
                <a:ln>
                  <a:noFill/>
                </a:ln>
                <a:solidFill>
                  <a:prstClr val="black"/>
                </a:solidFill>
                <a:effectLst/>
                <a:uLnTx/>
                <a:uFillTx/>
                <a:ea typeface="Calibri"/>
                <a:cs typeface="Arial" panose="020B0604020202020204" pitchFamily="34" charset="0"/>
                <a:sym typeface="Calibri"/>
              </a:rPr>
              <a:t>assistiva</a:t>
            </a:r>
            <a:r>
              <a:rPr kumimoji="0" lang="pt-BR" sz="1600" b="0" i="0" u="none" strike="noStrike" kern="1200" cap="none" spc="0" normalizeH="0" baseline="0" noProof="0" dirty="0">
                <a:ln>
                  <a:noFill/>
                </a:ln>
                <a:solidFill>
                  <a:prstClr val="black"/>
                </a:solidFill>
                <a:effectLst/>
                <a:uLnTx/>
                <a:uFillTx/>
                <a:ea typeface="Calibri"/>
                <a:cs typeface="Arial" panose="020B0604020202020204" pitchFamily="34" charset="0"/>
                <a:sym typeface="Calibri"/>
              </a:rPr>
              <a:t>.</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t-BR" sz="1600" b="0" i="0" u="none" strike="noStrike" kern="1200" cap="none" spc="0" normalizeH="0" baseline="0" noProof="0" dirty="0">
                <a:ln>
                  <a:noFill/>
                </a:ln>
                <a:solidFill>
                  <a:prstClr val="black"/>
                </a:solidFill>
                <a:effectLst/>
                <a:uLnTx/>
                <a:uFillTx/>
                <a:ea typeface="Calibri"/>
                <a:cs typeface="Arial" panose="020B0604020202020204" pitchFamily="34" charset="0"/>
                <a:sym typeface="Calibri"/>
              </a:rPr>
              <a:t>Visitas educativas para diferentes público;</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t-BR" sz="1600" b="0" i="0" u="none" strike="noStrike" kern="1200" cap="none" spc="0" normalizeH="0" baseline="0" noProof="0" dirty="0">
                <a:ln>
                  <a:noFill/>
                </a:ln>
                <a:solidFill>
                  <a:prstClr val="black"/>
                </a:solidFill>
                <a:effectLst/>
                <a:uLnTx/>
                <a:uFillTx/>
                <a:ea typeface="Calibri"/>
                <a:cs typeface="Arial" panose="020B0604020202020204" pitchFamily="34" charset="0"/>
                <a:sym typeface="Calibri"/>
              </a:rPr>
              <a:t>Ação Semana de Museus na Fundação.</a:t>
            </a:r>
            <a:r>
              <a:rPr kumimoji="0" lang="pt-BR" sz="1800" b="0" i="0" u="none" strike="noStrike" kern="1200" cap="none" spc="0" normalizeH="0" baseline="0" noProof="0" dirty="0">
                <a:ln>
                  <a:noFill/>
                </a:ln>
                <a:solidFill>
                  <a:prstClr val="black"/>
                </a:solidFill>
                <a:effectLst/>
                <a:uLnTx/>
                <a:uFillTx/>
                <a:ea typeface="Calibri"/>
                <a:cs typeface="Arial" panose="020B0604020202020204" pitchFamily="34" charset="0"/>
                <a:sym typeface="Calibri"/>
              </a:rPr>
              <a:t>	</a:t>
            </a:r>
            <a:endParaRPr kumimoji="0" sz="1800" b="1" i="0" u="none" strike="noStrike" kern="1200" cap="none" spc="0" normalizeH="0" baseline="0" noProof="0" dirty="0">
              <a:ln>
                <a:noFill/>
              </a:ln>
              <a:solidFill>
                <a:prstClr val="black"/>
              </a:solidFill>
              <a:effectLst/>
              <a:uLnTx/>
              <a:uFillTx/>
              <a:ea typeface="Calibri"/>
              <a:cs typeface="Arial" panose="020B0604020202020204" pitchFamily="34" charset="0"/>
              <a:sym typeface="Calibri"/>
            </a:endParaRPr>
          </a:p>
        </p:txBody>
      </p:sp>
      <p:sp>
        <p:nvSpPr>
          <p:cNvPr id="12" name="CaixaDeTexto 11">
            <a:extLst>
              <a:ext uri="{FF2B5EF4-FFF2-40B4-BE49-F238E27FC236}">
                <a16:creationId xmlns:a16="http://schemas.microsoft.com/office/drawing/2014/main" id="{75FB0838-A26E-42E9-A8F0-6E1C7274E76F}"/>
              </a:ext>
            </a:extLst>
          </p:cNvPr>
          <p:cNvSpPr txBox="1"/>
          <p:nvPr/>
        </p:nvSpPr>
        <p:spPr>
          <a:xfrm>
            <a:off x="5969876" y="737417"/>
            <a:ext cx="3731172" cy="584775"/>
          </a:xfrm>
          <a:prstGeom prst="rect">
            <a:avLst/>
          </a:prstGeom>
          <a:noFill/>
        </p:spPr>
        <p:txBody>
          <a:bodyPr wrap="square">
            <a:spAutoFit/>
          </a:bodyPr>
          <a:lstStyle/>
          <a:p>
            <a:pPr algn="ctr">
              <a:defRPr/>
            </a:pPr>
            <a:r>
              <a:rPr kumimoji="0" lang="pt-BR" sz="3200" b="1" i="0" u="none" strike="noStrike" kern="1200" cap="none" spc="0" normalizeH="0" baseline="0" noProof="0" dirty="0">
                <a:ln>
                  <a:noFill/>
                </a:ln>
                <a:solidFill>
                  <a:srgbClr val="C00000"/>
                </a:solidFill>
                <a:effectLst/>
                <a:uLnTx/>
                <a:uFillTx/>
                <a:ea typeface="Segoe UI Black" panose="020B0A02040204020203" pitchFamily="34" charset="0"/>
                <a:cs typeface="Quattrocento Sans"/>
                <a:sym typeface="Quattrocento Sans"/>
              </a:rPr>
              <a:t>VISITAS MEDIADAS</a:t>
            </a:r>
          </a:p>
        </p:txBody>
      </p:sp>
    </p:spTree>
    <p:extLst>
      <p:ext uri="{BB962C8B-B14F-4D97-AF65-F5344CB8AC3E}">
        <p14:creationId xmlns:p14="http://schemas.microsoft.com/office/powerpoint/2010/main" val="182883249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603;p7"/>
          <p:cNvSpPr txBox="1"/>
          <p:nvPr/>
        </p:nvSpPr>
        <p:spPr>
          <a:xfrm>
            <a:off x="577170" y="1479986"/>
            <a:ext cx="10105480" cy="830956"/>
          </a:xfrm>
          <a:prstGeom prst="rect">
            <a:avLst/>
          </a:prstGeom>
          <a:noFill/>
          <a:ln>
            <a:noFill/>
          </a:ln>
        </p:spPr>
        <p:txBody>
          <a:bodyPr spcFirstLastPara="1" wrap="square" lIns="91425" tIns="45700" rIns="91425" bIns="45700" anchor="t" anchorCtr="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600" b="0" i="0" u="none" strike="noStrike" kern="1200" cap="none" spc="0" normalizeH="0" baseline="0" noProof="0" dirty="0">
                <a:ln>
                  <a:noFill/>
                </a:ln>
                <a:solidFill>
                  <a:prstClr val="black"/>
                </a:solidFill>
                <a:effectLst/>
                <a:uLnTx/>
                <a:uFillTx/>
                <a:latin typeface="Arial"/>
                <a:ea typeface="Arial"/>
                <a:cs typeface="Arial"/>
                <a:sym typeface="Arial"/>
              </a:rPr>
              <a:t>Durante o mês de Maio, seguimos com a </a:t>
            </a:r>
            <a:r>
              <a:rPr lang="pt-BR" sz="1600" b="1" dirty="0">
                <a:solidFill>
                  <a:prstClr val="black"/>
                </a:solidFill>
                <a:latin typeface="Arial"/>
                <a:ea typeface="Arial"/>
                <a:cs typeface="Arial"/>
                <a:sym typeface="Arial"/>
              </a:rPr>
              <a:t>P</a:t>
            </a:r>
            <a:r>
              <a:rPr kumimoji="0" lang="pt-BR" sz="1600" b="1" i="0" u="none" strike="noStrike" kern="1200" cap="none" spc="0" normalizeH="0" baseline="0" noProof="0" dirty="0" err="1">
                <a:ln>
                  <a:noFill/>
                </a:ln>
                <a:solidFill>
                  <a:prstClr val="black"/>
                </a:solidFill>
                <a:effectLst/>
                <a:uLnTx/>
                <a:uFillTx/>
                <a:latin typeface="Arial"/>
                <a:ea typeface="Arial"/>
                <a:cs typeface="Arial"/>
                <a:sym typeface="Arial"/>
              </a:rPr>
              <a:t>esquisa</a:t>
            </a:r>
            <a:r>
              <a:rPr kumimoji="0" lang="pt-BR" sz="1600" b="1" i="0" u="none" strike="noStrike" kern="1200" cap="none" spc="0" normalizeH="0" baseline="0" noProof="0" dirty="0">
                <a:ln>
                  <a:noFill/>
                </a:ln>
                <a:solidFill>
                  <a:prstClr val="black"/>
                </a:solidFill>
                <a:effectLst/>
                <a:uLnTx/>
                <a:uFillTx/>
                <a:latin typeface="Arial"/>
                <a:ea typeface="Arial"/>
                <a:cs typeface="Arial"/>
                <a:sym typeface="Arial"/>
              </a:rPr>
              <a:t> de Satisfação </a:t>
            </a:r>
            <a:r>
              <a:rPr kumimoji="0" lang="pt-BR" sz="1600" b="0" i="0" u="none" strike="noStrike" kern="1200" cap="none" spc="0" normalizeH="0" baseline="0" noProof="0" dirty="0">
                <a:ln>
                  <a:noFill/>
                </a:ln>
                <a:solidFill>
                  <a:prstClr val="black"/>
                </a:solidFill>
                <a:effectLst/>
                <a:uLnTx/>
                <a:uFillTx/>
                <a:latin typeface="Arial"/>
                <a:ea typeface="Arial"/>
                <a:cs typeface="Arial"/>
                <a:sym typeface="Arial"/>
              </a:rPr>
              <a:t>de nossos visitantes em relação às visitas e obtemos 100% de notas “Excelente” referente a condução por parte de nossos educadores e o conteúdo apresentados e “</a:t>
            </a:r>
            <a:r>
              <a:rPr kumimoji="0" lang="pt-BR" sz="1600" b="0" i="0" u="none" strike="noStrike" kern="1200" cap="none" spc="0" normalizeH="0" baseline="0" noProof="0" dirty="0">
                <a:ln>
                  <a:noFill/>
                </a:ln>
                <a:solidFill>
                  <a:prstClr val="black"/>
                </a:solidFill>
                <a:effectLst/>
                <a:uLnTx/>
                <a:uFillTx/>
                <a:latin typeface="Calibri" panose="020F0502020204030204"/>
                <a:ea typeface="+mn-ea"/>
                <a:cs typeface="+mn-cs"/>
              </a:rPr>
              <a:t>Excelente” e “Muito Bom” para o Espaço.</a:t>
            </a:r>
            <a:endParaRPr kumimoji="0" sz="1600" b="0" i="0" u="none" strike="noStrike" kern="1200" cap="none" spc="0" normalizeH="0" baseline="0" noProof="0" dirty="0">
              <a:ln>
                <a:noFill/>
              </a:ln>
              <a:solidFill>
                <a:prstClr val="black"/>
              </a:solidFill>
              <a:effectLst/>
              <a:uLnTx/>
              <a:uFillTx/>
              <a:latin typeface="Arial"/>
              <a:ea typeface="Arial"/>
              <a:cs typeface="Arial"/>
              <a:sym typeface="Arial"/>
            </a:endParaRPr>
          </a:p>
        </p:txBody>
      </p:sp>
      <p:pic>
        <p:nvPicPr>
          <p:cNvPr id="3" name="Imagem 2"/>
          <p:cNvPicPr>
            <a:picLocks noChangeAspect="1"/>
          </p:cNvPicPr>
          <p:nvPr/>
        </p:nvPicPr>
        <p:blipFill rotWithShape="1">
          <a:blip r:embed="rId2"/>
          <a:srcRect l="1786"/>
          <a:stretch/>
        </p:blipFill>
        <p:spPr>
          <a:xfrm>
            <a:off x="367970" y="2438708"/>
            <a:ext cx="3288648" cy="3416717"/>
          </a:xfrm>
          <a:prstGeom prst="rect">
            <a:avLst/>
          </a:prstGeom>
        </p:spPr>
      </p:pic>
      <p:pic>
        <p:nvPicPr>
          <p:cNvPr id="4" name="Imagem 3"/>
          <p:cNvPicPr>
            <a:picLocks noChangeAspect="1"/>
          </p:cNvPicPr>
          <p:nvPr/>
        </p:nvPicPr>
        <p:blipFill rotWithShape="1">
          <a:blip r:embed="rId3"/>
          <a:srcRect l="2369" t="2960"/>
          <a:stretch/>
        </p:blipFill>
        <p:spPr>
          <a:xfrm>
            <a:off x="3997007" y="2556591"/>
            <a:ext cx="3247099" cy="3180949"/>
          </a:xfrm>
          <a:prstGeom prst="rect">
            <a:avLst/>
          </a:prstGeom>
        </p:spPr>
      </p:pic>
      <p:pic>
        <p:nvPicPr>
          <p:cNvPr id="5" name="Imagem 4"/>
          <p:cNvPicPr>
            <a:picLocks noChangeAspect="1"/>
          </p:cNvPicPr>
          <p:nvPr/>
        </p:nvPicPr>
        <p:blipFill rotWithShape="1">
          <a:blip r:embed="rId4"/>
          <a:srcRect t="3194"/>
          <a:stretch/>
        </p:blipFill>
        <p:spPr>
          <a:xfrm>
            <a:off x="7584496" y="2477184"/>
            <a:ext cx="3357125" cy="3233284"/>
          </a:xfrm>
          <a:prstGeom prst="rect">
            <a:avLst/>
          </a:prstGeom>
        </p:spPr>
      </p:pic>
      <p:sp>
        <p:nvSpPr>
          <p:cNvPr id="6" name="Retângulo 5"/>
          <p:cNvSpPr/>
          <p:nvPr/>
        </p:nvSpPr>
        <p:spPr>
          <a:xfrm>
            <a:off x="577170" y="6187909"/>
            <a:ext cx="10105480" cy="600164"/>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Pts val="1400"/>
              <a:buFontTx/>
              <a:buNone/>
              <a:tabLst/>
              <a:defRPr/>
            </a:pPr>
            <a:r>
              <a:rPr kumimoji="0" lang="pt-BR" sz="1100" b="1" i="0" u="none" strike="noStrike" kern="1200" cap="none" spc="0" normalizeH="0" baseline="0" noProof="0" dirty="0">
                <a:ln>
                  <a:noFill/>
                </a:ln>
                <a:solidFill>
                  <a:prstClr val="black"/>
                </a:solidFill>
                <a:effectLst/>
                <a:uLnTx/>
                <a:uFillTx/>
                <a:latin typeface="Calibri" panose="020F0502020204030204"/>
                <a:ea typeface="+mn-ea"/>
                <a:cs typeface="+mn-cs"/>
              </a:rPr>
              <a:t>Descrição de Imagem: </a:t>
            </a:r>
            <a:r>
              <a:rPr kumimoji="0" lang="pt-BR" sz="1100" b="0" i="0" u="none" strike="noStrike" kern="1200" cap="none" spc="0" normalizeH="0" baseline="0" noProof="0" dirty="0">
                <a:ln>
                  <a:noFill/>
                </a:ln>
                <a:solidFill>
                  <a:prstClr val="black"/>
                </a:solidFill>
                <a:effectLst/>
                <a:uLnTx/>
                <a:uFillTx/>
                <a:latin typeface="Calibri" panose="020F0502020204030204"/>
                <a:ea typeface="+mn-ea"/>
                <a:cs typeface="+mn-cs"/>
              </a:rPr>
              <a:t>A imagem mostra três gráficos de barras que avaliam as visitas mediadas do centro de memória. No primeiro, "Conteúdo Apresentado", 17 pessoas avaliaram como "Excelente". No segundo, "Espaço Expositivo", 15 avaliaram como "Excelente" e 2 como "Muito Bom". No terceiro, "Condução da Visita", todas as 17 avaliações foram "Excelente".</a:t>
            </a:r>
          </a:p>
        </p:txBody>
      </p:sp>
      <p:grpSp>
        <p:nvGrpSpPr>
          <p:cNvPr id="7" name="object 9">
            <a:extLst>
              <a:ext uri="{FF2B5EF4-FFF2-40B4-BE49-F238E27FC236}">
                <a16:creationId xmlns:a16="http://schemas.microsoft.com/office/drawing/2014/main" id="{9A0CDD39-DF46-4ACF-822D-44FB92A10E69}"/>
              </a:ext>
            </a:extLst>
          </p:cNvPr>
          <p:cNvGrpSpPr/>
          <p:nvPr/>
        </p:nvGrpSpPr>
        <p:grpSpPr>
          <a:xfrm>
            <a:off x="213639" y="216425"/>
            <a:ext cx="727075" cy="727075"/>
            <a:chOff x="788625" y="333756"/>
            <a:chExt cx="727075" cy="727075"/>
          </a:xfrm>
        </p:grpSpPr>
        <p:sp>
          <p:nvSpPr>
            <p:cNvPr id="8" name="object 10">
              <a:extLst>
                <a:ext uri="{FF2B5EF4-FFF2-40B4-BE49-F238E27FC236}">
                  <a16:creationId xmlns:a16="http://schemas.microsoft.com/office/drawing/2014/main" id="{1D6F43B1-10D6-40EA-9404-366BC23EAB0C}"/>
                </a:ext>
              </a:extLst>
            </p:cNvPr>
            <p:cNvSpPr/>
            <p:nvPr/>
          </p:nvSpPr>
          <p:spPr>
            <a:xfrm>
              <a:off x="788619" y="333768"/>
              <a:ext cx="727075" cy="727075"/>
            </a:xfrm>
            <a:custGeom>
              <a:avLst/>
              <a:gdLst/>
              <a:ahLst/>
              <a:cxnLst/>
              <a:rect l="l" t="t" r="r" b="b"/>
              <a:pathLst>
                <a:path w="727075" h="727075">
                  <a:moveTo>
                    <a:pt x="726452" y="719670"/>
                  </a:moveTo>
                  <a:lnTo>
                    <a:pt x="679246" y="718134"/>
                  </a:lnTo>
                  <a:lnTo>
                    <a:pt x="632828" y="713600"/>
                  </a:lnTo>
                  <a:lnTo>
                    <a:pt x="587324" y="706145"/>
                  </a:lnTo>
                  <a:lnTo>
                    <a:pt x="542810" y="695883"/>
                  </a:lnTo>
                  <a:lnTo>
                    <a:pt x="499376" y="682904"/>
                  </a:lnTo>
                  <a:lnTo>
                    <a:pt x="457136" y="667308"/>
                  </a:lnTo>
                  <a:lnTo>
                    <a:pt x="416166" y="649185"/>
                  </a:lnTo>
                  <a:lnTo>
                    <a:pt x="376580" y="628624"/>
                  </a:lnTo>
                  <a:lnTo>
                    <a:pt x="338467" y="605726"/>
                  </a:lnTo>
                  <a:lnTo>
                    <a:pt x="301917" y="580605"/>
                  </a:lnTo>
                  <a:lnTo>
                    <a:pt x="267042" y="553326"/>
                  </a:lnTo>
                  <a:lnTo>
                    <a:pt x="233921" y="524002"/>
                  </a:lnTo>
                  <a:lnTo>
                    <a:pt x="202653" y="492734"/>
                  </a:lnTo>
                  <a:lnTo>
                    <a:pt x="173329" y="459600"/>
                  </a:lnTo>
                  <a:lnTo>
                    <a:pt x="146062" y="424700"/>
                  </a:lnTo>
                  <a:lnTo>
                    <a:pt x="120929" y="388150"/>
                  </a:lnTo>
                  <a:lnTo>
                    <a:pt x="98044" y="350024"/>
                  </a:lnTo>
                  <a:lnTo>
                    <a:pt x="77495" y="310426"/>
                  </a:lnTo>
                  <a:lnTo>
                    <a:pt x="59359" y="269443"/>
                  </a:lnTo>
                  <a:lnTo>
                    <a:pt x="43764" y="227177"/>
                  </a:lnTo>
                  <a:lnTo>
                    <a:pt x="30784" y="183730"/>
                  </a:lnTo>
                  <a:lnTo>
                    <a:pt x="20523" y="139192"/>
                  </a:lnTo>
                  <a:lnTo>
                    <a:pt x="13081" y="93662"/>
                  </a:lnTo>
                  <a:lnTo>
                    <a:pt x="8547" y="47231"/>
                  </a:lnTo>
                  <a:lnTo>
                    <a:pt x="7010" y="0"/>
                  </a:lnTo>
                  <a:lnTo>
                    <a:pt x="0" y="0"/>
                  </a:lnTo>
                  <a:lnTo>
                    <a:pt x="1549" y="47701"/>
                  </a:lnTo>
                  <a:lnTo>
                    <a:pt x="6134" y="94589"/>
                  </a:lnTo>
                  <a:lnTo>
                    <a:pt x="13652" y="140576"/>
                  </a:lnTo>
                  <a:lnTo>
                    <a:pt x="24003" y="185547"/>
                  </a:lnTo>
                  <a:lnTo>
                    <a:pt x="37109" y="229425"/>
                  </a:lnTo>
                  <a:lnTo>
                    <a:pt x="52857" y="272097"/>
                  </a:lnTo>
                  <a:lnTo>
                    <a:pt x="71158" y="313474"/>
                  </a:lnTo>
                  <a:lnTo>
                    <a:pt x="91909" y="353466"/>
                  </a:lnTo>
                  <a:lnTo>
                    <a:pt x="115023" y="391960"/>
                  </a:lnTo>
                  <a:lnTo>
                    <a:pt x="140385" y="428879"/>
                  </a:lnTo>
                  <a:lnTo>
                    <a:pt x="167919" y="464108"/>
                  </a:lnTo>
                  <a:lnTo>
                    <a:pt x="197523" y="497560"/>
                  </a:lnTo>
                  <a:lnTo>
                    <a:pt x="229095" y="529132"/>
                  </a:lnTo>
                  <a:lnTo>
                    <a:pt x="262534" y="558736"/>
                  </a:lnTo>
                  <a:lnTo>
                    <a:pt x="297751" y="586270"/>
                  </a:lnTo>
                  <a:lnTo>
                    <a:pt x="334657" y="611644"/>
                  </a:lnTo>
                  <a:lnTo>
                    <a:pt x="373138" y="634758"/>
                  </a:lnTo>
                  <a:lnTo>
                    <a:pt x="413118" y="655510"/>
                  </a:lnTo>
                  <a:lnTo>
                    <a:pt x="454482" y="673811"/>
                  </a:lnTo>
                  <a:lnTo>
                    <a:pt x="497128" y="689559"/>
                  </a:lnTo>
                  <a:lnTo>
                    <a:pt x="540994" y="702665"/>
                  </a:lnTo>
                  <a:lnTo>
                    <a:pt x="585939" y="713028"/>
                  </a:lnTo>
                  <a:lnTo>
                    <a:pt x="631901" y="720547"/>
                  </a:lnTo>
                  <a:lnTo>
                    <a:pt x="678776" y="725119"/>
                  </a:lnTo>
                  <a:lnTo>
                    <a:pt x="726452" y="726668"/>
                  </a:lnTo>
                  <a:lnTo>
                    <a:pt x="726452" y="719670"/>
                  </a:lnTo>
                  <a:close/>
                </a:path>
                <a:path w="727075" h="727075">
                  <a:moveTo>
                    <a:pt x="726452" y="681583"/>
                  </a:moveTo>
                  <a:lnTo>
                    <a:pt x="677887" y="679869"/>
                  </a:lnTo>
                  <a:lnTo>
                    <a:pt x="630237" y="674801"/>
                  </a:lnTo>
                  <a:lnTo>
                    <a:pt x="583603" y="666496"/>
                  </a:lnTo>
                  <a:lnTo>
                    <a:pt x="538111" y="655066"/>
                  </a:lnTo>
                  <a:lnTo>
                    <a:pt x="493864" y="640638"/>
                  </a:lnTo>
                  <a:lnTo>
                    <a:pt x="451002" y="623328"/>
                  </a:lnTo>
                  <a:lnTo>
                    <a:pt x="409625" y="603237"/>
                  </a:lnTo>
                  <a:lnTo>
                    <a:pt x="369849" y="580504"/>
                  </a:lnTo>
                  <a:lnTo>
                    <a:pt x="331800" y="555218"/>
                  </a:lnTo>
                  <a:lnTo>
                    <a:pt x="295592" y="527519"/>
                  </a:lnTo>
                  <a:lnTo>
                    <a:pt x="261327" y="497509"/>
                  </a:lnTo>
                  <a:lnTo>
                    <a:pt x="229146" y="465315"/>
                  </a:lnTo>
                  <a:lnTo>
                    <a:pt x="199148" y="431050"/>
                  </a:lnTo>
                  <a:lnTo>
                    <a:pt x="171450" y="394830"/>
                  </a:lnTo>
                  <a:lnTo>
                    <a:pt x="146177" y="356768"/>
                  </a:lnTo>
                  <a:lnTo>
                    <a:pt x="123444" y="316979"/>
                  </a:lnTo>
                  <a:lnTo>
                    <a:pt x="103352" y="275577"/>
                  </a:lnTo>
                  <a:lnTo>
                    <a:pt x="86042" y="232702"/>
                  </a:lnTo>
                  <a:lnTo>
                    <a:pt x="71615" y="188442"/>
                  </a:lnTo>
                  <a:lnTo>
                    <a:pt x="60185" y="142925"/>
                  </a:lnTo>
                  <a:lnTo>
                    <a:pt x="51892" y="96266"/>
                  </a:lnTo>
                  <a:lnTo>
                    <a:pt x="46824" y="48590"/>
                  </a:lnTo>
                  <a:lnTo>
                    <a:pt x="45097" y="0"/>
                  </a:lnTo>
                  <a:lnTo>
                    <a:pt x="37871" y="0"/>
                  </a:lnTo>
                  <a:lnTo>
                    <a:pt x="39471" y="47066"/>
                  </a:lnTo>
                  <a:lnTo>
                    <a:pt x="44183" y="93294"/>
                  </a:lnTo>
                  <a:lnTo>
                    <a:pt x="51904" y="138595"/>
                  </a:lnTo>
                  <a:lnTo>
                    <a:pt x="62534" y="182841"/>
                  </a:lnTo>
                  <a:lnTo>
                    <a:pt x="75971" y="225933"/>
                  </a:lnTo>
                  <a:lnTo>
                    <a:pt x="92113" y="267779"/>
                  </a:lnTo>
                  <a:lnTo>
                    <a:pt x="110845" y="308279"/>
                  </a:lnTo>
                  <a:lnTo>
                    <a:pt x="132080" y="347306"/>
                  </a:lnTo>
                  <a:lnTo>
                    <a:pt x="155702" y="384771"/>
                  </a:lnTo>
                  <a:lnTo>
                    <a:pt x="181610" y="420573"/>
                  </a:lnTo>
                  <a:lnTo>
                    <a:pt x="209702" y="454609"/>
                  </a:lnTo>
                  <a:lnTo>
                    <a:pt x="239877" y="486765"/>
                  </a:lnTo>
                  <a:lnTo>
                    <a:pt x="272034" y="516940"/>
                  </a:lnTo>
                  <a:lnTo>
                    <a:pt x="306057" y="545045"/>
                  </a:lnTo>
                  <a:lnTo>
                    <a:pt x="341845" y="570953"/>
                  </a:lnTo>
                  <a:lnTo>
                    <a:pt x="379298" y="594588"/>
                  </a:lnTo>
                  <a:lnTo>
                    <a:pt x="418325" y="615823"/>
                  </a:lnTo>
                  <a:lnTo>
                    <a:pt x="458800" y="634555"/>
                  </a:lnTo>
                  <a:lnTo>
                    <a:pt x="500621" y="650697"/>
                  </a:lnTo>
                  <a:lnTo>
                    <a:pt x="543699" y="664133"/>
                  </a:lnTo>
                  <a:lnTo>
                    <a:pt x="587933" y="674763"/>
                  </a:lnTo>
                  <a:lnTo>
                    <a:pt x="633196" y="682485"/>
                  </a:lnTo>
                  <a:lnTo>
                    <a:pt x="679411" y="687197"/>
                  </a:lnTo>
                  <a:lnTo>
                    <a:pt x="726452" y="688797"/>
                  </a:lnTo>
                  <a:lnTo>
                    <a:pt x="726452" y="681583"/>
                  </a:lnTo>
                  <a:close/>
                </a:path>
                <a:path w="727075" h="727075">
                  <a:moveTo>
                    <a:pt x="726452" y="643699"/>
                  </a:moveTo>
                  <a:lnTo>
                    <a:pt x="678522" y="641934"/>
                  </a:lnTo>
                  <a:lnTo>
                    <a:pt x="631520" y="636714"/>
                  </a:lnTo>
                  <a:lnTo>
                    <a:pt x="585597" y="628154"/>
                  </a:lnTo>
                  <a:lnTo>
                    <a:pt x="540867" y="616407"/>
                  </a:lnTo>
                  <a:lnTo>
                    <a:pt x="497459" y="601560"/>
                  </a:lnTo>
                  <a:lnTo>
                    <a:pt x="455485" y="583780"/>
                  </a:lnTo>
                  <a:lnTo>
                    <a:pt x="415086" y="563168"/>
                  </a:lnTo>
                  <a:lnTo>
                    <a:pt x="376389" y="539851"/>
                  </a:lnTo>
                  <a:lnTo>
                    <a:pt x="339509" y="513956"/>
                  </a:lnTo>
                  <a:lnTo>
                    <a:pt x="304571" y="485609"/>
                  </a:lnTo>
                  <a:lnTo>
                    <a:pt x="271716" y="454939"/>
                  </a:lnTo>
                  <a:lnTo>
                    <a:pt x="241058" y="422071"/>
                  </a:lnTo>
                  <a:lnTo>
                    <a:pt x="212712" y="387121"/>
                  </a:lnTo>
                  <a:lnTo>
                    <a:pt x="186829" y="350227"/>
                  </a:lnTo>
                  <a:lnTo>
                    <a:pt x="163512" y="311518"/>
                  </a:lnTo>
                  <a:lnTo>
                    <a:pt x="142900" y="271106"/>
                  </a:lnTo>
                  <a:lnTo>
                    <a:pt x="125120" y="229120"/>
                  </a:lnTo>
                  <a:lnTo>
                    <a:pt x="110286" y="185686"/>
                  </a:lnTo>
                  <a:lnTo>
                    <a:pt x="98526" y="140931"/>
                  </a:lnTo>
                  <a:lnTo>
                    <a:pt x="89979" y="94983"/>
                  </a:lnTo>
                  <a:lnTo>
                    <a:pt x="84747" y="47955"/>
                  </a:lnTo>
                  <a:lnTo>
                    <a:pt x="82981" y="0"/>
                  </a:lnTo>
                  <a:lnTo>
                    <a:pt x="75971" y="0"/>
                  </a:lnTo>
                  <a:lnTo>
                    <a:pt x="77762" y="48488"/>
                  </a:lnTo>
                  <a:lnTo>
                    <a:pt x="83045" y="96037"/>
                  </a:lnTo>
                  <a:lnTo>
                    <a:pt x="91681" y="142481"/>
                  </a:lnTo>
                  <a:lnTo>
                    <a:pt x="103568" y="187731"/>
                  </a:lnTo>
                  <a:lnTo>
                    <a:pt x="118554" y="231648"/>
                  </a:lnTo>
                  <a:lnTo>
                    <a:pt x="136537" y="274091"/>
                  </a:lnTo>
                  <a:lnTo>
                    <a:pt x="157365" y="314947"/>
                  </a:lnTo>
                  <a:lnTo>
                    <a:pt x="180936" y="354076"/>
                  </a:lnTo>
                  <a:lnTo>
                    <a:pt x="207098" y="391375"/>
                  </a:lnTo>
                  <a:lnTo>
                    <a:pt x="235737" y="426694"/>
                  </a:lnTo>
                  <a:lnTo>
                    <a:pt x="266738" y="459917"/>
                  </a:lnTo>
                  <a:lnTo>
                    <a:pt x="299948" y="490918"/>
                  </a:lnTo>
                  <a:lnTo>
                    <a:pt x="335254" y="519569"/>
                  </a:lnTo>
                  <a:lnTo>
                    <a:pt x="372541" y="545744"/>
                  </a:lnTo>
                  <a:lnTo>
                    <a:pt x="411670" y="569302"/>
                  </a:lnTo>
                  <a:lnTo>
                    <a:pt x="452501" y="590143"/>
                  </a:lnTo>
                  <a:lnTo>
                    <a:pt x="494931" y="608126"/>
                  </a:lnTo>
                  <a:lnTo>
                    <a:pt x="538822" y="623112"/>
                  </a:lnTo>
                  <a:lnTo>
                    <a:pt x="584047" y="635000"/>
                  </a:lnTo>
                  <a:lnTo>
                    <a:pt x="630478" y="643636"/>
                  </a:lnTo>
                  <a:lnTo>
                    <a:pt x="677989" y="648919"/>
                  </a:lnTo>
                  <a:lnTo>
                    <a:pt x="726452" y="650709"/>
                  </a:lnTo>
                  <a:lnTo>
                    <a:pt x="726452" y="643699"/>
                  </a:lnTo>
                  <a:close/>
                </a:path>
                <a:path w="727075" h="727075">
                  <a:moveTo>
                    <a:pt x="726452" y="605586"/>
                  </a:moveTo>
                  <a:lnTo>
                    <a:pt x="679234" y="603770"/>
                  </a:lnTo>
                  <a:lnTo>
                    <a:pt x="632993" y="598373"/>
                  </a:lnTo>
                  <a:lnTo>
                    <a:pt x="587857" y="589572"/>
                  </a:lnTo>
                  <a:lnTo>
                    <a:pt x="543979" y="577469"/>
                  </a:lnTo>
                  <a:lnTo>
                    <a:pt x="501484" y="562203"/>
                  </a:lnTo>
                  <a:lnTo>
                    <a:pt x="460514" y="543941"/>
                  </a:lnTo>
                  <a:lnTo>
                    <a:pt x="421208" y="522782"/>
                  </a:lnTo>
                  <a:lnTo>
                    <a:pt x="383692" y="498881"/>
                  </a:lnTo>
                  <a:lnTo>
                    <a:pt x="348107" y="472363"/>
                  </a:lnTo>
                  <a:lnTo>
                    <a:pt x="314591" y="443382"/>
                  </a:lnTo>
                  <a:lnTo>
                    <a:pt x="283260" y="412051"/>
                  </a:lnTo>
                  <a:lnTo>
                    <a:pt x="254279" y="378523"/>
                  </a:lnTo>
                  <a:lnTo>
                    <a:pt x="227774" y="342925"/>
                  </a:lnTo>
                  <a:lnTo>
                    <a:pt x="203885" y="305396"/>
                  </a:lnTo>
                  <a:lnTo>
                    <a:pt x="182727" y="266065"/>
                  </a:lnTo>
                  <a:lnTo>
                    <a:pt x="164452" y="225082"/>
                  </a:lnTo>
                  <a:lnTo>
                    <a:pt x="149199" y="182575"/>
                  </a:lnTo>
                  <a:lnTo>
                    <a:pt x="137096" y="138671"/>
                  </a:lnTo>
                  <a:lnTo>
                    <a:pt x="128295" y="93522"/>
                  </a:lnTo>
                  <a:lnTo>
                    <a:pt x="122897" y="47244"/>
                  </a:lnTo>
                  <a:lnTo>
                    <a:pt x="121081" y="0"/>
                  </a:lnTo>
                  <a:lnTo>
                    <a:pt x="114071" y="0"/>
                  </a:lnTo>
                  <a:lnTo>
                    <a:pt x="115912" y="47802"/>
                  </a:lnTo>
                  <a:lnTo>
                    <a:pt x="121361" y="94615"/>
                  </a:lnTo>
                  <a:lnTo>
                    <a:pt x="130276" y="140296"/>
                  </a:lnTo>
                  <a:lnTo>
                    <a:pt x="142519" y="184708"/>
                  </a:lnTo>
                  <a:lnTo>
                    <a:pt x="157937" y="227723"/>
                  </a:lnTo>
                  <a:lnTo>
                    <a:pt x="176415" y="269176"/>
                  </a:lnTo>
                  <a:lnTo>
                    <a:pt x="197815" y="308965"/>
                  </a:lnTo>
                  <a:lnTo>
                    <a:pt x="221983" y="346925"/>
                  </a:lnTo>
                  <a:lnTo>
                    <a:pt x="248793" y="382930"/>
                  </a:lnTo>
                  <a:lnTo>
                    <a:pt x="278104" y="416852"/>
                  </a:lnTo>
                  <a:lnTo>
                    <a:pt x="309791" y="448538"/>
                  </a:lnTo>
                  <a:lnTo>
                    <a:pt x="343700" y="477850"/>
                  </a:lnTo>
                  <a:lnTo>
                    <a:pt x="379691" y="504672"/>
                  </a:lnTo>
                  <a:lnTo>
                    <a:pt x="417639" y="528840"/>
                  </a:lnTo>
                  <a:lnTo>
                    <a:pt x="457403" y="550240"/>
                  </a:lnTo>
                  <a:lnTo>
                    <a:pt x="498856" y="568718"/>
                  </a:lnTo>
                  <a:lnTo>
                    <a:pt x="541845" y="584149"/>
                  </a:lnTo>
                  <a:lnTo>
                    <a:pt x="586232" y="596392"/>
                  </a:lnTo>
                  <a:lnTo>
                    <a:pt x="631888" y="605294"/>
                  </a:lnTo>
                  <a:lnTo>
                    <a:pt x="678675" y="610743"/>
                  </a:lnTo>
                  <a:lnTo>
                    <a:pt x="726452" y="612597"/>
                  </a:lnTo>
                  <a:lnTo>
                    <a:pt x="726452" y="605586"/>
                  </a:lnTo>
                  <a:close/>
                </a:path>
                <a:path w="727075" h="727075">
                  <a:moveTo>
                    <a:pt x="726452" y="567499"/>
                  </a:moveTo>
                  <a:lnTo>
                    <a:pt x="677595" y="565416"/>
                  </a:lnTo>
                  <a:lnTo>
                    <a:pt x="629881" y="559269"/>
                  </a:lnTo>
                  <a:lnTo>
                    <a:pt x="583463" y="549236"/>
                  </a:lnTo>
                  <a:lnTo>
                    <a:pt x="538543" y="535482"/>
                  </a:lnTo>
                  <a:lnTo>
                    <a:pt x="495261" y="518185"/>
                  </a:lnTo>
                  <a:lnTo>
                    <a:pt x="453809" y="497509"/>
                  </a:lnTo>
                  <a:lnTo>
                    <a:pt x="414350" y="473633"/>
                  </a:lnTo>
                  <a:lnTo>
                    <a:pt x="377063" y="446735"/>
                  </a:lnTo>
                  <a:lnTo>
                    <a:pt x="342112" y="416979"/>
                  </a:lnTo>
                  <a:lnTo>
                    <a:pt x="309676" y="384530"/>
                  </a:lnTo>
                  <a:lnTo>
                    <a:pt x="279920" y="349567"/>
                  </a:lnTo>
                  <a:lnTo>
                    <a:pt x="253034" y="312267"/>
                  </a:lnTo>
                  <a:lnTo>
                    <a:pt x="229158" y="272796"/>
                  </a:lnTo>
                  <a:lnTo>
                    <a:pt x="208495" y="231330"/>
                  </a:lnTo>
                  <a:lnTo>
                    <a:pt x="191198" y="188023"/>
                  </a:lnTo>
                  <a:lnTo>
                    <a:pt x="177444" y="143065"/>
                  </a:lnTo>
                  <a:lnTo>
                    <a:pt x="167411" y="96634"/>
                  </a:lnTo>
                  <a:lnTo>
                    <a:pt x="161264" y="48882"/>
                  </a:lnTo>
                  <a:lnTo>
                    <a:pt x="159169" y="0"/>
                  </a:lnTo>
                  <a:lnTo>
                    <a:pt x="151942" y="0"/>
                  </a:lnTo>
                  <a:lnTo>
                    <a:pt x="153860" y="47053"/>
                  </a:lnTo>
                  <a:lnTo>
                    <a:pt x="159486" y="93078"/>
                  </a:lnTo>
                  <a:lnTo>
                    <a:pt x="168681" y="137909"/>
                  </a:lnTo>
                  <a:lnTo>
                    <a:pt x="181305" y="181419"/>
                  </a:lnTo>
                  <a:lnTo>
                    <a:pt x="197192" y="223456"/>
                  </a:lnTo>
                  <a:lnTo>
                    <a:pt x="216204" y="263855"/>
                  </a:lnTo>
                  <a:lnTo>
                    <a:pt x="238188" y="302475"/>
                  </a:lnTo>
                  <a:lnTo>
                    <a:pt x="262991" y="339166"/>
                  </a:lnTo>
                  <a:lnTo>
                    <a:pt x="290474" y="373773"/>
                  </a:lnTo>
                  <a:lnTo>
                    <a:pt x="320484" y="406158"/>
                  </a:lnTo>
                  <a:lnTo>
                    <a:pt x="352856" y="436168"/>
                  </a:lnTo>
                  <a:lnTo>
                    <a:pt x="387464" y="463651"/>
                  </a:lnTo>
                  <a:lnTo>
                    <a:pt x="424141" y="488467"/>
                  </a:lnTo>
                  <a:lnTo>
                    <a:pt x="462749" y="510451"/>
                  </a:lnTo>
                  <a:lnTo>
                    <a:pt x="503123" y="529463"/>
                  </a:lnTo>
                  <a:lnTo>
                    <a:pt x="545134" y="545363"/>
                  </a:lnTo>
                  <a:lnTo>
                    <a:pt x="588619" y="557974"/>
                  </a:lnTo>
                  <a:lnTo>
                    <a:pt x="633437" y="567169"/>
                  </a:lnTo>
                  <a:lnTo>
                    <a:pt x="679424" y="572808"/>
                  </a:lnTo>
                  <a:lnTo>
                    <a:pt x="726452" y="574713"/>
                  </a:lnTo>
                  <a:lnTo>
                    <a:pt x="726452" y="567499"/>
                  </a:lnTo>
                  <a:close/>
                </a:path>
                <a:path w="727075" h="727075">
                  <a:moveTo>
                    <a:pt x="726452" y="529386"/>
                  </a:moveTo>
                  <a:lnTo>
                    <a:pt x="678383" y="527227"/>
                  </a:lnTo>
                  <a:lnTo>
                    <a:pt x="631494" y="520839"/>
                  </a:lnTo>
                  <a:lnTo>
                    <a:pt x="585990" y="510451"/>
                  </a:lnTo>
                  <a:lnTo>
                    <a:pt x="542061" y="496214"/>
                  </a:lnTo>
                  <a:lnTo>
                    <a:pt x="499872" y="478332"/>
                  </a:lnTo>
                  <a:lnTo>
                    <a:pt x="459638" y="456996"/>
                  </a:lnTo>
                  <a:lnTo>
                    <a:pt x="421538" y="432396"/>
                  </a:lnTo>
                  <a:lnTo>
                    <a:pt x="385762" y="404710"/>
                  </a:lnTo>
                  <a:lnTo>
                    <a:pt x="352501" y="374142"/>
                  </a:lnTo>
                  <a:lnTo>
                    <a:pt x="321932" y="340868"/>
                  </a:lnTo>
                  <a:lnTo>
                    <a:pt x="294259" y="305079"/>
                  </a:lnTo>
                  <a:lnTo>
                    <a:pt x="269659" y="266966"/>
                  </a:lnTo>
                  <a:lnTo>
                    <a:pt x="248323" y="226707"/>
                  </a:lnTo>
                  <a:lnTo>
                    <a:pt x="230454" y="184518"/>
                  </a:lnTo>
                  <a:lnTo>
                    <a:pt x="216217" y="140550"/>
                  </a:lnTo>
                  <a:lnTo>
                    <a:pt x="205816" y="95021"/>
                  </a:lnTo>
                  <a:lnTo>
                    <a:pt x="199440" y="48107"/>
                  </a:lnTo>
                  <a:lnTo>
                    <a:pt x="197269" y="0"/>
                  </a:lnTo>
                  <a:lnTo>
                    <a:pt x="190042" y="0"/>
                  </a:lnTo>
                  <a:lnTo>
                    <a:pt x="192239" y="48755"/>
                  </a:lnTo>
                  <a:lnTo>
                    <a:pt x="198704" y="96304"/>
                  </a:lnTo>
                  <a:lnTo>
                    <a:pt x="209257" y="142455"/>
                  </a:lnTo>
                  <a:lnTo>
                    <a:pt x="223685" y="187020"/>
                  </a:lnTo>
                  <a:lnTo>
                    <a:pt x="241808" y="229793"/>
                  </a:lnTo>
                  <a:lnTo>
                    <a:pt x="263436" y="270586"/>
                  </a:lnTo>
                  <a:lnTo>
                    <a:pt x="288366" y="309232"/>
                  </a:lnTo>
                  <a:lnTo>
                    <a:pt x="316420" y="345503"/>
                  </a:lnTo>
                  <a:lnTo>
                    <a:pt x="347408" y="379234"/>
                  </a:lnTo>
                  <a:lnTo>
                    <a:pt x="381127" y="410235"/>
                  </a:lnTo>
                  <a:lnTo>
                    <a:pt x="417398" y="438289"/>
                  </a:lnTo>
                  <a:lnTo>
                    <a:pt x="456018" y="463232"/>
                  </a:lnTo>
                  <a:lnTo>
                    <a:pt x="496798" y="484860"/>
                  </a:lnTo>
                  <a:lnTo>
                    <a:pt x="539559" y="502996"/>
                  </a:lnTo>
                  <a:lnTo>
                    <a:pt x="584085" y="517423"/>
                  </a:lnTo>
                  <a:lnTo>
                    <a:pt x="630212" y="527964"/>
                  </a:lnTo>
                  <a:lnTo>
                    <a:pt x="677722" y="534428"/>
                  </a:lnTo>
                  <a:lnTo>
                    <a:pt x="726452" y="536625"/>
                  </a:lnTo>
                  <a:lnTo>
                    <a:pt x="726452" y="529386"/>
                  </a:lnTo>
                  <a:close/>
                </a:path>
                <a:path w="727075" h="727075">
                  <a:moveTo>
                    <a:pt x="726452" y="491540"/>
                  </a:moveTo>
                  <a:lnTo>
                    <a:pt x="679221" y="489280"/>
                  </a:lnTo>
                  <a:lnTo>
                    <a:pt x="633234" y="482650"/>
                  </a:lnTo>
                  <a:lnTo>
                    <a:pt x="588708" y="471855"/>
                  </a:lnTo>
                  <a:lnTo>
                    <a:pt x="545858" y="457098"/>
                  </a:lnTo>
                  <a:lnTo>
                    <a:pt x="504888" y="438607"/>
                  </a:lnTo>
                  <a:lnTo>
                    <a:pt x="465988" y="416560"/>
                  </a:lnTo>
                  <a:lnTo>
                    <a:pt x="429387" y="391185"/>
                  </a:lnTo>
                  <a:lnTo>
                    <a:pt x="395287" y="362686"/>
                  </a:lnTo>
                  <a:lnTo>
                    <a:pt x="363893" y="331266"/>
                  </a:lnTo>
                  <a:lnTo>
                    <a:pt x="335419" y="297154"/>
                  </a:lnTo>
                  <a:lnTo>
                    <a:pt x="310057" y="260527"/>
                  </a:lnTo>
                  <a:lnTo>
                    <a:pt x="288036" y="221615"/>
                  </a:lnTo>
                  <a:lnTo>
                    <a:pt x="269557" y="180619"/>
                  </a:lnTo>
                  <a:lnTo>
                    <a:pt x="254812" y="137756"/>
                  </a:lnTo>
                  <a:lnTo>
                    <a:pt x="244030" y="93218"/>
                  </a:lnTo>
                  <a:lnTo>
                    <a:pt x="237401" y="47231"/>
                  </a:lnTo>
                  <a:lnTo>
                    <a:pt x="235153" y="0"/>
                  </a:lnTo>
                  <a:lnTo>
                    <a:pt x="228142" y="0"/>
                  </a:lnTo>
                  <a:lnTo>
                    <a:pt x="230428" y="47917"/>
                  </a:lnTo>
                  <a:lnTo>
                    <a:pt x="237147" y="94576"/>
                  </a:lnTo>
                  <a:lnTo>
                    <a:pt x="248094" y="139750"/>
                  </a:lnTo>
                  <a:lnTo>
                    <a:pt x="263055" y="183235"/>
                  </a:lnTo>
                  <a:lnTo>
                    <a:pt x="281813" y="224815"/>
                  </a:lnTo>
                  <a:lnTo>
                    <a:pt x="304152" y="264274"/>
                  </a:lnTo>
                  <a:lnTo>
                    <a:pt x="329882" y="301421"/>
                  </a:lnTo>
                  <a:lnTo>
                    <a:pt x="358775" y="336029"/>
                  </a:lnTo>
                  <a:lnTo>
                    <a:pt x="390613" y="367880"/>
                  </a:lnTo>
                  <a:lnTo>
                    <a:pt x="425208" y="396786"/>
                  </a:lnTo>
                  <a:lnTo>
                    <a:pt x="462330" y="422516"/>
                  </a:lnTo>
                  <a:lnTo>
                    <a:pt x="501777" y="444868"/>
                  </a:lnTo>
                  <a:lnTo>
                    <a:pt x="543331" y="463626"/>
                  </a:lnTo>
                  <a:lnTo>
                    <a:pt x="586790" y="478586"/>
                  </a:lnTo>
                  <a:lnTo>
                    <a:pt x="631939" y="489534"/>
                  </a:lnTo>
                  <a:lnTo>
                    <a:pt x="678561" y="496252"/>
                  </a:lnTo>
                  <a:lnTo>
                    <a:pt x="726452" y="498538"/>
                  </a:lnTo>
                  <a:lnTo>
                    <a:pt x="726452" y="491540"/>
                  </a:lnTo>
                  <a:close/>
                </a:path>
                <a:path w="727075" h="727075">
                  <a:moveTo>
                    <a:pt x="726452" y="453428"/>
                  </a:moveTo>
                  <a:lnTo>
                    <a:pt x="680199" y="451078"/>
                  </a:lnTo>
                  <a:lnTo>
                    <a:pt x="635254" y="444195"/>
                  </a:lnTo>
                  <a:lnTo>
                    <a:pt x="591858" y="433006"/>
                  </a:lnTo>
                  <a:lnTo>
                    <a:pt x="550252" y="417741"/>
                  </a:lnTo>
                  <a:lnTo>
                    <a:pt x="510641" y="398614"/>
                  </a:lnTo>
                  <a:lnTo>
                    <a:pt x="473278" y="375881"/>
                  </a:lnTo>
                  <a:lnTo>
                    <a:pt x="438365" y="349758"/>
                  </a:lnTo>
                  <a:lnTo>
                    <a:pt x="406171" y="320471"/>
                  </a:lnTo>
                  <a:lnTo>
                    <a:pt x="376885" y="288251"/>
                  </a:lnTo>
                  <a:lnTo>
                    <a:pt x="350774" y="253339"/>
                  </a:lnTo>
                  <a:lnTo>
                    <a:pt x="328041" y="215950"/>
                  </a:lnTo>
                  <a:lnTo>
                    <a:pt x="308927" y="176326"/>
                  </a:lnTo>
                  <a:lnTo>
                    <a:pt x="293662" y="134683"/>
                  </a:lnTo>
                  <a:lnTo>
                    <a:pt x="282473" y="91262"/>
                  </a:lnTo>
                  <a:lnTo>
                    <a:pt x="275590" y="46291"/>
                  </a:lnTo>
                  <a:lnTo>
                    <a:pt x="273240" y="0"/>
                  </a:lnTo>
                  <a:lnTo>
                    <a:pt x="266242" y="0"/>
                  </a:lnTo>
                  <a:lnTo>
                    <a:pt x="268617" y="47015"/>
                  </a:lnTo>
                  <a:lnTo>
                    <a:pt x="275602" y="92697"/>
                  </a:lnTo>
                  <a:lnTo>
                    <a:pt x="286969" y="136791"/>
                  </a:lnTo>
                  <a:lnTo>
                    <a:pt x="302463" y="179082"/>
                  </a:lnTo>
                  <a:lnTo>
                    <a:pt x="321868" y="219329"/>
                  </a:lnTo>
                  <a:lnTo>
                    <a:pt x="344944" y="257289"/>
                  </a:lnTo>
                  <a:lnTo>
                    <a:pt x="371462" y="292747"/>
                  </a:lnTo>
                  <a:lnTo>
                    <a:pt x="401193" y="325450"/>
                  </a:lnTo>
                  <a:lnTo>
                    <a:pt x="433882" y="355180"/>
                  </a:lnTo>
                  <a:lnTo>
                    <a:pt x="469328" y="381711"/>
                  </a:lnTo>
                  <a:lnTo>
                    <a:pt x="507276" y="404799"/>
                  </a:lnTo>
                  <a:lnTo>
                    <a:pt x="547497" y="424205"/>
                  </a:lnTo>
                  <a:lnTo>
                    <a:pt x="589749" y="439699"/>
                  </a:lnTo>
                  <a:lnTo>
                    <a:pt x="633818" y="451065"/>
                  </a:lnTo>
                  <a:lnTo>
                    <a:pt x="679462" y="458050"/>
                  </a:lnTo>
                  <a:lnTo>
                    <a:pt x="726452" y="460425"/>
                  </a:lnTo>
                  <a:lnTo>
                    <a:pt x="726452" y="453428"/>
                  </a:lnTo>
                  <a:close/>
                </a:path>
                <a:path w="727075" h="727075">
                  <a:moveTo>
                    <a:pt x="726452" y="415340"/>
                  </a:moveTo>
                  <a:lnTo>
                    <a:pt x="678129" y="412534"/>
                  </a:lnTo>
                  <a:lnTo>
                    <a:pt x="631418" y="404355"/>
                  </a:lnTo>
                  <a:lnTo>
                    <a:pt x="586638" y="391083"/>
                  </a:lnTo>
                  <a:lnTo>
                    <a:pt x="544093" y="373062"/>
                  </a:lnTo>
                  <a:lnTo>
                    <a:pt x="504113" y="350583"/>
                  </a:lnTo>
                  <a:lnTo>
                    <a:pt x="467017" y="323977"/>
                  </a:lnTo>
                  <a:lnTo>
                    <a:pt x="433095" y="293547"/>
                  </a:lnTo>
                  <a:lnTo>
                    <a:pt x="402678" y="259613"/>
                  </a:lnTo>
                  <a:lnTo>
                    <a:pt x="376085" y="222491"/>
                  </a:lnTo>
                  <a:lnTo>
                    <a:pt x="353606" y="182486"/>
                  </a:lnTo>
                  <a:lnTo>
                    <a:pt x="335584" y="139928"/>
                  </a:lnTo>
                  <a:lnTo>
                    <a:pt x="322326" y="95110"/>
                  </a:lnTo>
                  <a:lnTo>
                    <a:pt x="314134" y="48361"/>
                  </a:lnTo>
                  <a:lnTo>
                    <a:pt x="311340" y="0"/>
                  </a:lnTo>
                  <a:lnTo>
                    <a:pt x="304101" y="0"/>
                  </a:lnTo>
                  <a:lnTo>
                    <a:pt x="306946" y="49199"/>
                  </a:lnTo>
                  <a:lnTo>
                    <a:pt x="315277" y="96748"/>
                  </a:lnTo>
                  <a:lnTo>
                    <a:pt x="328777" y="142341"/>
                  </a:lnTo>
                  <a:lnTo>
                    <a:pt x="347116" y="185648"/>
                  </a:lnTo>
                  <a:lnTo>
                    <a:pt x="369989" y="226339"/>
                  </a:lnTo>
                  <a:lnTo>
                    <a:pt x="397052" y="264109"/>
                  </a:lnTo>
                  <a:lnTo>
                    <a:pt x="428002" y="298627"/>
                  </a:lnTo>
                  <a:lnTo>
                    <a:pt x="462508" y="329590"/>
                  </a:lnTo>
                  <a:lnTo>
                    <a:pt x="500265" y="356654"/>
                  </a:lnTo>
                  <a:lnTo>
                    <a:pt x="540943" y="379526"/>
                  </a:lnTo>
                  <a:lnTo>
                    <a:pt x="584212" y="397865"/>
                  </a:lnTo>
                  <a:lnTo>
                    <a:pt x="629767" y="411365"/>
                  </a:lnTo>
                  <a:lnTo>
                    <a:pt x="677291" y="419696"/>
                  </a:lnTo>
                  <a:lnTo>
                    <a:pt x="726452" y="422554"/>
                  </a:lnTo>
                  <a:lnTo>
                    <a:pt x="726452" y="415340"/>
                  </a:lnTo>
                  <a:close/>
                </a:path>
                <a:path w="727075" h="727075">
                  <a:moveTo>
                    <a:pt x="726452" y="377456"/>
                  </a:moveTo>
                  <a:lnTo>
                    <a:pt x="679246" y="374510"/>
                  </a:lnTo>
                  <a:lnTo>
                    <a:pt x="633755" y="365899"/>
                  </a:lnTo>
                  <a:lnTo>
                    <a:pt x="590346" y="351993"/>
                  </a:lnTo>
                  <a:lnTo>
                    <a:pt x="549363" y="333146"/>
                  </a:lnTo>
                  <a:lnTo>
                    <a:pt x="511187" y="309702"/>
                  </a:lnTo>
                  <a:lnTo>
                    <a:pt x="476148" y="282028"/>
                  </a:lnTo>
                  <a:lnTo>
                    <a:pt x="444627" y="250494"/>
                  </a:lnTo>
                  <a:lnTo>
                    <a:pt x="416966" y="215442"/>
                  </a:lnTo>
                  <a:lnTo>
                    <a:pt x="393534" y="177241"/>
                  </a:lnTo>
                  <a:lnTo>
                    <a:pt x="374688" y="136232"/>
                  </a:lnTo>
                  <a:lnTo>
                    <a:pt x="360781" y="92786"/>
                  </a:lnTo>
                  <a:lnTo>
                    <a:pt x="352171" y="47244"/>
                  </a:lnTo>
                  <a:lnTo>
                    <a:pt x="349224" y="0"/>
                  </a:lnTo>
                  <a:lnTo>
                    <a:pt x="342214" y="0"/>
                  </a:lnTo>
                  <a:lnTo>
                    <a:pt x="345224" y="48145"/>
                  </a:lnTo>
                  <a:lnTo>
                    <a:pt x="353987" y="94526"/>
                  </a:lnTo>
                  <a:lnTo>
                    <a:pt x="368147" y="138785"/>
                  </a:lnTo>
                  <a:lnTo>
                    <a:pt x="387337" y="180555"/>
                  </a:lnTo>
                  <a:lnTo>
                    <a:pt x="411200" y="219481"/>
                  </a:lnTo>
                  <a:lnTo>
                    <a:pt x="439369" y="255181"/>
                  </a:lnTo>
                  <a:lnTo>
                    <a:pt x="471474" y="287299"/>
                  </a:lnTo>
                  <a:lnTo>
                    <a:pt x="507149" y="315468"/>
                  </a:lnTo>
                  <a:lnTo>
                    <a:pt x="546049" y="339344"/>
                  </a:lnTo>
                  <a:lnTo>
                    <a:pt x="587781" y="358533"/>
                  </a:lnTo>
                  <a:lnTo>
                    <a:pt x="632015" y="372694"/>
                  </a:lnTo>
                  <a:lnTo>
                    <a:pt x="678357" y="381457"/>
                  </a:lnTo>
                  <a:lnTo>
                    <a:pt x="726452" y="384467"/>
                  </a:lnTo>
                  <a:lnTo>
                    <a:pt x="726452" y="377456"/>
                  </a:lnTo>
                  <a:close/>
                </a:path>
                <a:path w="727075" h="727075">
                  <a:moveTo>
                    <a:pt x="726452" y="339369"/>
                  </a:moveTo>
                  <a:lnTo>
                    <a:pt x="680554" y="336270"/>
                  </a:lnTo>
                  <a:lnTo>
                    <a:pt x="636485" y="327215"/>
                  </a:lnTo>
                  <a:lnTo>
                    <a:pt x="594677" y="312635"/>
                  </a:lnTo>
                  <a:lnTo>
                    <a:pt x="555523" y="292938"/>
                  </a:lnTo>
                  <a:lnTo>
                    <a:pt x="519442" y="268516"/>
                  </a:lnTo>
                  <a:lnTo>
                    <a:pt x="486854" y="239801"/>
                  </a:lnTo>
                  <a:lnTo>
                    <a:pt x="458139" y="207187"/>
                  </a:lnTo>
                  <a:lnTo>
                    <a:pt x="433730" y="171081"/>
                  </a:lnTo>
                  <a:lnTo>
                    <a:pt x="414032" y="131902"/>
                  </a:lnTo>
                  <a:lnTo>
                    <a:pt x="399453" y="90055"/>
                  </a:lnTo>
                  <a:lnTo>
                    <a:pt x="390410" y="45948"/>
                  </a:lnTo>
                  <a:lnTo>
                    <a:pt x="387311" y="0"/>
                  </a:lnTo>
                  <a:lnTo>
                    <a:pt x="380301" y="0"/>
                  </a:lnTo>
                  <a:lnTo>
                    <a:pt x="383476" y="46913"/>
                  </a:lnTo>
                  <a:lnTo>
                    <a:pt x="392696" y="91948"/>
                  </a:lnTo>
                  <a:lnTo>
                    <a:pt x="407568" y="134658"/>
                  </a:lnTo>
                  <a:lnTo>
                    <a:pt x="427672" y="174650"/>
                  </a:lnTo>
                  <a:lnTo>
                    <a:pt x="452577" y="211493"/>
                  </a:lnTo>
                  <a:lnTo>
                    <a:pt x="481863" y="244779"/>
                  </a:lnTo>
                  <a:lnTo>
                    <a:pt x="515137" y="274091"/>
                  </a:lnTo>
                  <a:lnTo>
                    <a:pt x="551954" y="298996"/>
                  </a:lnTo>
                  <a:lnTo>
                    <a:pt x="591921" y="319100"/>
                  </a:lnTo>
                  <a:lnTo>
                    <a:pt x="634606" y="333984"/>
                  </a:lnTo>
                  <a:lnTo>
                    <a:pt x="679589" y="343204"/>
                  </a:lnTo>
                  <a:lnTo>
                    <a:pt x="726452" y="346379"/>
                  </a:lnTo>
                  <a:lnTo>
                    <a:pt x="726452" y="339369"/>
                  </a:lnTo>
                  <a:close/>
                </a:path>
                <a:path w="727075" h="727075">
                  <a:moveTo>
                    <a:pt x="726452" y="301256"/>
                  </a:moveTo>
                  <a:lnTo>
                    <a:pt x="677697" y="297307"/>
                  </a:lnTo>
                  <a:lnTo>
                    <a:pt x="631418" y="285877"/>
                  </a:lnTo>
                  <a:lnTo>
                    <a:pt x="588251" y="267589"/>
                  </a:lnTo>
                  <a:lnTo>
                    <a:pt x="548805" y="243078"/>
                  </a:lnTo>
                  <a:lnTo>
                    <a:pt x="513702" y="212940"/>
                  </a:lnTo>
                  <a:lnTo>
                    <a:pt x="483590" y="177825"/>
                  </a:lnTo>
                  <a:lnTo>
                    <a:pt x="459079" y="138353"/>
                  </a:lnTo>
                  <a:lnTo>
                    <a:pt x="440791" y="95135"/>
                  </a:lnTo>
                  <a:lnTo>
                    <a:pt x="429374" y="48806"/>
                  </a:lnTo>
                  <a:lnTo>
                    <a:pt x="425424" y="0"/>
                  </a:lnTo>
                  <a:lnTo>
                    <a:pt x="418185" y="0"/>
                  </a:lnTo>
                  <a:lnTo>
                    <a:pt x="421538" y="45478"/>
                  </a:lnTo>
                  <a:lnTo>
                    <a:pt x="431279" y="88925"/>
                  </a:lnTo>
                  <a:lnTo>
                    <a:pt x="446925" y="129844"/>
                  </a:lnTo>
                  <a:lnTo>
                    <a:pt x="467995" y="167767"/>
                  </a:lnTo>
                  <a:lnTo>
                    <a:pt x="493991" y="202196"/>
                  </a:lnTo>
                  <a:lnTo>
                    <a:pt x="524433" y="232664"/>
                  </a:lnTo>
                  <a:lnTo>
                    <a:pt x="558850" y="258673"/>
                  </a:lnTo>
                  <a:lnTo>
                    <a:pt x="596747" y="279742"/>
                  </a:lnTo>
                  <a:lnTo>
                    <a:pt x="637628" y="295402"/>
                  </a:lnTo>
                  <a:lnTo>
                    <a:pt x="681024" y="305142"/>
                  </a:lnTo>
                  <a:lnTo>
                    <a:pt x="726452" y="308495"/>
                  </a:lnTo>
                  <a:lnTo>
                    <a:pt x="726452" y="301256"/>
                  </a:lnTo>
                  <a:close/>
                </a:path>
                <a:path w="727075" h="727075">
                  <a:moveTo>
                    <a:pt x="726452" y="263169"/>
                  </a:moveTo>
                  <a:lnTo>
                    <a:pt x="679259" y="258914"/>
                  </a:lnTo>
                  <a:lnTo>
                    <a:pt x="634822" y="246684"/>
                  </a:lnTo>
                  <a:lnTo>
                    <a:pt x="593864" y="227190"/>
                  </a:lnTo>
                  <a:lnTo>
                    <a:pt x="557161" y="201206"/>
                  </a:lnTo>
                  <a:lnTo>
                    <a:pt x="525449" y="169481"/>
                  </a:lnTo>
                  <a:lnTo>
                    <a:pt x="499465" y="132740"/>
                  </a:lnTo>
                  <a:lnTo>
                    <a:pt x="479983" y="91744"/>
                  </a:lnTo>
                  <a:lnTo>
                    <a:pt x="467753" y="47256"/>
                  </a:lnTo>
                  <a:lnTo>
                    <a:pt x="463499" y="0"/>
                  </a:lnTo>
                  <a:lnTo>
                    <a:pt x="456298" y="0"/>
                  </a:lnTo>
                  <a:lnTo>
                    <a:pt x="460654" y="48539"/>
                  </a:lnTo>
                  <a:lnTo>
                    <a:pt x="473240" y="94246"/>
                  </a:lnTo>
                  <a:lnTo>
                    <a:pt x="493255" y="136359"/>
                  </a:lnTo>
                  <a:lnTo>
                    <a:pt x="519938" y="174117"/>
                  </a:lnTo>
                  <a:lnTo>
                    <a:pt x="552526" y="206717"/>
                  </a:lnTo>
                  <a:lnTo>
                    <a:pt x="590245" y="233426"/>
                  </a:lnTo>
                  <a:lnTo>
                    <a:pt x="632320" y="253453"/>
                  </a:lnTo>
                  <a:lnTo>
                    <a:pt x="677976" y="266026"/>
                  </a:lnTo>
                  <a:lnTo>
                    <a:pt x="726452" y="270395"/>
                  </a:lnTo>
                  <a:lnTo>
                    <a:pt x="726452" y="263169"/>
                  </a:lnTo>
                  <a:close/>
                </a:path>
              </a:pathLst>
            </a:custGeom>
            <a:solidFill>
              <a:srgbClr val="FBDC0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endParaRPr>
            </a:p>
          </p:txBody>
        </p:sp>
        <p:pic>
          <p:nvPicPr>
            <p:cNvPr id="9" name="object 11">
              <a:extLst>
                <a:ext uri="{FF2B5EF4-FFF2-40B4-BE49-F238E27FC236}">
                  <a16:creationId xmlns:a16="http://schemas.microsoft.com/office/drawing/2014/main" id="{0E49A1F4-76D1-4FAB-8D53-B3C28535D5AD}"/>
                </a:ext>
              </a:extLst>
            </p:cNvPr>
            <p:cNvPicPr/>
            <p:nvPr/>
          </p:nvPicPr>
          <p:blipFill>
            <a:blip r:embed="rId5" cstate="print"/>
            <a:stretch>
              <a:fillRect/>
            </a:stretch>
          </p:blipFill>
          <p:spPr>
            <a:xfrm>
              <a:off x="1283007" y="333756"/>
              <a:ext cx="232070" cy="232301"/>
            </a:xfrm>
            <a:prstGeom prst="rect">
              <a:avLst/>
            </a:prstGeom>
          </p:spPr>
        </p:pic>
      </p:grpSp>
      <p:sp>
        <p:nvSpPr>
          <p:cNvPr id="10" name="object 8">
            <a:extLst>
              <a:ext uri="{FF2B5EF4-FFF2-40B4-BE49-F238E27FC236}">
                <a16:creationId xmlns:a16="http://schemas.microsoft.com/office/drawing/2014/main" id="{1CDD3C1A-53CA-4E6B-A856-6F25A74EA50E}"/>
              </a:ext>
            </a:extLst>
          </p:cNvPr>
          <p:cNvSpPr txBox="1"/>
          <p:nvPr/>
        </p:nvSpPr>
        <p:spPr>
          <a:xfrm>
            <a:off x="1113372" y="370009"/>
            <a:ext cx="6854971" cy="367408"/>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lang="pt-BR" sz="2300" b="0" i="0" u="none" strike="noStrike" kern="1200" cap="none" spc="-5" normalizeH="0" baseline="0" noProof="0" dirty="0">
                <a:ln>
                  <a:noFill/>
                </a:ln>
                <a:solidFill>
                  <a:prstClr val="black"/>
                </a:solidFill>
                <a:effectLst/>
                <a:uLnTx/>
                <a:uFillTx/>
                <a:latin typeface="Segoe UI Black"/>
                <a:ea typeface="+mn-ea"/>
                <a:cs typeface="Segoe UI Black"/>
              </a:rPr>
              <a:t>CENTRO DE MEMÓRIA</a:t>
            </a:r>
          </a:p>
        </p:txBody>
      </p:sp>
    </p:spTree>
    <p:extLst>
      <p:ext uri="{BB962C8B-B14F-4D97-AF65-F5344CB8AC3E}">
        <p14:creationId xmlns:p14="http://schemas.microsoft.com/office/powerpoint/2010/main" val="205473427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685"/>
        <p:cNvGrpSpPr/>
        <p:nvPr/>
      </p:nvGrpSpPr>
      <p:grpSpPr>
        <a:xfrm>
          <a:off x="0" y="0"/>
          <a:ext cx="0" cy="0"/>
          <a:chOff x="0" y="0"/>
          <a:chExt cx="0" cy="0"/>
        </a:xfrm>
      </p:grpSpPr>
      <p:sp>
        <p:nvSpPr>
          <p:cNvPr id="10" name="Google Shape;698;p15"/>
          <p:cNvSpPr txBox="1"/>
          <p:nvPr/>
        </p:nvSpPr>
        <p:spPr>
          <a:xfrm>
            <a:off x="1176259" y="1305300"/>
            <a:ext cx="4319604" cy="292383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400" b="1" i="0" u="none" strike="noStrike" kern="1200" cap="none" spc="0" normalizeH="0" baseline="0" noProof="0" dirty="0">
                <a:ln>
                  <a:noFill/>
                </a:ln>
                <a:effectLst/>
                <a:uLnTx/>
                <a:uFillTx/>
                <a:ea typeface="Segoe UI Black" panose="020B0A02040204020203" pitchFamily="34" charset="0"/>
                <a:cs typeface="Quattrocento Sans"/>
                <a:sym typeface="Quattrocento Sans"/>
              </a:rPr>
              <a:t>ARTICULAÇÕES COM MUSEUS</a:t>
            </a:r>
            <a:endParaRPr kumimoji="0" sz="2400" b="1" i="0" u="none" strike="noStrike" kern="1200" cap="none" spc="0" normalizeH="0" baseline="0" noProof="0" dirty="0">
              <a:ln>
                <a:noFill/>
              </a:ln>
              <a:effectLst/>
              <a:uLnTx/>
              <a:uFillTx/>
              <a:ea typeface="Segoe UI Black" panose="020B0A02040204020203" pitchFamily="34" charset="0"/>
              <a:cs typeface="+mn-cs"/>
            </a:endParaRPr>
          </a:p>
          <a:p>
            <a:pPr marL="0" marR="0" lvl="0" indent="0" algn="just" defTabSz="539750" rtl="0" eaLnBrk="1" fontAlgn="auto" latinLnBrk="0" hangingPunct="1">
              <a:lnSpc>
                <a:spcPct val="100000"/>
              </a:lnSpc>
              <a:spcBef>
                <a:spcPts val="0"/>
              </a:spcBef>
              <a:spcAft>
                <a:spcPts val="0"/>
              </a:spcAft>
              <a:buClr>
                <a:prstClr val="white"/>
              </a:buClr>
              <a:buSzPts val="1800"/>
              <a:buFontTx/>
              <a:buNone/>
              <a:tabLst>
                <a:tab pos="363538" algn="l"/>
              </a:tabLst>
              <a:defRPr/>
            </a:pPr>
            <a:endParaRPr kumimoji="0" lang="pt-BR" sz="1600" b="1" i="0" u="none" strike="noStrike" kern="1200" cap="none" spc="0" normalizeH="0" baseline="0" noProof="0" dirty="0">
              <a:ln>
                <a:noFill/>
              </a:ln>
              <a:effectLst/>
              <a:uLnTx/>
              <a:uFillTx/>
              <a:ea typeface="+mn-ea"/>
              <a:cs typeface="+mn-cs"/>
            </a:endParaRPr>
          </a:p>
          <a:p>
            <a:pPr marL="0" marR="0" lvl="0" indent="0" algn="just" defTabSz="539750" rtl="0" eaLnBrk="1" fontAlgn="auto" latinLnBrk="0" hangingPunct="1">
              <a:lnSpc>
                <a:spcPct val="100000"/>
              </a:lnSpc>
              <a:spcBef>
                <a:spcPts val="0"/>
              </a:spcBef>
              <a:spcAft>
                <a:spcPts val="0"/>
              </a:spcAft>
              <a:buClr>
                <a:prstClr val="white"/>
              </a:buClr>
              <a:buSzPts val="1800"/>
              <a:buFontTx/>
              <a:buNone/>
              <a:tabLst>
                <a:tab pos="363538" algn="l"/>
              </a:tabLst>
              <a:defRPr/>
            </a:pPr>
            <a:r>
              <a:rPr kumimoji="0" lang="pt-BR" sz="1600" b="1" i="0" u="none" strike="noStrike" kern="1200" cap="none" spc="0" normalizeH="0" baseline="0" noProof="0" dirty="0">
                <a:ln>
                  <a:noFill/>
                </a:ln>
                <a:effectLst/>
                <a:uLnTx/>
                <a:uFillTx/>
                <a:ea typeface="+mn-ea"/>
                <a:cs typeface="+mn-cs"/>
              </a:rPr>
              <a:t>Neste mês, continuamos nossas estratégias de articulação com outros Museus a fim de estreitar parcerias e troca de metodologias. </a:t>
            </a:r>
            <a:r>
              <a:rPr kumimoji="0" lang="pt-BR" sz="1600" b="1" i="0" u="none" strike="noStrike" kern="1200" cap="none" spc="0" normalizeH="0" baseline="0" noProof="0" dirty="0">
                <a:ln>
                  <a:noFill/>
                </a:ln>
                <a:effectLst/>
                <a:uLnTx/>
                <a:uFillTx/>
                <a:ea typeface="Arial"/>
                <a:cs typeface="Arial"/>
                <a:sym typeface="Arial"/>
              </a:rPr>
              <a:t>Desta vez conseguimos articulações com instituições do Rio de Janeiro que trouxeram diversas lógicas de trabalho que contribuíram bastante para nossas práticas tanto no ponto de visto da higienização e restauro quanto no educativo</a:t>
            </a:r>
            <a:r>
              <a:rPr kumimoji="0" lang="pt-BR" sz="1600" b="1" i="0" u="none" strike="noStrike" kern="1200" cap="none" spc="0" normalizeH="0" baseline="0" noProof="0" dirty="0">
                <a:ln>
                  <a:noFill/>
                </a:ln>
                <a:effectLst/>
                <a:uLnTx/>
                <a:uFillTx/>
                <a:latin typeface="Arial"/>
                <a:ea typeface="Arial"/>
                <a:cs typeface="Arial"/>
                <a:sym typeface="Arial"/>
              </a:rPr>
              <a:t>	</a:t>
            </a:r>
            <a:endParaRPr kumimoji="0" sz="1600" b="1" i="0" u="none" strike="noStrike" kern="1200" cap="none" spc="0" normalizeH="0" baseline="0" noProof="0" dirty="0">
              <a:ln>
                <a:noFill/>
              </a:ln>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black"/>
              </a:solidFill>
              <a:effectLst/>
              <a:uLnTx/>
              <a:uFillTx/>
              <a:latin typeface="Calibri"/>
              <a:ea typeface="Calibri"/>
              <a:cs typeface="Calibri"/>
              <a:sym typeface="Calibri"/>
            </a:endParaRPr>
          </a:p>
        </p:txBody>
      </p:sp>
      <p:sp>
        <p:nvSpPr>
          <p:cNvPr id="11" name="Google Shape;697;p15"/>
          <p:cNvSpPr txBox="1"/>
          <p:nvPr/>
        </p:nvSpPr>
        <p:spPr>
          <a:xfrm>
            <a:off x="1177307" y="4383062"/>
            <a:ext cx="4918693" cy="1446509"/>
          </a:xfrm>
          <a:prstGeom prst="rect">
            <a:avLst/>
          </a:prstGeom>
          <a:noFill/>
          <a:ln>
            <a:noFill/>
          </a:ln>
        </p:spPr>
        <p:txBody>
          <a:bodyPr spcFirstLastPara="1" wrap="square" lIns="91425" tIns="45700" rIns="91425" bIns="45700" anchor="t" anchorCtr="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pt-BR" sz="2400" b="1" dirty="0">
                <a:ea typeface="Segoe UI Black" panose="020B0A02040204020203" pitchFamily="34" charset="0"/>
                <a:sym typeface="Quattrocento Sans"/>
              </a:rPr>
              <a:t>Foram visitados neste mês:</a:t>
            </a:r>
            <a:endParaRPr lang="pt-BR" sz="2400" b="1" dirty="0">
              <a:ea typeface="Segoe UI Black" panose="020B0A02040204020203" pitchFamily="34" charset="0"/>
            </a:endParaRPr>
          </a:p>
          <a:p>
            <a:pPr marR="0" lvl="0" algn="l" defTabSz="914400" rtl="0" eaLnBrk="1" fontAlgn="auto" latinLnBrk="0" hangingPunct="1">
              <a:lnSpc>
                <a:spcPct val="100000"/>
              </a:lnSpc>
              <a:spcBef>
                <a:spcPts val="0"/>
              </a:spcBef>
              <a:spcAft>
                <a:spcPts val="0"/>
              </a:spcAft>
              <a:buClr>
                <a:prstClr val="white"/>
              </a:buClr>
              <a:buSzPts val="1800"/>
              <a:tabLst/>
              <a:defRPr/>
            </a:pPr>
            <a:r>
              <a:rPr kumimoji="0" lang="pt-BR" sz="1600" b="1" i="0" u="none" strike="noStrike" kern="1200" cap="none" spc="0" normalizeH="0" baseline="0" noProof="0" dirty="0">
                <a:ln>
                  <a:noFill/>
                </a:ln>
                <a:effectLst/>
                <a:uLnTx/>
                <a:uFillTx/>
                <a:latin typeface="Calibri" panose="020F0502020204030204"/>
                <a:ea typeface="+mn-ea"/>
                <a:cs typeface="+mn-cs"/>
                <a:sym typeface="Arial"/>
              </a:rPr>
              <a:t>Instituto Benjamin Constant (RJ);</a:t>
            </a:r>
          </a:p>
          <a:p>
            <a:pPr marR="0" lvl="0" algn="l" defTabSz="914400" rtl="0" eaLnBrk="1" fontAlgn="auto" latinLnBrk="0" hangingPunct="1">
              <a:lnSpc>
                <a:spcPct val="100000"/>
              </a:lnSpc>
              <a:spcBef>
                <a:spcPts val="0"/>
              </a:spcBef>
              <a:spcAft>
                <a:spcPts val="0"/>
              </a:spcAft>
              <a:buClr>
                <a:prstClr val="white"/>
              </a:buClr>
              <a:buSzPts val="1800"/>
              <a:tabLst/>
              <a:defRPr/>
            </a:pPr>
            <a:r>
              <a:rPr kumimoji="0" lang="pt-BR" sz="1600" b="1" i="0" u="none" strike="noStrike" kern="1200" cap="none" spc="0" normalizeH="0" baseline="0" noProof="0" dirty="0">
                <a:ln>
                  <a:noFill/>
                </a:ln>
                <a:effectLst/>
                <a:uLnTx/>
                <a:uFillTx/>
                <a:latin typeface="Calibri" panose="020F0502020204030204"/>
                <a:ea typeface="+mn-ea"/>
                <a:cs typeface="+mn-cs"/>
              </a:rPr>
              <a:t>Museu de Arte do Rio (MAR-RJ);</a:t>
            </a:r>
          </a:p>
          <a:p>
            <a:pPr marR="0" lvl="0" algn="l" defTabSz="914400" rtl="0" eaLnBrk="1" fontAlgn="auto" latinLnBrk="0" hangingPunct="1">
              <a:lnSpc>
                <a:spcPct val="100000"/>
              </a:lnSpc>
              <a:spcBef>
                <a:spcPts val="0"/>
              </a:spcBef>
              <a:spcAft>
                <a:spcPts val="0"/>
              </a:spcAft>
              <a:buClr>
                <a:prstClr val="white"/>
              </a:buClr>
              <a:buSzPts val="1800"/>
              <a:tabLst/>
              <a:defRPr/>
            </a:pPr>
            <a:r>
              <a:rPr kumimoji="0" lang="pt-BR" sz="1600" b="1" i="0" u="none" strike="noStrike" kern="1200" cap="none" spc="0" normalizeH="0" baseline="0" noProof="0" dirty="0">
                <a:ln>
                  <a:noFill/>
                </a:ln>
                <a:effectLst/>
                <a:uLnTx/>
                <a:uFillTx/>
                <a:latin typeface="Calibri" panose="020F0502020204030204"/>
                <a:ea typeface="+mn-ea"/>
                <a:cs typeface="+mn-cs"/>
                <a:sym typeface="Arial"/>
              </a:rPr>
              <a:t>Museu de Arte Moderna do Rio de Janeiro (MAM – RJ);</a:t>
            </a:r>
          </a:p>
          <a:p>
            <a:pPr marR="0" lvl="0" algn="l" defTabSz="914400" rtl="0" eaLnBrk="1" fontAlgn="auto" latinLnBrk="0" hangingPunct="1">
              <a:lnSpc>
                <a:spcPct val="100000"/>
              </a:lnSpc>
              <a:spcBef>
                <a:spcPts val="0"/>
              </a:spcBef>
              <a:spcAft>
                <a:spcPts val="0"/>
              </a:spcAft>
              <a:buClr>
                <a:prstClr val="white"/>
              </a:buClr>
              <a:buSzPts val="1800"/>
              <a:tabLst/>
              <a:defRPr/>
            </a:pPr>
            <a:r>
              <a:rPr kumimoji="0" lang="pt-BR" sz="1600" b="1" i="0" u="none" strike="noStrike" kern="1200" cap="none" spc="0" normalizeH="0" baseline="0" noProof="0" dirty="0">
                <a:ln>
                  <a:noFill/>
                </a:ln>
                <a:effectLst/>
                <a:uLnTx/>
                <a:uFillTx/>
                <a:latin typeface="Calibri" panose="020F0502020204030204"/>
                <a:ea typeface="+mn-ea"/>
                <a:cs typeface="+mn-cs"/>
              </a:rPr>
              <a:t>Museu do Amanhã (RJ).</a:t>
            </a:r>
            <a:endParaRPr kumimoji="0" sz="1600" b="1" i="0" u="none" strike="noStrike" kern="1200" cap="none" spc="0" normalizeH="0" baseline="0" noProof="0" dirty="0">
              <a:ln>
                <a:noFill/>
              </a:ln>
              <a:effectLst/>
              <a:uLnTx/>
              <a:uFillTx/>
              <a:latin typeface="Calibri" panose="020F0502020204030204"/>
              <a:ea typeface="+mn-ea"/>
              <a:cs typeface="+mn-cs"/>
              <a:sym typeface="Arial"/>
            </a:endParaRPr>
          </a:p>
        </p:txBody>
      </p:sp>
      <p:pic>
        <p:nvPicPr>
          <p:cNvPr id="3" name="Image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08485" y="1379231"/>
            <a:ext cx="2338980" cy="3722676"/>
          </a:xfrm>
          <a:prstGeom prst="rect">
            <a:avLst/>
          </a:prstGeom>
        </p:spPr>
      </p:pic>
      <p:sp>
        <p:nvSpPr>
          <p:cNvPr id="17" name="Google Shape;550;p2"/>
          <p:cNvSpPr txBox="1">
            <a:spLocks/>
          </p:cNvSpPr>
          <p:nvPr/>
        </p:nvSpPr>
        <p:spPr>
          <a:xfrm>
            <a:off x="7076958" y="1030529"/>
            <a:ext cx="3402034" cy="259676"/>
          </a:xfrm>
          <a:prstGeom prst="rect">
            <a:avLst/>
          </a:prstGeom>
          <a:solidFill>
            <a:schemeClr val="tx1"/>
          </a:solidFill>
          <a:ln>
            <a:noFill/>
            <a:prstDash/>
          </a:ln>
          <a:effectLst/>
        </p:spPr>
        <p:txBody>
          <a:bodyPr rot="0" spcFirstLastPara="1" vertOverflow="overflow" horzOverflow="overflow" vert="horz" wrap="square" lIns="0" tIns="13325" rIns="0" bIns="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2700" marR="0" lvl="0" indent="0" algn="l" defTabSz="914400" rtl="0" eaLnBrk="1" fontAlgn="auto" latinLnBrk="0" hangingPunct="1">
              <a:lnSpc>
                <a:spcPct val="100000"/>
              </a:lnSpc>
              <a:spcBef>
                <a:spcPts val="0"/>
              </a:spcBef>
              <a:spcAft>
                <a:spcPts val="0"/>
              </a:spcAft>
              <a:buClr>
                <a:srgbClr val="FF0000"/>
              </a:buClr>
              <a:buSzPts val="2400"/>
              <a:buFont typeface="Quattrocento Sans"/>
              <a:buNone/>
              <a:tabLst/>
              <a:defRPr/>
            </a:pPr>
            <a:r>
              <a:rPr kumimoji="0" lang="pt-BR" sz="1600" b="0" i="0" u="none" strike="noStrike" kern="1200" cap="none" spc="0" normalizeH="0" baseline="0" noProof="0" dirty="0">
                <a:ln>
                  <a:noFill/>
                </a:ln>
                <a:solidFill>
                  <a:prstClr val="white"/>
                </a:solidFill>
                <a:effectLst/>
                <a:uLnTx/>
                <a:uFillTx/>
                <a:latin typeface="Segoe UI Black" panose="020B0A02040204020203" pitchFamily="34" charset="0"/>
                <a:ea typeface="Segoe UI Black" panose="020B0A02040204020203" pitchFamily="34" charset="0"/>
                <a:cs typeface="Quattrocento Sans"/>
                <a:sym typeface="Quattrocento Sans"/>
              </a:rPr>
              <a:t>    Instituto Benjamin Constant</a:t>
            </a:r>
          </a:p>
        </p:txBody>
      </p:sp>
      <p:sp>
        <p:nvSpPr>
          <p:cNvPr id="5" name="CaixaDeTexto 4"/>
          <p:cNvSpPr txBox="1"/>
          <p:nvPr/>
        </p:nvSpPr>
        <p:spPr>
          <a:xfrm>
            <a:off x="6645731" y="5190934"/>
            <a:ext cx="4568807" cy="1277273"/>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100" b="1" i="0" u="none" strike="noStrike" kern="1200" cap="none" spc="0" normalizeH="0" baseline="0" noProof="0" dirty="0">
                <a:ln>
                  <a:noFill/>
                </a:ln>
                <a:solidFill>
                  <a:prstClr val="black"/>
                </a:solidFill>
                <a:effectLst/>
                <a:uLnTx/>
                <a:uFillTx/>
                <a:latin typeface="Calibri" panose="020F0502020204030204"/>
                <a:ea typeface="+mn-ea"/>
                <a:cs typeface="+mn-cs"/>
              </a:rPr>
              <a:t>Descrição de Imagem 1: </a:t>
            </a:r>
            <a:r>
              <a:rPr kumimoji="0" lang="pt-BR" sz="1100" b="0" i="0" u="none" strike="noStrike" kern="1200" cap="none" spc="0" normalizeH="0" baseline="0" noProof="0" dirty="0">
                <a:ln>
                  <a:noFill/>
                </a:ln>
                <a:solidFill>
                  <a:prstClr val="black"/>
                </a:solidFill>
                <a:effectLst/>
                <a:uLnTx/>
                <a:uFillTx/>
                <a:latin typeface="Calibri" panose="020F0502020204030204"/>
                <a:ea typeface="+mn-ea"/>
                <a:cs typeface="+mn-cs"/>
              </a:rPr>
              <a:t>Duas pessoas posam sorrindo ao lado de uma placa de concreto com o nome “Instituto Benjamin Constant” em área externa gramada. À direita, Ewerton, supervisor do Centro de Memória, veste camiseta preta com o logo amarelo da Fundação Dorina. A esquerda uma mulher branca com camiseta vermelha; Ao fundo, fachada de prédio histórico com colunas, janelas e palmeiras.</a:t>
            </a:r>
            <a:r>
              <a:rPr kumimoji="0" lang="pt-BR" sz="1100" b="0" i="0" u="none" strike="noStrike" kern="1200" cap="none" spc="0" normalizeH="0" baseline="0" noProof="0" dirty="0">
                <a:ln>
                  <a:noFill/>
                </a:ln>
                <a:solidFill>
                  <a:prstClr val="white"/>
                </a:solidFill>
                <a:effectLst/>
                <a:uLnTx/>
                <a:uFillTx/>
                <a:latin typeface="Calibri" panose="020F050202020403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8" name="object 9">
            <a:extLst>
              <a:ext uri="{FF2B5EF4-FFF2-40B4-BE49-F238E27FC236}">
                <a16:creationId xmlns:a16="http://schemas.microsoft.com/office/drawing/2014/main" id="{E6D673C8-DB33-48BF-973B-4C1FB783449A}"/>
              </a:ext>
            </a:extLst>
          </p:cNvPr>
          <p:cNvGrpSpPr/>
          <p:nvPr/>
        </p:nvGrpSpPr>
        <p:grpSpPr>
          <a:xfrm>
            <a:off x="213639" y="216425"/>
            <a:ext cx="727075" cy="727075"/>
            <a:chOff x="788625" y="333756"/>
            <a:chExt cx="727075" cy="727075"/>
          </a:xfrm>
        </p:grpSpPr>
        <p:sp>
          <p:nvSpPr>
            <p:cNvPr id="12" name="object 10">
              <a:extLst>
                <a:ext uri="{FF2B5EF4-FFF2-40B4-BE49-F238E27FC236}">
                  <a16:creationId xmlns:a16="http://schemas.microsoft.com/office/drawing/2014/main" id="{F928DB8F-4B32-4D62-A16D-A2FFE56B46E4}"/>
                </a:ext>
              </a:extLst>
            </p:cNvPr>
            <p:cNvSpPr/>
            <p:nvPr/>
          </p:nvSpPr>
          <p:spPr>
            <a:xfrm>
              <a:off x="788619" y="333768"/>
              <a:ext cx="727075" cy="727075"/>
            </a:xfrm>
            <a:custGeom>
              <a:avLst/>
              <a:gdLst/>
              <a:ahLst/>
              <a:cxnLst/>
              <a:rect l="l" t="t" r="r" b="b"/>
              <a:pathLst>
                <a:path w="727075" h="727075">
                  <a:moveTo>
                    <a:pt x="726452" y="719670"/>
                  </a:moveTo>
                  <a:lnTo>
                    <a:pt x="679246" y="718134"/>
                  </a:lnTo>
                  <a:lnTo>
                    <a:pt x="632828" y="713600"/>
                  </a:lnTo>
                  <a:lnTo>
                    <a:pt x="587324" y="706145"/>
                  </a:lnTo>
                  <a:lnTo>
                    <a:pt x="542810" y="695883"/>
                  </a:lnTo>
                  <a:lnTo>
                    <a:pt x="499376" y="682904"/>
                  </a:lnTo>
                  <a:lnTo>
                    <a:pt x="457136" y="667308"/>
                  </a:lnTo>
                  <a:lnTo>
                    <a:pt x="416166" y="649185"/>
                  </a:lnTo>
                  <a:lnTo>
                    <a:pt x="376580" y="628624"/>
                  </a:lnTo>
                  <a:lnTo>
                    <a:pt x="338467" y="605726"/>
                  </a:lnTo>
                  <a:lnTo>
                    <a:pt x="301917" y="580605"/>
                  </a:lnTo>
                  <a:lnTo>
                    <a:pt x="267042" y="553326"/>
                  </a:lnTo>
                  <a:lnTo>
                    <a:pt x="233921" y="524002"/>
                  </a:lnTo>
                  <a:lnTo>
                    <a:pt x="202653" y="492734"/>
                  </a:lnTo>
                  <a:lnTo>
                    <a:pt x="173329" y="459600"/>
                  </a:lnTo>
                  <a:lnTo>
                    <a:pt x="146062" y="424700"/>
                  </a:lnTo>
                  <a:lnTo>
                    <a:pt x="120929" y="388150"/>
                  </a:lnTo>
                  <a:lnTo>
                    <a:pt x="98044" y="350024"/>
                  </a:lnTo>
                  <a:lnTo>
                    <a:pt x="77495" y="310426"/>
                  </a:lnTo>
                  <a:lnTo>
                    <a:pt x="59359" y="269443"/>
                  </a:lnTo>
                  <a:lnTo>
                    <a:pt x="43764" y="227177"/>
                  </a:lnTo>
                  <a:lnTo>
                    <a:pt x="30784" y="183730"/>
                  </a:lnTo>
                  <a:lnTo>
                    <a:pt x="20523" y="139192"/>
                  </a:lnTo>
                  <a:lnTo>
                    <a:pt x="13081" y="93662"/>
                  </a:lnTo>
                  <a:lnTo>
                    <a:pt x="8547" y="47231"/>
                  </a:lnTo>
                  <a:lnTo>
                    <a:pt x="7010" y="0"/>
                  </a:lnTo>
                  <a:lnTo>
                    <a:pt x="0" y="0"/>
                  </a:lnTo>
                  <a:lnTo>
                    <a:pt x="1549" y="47701"/>
                  </a:lnTo>
                  <a:lnTo>
                    <a:pt x="6134" y="94589"/>
                  </a:lnTo>
                  <a:lnTo>
                    <a:pt x="13652" y="140576"/>
                  </a:lnTo>
                  <a:lnTo>
                    <a:pt x="24003" y="185547"/>
                  </a:lnTo>
                  <a:lnTo>
                    <a:pt x="37109" y="229425"/>
                  </a:lnTo>
                  <a:lnTo>
                    <a:pt x="52857" y="272097"/>
                  </a:lnTo>
                  <a:lnTo>
                    <a:pt x="71158" y="313474"/>
                  </a:lnTo>
                  <a:lnTo>
                    <a:pt x="91909" y="353466"/>
                  </a:lnTo>
                  <a:lnTo>
                    <a:pt x="115023" y="391960"/>
                  </a:lnTo>
                  <a:lnTo>
                    <a:pt x="140385" y="428879"/>
                  </a:lnTo>
                  <a:lnTo>
                    <a:pt x="167919" y="464108"/>
                  </a:lnTo>
                  <a:lnTo>
                    <a:pt x="197523" y="497560"/>
                  </a:lnTo>
                  <a:lnTo>
                    <a:pt x="229095" y="529132"/>
                  </a:lnTo>
                  <a:lnTo>
                    <a:pt x="262534" y="558736"/>
                  </a:lnTo>
                  <a:lnTo>
                    <a:pt x="297751" y="586270"/>
                  </a:lnTo>
                  <a:lnTo>
                    <a:pt x="334657" y="611644"/>
                  </a:lnTo>
                  <a:lnTo>
                    <a:pt x="373138" y="634758"/>
                  </a:lnTo>
                  <a:lnTo>
                    <a:pt x="413118" y="655510"/>
                  </a:lnTo>
                  <a:lnTo>
                    <a:pt x="454482" y="673811"/>
                  </a:lnTo>
                  <a:lnTo>
                    <a:pt x="497128" y="689559"/>
                  </a:lnTo>
                  <a:lnTo>
                    <a:pt x="540994" y="702665"/>
                  </a:lnTo>
                  <a:lnTo>
                    <a:pt x="585939" y="713028"/>
                  </a:lnTo>
                  <a:lnTo>
                    <a:pt x="631901" y="720547"/>
                  </a:lnTo>
                  <a:lnTo>
                    <a:pt x="678776" y="725119"/>
                  </a:lnTo>
                  <a:lnTo>
                    <a:pt x="726452" y="726668"/>
                  </a:lnTo>
                  <a:lnTo>
                    <a:pt x="726452" y="719670"/>
                  </a:lnTo>
                  <a:close/>
                </a:path>
                <a:path w="727075" h="727075">
                  <a:moveTo>
                    <a:pt x="726452" y="681583"/>
                  </a:moveTo>
                  <a:lnTo>
                    <a:pt x="677887" y="679869"/>
                  </a:lnTo>
                  <a:lnTo>
                    <a:pt x="630237" y="674801"/>
                  </a:lnTo>
                  <a:lnTo>
                    <a:pt x="583603" y="666496"/>
                  </a:lnTo>
                  <a:lnTo>
                    <a:pt x="538111" y="655066"/>
                  </a:lnTo>
                  <a:lnTo>
                    <a:pt x="493864" y="640638"/>
                  </a:lnTo>
                  <a:lnTo>
                    <a:pt x="451002" y="623328"/>
                  </a:lnTo>
                  <a:lnTo>
                    <a:pt x="409625" y="603237"/>
                  </a:lnTo>
                  <a:lnTo>
                    <a:pt x="369849" y="580504"/>
                  </a:lnTo>
                  <a:lnTo>
                    <a:pt x="331800" y="555218"/>
                  </a:lnTo>
                  <a:lnTo>
                    <a:pt x="295592" y="527519"/>
                  </a:lnTo>
                  <a:lnTo>
                    <a:pt x="261327" y="497509"/>
                  </a:lnTo>
                  <a:lnTo>
                    <a:pt x="229146" y="465315"/>
                  </a:lnTo>
                  <a:lnTo>
                    <a:pt x="199148" y="431050"/>
                  </a:lnTo>
                  <a:lnTo>
                    <a:pt x="171450" y="394830"/>
                  </a:lnTo>
                  <a:lnTo>
                    <a:pt x="146177" y="356768"/>
                  </a:lnTo>
                  <a:lnTo>
                    <a:pt x="123444" y="316979"/>
                  </a:lnTo>
                  <a:lnTo>
                    <a:pt x="103352" y="275577"/>
                  </a:lnTo>
                  <a:lnTo>
                    <a:pt x="86042" y="232702"/>
                  </a:lnTo>
                  <a:lnTo>
                    <a:pt x="71615" y="188442"/>
                  </a:lnTo>
                  <a:lnTo>
                    <a:pt x="60185" y="142925"/>
                  </a:lnTo>
                  <a:lnTo>
                    <a:pt x="51892" y="96266"/>
                  </a:lnTo>
                  <a:lnTo>
                    <a:pt x="46824" y="48590"/>
                  </a:lnTo>
                  <a:lnTo>
                    <a:pt x="45097" y="0"/>
                  </a:lnTo>
                  <a:lnTo>
                    <a:pt x="37871" y="0"/>
                  </a:lnTo>
                  <a:lnTo>
                    <a:pt x="39471" y="47066"/>
                  </a:lnTo>
                  <a:lnTo>
                    <a:pt x="44183" y="93294"/>
                  </a:lnTo>
                  <a:lnTo>
                    <a:pt x="51904" y="138595"/>
                  </a:lnTo>
                  <a:lnTo>
                    <a:pt x="62534" y="182841"/>
                  </a:lnTo>
                  <a:lnTo>
                    <a:pt x="75971" y="225933"/>
                  </a:lnTo>
                  <a:lnTo>
                    <a:pt x="92113" y="267779"/>
                  </a:lnTo>
                  <a:lnTo>
                    <a:pt x="110845" y="308279"/>
                  </a:lnTo>
                  <a:lnTo>
                    <a:pt x="132080" y="347306"/>
                  </a:lnTo>
                  <a:lnTo>
                    <a:pt x="155702" y="384771"/>
                  </a:lnTo>
                  <a:lnTo>
                    <a:pt x="181610" y="420573"/>
                  </a:lnTo>
                  <a:lnTo>
                    <a:pt x="209702" y="454609"/>
                  </a:lnTo>
                  <a:lnTo>
                    <a:pt x="239877" y="486765"/>
                  </a:lnTo>
                  <a:lnTo>
                    <a:pt x="272034" y="516940"/>
                  </a:lnTo>
                  <a:lnTo>
                    <a:pt x="306057" y="545045"/>
                  </a:lnTo>
                  <a:lnTo>
                    <a:pt x="341845" y="570953"/>
                  </a:lnTo>
                  <a:lnTo>
                    <a:pt x="379298" y="594588"/>
                  </a:lnTo>
                  <a:lnTo>
                    <a:pt x="418325" y="615823"/>
                  </a:lnTo>
                  <a:lnTo>
                    <a:pt x="458800" y="634555"/>
                  </a:lnTo>
                  <a:lnTo>
                    <a:pt x="500621" y="650697"/>
                  </a:lnTo>
                  <a:lnTo>
                    <a:pt x="543699" y="664133"/>
                  </a:lnTo>
                  <a:lnTo>
                    <a:pt x="587933" y="674763"/>
                  </a:lnTo>
                  <a:lnTo>
                    <a:pt x="633196" y="682485"/>
                  </a:lnTo>
                  <a:lnTo>
                    <a:pt x="679411" y="687197"/>
                  </a:lnTo>
                  <a:lnTo>
                    <a:pt x="726452" y="688797"/>
                  </a:lnTo>
                  <a:lnTo>
                    <a:pt x="726452" y="681583"/>
                  </a:lnTo>
                  <a:close/>
                </a:path>
                <a:path w="727075" h="727075">
                  <a:moveTo>
                    <a:pt x="726452" y="643699"/>
                  </a:moveTo>
                  <a:lnTo>
                    <a:pt x="678522" y="641934"/>
                  </a:lnTo>
                  <a:lnTo>
                    <a:pt x="631520" y="636714"/>
                  </a:lnTo>
                  <a:lnTo>
                    <a:pt x="585597" y="628154"/>
                  </a:lnTo>
                  <a:lnTo>
                    <a:pt x="540867" y="616407"/>
                  </a:lnTo>
                  <a:lnTo>
                    <a:pt x="497459" y="601560"/>
                  </a:lnTo>
                  <a:lnTo>
                    <a:pt x="455485" y="583780"/>
                  </a:lnTo>
                  <a:lnTo>
                    <a:pt x="415086" y="563168"/>
                  </a:lnTo>
                  <a:lnTo>
                    <a:pt x="376389" y="539851"/>
                  </a:lnTo>
                  <a:lnTo>
                    <a:pt x="339509" y="513956"/>
                  </a:lnTo>
                  <a:lnTo>
                    <a:pt x="304571" y="485609"/>
                  </a:lnTo>
                  <a:lnTo>
                    <a:pt x="271716" y="454939"/>
                  </a:lnTo>
                  <a:lnTo>
                    <a:pt x="241058" y="422071"/>
                  </a:lnTo>
                  <a:lnTo>
                    <a:pt x="212712" y="387121"/>
                  </a:lnTo>
                  <a:lnTo>
                    <a:pt x="186829" y="350227"/>
                  </a:lnTo>
                  <a:lnTo>
                    <a:pt x="163512" y="311518"/>
                  </a:lnTo>
                  <a:lnTo>
                    <a:pt x="142900" y="271106"/>
                  </a:lnTo>
                  <a:lnTo>
                    <a:pt x="125120" y="229120"/>
                  </a:lnTo>
                  <a:lnTo>
                    <a:pt x="110286" y="185686"/>
                  </a:lnTo>
                  <a:lnTo>
                    <a:pt x="98526" y="140931"/>
                  </a:lnTo>
                  <a:lnTo>
                    <a:pt x="89979" y="94983"/>
                  </a:lnTo>
                  <a:lnTo>
                    <a:pt x="84747" y="47955"/>
                  </a:lnTo>
                  <a:lnTo>
                    <a:pt x="82981" y="0"/>
                  </a:lnTo>
                  <a:lnTo>
                    <a:pt x="75971" y="0"/>
                  </a:lnTo>
                  <a:lnTo>
                    <a:pt x="77762" y="48488"/>
                  </a:lnTo>
                  <a:lnTo>
                    <a:pt x="83045" y="96037"/>
                  </a:lnTo>
                  <a:lnTo>
                    <a:pt x="91681" y="142481"/>
                  </a:lnTo>
                  <a:lnTo>
                    <a:pt x="103568" y="187731"/>
                  </a:lnTo>
                  <a:lnTo>
                    <a:pt x="118554" y="231648"/>
                  </a:lnTo>
                  <a:lnTo>
                    <a:pt x="136537" y="274091"/>
                  </a:lnTo>
                  <a:lnTo>
                    <a:pt x="157365" y="314947"/>
                  </a:lnTo>
                  <a:lnTo>
                    <a:pt x="180936" y="354076"/>
                  </a:lnTo>
                  <a:lnTo>
                    <a:pt x="207098" y="391375"/>
                  </a:lnTo>
                  <a:lnTo>
                    <a:pt x="235737" y="426694"/>
                  </a:lnTo>
                  <a:lnTo>
                    <a:pt x="266738" y="459917"/>
                  </a:lnTo>
                  <a:lnTo>
                    <a:pt x="299948" y="490918"/>
                  </a:lnTo>
                  <a:lnTo>
                    <a:pt x="335254" y="519569"/>
                  </a:lnTo>
                  <a:lnTo>
                    <a:pt x="372541" y="545744"/>
                  </a:lnTo>
                  <a:lnTo>
                    <a:pt x="411670" y="569302"/>
                  </a:lnTo>
                  <a:lnTo>
                    <a:pt x="452501" y="590143"/>
                  </a:lnTo>
                  <a:lnTo>
                    <a:pt x="494931" y="608126"/>
                  </a:lnTo>
                  <a:lnTo>
                    <a:pt x="538822" y="623112"/>
                  </a:lnTo>
                  <a:lnTo>
                    <a:pt x="584047" y="635000"/>
                  </a:lnTo>
                  <a:lnTo>
                    <a:pt x="630478" y="643636"/>
                  </a:lnTo>
                  <a:lnTo>
                    <a:pt x="677989" y="648919"/>
                  </a:lnTo>
                  <a:lnTo>
                    <a:pt x="726452" y="650709"/>
                  </a:lnTo>
                  <a:lnTo>
                    <a:pt x="726452" y="643699"/>
                  </a:lnTo>
                  <a:close/>
                </a:path>
                <a:path w="727075" h="727075">
                  <a:moveTo>
                    <a:pt x="726452" y="605586"/>
                  </a:moveTo>
                  <a:lnTo>
                    <a:pt x="679234" y="603770"/>
                  </a:lnTo>
                  <a:lnTo>
                    <a:pt x="632993" y="598373"/>
                  </a:lnTo>
                  <a:lnTo>
                    <a:pt x="587857" y="589572"/>
                  </a:lnTo>
                  <a:lnTo>
                    <a:pt x="543979" y="577469"/>
                  </a:lnTo>
                  <a:lnTo>
                    <a:pt x="501484" y="562203"/>
                  </a:lnTo>
                  <a:lnTo>
                    <a:pt x="460514" y="543941"/>
                  </a:lnTo>
                  <a:lnTo>
                    <a:pt x="421208" y="522782"/>
                  </a:lnTo>
                  <a:lnTo>
                    <a:pt x="383692" y="498881"/>
                  </a:lnTo>
                  <a:lnTo>
                    <a:pt x="348107" y="472363"/>
                  </a:lnTo>
                  <a:lnTo>
                    <a:pt x="314591" y="443382"/>
                  </a:lnTo>
                  <a:lnTo>
                    <a:pt x="283260" y="412051"/>
                  </a:lnTo>
                  <a:lnTo>
                    <a:pt x="254279" y="378523"/>
                  </a:lnTo>
                  <a:lnTo>
                    <a:pt x="227774" y="342925"/>
                  </a:lnTo>
                  <a:lnTo>
                    <a:pt x="203885" y="305396"/>
                  </a:lnTo>
                  <a:lnTo>
                    <a:pt x="182727" y="266065"/>
                  </a:lnTo>
                  <a:lnTo>
                    <a:pt x="164452" y="225082"/>
                  </a:lnTo>
                  <a:lnTo>
                    <a:pt x="149199" y="182575"/>
                  </a:lnTo>
                  <a:lnTo>
                    <a:pt x="137096" y="138671"/>
                  </a:lnTo>
                  <a:lnTo>
                    <a:pt x="128295" y="93522"/>
                  </a:lnTo>
                  <a:lnTo>
                    <a:pt x="122897" y="47244"/>
                  </a:lnTo>
                  <a:lnTo>
                    <a:pt x="121081" y="0"/>
                  </a:lnTo>
                  <a:lnTo>
                    <a:pt x="114071" y="0"/>
                  </a:lnTo>
                  <a:lnTo>
                    <a:pt x="115912" y="47802"/>
                  </a:lnTo>
                  <a:lnTo>
                    <a:pt x="121361" y="94615"/>
                  </a:lnTo>
                  <a:lnTo>
                    <a:pt x="130276" y="140296"/>
                  </a:lnTo>
                  <a:lnTo>
                    <a:pt x="142519" y="184708"/>
                  </a:lnTo>
                  <a:lnTo>
                    <a:pt x="157937" y="227723"/>
                  </a:lnTo>
                  <a:lnTo>
                    <a:pt x="176415" y="269176"/>
                  </a:lnTo>
                  <a:lnTo>
                    <a:pt x="197815" y="308965"/>
                  </a:lnTo>
                  <a:lnTo>
                    <a:pt x="221983" y="346925"/>
                  </a:lnTo>
                  <a:lnTo>
                    <a:pt x="248793" y="382930"/>
                  </a:lnTo>
                  <a:lnTo>
                    <a:pt x="278104" y="416852"/>
                  </a:lnTo>
                  <a:lnTo>
                    <a:pt x="309791" y="448538"/>
                  </a:lnTo>
                  <a:lnTo>
                    <a:pt x="343700" y="477850"/>
                  </a:lnTo>
                  <a:lnTo>
                    <a:pt x="379691" y="504672"/>
                  </a:lnTo>
                  <a:lnTo>
                    <a:pt x="417639" y="528840"/>
                  </a:lnTo>
                  <a:lnTo>
                    <a:pt x="457403" y="550240"/>
                  </a:lnTo>
                  <a:lnTo>
                    <a:pt x="498856" y="568718"/>
                  </a:lnTo>
                  <a:lnTo>
                    <a:pt x="541845" y="584149"/>
                  </a:lnTo>
                  <a:lnTo>
                    <a:pt x="586232" y="596392"/>
                  </a:lnTo>
                  <a:lnTo>
                    <a:pt x="631888" y="605294"/>
                  </a:lnTo>
                  <a:lnTo>
                    <a:pt x="678675" y="610743"/>
                  </a:lnTo>
                  <a:lnTo>
                    <a:pt x="726452" y="612597"/>
                  </a:lnTo>
                  <a:lnTo>
                    <a:pt x="726452" y="605586"/>
                  </a:lnTo>
                  <a:close/>
                </a:path>
                <a:path w="727075" h="727075">
                  <a:moveTo>
                    <a:pt x="726452" y="567499"/>
                  </a:moveTo>
                  <a:lnTo>
                    <a:pt x="677595" y="565416"/>
                  </a:lnTo>
                  <a:lnTo>
                    <a:pt x="629881" y="559269"/>
                  </a:lnTo>
                  <a:lnTo>
                    <a:pt x="583463" y="549236"/>
                  </a:lnTo>
                  <a:lnTo>
                    <a:pt x="538543" y="535482"/>
                  </a:lnTo>
                  <a:lnTo>
                    <a:pt x="495261" y="518185"/>
                  </a:lnTo>
                  <a:lnTo>
                    <a:pt x="453809" y="497509"/>
                  </a:lnTo>
                  <a:lnTo>
                    <a:pt x="414350" y="473633"/>
                  </a:lnTo>
                  <a:lnTo>
                    <a:pt x="377063" y="446735"/>
                  </a:lnTo>
                  <a:lnTo>
                    <a:pt x="342112" y="416979"/>
                  </a:lnTo>
                  <a:lnTo>
                    <a:pt x="309676" y="384530"/>
                  </a:lnTo>
                  <a:lnTo>
                    <a:pt x="279920" y="349567"/>
                  </a:lnTo>
                  <a:lnTo>
                    <a:pt x="253034" y="312267"/>
                  </a:lnTo>
                  <a:lnTo>
                    <a:pt x="229158" y="272796"/>
                  </a:lnTo>
                  <a:lnTo>
                    <a:pt x="208495" y="231330"/>
                  </a:lnTo>
                  <a:lnTo>
                    <a:pt x="191198" y="188023"/>
                  </a:lnTo>
                  <a:lnTo>
                    <a:pt x="177444" y="143065"/>
                  </a:lnTo>
                  <a:lnTo>
                    <a:pt x="167411" y="96634"/>
                  </a:lnTo>
                  <a:lnTo>
                    <a:pt x="161264" y="48882"/>
                  </a:lnTo>
                  <a:lnTo>
                    <a:pt x="159169" y="0"/>
                  </a:lnTo>
                  <a:lnTo>
                    <a:pt x="151942" y="0"/>
                  </a:lnTo>
                  <a:lnTo>
                    <a:pt x="153860" y="47053"/>
                  </a:lnTo>
                  <a:lnTo>
                    <a:pt x="159486" y="93078"/>
                  </a:lnTo>
                  <a:lnTo>
                    <a:pt x="168681" y="137909"/>
                  </a:lnTo>
                  <a:lnTo>
                    <a:pt x="181305" y="181419"/>
                  </a:lnTo>
                  <a:lnTo>
                    <a:pt x="197192" y="223456"/>
                  </a:lnTo>
                  <a:lnTo>
                    <a:pt x="216204" y="263855"/>
                  </a:lnTo>
                  <a:lnTo>
                    <a:pt x="238188" y="302475"/>
                  </a:lnTo>
                  <a:lnTo>
                    <a:pt x="262991" y="339166"/>
                  </a:lnTo>
                  <a:lnTo>
                    <a:pt x="290474" y="373773"/>
                  </a:lnTo>
                  <a:lnTo>
                    <a:pt x="320484" y="406158"/>
                  </a:lnTo>
                  <a:lnTo>
                    <a:pt x="352856" y="436168"/>
                  </a:lnTo>
                  <a:lnTo>
                    <a:pt x="387464" y="463651"/>
                  </a:lnTo>
                  <a:lnTo>
                    <a:pt x="424141" y="488467"/>
                  </a:lnTo>
                  <a:lnTo>
                    <a:pt x="462749" y="510451"/>
                  </a:lnTo>
                  <a:lnTo>
                    <a:pt x="503123" y="529463"/>
                  </a:lnTo>
                  <a:lnTo>
                    <a:pt x="545134" y="545363"/>
                  </a:lnTo>
                  <a:lnTo>
                    <a:pt x="588619" y="557974"/>
                  </a:lnTo>
                  <a:lnTo>
                    <a:pt x="633437" y="567169"/>
                  </a:lnTo>
                  <a:lnTo>
                    <a:pt x="679424" y="572808"/>
                  </a:lnTo>
                  <a:lnTo>
                    <a:pt x="726452" y="574713"/>
                  </a:lnTo>
                  <a:lnTo>
                    <a:pt x="726452" y="567499"/>
                  </a:lnTo>
                  <a:close/>
                </a:path>
                <a:path w="727075" h="727075">
                  <a:moveTo>
                    <a:pt x="726452" y="529386"/>
                  </a:moveTo>
                  <a:lnTo>
                    <a:pt x="678383" y="527227"/>
                  </a:lnTo>
                  <a:lnTo>
                    <a:pt x="631494" y="520839"/>
                  </a:lnTo>
                  <a:lnTo>
                    <a:pt x="585990" y="510451"/>
                  </a:lnTo>
                  <a:lnTo>
                    <a:pt x="542061" y="496214"/>
                  </a:lnTo>
                  <a:lnTo>
                    <a:pt x="499872" y="478332"/>
                  </a:lnTo>
                  <a:lnTo>
                    <a:pt x="459638" y="456996"/>
                  </a:lnTo>
                  <a:lnTo>
                    <a:pt x="421538" y="432396"/>
                  </a:lnTo>
                  <a:lnTo>
                    <a:pt x="385762" y="404710"/>
                  </a:lnTo>
                  <a:lnTo>
                    <a:pt x="352501" y="374142"/>
                  </a:lnTo>
                  <a:lnTo>
                    <a:pt x="321932" y="340868"/>
                  </a:lnTo>
                  <a:lnTo>
                    <a:pt x="294259" y="305079"/>
                  </a:lnTo>
                  <a:lnTo>
                    <a:pt x="269659" y="266966"/>
                  </a:lnTo>
                  <a:lnTo>
                    <a:pt x="248323" y="226707"/>
                  </a:lnTo>
                  <a:lnTo>
                    <a:pt x="230454" y="184518"/>
                  </a:lnTo>
                  <a:lnTo>
                    <a:pt x="216217" y="140550"/>
                  </a:lnTo>
                  <a:lnTo>
                    <a:pt x="205816" y="95021"/>
                  </a:lnTo>
                  <a:lnTo>
                    <a:pt x="199440" y="48107"/>
                  </a:lnTo>
                  <a:lnTo>
                    <a:pt x="197269" y="0"/>
                  </a:lnTo>
                  <a:lnTo>
                    <a:pt x="190042" y="0"/>
                  </a:lnTo>
                  <a:lnTo>
                    <a:pt x="192239" y="48755"/>
                  </a:lnTo>
                  <a:lnTo>
                    <a:pt x="198704" y="96304"/>
                  </a:lnTo>
                  <a:lnTo>
                    <a:pt x="209257" y="142455"/>
                  </a:lnTo>
                  <a:lnTo>
                    <a:pt x="223685" y="187020"/>
                  </a:lnTo>
                  <a:lnTo>
                    <a:pt x="241808" y="229793"/>
                  </a:lnTo>
                  <a:lnTo>
                    <a:pt x="263436" y="270586"/>
                  </a:lnTo>
                  <a:lnTo>
                    <a:pt x="288366" y="309232"/>
                  </a:lnTo>
                  <a:lnTo>
                    <a:pt x="316420" y="345503"/>
                  </a:lnTo>
                  <a:lnTo>
                    <a:pt x="347408" y="379234"/>
                  </a:lnTo>
                  <a:lnTo>
                    <a:pt x="381127" y="410235"/>
                  </a:lnTo>
                  <a:lnTo>
                    <a:pt x="417398" y="438289"/>
                  </a:lnTo>
                  <a:lnTo>
                    <a:pt x="456018" y="463232"/>
                  </a:lnTo>
                  <a:lnTo>
                    <a:pt x="496798" y="484860"/>
                  </a:lnTo>
                  <a:lnTo>
                    <a:pt x="539559" y="502996"/>
                  </a:lnTo>
                  <a:lnTo>
                    <a:pt x="584085" y="517423"/>
                  </a:lnTo>
                  <a:lnTo>
                    <a:pt x="630212" y="527964"/>
                  </a:lnTo>
                  <a:lnTo>
                    <a:pt x="677722" y="534428"/>
                  </a:lnTo>
                  <a:lnTo>
                    <a:pt x="726452" y="536625"/>
                  </a:lnTo>
                  <a:lnTo>
                    <a:pt x="726452" y="529386"/>
                  </a:lnTo>
                  <a:close/>
                </a:path>
                <a:path w="727075" h="727075">
                  <a:moveTo>
                    <a:pt x="726452" y="491540"/>
                  </a:moveTo>
                  <a:lnTo>
                    <a:pt x="679221" y="489280"/>
                  </a:lnTo>
                  <a:lnTo>
                    <a:pt x="633234" y="482650"/>
                  </a:lnTo>
                  <a:lnTo>
                    <a:pt x="588708" y="471855"/>
                  </a:lnTo>
                  <a:lnTo>
                    <a:pt x="545858" y="457098"/>
                  </a:lnTo>
                  <a:lnTo>
                    <a:pt x="504888" y="438607"/>
                  </a:lnTo>
                  <a:lnTo>
                    <a:pt x="465988" y="416560"/>
                  </a:lnTo>
                  <a:lnTo>
                    <a:pt x="429387" y="391185"/>
                  </a:lnTo>
                  <a:lnTo>
                    <a:pt x="395287" y="362686"/>
                  </a:lnTo>
                  <a:lnTo>
                    <a:pt x="363893" y="331266"/>
                  </a:lnTo>
                  <a:lnTo>
                    <a:pt x="335419" y="297154"/>
                  </a:lnTo>
                  <a:lnTo>
                    <a:pt x="310057" y="260527"/>
                  </a:lnTo>
                  <a:lnTo>
                    <a:pt x="288036" y="221615"/>
                  </a:lnTo>
                  <a:lnTo>
                    <a:pt x="269557" y="180619"/>
                  </a:lnTo>
                  <a:lnTo>
                    <a:pt x="254812" y="137756"/>
                  </a:lnTo>
                  <a:lnTo>
                    <a:pt x="244030" y="93218"/>
                  </a:lnTo>
                  <a:lnTo>
                    <a:pt x="237401" y="47231"/>
                  </a:lnTo>
                  <a:lnTo>
                    <a:pt x="235153" y="0"/>
                  </a:lnTo>
                  <a:lnTo>
                    <a:pt x="228142" y="0"/>
                  </a:lnTo>
                  <a:lnTo>
                    <a:pt x="230428" y="47917"/>
                  </a:lnTo>
                  <a:lnTo>
                    <a:pt x="237147" y="94576"/>
                  </a:lnTo>
                  <a:lnTo>
                    <a:pt x="248094" y="139750"/>
                  </a:lnTo>
                  <a:lnTo>
                    <a:pt x="263055" y="183235"/>
                  </a:lnTo>
                  <a:lnTo>
                    <a:pt x="281813" y="224815"/>
                  </a:lnTo>
                  <a:lnTo>
                    <a:pt x="304152" y="264274"/>
                  </a:lnTo>
                  <a:lnTo>
                    <a:pt x="329882" y="301421"/>
                  </a:lnTo>
                  <a:lnTo>
                    <a:pt x="358775" y="336029"/>
                  </a:lnTo>
                  <a:lnTo>
                    <a:pt x="390613" y="367880"/>
                  </a:lnTo>
                  <a:lnTo>
                    <a:pt x="425208" y="396786"/>
                  </a:lnTo>
                  <a:lnTo>
                    <a:pt x="462330" y="422516"/>
                  </a:lnTo>
                  <a:lnTo>
                    <a:pt x="501777" y="444868"/>
                  </a:lnTo>
                  <a:lnTo>
                    <a:pt x="543331" y="463626"/>
                  </a:lnTo>
                  <a:lnTo>
                    <a:pt x="586790" y="478586"/>
                  </a:lnTo>
                  <a:lnTo>
                    <a:pt x="631939" y="489534"/>
                  </a:lnTo>
                  <a:lnTo>
                    <a:pt x="678561" y="496252"/>
                  </a:lnTo>
                  <a:lnTo>
                    <a:pt x="726452" y="498538"/>
                  </a:lnTo>
                  <a:lnTo>
                    <a:pt x="726452" y="491540"/>
                  </a:lnTo>
                  <a:close/>
                </a:path>
                <a:path w="727075" h="727075">
                  <a:moveTo>
                    <a:pt x="726452" y="453428"/>
                  </a:moveTo>
                  <a:lnTo>
                    <a:pt x="680199" y="451078"/>
                  </a:lnTo>
                  <a:lnTo>
                    <a:pt x="635254" y="444195"/>
                  </a:lnTo>
                  <a:lnTo>
                    <a:pt x="591858" y="433006"/>
                  </a:lnTo>
                  <a:lnTo>
                    <a:pt x="550252" y="417741"/>
                  </a:lnTo>
                  <a:lnTo>
                    <a:pt x="510641" y="398614"/>
                  </a:lnTo>
                  <a:lnTo>
                    <a:pt x="473278" y="375881"/>
                  </a:lnTo>
                  <a:lnTo>
                    <a:pt x="438365" y="349758"/>
                  </a:lnTo>
                  <a:lnTo>
                    <a:pt x="406171" y="320471"/>
                  </a:lnTo>
                  <a:lnTo>
                    <a:pt x="376885" y="288251"/>
                  </a:lnTo>
                  <a:lnTo>
                    <a:pt x="350774" y="253339"/>
                  </a:lnTo>
                  <a:lnTo>
                    <a:pt x="328041" y="215950"/>
                  </a:lnTo>
                  <a:lnTo>
                    <a:pt x="308927" y="176326"/>
                  </a:lnTo>
                  <a:lnTo>
                    <a:pt x="293662" y="134683"/>
                  </a:lnTo>
                  <a:lnTo>
                    <a:pt x="282473" y="91262"/>
                  </a:lnTo>
                  <a:lnTo>
                    <a:pt x="275590" y="46291"/>
                  </a:lnTo>
                  <a:lnTo>
                    <a:pt x="273240" y="0"/>
                  </a:lnTo>
                  <a:lnTo>
                    <a:pt x="266242" y="0"/>
                  </a:lnTo>
                  <a:lnTo>
                    <a:pt x="268617" y="47015"/>
                  </a:lnTo>
                  <a:lnTo>
                    <a:pt x="275602" y="92697"/>
                  </a:lnTo>
                  <a:lnTo>
                    <a:pt x="286969" y="136791"/>
                  </a:lnTo>
                  <a:lnTo>
                    <a:pt x="302463" y="179082"/>
                  </a:lnTo>
                  <a:lnTo>
                    <a:pt x="321868" y="219329"/>
                  </a:lnTo>
                  <a:lnTo>
                    <a:pt x="344944" y="257289"/>
                  </a:lnTo>
                  <a:lnTo>
                    <a:pt x="371462" y="292747"/>
                  </a:lnTo>
                  <a:lnTo>
                    <a:pt x="401193" y="325450"/>
                  </a:lnTo>
                  <a:lnTo>
                    <a:pt x="433882" y="355180"/>
                  </a:lnTo>
                  <a:lnTo>
                    <a:pt x="469328" y="381711"/>
                  </a:lnTo>
                  <a:lnTo>
                    <a:pt x="507276" y="404799"/>
                  </a:lnTo>
                  <a:lnTo>
                    <a:pt x="547497" y="424205"/>
                  </a:lnTo>
                  <a:lnTo>
                    <a:pt x="589749" y="439699"/>
                  </a:lnTo>
                  <a:lnTo>
                    <a:pt x="633818" y="451065"/>
                  </a:lnTo>
                  <a:lnTo>
                    <a:pt x="679462" y="458050"/>
                  </a:lnTo>
                  <a:lnTo>
                    <a:pt x="726452" y="460425"/>
                  </a:lnTo>
                  <a:lnTo>
                    <a:pt x="726452" y="453428"/>
                  </a:lnTo>
                  <a:close/>
                </a:path>
                <a:path w="727075" h="727075">
                  <a:moveTo>
                    <a:pt x="726452" y="415340"/>
                  </a:moveTo>
                  <a:lnTo>
                    <a:pt x="678129" y="412534"/>
                  </a:lnTo>
                  <a:lnTo>
                    <a:pt x="631418" y="404355"/>
                  </a:lnTo>
                  <a:lnTo>
                    <a:pt x="586638" y="391083"/>
                  </a:lnTo>
                  <a:lnTo>
                    <a:pt x="544093" y="373062"/>
                  </a:lnTo>
                  <a:lnTo>
                    <a:pt x="504113" y="350583"/>
                  </a:lnTo>
                  <a:lnTo>
                    <a:pt x="467017" y="323977"/>
                  </a:lnTo>
                  <a:lnTo>
                    <a:pt x="433095" y="293547"/>
                  </a:lnTo>
                  <a:lnTo>
                    <a:pt x="402678" y="259613"/>
                  </a:lnTo>
                  <a:lnTo>
                    <a:pt x="376085" y="222491"/>
                  </a:lnTo>
                  <a:lnTo>
                    <a:pt x="353606" y="182486"/>
                  </a:lnTo>
                  <a:lnTo>
                    <a:pt x="335584" y="139928"/>
                  </a:lnTo>
                  <a:lnTo>
                    <a:pt x="322326" y="95110"/>
                  </a:lnTo>
                  <a:lnTo>
                    <a:pt x="314134" y="48361"/>
                  </a:lnTo>
                  <a:lnTo>
                    <a:pt x="311340" y="0"/>
                  </a:lnTo>
                  <a:lnTo>
                    <a:pt x="304101" y="0"/>
                  </a:lnTo>
                  <a:lnTo>
                    <a:pt x="306946" y="49199"/>
                  </a:lnTo>
                  <a:lnTo>
                    <a:pt x="315277" y="96748"/>
                  </a:lnTo>
                  <a:lnTo>
                    <a:pt x="328777" y="142341"/>
                  </a:lnTo>
                  <a:lnTo>
                    <a:pt x="347116" y="185648"/>
                  </a:lnTo>
                  <a:lnTo>
                    <a:pt x="369989" y="226339"/>
                  </a:lnTo>
                  <a:lnTo>
                    <a:pt x="397052" y="264109"/>
                  </a:lnTo>
                  <a:lnTo>
                    <a:pt x="428002" y="298627"/>
                  </a:lnTo>
                  <a:lnTo>
                    <a:pt x="462508" y="329590"/>
                  </a:lnTo>
                  <a:lnTo>
                    <a:pt x="500265" y="356654"/>
                  </a:lnTo>
                  <a:lnTo>
                    <a:pt x="540943" y="379526"/>
                  </a:lnTo>
                  <a:lnTo>
                    <a:pt x="584212" y="397865"/>
                  </a:lnTo>
                  <a:lnTo>
                    <a:pt x="629767" y="411365"/>
                  </a:lnTo>
                  <a:lnTo>
                    <a:pt x="677291" y="419696"/>
                  </a:lnTo>
                  <a:lnTo>
                    <a:pt x="726452" y="422554"/>
                  </a:lnTo>
                  <a:lnTo>
                    <a:pt x="726452" y="415340"/>
                  </a:lnTo>
                  <a:close/>
                </a:path>
                <a:path w="727075" h="727075">
                  <a:moveTo>
                    <a:pt x="726452" y="377456"/>
                  </a:moveTo>
                  <a:lnTo>
                    <a:pt x="679246" y="374510"/>
                  </a:lnTo>
                  <a:lnTo>
                    <a:pt x="633755" y="365899"/>
                  </a:lnTo>
                  <a:lnTo>
                    <a:pt x="590346" y="351993"/>
                  </a:lnTo>
                  <a:lnTo>
                    <a:pt x="549363" y="333146"/>
                  </a:lnTo>
                  <a:lnTo>
                    <a:pt x="511187" y="309702"/>
                  </a:lnTo>
                  <a:lnTo>
                    <a:pt x="476148" y="282028"/>
                  </a:lnTo>
                  <a:lnTo>
                    <a:pt x="444627" y="250494"/>
                  </a:lnTo>
                  <a:lnTo>
                    <a:pt x="416966" y="215442"/>
                  </a:lnTo>
                  <a:lnTo>
                    <a:pt x="393534" y="177241"/>
                  </a:lnTo>
                  <a:lnTo>
                    <a:pt x="374688" y="136232"/>
                  </a:lnTo>
                  <a:lnTo>
                    <a:pt x="360781" y="92786"/>
                  </a:lnTo>
                  <a:lnTo>
                    <a:pt x="352171" y="47244"/>
                  </a:lnTo>
                  <a:lnTo>
                    <a:pt x="349224" y="0"/>
                  </a:lnTo>
                  <a:lnTo>
                    <a:pt x="342214" y="0"/>
                  </a:lnTo>
                  <a:lnTo>
                    <a:pt x="345224" y="48145"/>
                  </a:lnTo>
                  <a:lnTo>
                    <a:pt x="353987" y="94526"/>
                  </a:lnTo>
                  <a:lnTo>
                    <a:pt x="368147" y="138785"/>
                  </a:lnTo>
                  <a:lnTo>
                    <a:pt x="387337" y="180555"/>
                  </a:lnTo>
                  <a:lnTo>
                    <a:pt x="411200" y="219481"/>
                  </a:lnTo>
                  <a:lnTo>
                    <a:pt x="439369" y="255181"/>
                  </a:lnTo>
                  <a:lnTo>
                    <a:pt x="471474" y="287299"/>
                  </a:lnTo>
                  <a:lnTo>
                    <a:pt x="507149" y="315468"/>
                  </a:lnTo>
                  <a:lnTo>
                    <a:pt x="546049" y="339344"/>
                  </a:lnTo>
                  <a:lnTo>
                    <a:pt x="587781" y="358533"/>
                  </a:lnTo>
                  <a:lnTo>
                    <a:pt x="632015" y="372694"/>
                  </a:lnTo>
                  <a:lnTo>
                    <a:pt x="678357" y="381457"/>
                  </a:lnTo>
                  <a:lnTo>
                    <a:pt x="726452" y="384467"/>
                  </a:lnTo>
                  <a:lnTo>
                    <a:pt x="726452" y="377456"/>
                  </a:lnTo>
                  <a:close/>
                </a:path>
                <a:path w="727075" h="727075">
                  <a:moveTo>
                    <a:pt x="726452" y="339369"/>
                  </a:moveTo>
                  <a:lnTo>
                    <a:pt x="680554" y="336270"/>
                  </a:lnTo>
                  <a:lnTo>
                    <a:pt x="636485" y="327215"/>
                  </a:lnTo>
                  <a:lnTo>
                    <a:pt x="594677" y="312635"/>
                  </a:lnTo>
                  <a:lnTo>
                    <a:pt x="555523" y="292938"/>
                  </a:lnTo>
                  <a:lnTo>
                    <a:pt x="519442" y="268516"/>
                  </a:lnTo>
                  <a:lnTo>
                    <a:pt x="486854" y="239801"/>
                  </a:lnTo>
                  <a:lnTo>
                    <a:pt x="458139" y="207187"/>
                  </a:lnTo>
                  <a:lnTo>
                    <a:pt x="433730" y="171081"/>
                  </a:lnTo>
                  <a:lnTo>
                    <a:pt x="414032" y="131902"/>
                  </a:lnTo>
                  <a:lnTo>
                    <a:pt x="399453" y="90055"/>
                  </a:lnTo>
                  <a:lnTo>
                    <a:pt x="390410" y="45948"/>
                  </a:lnTo>
                  <a:lnTo>
                    <a:pt x="387311" y="0"/>
                  </a:lnTo>
                  <a:lnTo>
                    <a:pt x="380301" y="0"/>
                  </a:lnTo>
                  <a:lnTo>
                    <a:pt x="383476" y="46913"/>
                  </a:lnTo>
                  <a:lnTo>
                    <a:pt x="392696" y="91948"/>
                  </a:lnTo>
                  <a:lnTo>
                    <a:pt x="407568" y="134658"/>
                  </a:lnTo>
                  <a:lnTo>
                    <a:pt x="427672" y="174650"/>
                  </a:lnTo>
                  <a:lnTo>
                    <a:pt x="452577" y="211493"/>
                  </a:lnTo>
                  <a:lnTo>
                    <a:pt x="481863" y="244779"/>
                  </a:lnTo>
                  <a:lnTo>
                    <a:pt x="515137" y="274091"/>
                  </a:lnTo>
                  <a:lnTo>
                    <a:pt x="551954" y="298996"/>
                  </a:lnTo>
                  <a:lnTo>
                    <a:pt x="591921" y="319100"/>
                  </a:lnTo>
                  <a:lnTo>
                    <a:pt x="634606" y="333984"/>
                  </a:lnTo>
                  <a:lnTo>
                    <a:pt x="679589" y="343204"/>
                  </a:lnTo>
                  <a:lnTo>
                    <a:pt x="726452" y="346379"/>
                  </a:lnTo>
                  <a:lnTo>
                    <a:pt x="726452" y="339369"/>
                  </a:lnTo>
                  <a:close/>
                </a:path>
                <a:path w="727075" h="727075">
                  <a:moveTo>
                    <a:pt x="726452" y="301256"/>
                  </a:moveTo>
                  <a:lnTo>
                    <a:pt x="677697" y="297307"/>
                  </a:lnTo>
                  <a:lnTo>
                    <a:pt x="631418" y="285877"/>
                  </a:lnTo>
                  <a:lnTo>
                    <a:pt x="588251" y="267589"/>
                  </a:lnTo>
                  <a:lnTo>
                    <a:pt x="548805" y="243078"/>
                  </a:lnTo>
                  <a:lnTo>
                    <a:pt x="513702" y="212940"/>
                  </a:lnTo>
                  <a:lnTo>
                    <a:pt x="483590" y="177825"/>
                  </a:lnTo>
                  <a:lnTo>
                    <a:pt x="459079" y="138353"/>
                  </a:lnTo>
                  <a:lnTo>
                    <a:pt x="440791" y="95135"/>
                  </a:lnTo>
                  <a:lnTo>
                    <a:pt x="429374" y="48806"/>
                  </a:lnTo>
                  <a:lnTo>
                    <a:pt x="425424" y="0"/>
                  </a:lnTo>
                  <a:lnTo>
                    <a:pt x="418185" y="0"/>
                  </a:lnTo>
                  <a:lnTo>
                    <a:pt x="421538" y="45478"/>
                  </a:lnTo>
                  <a:lnTo>
                    <a:pt x="431279" y="88925"/>
                  </a:lnTo>
                  <a:lnTo>
                    <a:pt x="446925" y="129844"/>
                  </a:lnTo>
                  <a:lnTo>
                    <a:pt x="467995" y="167767"/>
                  </a:lnTo>
                  <a:lnTo>
                    <a:pt x="493991" y="202196"/>
                  </a:lnTo>
                  <a:lnTo>
                    <a:pt x="524433" y="232664"/>
                  </a:lnTo>
                  <a:lnTo>
                    <a:pt x="558850" y="258673"/>
                  </a:lnTo>
                  <a:lnTo>
                    <a:pt x="596747" y="279742"/>
                  </a:lnTo>
                  <a:lnTo>
                    <a:pt x="637628" y="295402"/>
                  </a:lnTo>
                  <a:lnTo>
                    <a:pt x="681024" y="305142"/>
                  </a:lnTo>
                  <a:lnTo>
                    <a:pt x="726452" y="308495"/>
                  </a:lnTo>
                  <a:lnTo>
                    <a:pt x="726452" y="301256"/>
                  </a:lnTo>
                  <a:close/>
                </a:path>
                <a:path w="727075" h="727075">
                  <a:moveTo>
                    <a:pt x="726452" y="263169"/>
                  </a:moveTo>
                  <a:lnTo>
                    <a:pt x="679259" y="258914"/>
                  </a:lnTo>
                  <a:lnTo>
                    <a:pt x="634822" y="246684"/>
                  </a:lnTo>
                  <a:lnTo>
                    <a:pt x="593864" y="227190"/>
                  </a:lnTo>
                  <a:lnTo>
                    <a:pt x="557161" y="201206"/>
                  </a:lnTo>
                  <a:lnTo>
                    <a:pt x="525449" y="169481"/>
                  </a:lnTo>
                  <a:lnTo>
                    <a:pt x="499465" y="132740"/>
                  </a:lnTo>
                  <a:lnTo>
                    <a:pt x="479983" y="91744"/>
                  </a:lnTo>
                  <a:lnTo>
                    <a:pt x="467753" y="47256"/>
                  </a:lnTo>
                  <a:lnTo>
                    <a:pt x="463499" y="0"/>
                  </a:lnTo>
                  <a:lnTo>
                    <a:pt x="456298" y="0"/>
                  </a:lnTo>
                  <a:lnTo>
                    <a:pt x="460654" y="48539"/>
                  </a:lnTo>
                  <a:lnTo>
                    <a:pt x="473240" y="94246"/>
                  </a:lnTo>
                  <a:lnTo>
                    <a:pt x="493255" y="136359"/>
                  </a:lnTo>
                  <a:lnTo>
                    <a:pt x="519938" y="174117"/>
                  </a:lnTo>
                  <a:lnTo>
                    <a:pt x="552526" y="206717"/>
                  </a:lnTo>
                  <a:lnTo>
                    <a:pt x="590245" y="233426"/>
                  </a:lnTo>
                  <a:lnTo>
                    <a:pt x="632320" y="253453"/>
                  </a:lnTo>
                  <a:lnTo>
                    <a:pt x="677976" y="266026"/>
                  </a:lnTo>
                  <a:lnTo>
                    <a:pt x="726452" y="270395"/>
                  </a:lnTo>
                  <a:lnTo>
                    <a:pt x="726452" y="263169"/>
                  </a:lnTo>
                  <a:close/>
                </a:path>
              </a:pathLst>
            </a:custGeom>
            <a:solidFill>
              <a:srgbClr val="FBDC0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endParaRPr>
            </a:p>
          </p:txBody>
        </p:sp>
        <p:pic>
          <p:nvPicPr>
            <p:cNvPr id="13" name="object 11">
              <a:extLst>
                <a:ext uri="{FF2B5EF4-FFF2-40B4-BE49-F238E27FC236}">
                  <a16:creationId xmlns:a16="http://schemas.microsoft.com/office/drawing/2014/main" id="{9D6E1510-F82D-4ADD-9BEB-F4F0A814F45A}"/>
                </a:ext>
              </a:extLst>
            </p:cNvPr>
            <p:cNvPicPr/>
            <p:nvPr/>
          </p:nvPicPr>
          <p:blipFill>
            <a:blip r:embed="rId4" cstate="print"/>
            <a:stretch>
              <a:fillRect/>
            </a:stretch>
          </p:blipFill>
          <p:spPr>
            <a:xfrm>
              <a:off x="1283007" y="333756"/>
              <a:ext cx="232070" cy="232301"/>
            </a:xfrm>
            <a:prstGeom prst="rect">
              <a:avLst/>
            </a:prstGeom>
          </p:spPr>
        </p:pic>
      </p:grpSp>
      <p:sp>
        <p:nvSpPr>
          <p:cNvPr id="14" name="object 8">
            <a:extLst>
              <a:ext uri="{FF2B5EF4-FFF2-40B4-BE49-F238E27FC236}">
                <a16:creationId xmlns:a16="http://schemas.microsoft.com/office/drawing/2014/main" id="{0E9D0F5F-C55D-4CDF-8C70-E716B0D511CD}"/>
              </a:ext>
            </a:extLst>
          </p:cNvPr>
          <p:cNvSpPr txBox="1"/>
          <p:nvPr/>
        </p:nvSpPr>
        <p:spPr>
          <a:xfrm>
            <a:off x="1113372" y="370009"/>
            <a:ext cx="6854971" cy="367408"/>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lang="pt-BR" sz="2300" b="0" i="0" u="none" strike="noStrike" kern="1200" cap="none" spc="-5" normalizeH="0" baseline="0" noProof="0" dirty="0">
                <a:ln>
                  <a:noFill/>
                </a:ln>
                <a:solidFill>
                  <a:prstClr val="black"/>
                </a:solidFill>
                <a:effectLst/>
                <a:uLnTx/>
                <a:uFillTx/>
                <a:latin typeface="Segoe UI Black"/>
                <a:ea typeface="+mn-ea"/>
                <a:cs typeface="Segoe UI Black"/>
              </a:rPr>
              <a:t>CENTRO DE MEMÓRIA</a:t>
            </a:r>
          </a:p>
        </p:txBody>
      </p:sp>
    </p:spTree>
    <p:extLst>
      <p:ext uri="{BB962C8B-B14F-4D97-AF65-F5344CB8AC3E}">
        <p14:creationId xmlns:p14="http://schemas.microsoft.com/office/powerpoint/2010/main" val="329840698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693"/>
        <p:cNvGrpSpPr/>
        <p:nvPr/>
      </p:nvGrpSpPr>
      <p:grpSpPr>
        <a:xfrm>
          <a:off x="0" y="0"/>
          <a:ext cx="0" cy="0"/>
          <a:chOff x="0" y="0"/>
          <a:chExt cx="0" cy="0"/>
        </a:xfrm>
      </p:grpSpPr>
      <p:pic>
        <p:nvPicPr>
          <p:cNvPr id="3" name="Imagem 2"/>
          <p:cNvPicPr>
            <a:picLocks noChangeAspect="1"/>
          </p:cNvPicPr>
          <p:nvPr/>
        </p:nvPicPr>
        <p:blipFill rotWithShape="1">
          <a:blip r:embed="rId3"/>
          <a:srcRect t="16239" b="27949"/>
          <a:stretch/>
        </p:blipFill>
        <p:spPr>
          <a:xfrm>
            <a:off x="6403834" y="1280652"/>
            <a:ext cx="1951859" cy="2420810"/>
          </a:xfrm>
          <a:prstGeom prst="rect">
            <a:avLst/>
          </a:prstGeom>
        </p:spPr>
      </p:pic>
      <p:sp>
        <p:nvSpPr>
          <p:cNvPr id="2" name="CaixaDeTexto 1"/>
          <p:cNvSpPr txBox="1"/>
          <p:nvPr/>
        </p:nvSpPr>
        <p:spPr>
          <a:xfrm>
            <a:off x="8522924" y="2562124"/>
            <a:ext cx="3048966" cy="116955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prstClr val="black"/>
                </a:solidFill>
                <a:effectLst/>
                <a:uLnTx/>
                <a:uFillTx/>
                <a:latin typeface="Calibri" panose="020F0502020204030204"/>
                <a:ea typeface="+mn-ea"/>
                <a:cs typeface="+mn-cs"/>
              </a:rPr>
              <a:t>Descrição de Imagem: </a:t>
            </a:r>
            <a:r>
              <a:rPr kumimoji="0" lang="pt-BR" sz="1000" b="0" i="0" u="none" strike="noStrike" kern="1200" cap="none" spc="0" normalizeH="0" baseline="0" noProof="0" dirty="0" err="1">
                <a:ln>
                  <a:noFill/>
                </a:ln>
                <a:solidFill>
                  <a:prstClr val="black"/>
                </a:solidFill>
                <a:effectLst/>
                <a:uLnTx/>
                <a:uFillTx/>
                <a:latin typeface="Calibri" panose="020F0502020204030204"/>
                <a:ea typeface="+mn-ea"/>
                <a:cs typeface="+mn-cs"/>
              </a:rPr>
              <a:t>Card</a:t>
            </a:r>
            <a:r>
              <a:rPr kumimoji="0" lang="pt-BR" sz="1000" b="0" i="0" u="none" strike="noStrike" kern="1200" cap="none" spc="0" normalizeH="0" baseline="0" noProof="0" dirty="0">
                <a:ln>
                  <a:noFill/>
                </a:ln>
                <a:solidFill>
                  <a:prstClr val="black"/>
                </a:solidFill>
                <a:effectLst/>
                <a:uLnTx/>
                <a:uFillTx/>
                <a:latin typeface="Calibri" panose="020F0502020204030204"/>
                <a:ea typeface="+mn-ea"/>
                <a:cs typeface="+mn-cs"/>
              </a:rPr>
              <a:t> de divulgação da participação da Fundação Dorina Nowill para Cegos na Semana dos Museus. Em destaque, o texto informa que entre os dias 12 e 16 de maio haverá visitas, exposições e oficinas na sede da Fundação, organizadas pelo Centro de Memória. Na Foto de fundo, a sala memorial Dorina.</a:t>
            </a:r>
          </a:p>
        </p:txBody>
      </p:sp>
      <p:grpSp>
        <p:nvGrpSpPr>
          <p:cNvPr id="7" name="object 9">
            <a:extLst>
              <a:ext uri="{FF2B5EF4-FFF2-40B4-BE49-F238E27FC236}">
                <a16:creationId xmlns:a16="http://schemas.microsoft.com/office/drawing/2014/main" id="{ADF25E9F-904F-4A65-B118-B64C1F4D4D4A}"/>
              </a:ext>
            </a:extLst>
          </p:cNvPr>
          <p:cNvGrpSpPr/>
          <p:nvPr/>
        </p:nvGrpSpPr>
        <p:grpSpPr>
          <a:xfrm>
            <a:off x="213639" y="216425"/>
            <a:ext cx="727075" cy="727075"/>
            <a:chOff x="788625" y="333756"/>
            <a:chExt cx="727075" cy="727075"/>
          </a:xfrm>
        </p:grpSpPr>
        <p:sp>
          <p:nvSpPr>
            <p:cNvPr id="8" name="object 10">
              <a:extLst>
                <a:ext uri="{FF2B5EF4-FFF2-40B4-BE49-F238E27FC236}">
                  <a16:creationId xmlns:a16="http://schemas.microsoft.com/office/drawing/2014/main" id="{7C9F0A68-FFA2-42C2-8DF9-1BCE0A491F47}"/>
                </a:ext>
              </a:extLst>
            </p:cNvPr>
            <p:cNvSpPr/>
            <p:nvPr/>
          </p:nvSpPr>
          <p:spPr>
            <a:xfrm>
              <a:off x="788619" y="333768"/>
              <a:ext cx="727075" cy="727075"/>
            </a:xfrm>
            <a:custGeom>
              <a:avLst/>
              <a:gdLst/>
              <a:ahLst/>
              <a:cxnLst/>
              <a:rect l="l" t="t" r="r" b="b"/>
              <a:pathLst>
                <a:path w="727075" h="727075">
                  <a:moveTo>
                    <a:pt x="726452" y="719670"/>
                  </a:moveTo>
                  <a:lnTo>
                    <a:pt x="679246" y="718134"/>
                  </a:lnTo>
                  <a:lnTo>
                    <a:pt x="632828" y="713600"/>
                  </a:lnTo>
                  <a:lnTo>
                    <a:pt x="587324" y="706145"/>
                  </a:lnTo>
                  <a:lnTo>
                    <a:pt x="542810" y="695883"/>
                  </a:lnTo>
                  <a:lnTo>
                    <a:pt x="499376" y="682904"/>
                  </a:lnTo>
                  <a:lnTo>
                    <a:pt x="457136" y="667308"/>
                  </a:lnTo>
                  <a:lnTo>
                    <a:pt x="416166" y="649185"/>
                  </a:lnTo>
                  <a:lnTo>
                    <a:pt x="376580" y="628624"/>
                  </a:lnTo>
                  <a:lnTo>
                    <a:pt x="338467" y="605726"/>
                  </a:lnTo>
                  <a:lnTo>
                    <a:pt x="301917" y="580605"/>
                  </a:lnTo>
                  <a:lnTo>
                    <a:pt x="267042" y="553326"/>
                  </a:lnTo>
                  <a:lnTo>
                    <a:pt x="233921" y="524002"/>
                  </a:lnTo>
                  <a:lnTo>
                    <a:pt x="202653" y="492734"/>
                  </a:lnTo>
                  <a:lnTo>
                    <a:pt x="173329" y="459600"/>
                  </a:lnTo>
                  <a:lnTo>
                    <a:pt x="146062" y="424700"/>
                  </a:lnTo>
                  <a:lnTo>
                    <a:pt x="120929" y="388150"/>
                  </a:lnTo>
                  <a:lnTo>
                    <a:pt x="98044" y="350024"/>
                  </a:lnTo>
                  <a:lnTo>
                    <a:pt x="77495" y="310426"/>
                  </a:lnTo>
                  <a:lnTo>
                    <a:pt x="59359" y="269443"/>
                  </a:lnTo>
                  <a:lnTo>
                    <a:pt x="43764" y="227177"/>
                  </a:lnTo>
                  <a:lnTo>
                    <a:pt x="30784" y="183730"/>
                  </a:lnTo>
                  <a:lnTo>
                    <a:pt x="20523" y="139192"/>
                  </a:lnTo>
                  <a:lnTo>
                    <a:pt x="13081" y="93662"/>
                  </a:lnTo>
                  <a:lnTo>
                    <a:pt x="8547" y="47231"/>
                  </a:lnTo>
                  <a:lnTo>
                    <a:pt x="7010" y="0"/>
                  </a:lnTo>
                  <a:lnTo>
                    <a:pt x="0" y="0"/>
                  </a:lnTo>
                  <a:lnTo>
                    <a:pt x="1549" y="47701"/>
                  </a:lnTo>
                  <a:lnTo>
                    <a:pt x="6134" y="94589"/>
                  </a:lnTo>
                  <a:lnTo>
                    <a:pt x="13652" y="140576"/>
                  </a:lnTo>
                  <a:lnTo>
                    <a:pt x="24003" y="185547"/>
                  </a:lnTo>
                  <a:lnTo>
                    <a:pt x="37109" y="229425"/>
                  </a:lnTo>
                  <a:lnTo>
                    <a:pt x="52857" y="272097"/>
                  </a:lnTo>
                  <a:lnTo>
                    <a:pt x="71158" y="313474"/>
                  </a:lnTo>
                  <a:lnTo>
                    <a:pt x="91909" y="353466"/>
                  </a:lnTo>
                  <a:lnTo>
                    <a:pt x="115023" y="391960"/>
                  </a:lnTo>
                  <a:lnTo>
                    <a:pt x="140385" y="428879"/>
                  </a:lnTo>
                  <a:lnTo>
                    <a:pt x="167919" y="464108"/>
                  </a:lnTo>
                  <a:lnTo>
                    <a:pt x="197523" y="497560"/>
                  </a:lnTo>
                  <a:lnTo>
                    <a:pt x="229095" y="529132"/>
                  </a:lnTo>
                  <a:lnTo>
                    <a:pt x="262534" y="558736"/>
                  </a:lnTo>
                  <a:lnTo>
                    <a:pt x="297751" y="586270"/>
                  </a:lnTo>
                  <a:lnTo>
                    <a:pt x="334657" y="611644"/>
                  </a:lnTo>
                  <a:lnTo>
                    <a:pt x="373138" y="634758"/>
                  </a:lnTo>
                  <a:lnTo>
                    <a:pt x="413118" y="655510"/>
                  </a:lnTo>
                  <a:lnTo>
                    <a:pt x="454482" y="673811"/>
                  </a:lnTo>
                  <a:lnTo>
                    <a:pt x="497128" y="689559"/>
                  </a:lnTo>
                  <a:lnTo>
                    <a:pt x="540994" y="702665"/>
                  </a:lnTo>
                  <a:lnTo>
                    <a:pt x="585939" y="713028"/>
                  </a:lnTo>
                  <a:lnTo>
                    <a:pt x="631901" y="720547"/>
                  </a:lnTo>
                  <a:lnTo>
                    <a:pt x="678776" y="725119"/>
                  </a:lnTo>
                  <a:lnTo>
                    <a:pt x="726452" y="726668"/>
                  </a:lnTo>
                  <a:lnTo>
                    <a:pt x="726452" y="719670"/>
                  </a:lnTo>
                  <a:close/>
                </a:path>
                <a:path w="727075" h="727075">
                  <a:moveTo>
                    <a:pt x="726452" y="681583"/>
                  </a:moveTo>
                  <a:lnTo>
                    <a:pt x="677887" y="679869"/>
                  </a:lnTo>
                  <a:lnTo>
                    <a:pt x="630237" y="674801"/>
                  </a:lnTo>
                  <a:lnTo>
                    <a:pt x="583603" y="666496"/>
                  </a:lnTo>
                  <a:lnTo>
                    <a:pt x="538111" y="655066"/>
                  </a:lnTo>
                  <a:lnTo>
                    <a:pt x="493864" y="640638"/>
                  </a:lnTo>
                  <a:lnTo>
                    <a:pt x="451002" y="623328"/>
                  </a:lnTo>
                  <a:lnTo>
                    <a:pt x="409625" y="603237"/>
                  </a:lnTo>
                  <a:lnTo>
                    <a:pt x="369849" y="580504"/>
                  </a:lnTo>
                  <a:lnTo>
                    <a:pt x="331800" y="555218"/>
                  </a:lnTo>
                  <a:lnTo>
                    <a:pt x="295592" y="527519"/>
                  </a:lnTo>
                  <a:lnTo>
                    <a:pt x="261327" y="497509"/>
                  </a:lnTo>
                  <a:lnTo>
                    <a:pt x="229146" y="465315"/>
                  </a:lnTo>
                  <a:lnTo>
                    <a:pt x="199148" y="431050"/>
                  </a:lnTo>
                  <a:lnTo>
                    <a:pt x="171450" y="394830"/>
                  </a:lnTo>
                  <a:lnTo>
                    <a:pt x="146177" y="356768"/>
                  </a:lnTo>
                  <a:lnTo>
                    <a:pt x="123444" y="316979"/>
                  </a:lnTo>
                  <a:lnTo>
                    <a:pt x="103352" y="275577"/>
                  </a:lnTo>
                  <a:lnTo>
                    <a:pt x="86042" y="232702"/>
                  </a:lnTo>
                  <a:lnTo>
                    <a:pt x="71615" y="188442"/>
                  </a:lnTo>
                  <a:lnTo>
                    <a:pt x="60185" y="142925"/>
                  </a:lnTo>
                  <a:lnTo>
                    <a:pt x="51892" y="96266"/>
                  </a:lnTo>
                  <a:lnTo>
                    <a:pt x="46824" y="48590"/>
                  </a:lnTo>
                  <a:lnTo>
                    <a:pt x="45097" y="0"/>
                  </a:lnTo>
                  <a:lnTo>
                    <a:pt x="37871" y="0"/>
                  </a:lnTo>
                  <a:lnTo>
                    <a:pt x="39471" y="47066"/>
                  </a:lnTo>
                  <a:lnTo>
                    <a:pt x="44183" y="93294"/>
                  </a:lnTo>
                  <a:lnTo>
                    <a:pt x="51904" y="138595"/>
                  </a:lnTo>
                  <a:lnTo>
                    <a:pt x="62534" y="182841"/>
                  </a:lnTo>
                  <a:lnTo>
                    <a:pt x="75971" y="225933"/>
                  </a:lnTo>
                  <a:lnTo>
                    <a:pt x="92113" y="267779"/>
                  </a:lnTo>
                  <a:lnTo>
                    <a:pt x="110845" y="308279"/>
                  </a:lnTo>
                  <a:lnTo>
                    <a:pt x="132080" y="347306"/>
                  </a:lnTo>
                  <a:lnTo>
                    <a:pt x="155702" y="384771"/>
                  </a:lnTo>
                  <a:lnTo>
                    <a:pt x="181610" y="420573"/>
                  </a:lnTo>
                  <a:lnTo>
                    <a:pt x="209702" y="454609"/>
                  </a:lnTo>
                  <a:lnTo>
                    <a:pt x="239877" y="486765"/>
                  </a:lnTo>
                  <a:lnTo>
                    <a:pt x="272034" y="516940"/>
                  </a:lnTo>
                  <a:lnTo>
                    <a:pt x="306057" y="545045"/>
                  </a:lnTo>
                  <a:lnTo>
                    <a:pt x="341845" y="570953"/>
                  </a:lnTo>
                  <a:lnTo>
                    <a:pt x="379298" y="594588"/>
                  </a:lnTo>
                  <a:lnTo>
                    <a:pt x="418325" y="615823"/>
                  </a:lnTo>
                  <a:lnTo>
                    <a:pt x="458800" y="634555"/>
                  </a:lnTo>
                  <a:lnTo>
                    <a:pt x="500621" y="650697"/>
                  </a:lnTo>
                  <a:lnTo>
                    <a:pt x="543699" y="664133"/>
                  </a:lnTo>
                  <a:lnTo>
                    <a:pt x="587933" y="674763"/>
                  </a:lnTo>
                  <a:lnTo>
                    <a:pt x="633196" y="682485"/>
                  </a:lnTo>
                  <a:lnTo>
                    <a:pt x="679411" y="687197"/>
                  </a:lnTo>
                  <a:lnTo>
                    <a:pt x="726452" y="688797"/>
                  </a:lnTo>
                  <a:lnTo>
                    <a:pt x="726452" y="681583"/>
                  </a:lnTo>
                  <a:close/>
                </a:path>
                <a:path w="727075" h="727075">
                  <a:moveTo>
                    <a:pt x="726452" y="643699"/>
                  </a:moveTo>
                  <a:lnTo>
                    <a:pt x="678522" y="641934"/>
                  </a:lnTo>
                  <a:lnTo>
                    <a:pt x="631520" y="636714"/>
                  </a:lnTo>
                  <a:lnTo>
                    <a:pt x="585597" y="628154"/>
                  </a:lnTo>
                  <a:lnTo>
                    <a:pt x="540867" y="616407"/>
                  </a:lnTo>
                  <a:lnTo>
                    <a:pt x="497459" y="601560"/>
                  </a:lnTo>
                  <a:lnTo>
                    <a:pt x="455485" y="583780"/>
                  </a:lnTo>
                  <a:lnTo>
                    <a:pt x="415086" y="563168"/>
                  </a:lnTo>
                  <a:lnTo>
                    <a:pt x="376389" y="539851"/>
                  </a:lnTo>
                  <a:lnTo>
                    <a:pt x="339509" y="513956"/>
                  </a:lnTo>
                  <a:lnTo>
                    <a:pt x="304571" y="485609"/>
                  </a:lnTo>
                  <a:lnTo>
                    <a:pt x="271716" y="454939"/>
                  </a:lnTo>
                  <a:lnTo>
                    <a:pt x="241058" y="422071"/>
                  </a:lnTo>
                  <a:lnTo>
                    <a:pt x="212712" y="387121"/>
                  </a:lnTo>
                  <a:lnTo>
                    <a:pt x="186829" y="350227"/>
                  </a:lnTo>
                  <a:lnTo>
                    <a:pt x="163512" y="311518"/>
                  </a:lnTo>
                  <a:lnTo>
                    <a:pt x="142900" y="271106"/>
                  </a:lnTo>
                  <a:lnTo>
                    <a:pt x="125120" y="229120"/>
                  </a:lnTo>
                  <a:lnTo>
                    <a:pt x="110286" y="185686"/>
                  </a:lnTo>
                  <a:lnTo>
                    <a:pt x="98526" y="140931"/>
                  </a:lnTo>
                  <a:lnTo>
                    <a:pt x="89979" y="94983"/>
                  </a:lnTo>
                  <a:lnTo>
                    <a:pt x="84747" y="47955"/>
                  </a:lnTo>
                  <a:lnTo>
                    <a:pt x="82981" y="0"/>
                  </a:lnTo>
                  <a:lnTo>
                    <a:pt x="75971" y="0"/>
                  </a:lnTo>
                  <a:lnTo>
                    <a:pt x="77762" y="48488"/>
                  </a:lnTo>
                  <a:lnTo>
                    <a:pt x="83045" y="96037"/>
                  </a:lnTo>
                  <a:lnTo>
                    <a:pt x="91681" y="142481"/>
                  </a:lnTo>
                  <a:lnTo>
                    <a:pt x="103568" y="187731"/>
                  </a:lnTo>
                  <a:lnTo>
                    <a:pt x="118554" y="231648"/>
                  </a:lnTo>
                  <a:lnTo>
                    <a:pt x="136537" y="274091"/>
                  </a:lnTo>
                  <a:lnTo>
                    <a:pt x="157365" y="314947"/>
                  </a:lnTo>
                  <a:lnTo>
                    <a:pt x="180936" y="354076"/>
                  </a:lnTo>
                  <a:lnTo>
                    <a:pt x="207098" y="391375"/>
                  </a:lnTo>
                  <a:lnTo>
                    <a:pt x="235737" y="426694"/>
                  </a:lnTo>
                  <a:lnTo>
                    <a:pt x="266738" y="459917"/>
                  </a:lnTo>
                  <a:lnTo>
                    <a:pt x="299948" y="490918"/>
                  </a:lnTo>
                  <a:lnTo>
                    <a:pt x="335254" y="519569"/>
                  </a:lnTo>
                  <a:lnTo>
                    <a:pt x="372541" y="545744"/>
                  </a:lnTo>
                  <a:lnTo>
                    <a:pt x="411670" y="569302"/>
                  </a:lnTo>
                  <a:lnTo>
                    <a:pt x="452501" y="590143"/>
                  </a:lnTo>
                  <a:lnTo>
                    <a:pt x="494931" y="608126"/>
                  </a:lnTo>
                  <a:lnTo>
                    <a:pt x="538822" y="623112"/>
                  </a:lnTo>
                  <a:lnTo>
                    <a:pt x="584047" y="635000"/>
                  </a:lnTo>
                  <a:lnTo>
                    <a:pt x="630478" y="643636"/>
                  </a:lnTo>
                  <a:lnTo>
                    <a:pt x="677989" y="648919"/>
                  </a:lnTo>
                  <a:lnTo>
                    <a:pt x="726452" y="650709"/>
                  </a:lnTo>
                  <a:lnTo>
                    <a:pt x="726452" y="643699"/>
                  </a:lnTo>
                  <a:close/>
                </a:path>
                <a:path w="727075" h="727075">
                  <a:moveTo>
                    <a:pt x="726452" y="605586"/>
                  </a:moveTo>
                  <a:lnTo>
                    <a:pt x="679234" y="603770"/>
                  </a:lnTo>
                  <a:lnTo>
                    <a:pt x="632993" y="598373"/>
                  </a:lnTo>
                  <a:lnTo>
                    <a:pt x="587857" y="589572"/>
                  </a:lnTo>
                  <a:lnTo>
                    <a:pt x="543979" y="577469"/>
                  </a:lnTo>
                  <a:lnTo>
                    <a:pt x="501484" y="562203"/>
                  </a:lnTo>
                  <a:lnTo>
                    <a:pt x="460514" y="543941"/>
                  </a:lnTo>
                  <a:lnTo>
                    <a:pt x="421208" y="522782"/>
                  </a:lnTo>
                  <a:lnTo>
                    <a:pt x="383692" y="498881"/>
                  </a:lnTo>
                  <a:lnTo>
                    <a:pt x="348107" y="472363"/>
                  </a:lnTo>
                  <a:lnTo>
                    <a:pt x="314591" y="443382"/>
                  </a:lnTo>
                  <a:lnTo>
                    <a:pt x="283260" y="412051"/>
                  </a:lnTo>
                  <a:lnTo>
                    <a:pt x="254279" y="378523"/>
                  </a:lnTo>
                  <a:lnTo>
                    <a:pt x="227774" y="342925"/>
                  </a:lnTo>
                  <a:lnTo>
                    <a:pt x="203885" y="305396"/>
                  </a:lnTo>
                  <a:lnTo>
                    <a:pt x="182727" y="266065"/>
                  </a:lnTo>
                  <a:lnTo>
                    <a:pt x="164452" y="225082"/>
                  </a:lnTo>
                  <a:lnTo>
                    <a:pt x="149199" y="182575"/>
                  </a:lnTo>
                  <a:lnTo>
                    <a:pt x="137096" y="138671"/>
                  </a:lnTo>
                  <a:lnTo>
                    <a:pt x="128295" y="93522"/>
                  </a:lnTo>
                  <a:lnTo>
                    <a:pt x="122897" y="47244"/>
                  </a:lnTo>
                  <a:lnTo>
                    <a:pt x="121081" y="0"/>
                  </a:lnTo>
                  <a:lnTo>
                    <a:pt x="114071" y="0"/>
                  </a:lnTo>
                  <a:lnTo>
                    <a:pt x="115912" y="47802"/>
                  </a:lnTo>
                  <a:lnTo>
                    <a:pt x="121361" y="94615"/>
                  </a:lnTo>
                  <a:lnTo>
                    <a:pt x="130276" y="140296"/>
                  </a:lnTo>
                  <a:lnTo>
                    <a:pt x="142519" y="184708"/>
                  </a:lnTo>
                  <a:lnTo>
                    <a:pt x="157937" y="227723"/>
                  </a:lnTo>
                  <a:lnTo>
                    <a:pt x="176415" y="269176"/>
                  </a:lnTo>
                  <a:lnTo>
                    <a:pt x="197815" y="308965"/>
                  </a:lnTo>
                  <a:lnTo>
                    <a:pt x="221983" y="346925"/>
                  </a:lnTo>
                  <a:lnTo>
                    <a:pt x="248793" y="382930"/>
                  </a:lnTo>
                  <a:lnTo>
                    <a:pt x="278104" y="416852"/>
                  </a:lnTo>
                  <a:lnTo>
                    <a:pt x="309791" y="448538"/>
                  </a:lnTo>
                  <a:lnTo>
                    <a:pt x="343700" y="477850"/>
                  </a:lnTo>
                  <a:lnTo>
                    <a:pt x="379691" y="504672"/>
                  </a:lnTo>
                  <a:lnTo>
                    <a:pt x="417639" y="528840"/>
                  </a:lnTo>
                  <a:lnTo>
                    <a:pt x="457403" y="550240"/>
                  </a:lnTo>
                  <a:lnTo>
                    <a:pt x="498856" y="568718"/>
                  </a:lnTo>
                  <a:lnTo>
                    <a:pt x="541845" y="584149"/>
                  </a:lnTo>
                  <a:lnTo>
                    <a:pt x="586232" y="596392"/>
                  </a:lnTo>
                  <a:lnTo>
                    <a:pt x="631888" y="605294"/>
                  </a:lnTo>
                  <a:lnTo>
                    <a:pt x="678675" y="610743"/>
                  </a:lnTo>
                  <a:lnTo>
                    <a:pt x="726452" y="612597"/>
                  </a:lnTo>
                  <a:lnTo>
                    <a:pt x="726452" y="605586"/>
                  </a:lnTo>
                  <a:close/>
                </a:path>
                <a:path w="727075" h="727075">
                  <a:moveTo>
                    <a:pt x="726452" y="567499"/>
                  </a:moveTo>
                  <a:lnTo>
                    <a:pt x="677595" y="565416"/>
                  </a:lnTo>
                  <a:lnTo>
                    <a:pt x="629881" y="559269"/>
                  </a:lnTo>
                  <a:lnTo>
                    <a:pt x="583463" y="549236"/>
                  </a:lnTo>
                  <a:lnTo>
                    <a:pt x="538543" y="535482"/>
                  </a:lnTo>
                  <a:lnTo>
                    <a:pt x="495261" y="518185"/>
                  </a:lnTo>
                  <a:lnTo>
                    <a:pt x="453809" y="497509"/>
                  </a:lnTo>
                  <a:lnTo>
                    <a:pt x="414350" y="473633"/>
                  </a:lnTo>
                  <a:lnTo>
                    <a:pt x="377063" y="446735"/>
                  </a:lnTo>
                  <a:lnTo>
                    <a:pt x="342112" y="416979"/>
                  </a:lnTo>
                  <a:lnTo>
                    <a:pt x="309676" y="384530"/>
                  </a:lnTo>
                  <a:lnTo>
                    <a:pt x="279920" y="349567"/>
                  </a:lnTo>
                  <a:lnTo>
                    <a:pt x="253034" y="312267"/>
                  </a:lnTo>
                  <a:lnTo>
                    <a:pt x="229158" y="272796"/>
                  </a:lnTo>
                  <a:lnTo>
                    <a:pt x="208495" y="231330"/>
                  </a:lnTo>
                  <a:lnTo>
                    <a:pt x="191198" y="188023"/>
                  </a:lnTo>
                  <a:lnTo>
                    <a:pt x="177444" y="143065"/>
                  </a:lnTo>
                  <a:lnTo>
                    <a:pt x="167411" y="96634"/>
                  </a:lnTo>
                  <a:lnTo>
                    <a:pt x="161264" y="48882"/>
                  </a:lnTo>
                  <a:lnTo>
                    <a:pt x="159169" y="0"/>
                  </a:lnTo>
                  <a:lnTo>
                    <a:pt x="151942" y="0"/>
                  </a:lnTo>
                  <a:lnTo>
                    <a:pt x="153860" y="47053"/>
                  </a:lnTo>
                  <a:lnTo>
                    <a:pt x="159486" y="93078"/>
                  </a:lnTo>
                  <a:lnTo>
                    <a:pt x="168681" y="137909"/>
                  </a:lnTo>
                  <a:lnTo>
                    <a:pt x="181305" y="181419"/>
                  </a:lnTo>
                  <a:lnTo>
                    <a:pt x="197192" y="223456"/>
                  </a:lnTo>
                  <a:lnTo>
                    <a:pt x="216204" y="263855"/>
                  </a:lnTo>
                  <a:lnTo>
                    <a:pt x="238188" y="302475"/>
                  </a:lnTo>
                  <a:lnTo>
                    <a:pt x="262991" y="339166"/>
                  </a:lnTo>
                  <a:lnTo>
                    <a:pt x="290474" y="373773"/>
                  </a:lnTo>
                  <a:lnTo>
                    <a:pt x="320484" y="406158"/>
                  </a:lnTo>
                  <a:lnTo>
                    <a:pt x="352856" y="436168"/>
                  </a:lnTo>
                  <a:lnTo>
                    <a:pt x="387464" y="463651"/>
                  </a:lnTo>
                  <a:lnTo>
                    <a:pt x="424141" y="488467"/>
                  </a:lnTo>
                  <a:lnTo>
                    <a:pt x="462749" y="510451"/>
                  </a:lnTo>
                  <a:lnTo>
                    <a:pt x="503123" y="529463"/>
                  </a:lnTo>
                  <a:lnTo>
                    <a:pt x="545134" y="545363"/>
                  </a:lnTo>
                  <a:lnTo>
                    <a:pt x="588619" y="557974"/>
                  </a:lnTo>
                  <a:lnTo>
                    <a:pt x="633437" y="567169"/>
                  </a:lnTo>
                  <a:lnTo>
                    <a:pt x="679424" y="572808"/>
                  </a:lnTo>
                  <a:lnTo>
                    <a:pt x="726452" y="574713"/>
                  </a:lnTo>
                  <a:lnTo>
                    <a:pt x="726452" y="567499"/>
                  </a:lnTo>
                  <a:close/>
                </a:path>
                <a:path w="727075" h="727075">
                  <a:moveTo>
                    <a:pt x="726452" y="529386"/>
                  </a:moveTo>
                  <a:lnTo>
                    <a:pt x="678383" y="527227"/>
                  </a:lnTo>
                  <a:lnTo>
                    <a:pt x="631494" y="520839"/>
                  </a:lnTo>
                  <a:lnTo>
                    <a:pt x="585990" y="510451"/>
                  </a:lnTo>
                  <a:lnTo>
                    <a:pt x="542061" y="496214"/>
                  </a:lnTo>
                  <a:lnTo>
                    <a:pt x="499872" y="478332"/>
                  </a:lnTo>
                  <a:lnTo>
                    <a:pt x="459638" y="456996"/>
                  </a:lnTo>
                  <a:lnTo>
                    <a:pt x="421538" y="432396"/>
                  </a:lnTo>
                  <a:lnTo>
                    <a:pt x="385762" y="404710"/>
                  </a:lnTo>
                  <a:lnTo>
                    <a:pt x="352501" y="374142"/>
                  </a:lnTo>
                  <a:lnTo>
                    <a:pt x="321932" y="340868"/>
                  </a:lnTo>
                  <a:lnTo>
                    <a:pt x="294259" y="305079"/>
                  </a:lnTo>
                  <a:lnTo>
                    <a:pt x="269659" y="266966"/>
                  </a:lnTo>
                  <a:lnTo>
                    <a:pt x="248323" y="226707"/>
                  </a:lnTo>
                  <a:lnTo>
                    <a:pt x="230454" y="184518"/>
                  </a:lnTo>
                  <a:lnTo>
                    <a:pt x="216217" y="140550"/>
                  </a:lnTo>
                  <a:lnTo>
                    <a:pt x="205816" y="95021"/>
                  </a:lnTo>
                  <a:lnTo>
                    <a:pt x="199440" y="48107"/>
                  </a:lnTo>
                  <a:lnTo>
                    <a:pt x="197269" y="0"/>
                  </a:lnTo>
                  <a:lnTo>
                    <a:pt x="190042" y="0"/>
                  </a:lnTo>
                  <a:lnTo>
                    <a:pt x="192239" y="48755"/>
                  </a:lnTo>
                  <a:lnTo>
                    <a:pt x="198704" y="96304"/>
                  </a:lnTo>
                  <a:lnTo>
                    <a:pt x="209257" y="142455"/>
                  </a:lnTo>
                  <a:lnTo>
                    <a:pt x="223685" y="187020"/>
                  </a:lnTo>
                  <a:lnTo>
                    <a:pt x="241808" y="229793"/>
                  </a:lnTo>
                  <a:lnTo>
                    <a:pt x="263436" y="270586"/>
                  </a:lnTo>
                  <a:lnTo>
                    <a:pt x="288366" y="309232"/>
                  </a:lnTo>
                  <a:lnTo>
                    <a:pt x="316420" y="345503"/>
                  </a:lnTo>
                  <a:lnTo>
                    <a:pt x="347408" y="379234"/>
                  </a:lnTo>
                  <a:lnTo>
                    <a:pt x="381127" y="410235"/>
                  </a:lnTo>
                  <a:lnTo>
                    <a:pt x="417398" y="438289"/>
                  </a:lnTo>
                  <a:lnTo>
                    <a:pt x="456018" y="463232"/>
                  </a:lnTo>
                  <a:lnTo>
                    <a:pt x="496798" y="484860"/>
                  </a:lnTo>
                  <a:lnTo>
                    <a:pt x="539559" y="502996"/>
                  </a:lnTo>
                  <a:lnTo>
                    <a:pt x="584085" y="517423"/>
                  </a:lnTo>
                  <a:lnTo>
                    <a:pt x="630212" y="527964"/>
                  </a:lnTo>
                  <a:lnTo>
                    <a:pt x="677722" y="534428"/>
                  </a:lnTo>
                  <a:lnTo>
                    <a:pt x="726452" y="536625"/>
                  </a:lnTo>
                  <a:lnTo>
                    <a:pt x="726452" y="529386"/>
                  </a:lnTo>
                  <a:close/>
                </a:path>
                <a:path w="727075" h="727075">
                  <a:moveTo>
                    <a:pt x="726452" y="491540"/>
                  </a:moveTo>
                  <a:lnTo>
                    <a:pt x="679221" y="489280"/>
                  </a:lnTo>
                  <a:lnTo>
                    <a:pt x="633234" y="482650"/>
                  </a:lnTo>
                  <a:lnTo>
                    <a:pt x="588708" y="471855"/>
                  </a:lnTo>
                  <a:lnTo>
                    <a:pt x="545858" y="457098"/>
                  </a:lnTo>
                  <a:lnTo>
                    <a:pt x="504888" y="438607"/>
                  </a:lnTo>
                  <a:lnTo>
                    <a:pt x="465988" y="416560"/>
                  </a:lnTo>
                  <a:lnTo>
                    <a:pt x="429387" y="391185"/>
                  </a:lnTo>
                  <a:lnTo>
                    <a:pt x="395287" y="362686"/>
                  </a:lnTo>
                  <a:lnTo>
                    <a:pt x="363893" y="331266"/>
                  </a:lnTo>
                  <a:lnTo>
                    <a:pt x="335419" y="297154"/>
                  </a:lnTo>
                  <a:lnTo>
                    <a:pt x="310057" y="260527"/>
                  </a:lnTo>
                  <a:lnTo>
                    <a:pt x="288036" y="221615"/>
                  </a:lnTo>
                  <a:lnTo>
                    <a:pt x="269557" y="180619"/>
                  </a:lnTo>
                  <a:lnTo>
                    <a:pt x="254812" y="137756"/>
                  </a:lnTo>
                  <a:lnTo>
                    <a:pt x="244030" y="93218"/>
                  </a:lnTo>
                  <a:lnTo>
                    <a:pt x="237401" y="47231"/>
                  </a:lnTo>
                  <a:lnTo>
                    <a:pt x="235153" y="0"/>
                  </a:lnTo>
                  <a:lnTo>
                    <a:pt x="228142" y="0"/>
                  </a:lnTo>
                  <a:lnTo>
                    <a:pt x="230428" y="47917"/>
                  </a:lnTo>
                  <a:lnTo>
                    <a:pt x="237147" y="94576"/>
                  </a:lnTo>
                  <a:lnTo>
                    <a:pt x="248094" y="139750"/>
                  </a:lnTo>
                  <a:lnTo>
                    <a:pt x="263055" y="183235"/>
                  </a:lnTo>
                  <a:lnTo>
                    <a:pt x="281813" y="224815"/>
                  </a:lnTo>
                  <a:lnTo>
                    <a:pt x="304152" y="264274"/>
                  </a:lnTo>
                  <a:lnTo>
                    <a:pt x="329882" y="301421"/>
                  </a:lnTo>
                  <a:lnTo>
                    <a:pt x="358775" y="336029"/>
                  </a:lnTo>
                  <a:lnTo>
                    <a:pt x="390613" y="367880"/>
                  </a:lnTo>
                  <a:lnTo>
                    <a:pt x="425208" y="396786"/>
                  </a:lnTo>
                  <a:lnTo>
                    <a:pt x="462330" y="422516"/>
                  </a:lnTo>
                  <a:lnTo>
                    <a:pt x="501777" y="444868"/>
                  </a:lnTo>
                  <a:lnTo>
                    <a:pt x="543331" y="463626"/>
                  </a:lnTo>
                  <a:lnTo>
                    <a:pt x="586790" y="478586"/>
                  </a:lnTo>
                  <a:lnTo>
                    <a:pt x="631939" y="489534"/>
                  </a:lnTo>
                  <a:lnTo>
                    <a:pt x="678561" y="496252"/>
                  </a:lnTo>
                  <a:lnTo>
                    <a:pt x="726452" y="498538"/>
                  </a:lnTo>
                  <a:lnTo>
                    <a:pt x="726452" y="491540"/>
                  </a:lnTo>
                  <a:close/>
                </a:path>
                <a:path w="727075" h="727075">
                  <a:moveTo>
                    <a:pt x="726452" y="453428"/>
                  </a:moveTo>
                  <a:lnTo>
                    <a:pt x="680199" y="451078"/>
                  </a:lnTo>
                  <a:lnTo>
                    <a:pt x="635254" y="444195"/>
                  </a:lnTo>
                  <a:lnTo>
                    <a:pt x="591858" y="433006"/>
                  </a:lnTo>
                  <a:lnTo>
                    <a:pt x="550252" y="417741"/>
                  </a:lnTo>
                  <a:lnTo>
                    <a:pt x="510641" y="398614"/>
                  </a:lnTo>
                  <a:lnTo>
                    <a:pt x="473278" y="375881"/>
                  </a:lnTo>
                  <a:lnTo>
                    <a:pt x="438365" y="349758"/>
                  </a:lnTo>
                  <a:lnTo>
                    <a:pt x="406171" y="320471"/>
                  </a:lnTo>
                  <a:lnTo>
                    <a:pt x="376885" y="288251"/>
                  </a:lnTo>
                  <a:lnTo>
                    <a:pt x="350774" y="253339"/>
                  </a:lnTo>
                  <a:lnTo>
                    <a:pt x="328041" y="215950"/>
                  </a:lnTo>
                  <a:lnTo>
                    <a:pt x="308927" y="176326"/>
                  </a:lnTo>
                  <a:lnTo>
                    <a:pt x="293662" y="134683"/>
                  </a:lnTo>
                  <a:lnTo>
                    <a:pt x="282473" y="91262"/>
                  </a:lnTo>
                  <a:lnTo>
                    <a:pt x="275590" y="46291"/>
                  </a:lnTo>
                  <a:lnTo>
                    <a:pt x="273240" y="0"/>
                  </a:lnTo>
                  <a:lnTo>
                    <a:pt x="266242" y="0"/>
                  </a:lnTo>
                  <a:lnTo>
                    <a:pt x="268617" y="47015"/>
                  </a:lnTo>
                  <a:lnTo>
                    <a:pt x="275602" y="92697"/>
                  </a:lnTo>
                  <a:lnTo>
                    <a:pt x="286969" y="136791"/>
                  </a:lnTo>
                  <a:lnTo>
                    <a:pt x="302463" y="179082"/>
                  </a:lnTo>
                  <a:lnTo>
                    <a:pt x="321868" y="219329"/>
                  </a:lnTo>
                  <a:lnTo>
                    <a:pt x="344944" y="257289"/>
                  </a:lnTo>
                  <a:lnTo>
                    <a:pt x="371462" y="292747"/>
                  </a:lnTo>
                  <a:lnTo>
                    <a:pt x="401193" y="325450"/>
                  </a:lnTo>
                  <a:lnTo>
                    <a:pt x="433882" y="355180"/>
                  </a:lnTo>
                  <a:lnTo>
                    <a:pt x="469328" y="381711"/>
                  </a:lnTo>
                  <a:lnTo>
                    <a:pt x="507276" y="404799"/>
                  </a:lnTo>
                  <a:lnTo>
                    <a:pt x="547497" y="424205"/>
                  </a:lnTo>
                  <a:lnTo>
                    <a:pt x="589749" y="439699"/>
                  </a:lnTo>
                  <a:lnTo>
                    <a:pt x="633818" y="451065"/>
                  </a:lnTo>
                  <a:lnTo>
                    <a:pt x="679462" y="458050"/>
                  </a:lnTo>
                  <a:lnTo>
                    <a:pt x="726452" y="460425"/>
                  </a:lnTo>
                  <a:lnTo>
                    <a:pt x="726452" y="453428"/>
                  </a:lnTo>
                  <a:close/>
                </a:path>
                <a:path w="727075" h="727075">
                  <a:moveTo>
                    <a:pt x="726452" y="415340"/>
                  </a:moveTo>
                  <a:lnTo>
                    <a:pt x="678129" y="412534"/>
                  </a:lnTo>
                  <a:lnTo>
                    <a:pt x="631418" y="404355"/>
                  </a:lnTo>
                  <a:lnTo>
                    <a:pt x="586638" y="391083"/>
                  </a:lnTo>
                  <a:lnTo>
                    <a:pt x="544093" y="373062"/>
                  </a:lnTo>
                  <a:lnTo>
                    <a:pt x="504113" y="350583"/>
                  </a:lnTo>
                  <a:lnTo>
                    <a:pt x="467017" y="323977"/>
                  </a:lnTo>
                  <a:lnTo>
                    <a:pt x="433095" y="293547"/>
                  </a:lnTo>
                  <a:lnTo>
                    <a:pt x="402678" y="259613"/>
                  </a:lnTo>
                  <a:lnTo>
                    <a:pt x="376085" y="222491"/>
                  </a:lnTo>
                  <a:lnTo>
                    <a:pt x="353606" y="182486"/>
                  </a:lnTo>
                  <a:lnTo>
                    <a:pt x="335584" y="139928"/>
                  </a:lnTo>
                  <a:lnTo>
                    <a:pt x="322326" y="95110"/>
                  </a:lnTo>
                  <a:lnTo>
                    <a:pt x="314134" y="48361"/>
                  </a:lnTo>
                  <a:lnTo>
                    <a:pt x="311340" y="0"/>
                  </a:lnTo>
                  <a:lnTo>
                    <a:pt x="304101" y="0"/>
                  </a:lnTo>
                  <a:lnTo>
                    <a:pt x="306946" y="49199"/>
                  </a:lnTo>
                  <a:lnTo>
                    <a:pt x="315277" y="96748"/>
                  </a:lnTo>
                  <a:lnTo>
                    <a:pt x="328777" y="142341"/>
                  </a:lnTo>
                  <a:lnTo>
                    <a:pt x="347116" y="185648"/>
                  </a:lnTo>
                  <a:lnTo>
                    <a:pt x="369989" y="226339"/>
                  </a:lnTo>
                  <a:lnTo>
                    <a:pt x="397052" y="264109"/>
                  </a:lnTo>
                  <a:lnTo>
                    <a:pt x="428002" y="298627"/>
                  </a:lnTo>
                  <a:lnTo>
                    <a:pt x="462508" y="329590"/>
                  </a:lnTo>
                  <a:lnTo>
                    <a:pt x="500265" y="356654"/>
                  </a:lnTo>
                  <a:lnTo>
                    <a:pt x="540943" y="379526"/>
                  </a:lnTo>
                  <a:lnTo>
                    <a:pt x="584212" y="397865"/>
                  </a:lnTo>
                  <a:lnTo>
                    <a:pt x="629767" y="411365"/>
                  </a:lnTo>
                  <a:lnTo>
                    <a:pt x="677291" y="419696"/>
                  </a:lnTo>
                  <a:lnTo>
                    <a:pt x="726452" y="422554"/>
                  </a:lnTo>
                  <a:lnTo>
                    <a:pt x="726452" y="415340"/>
                  </a:lnTo>
                  <a:close/>
                </a:path>
                <a:path w="727075" h="727075">
                  <a:moveTo>
                    <a:pt x="726452" y="377456"/>
                  </a:moveTo>
                  <a:lnTo>
                    <a:pt x="679246" y="374510"/>
                  </a:lnTo>
                  <a:lnTo>
                    <a:pt x="633755" y="365899"/>
                  </a:lnTo>
                  <a:lnTo>
                    <a:pt x="590346" y="351993"/>
                  </a:lnTo>
                  <a:lnTo>
                    <a:pt x="549363" y="333146"/>
                  </a:lnTo>
                  <a:lnTo>
                    <a:pt x="511187" y="309702"/>
                  </a:lnTo>
                  <a:lnTo>
                    <a:pt x="476148" y="282028"/>
                  </a:lnTo>
                  <a:lnTo>
                    <a:pt x="444627" y="250494"/>
                  </a:lnTo>
                  <a:lnTo>
                    <a:pt x="416966" y="215442"/>
                  </a:lnTo>
                  <a:lnTo>
                    <a:pt x="393534" y="177241"/>
                  </a:lnTo>
                  <a:lnTo>
                    <a:pt x="374688" y="136232"/>
                  </a:lnTo>
                  <a:lnTo>
                    <a:pt x="360781" y="92786"/>
                  </a:lnTo>
                  <a:lnTo>
                    <a:pt x="352171" y="47244"/>
                  </a:lnTo>
                  <a:lnTo>
                    <a:pt x="349224" y="0"/>
                  </a:lnTo>
                  <a:lnTo>
                    <a:pt x="342214" y="0"/>
                  </a:lnTo>
                  <a:lnTo>
                    <a:pt x="345224" y="48145"/>
                  </a:lnTo>
                  <a:lnTo>
                    <a:pt x="353987" y="94526"/>
                  </a:lnTo>
                  <a:lnTo>
                    <a:pt x="368147" y="138785"/>
                  </a:lnTo>
                  <a:lnTo>
                    <a:pt x="387337" y="180555"/>
                  </a:lnTo>
                  <a:lnTo>
                    <a:pt x="411200" y="219481"/>
                  </a:lnTo>
                  <a:lnTo>
                    <a:pt x="439369" y="255181"/>
                  </a:lnTo>
                  <a:lnTo>
                    <a:pt x="471474" y="287299"/>
                  </a:lnTo>
                  <a:lnTo>
                    <a:pt x="507149" y="315468"/>
                  </a:lnTo>
                  <a:lnTo>
                    <a:pt x="546049" y="339344"/>
                  </a:lnTo>
                  <a:lnTo>
                    <a:pt x="587781" y="358533"/>
                  </a:lnTo>
                  <a:lnTo>
                    <a:pt x="632015" y="372694"/>
                  </a:lnTo>
                  <a:lnTo>
                    <a:pt x="678357" y="381457"/>
                  </a:lnTo>
                  <a:lnTo>
                    <a:pt x="726452" y="384467"/>
                  </a:lnTo>
                  <a:lnTo>
                    <a:pt x="726452" y="377456"/>
                  </a:lnTo>
                  <a:close/>
                </a:path>
                <a:path w="727075" h="727075">
                  <a:moveTo>
                    <a:pt x="726452" y="339369"/>
                  </a:moveTo>
                  <a:lnTo>
                    <a:pt x="680554" y="336270"/>
                  </a:lnTo>
                  <a:lnTo>
                    <a:pt x="636485" y="327215"/>
                  </a:lnTo>
                  <a:lnTo>
                    <a:pt x="594677" y="312635"/>
                  </a:lnTo>
                  <a:lnTo>
                    <a:pt x="555523" y="292938"/>
                  </a:lnTo>
                  <a:lnTo>
                    <a:pt x="519442" y="268516"/>
                  </a:lnTo>
                  <a:lnTo>
                    <a:pt x="486854" y="239801"/>
                  </a:lnTo>
                  <a:lnTo>
                    <a:pt x="458139" y="207187"/>
                  </a:lnTo>
                  <a:lnTo>
                    <a:pt x="433730" y="171081"/>
                  </a:lnTo>
                  <a:lnTo>
                    <a:pt x="414032" y="131902"/>
                  </a:lnTo>
                  <a:lnTo>
                    <a:pt x="399453" y="90055"/>
                  </a:lnTo>
                  <a:lnTo>
                    <a:pt x="390410" y="45948"/>
                  </a:lnTo>
                  <a:lnTo>
                    <a:pt x="387311" y="0"/>
                  </a:lnTo>
                  <a:lnTo>
                    <a:pt x="380301" y="0"/>
                  </a:lnTo>
                  <a:lnTo>
                    <a:pt x="383476" y="46913"/>
                  </a:lnTo>
                  <a:lnTo>
                    <a:pt x="392696" y="91948"/>
                  </a:lnTo>
                  <a:lnTo>
                    <a:pt x="407568" y="134658"/>
                  </a:lnTo>
                  <a:lnTo>
                    <a:pt x="427672" y="174650"/>
                  </a:lnTo>
                  <a:lnTo>
                    <a:pt x="452577" y="211493"/>
                  </a:lnTo>
                  <a:lnTo>
                    <a:pt x="481863" y="244779"/>
                  </a:lnTo>
                  <a:lnTo>
                    <a:pt x="515137" y="274091"/>
                  </a:lnTo>
                  <a:lnTo>
                    <a:pt x="551954" y="298996"/>
                  </a:lnTo>
                  <a:lnTo>
                    <a:pt x="591921" y="319100"/>
                  </a:lnTo>
                  <a:lnTo>
                    <a:pt x="634606" y="333984"/>
                  </a:lnTo>
                  <a:lnTo>
                    <a:pt x="679589" y="343204"/>
                  </a:lnTo>
                  <a:lnTo>
                    <a:pt x="726452" y="346379"/>
                  </a:lnTo>
                  <a:lnTo>
                    <a:pt x="726452" y="339369"/>
                  </a:lnTo>
                  <a:close/>
                </a:path>
                <a:path w="727075" h="727075">
                  <a:moveTo>
                    <a:pt x="726452" y="301256"/>
                  </a:moveTo>
                  <a:lnTo>
                    <a:pt x="677697" y="297307"/>
                  </a:lnTo>
                  <a:lnTo>
                    <a:pt x="631418" y="285877"/>
                  </a:lnTo>
                  <a:lnTo>
                    <a:pt x="588251" y="267589"/>
                  </a:lnTo>
                  <a:lnTo>
                    <a:pt x="548805" y="243078"/>
                  </a:lnTo>
                  <a:lnTo>
                    <a:pt x="513702" y="212940"/>
                  </a:lnTo>
                  <a:lnTo>
                    <a:pt x="483590" y="177825"/>
                  </a:lnTo>
                  <a:lnTo>
                    <a:pt x="459079" y="138353"/>
                  </a:lnTo>
                  <a:lnTo>
                    <a:pt x="440791" y="95135"/>
                  </a:lnTo>
                  <a:lnTo>
                    <a:pt x="429374" y="48806"/>
                  </a:lnTo>
                  <a:lnTo>
                    <a:pt x="425424" y="0"/>
                  </a:lnTo>
                  <a:lnTo>
                    <a:pt x="418185" y="0"/>
                  </a:lnTo>
                  <a:lnTo>
                    <a:pt x="421538" y="45478"/>
                  </a:lnTo>
                  <a:lnTo>
                    <a:pt x="431279" y="88925"/>
                  </a:lnTo>
                  <a:lnTo>
                    <a:pt x="446925" y="129844"/>
                  </a:lnTo>
                  <a:lnTo>
                    <a:pt x="467995" y="167767"/>
                  </a:lnTo>
                  <a:lnTo>
                    <a:pt x="493991" y="202196"/>
                  </a:lnTo>
                  <a:lnTo>
                    <a:pt x="524433" y="232664"/>
                  </a:lnTo>
                  <a:lnTo>
                    <a:pt x="558850" y="258673"/>
                  </a:lnTo>
                  <a:lnTo>
                    <a:pt x="596747" y="279742"/>
                  </a:lnTo>
                  <a:lnTo>
                    <a:pt x="637628" y="295402"/>
                  </a:lnTo>
                  <a:lnTo>
                    <a:pt x="681024" y="305142"/>
                  </a:lnTo>
                  <a:lnTo>
                    <a:pt x="726452" y="308495"/>
                  </a:lnTo>
                  <a:lnTo>
                    <a:pt x="726452" y="301256"/>
                  </a:lnTo>
                  <a:close/>
                </a:path>
                <a:path w="727075" h="727075">
                  <a:moveTo>
                    <a:pt x="726452" y="263169"/>
                  </a:moveTo>
                  <a:lnTo>
                    <a:pt x="679259" y="258914"/>
                  </a:lnTo>
                  <a:lnTo>
                    <a:pt x="634822" y="246684"/>
                  </a:lnTo>
                  <a:lnTo>
                    <a:pt x="593864" y="227190"/>
                  </a:lnTo>
                  <a:lnTo>
                    <a:pt x="557161" y="201206"/>
                  </a:lnTo>
                  <a:lnTo>
                    <a:pt x="525449" y="169481"/>
                  </a:lnTo>
                  <a:lnTo>
                    <a:pt x="499465" y="132740"/>
                  </a:lnTo>
                  <a:lnTo>
                    <a:pt x="479983" y="91744"/>
                  </a:lnTo>
                  <a:lnTo>
                    <a:pt x="467753" y="47256"/>
                  </a:lnTo>
                  <a:lnTo>
                    <a:pt x="463499" y="0"/>
                  </a:lnTo>
                  <a:lnTo>
                    <a:pt x="456298" y="0"/>
                  </a:lnTo>
                  <a:lnTo>
                    <a:pt x="460654" y="48539"/>
                  </a:lnTo>
                  <a:lnTo>
                    <a:pt x="473240" y="94246"/>
                  </a:lnTo>
                  <a:lnTo>
                    <a:pt x="493255" y="136359"/>
                  </a:lnTo>
                  <a:lnTo>
                    <a:pt x="519938" y="174117"/>
                  </a:lnTo>
                  <a:lnTo>
                    <a:pt x="552526" y="206717"/>
                  </a:lnTo>
                  <a:lnTo>
                    <a:pt x="590245" y="233426"/>
                  </a:lnTo>
                  <a:lnTo>
                    <a:pt x="632320" y="253453"/>
                  </a:lnTo>
                  <a:lnTo>
                    <a:pt x="677976" y="266026"/>
                  </a:lnTo>
                  <a:lnTo>
                    <a:pt x="726452" y="270395"/>
                  </a:lnTo>
                  <a:lnTo>
                    <a:pt x="726452" y="263169"/>
                  </a:lnTo>
                  <a:close/>
                </a:path>
              </a:pathLst>
            </a:custGeom>
            <a:solidFill>
              <a:srgbClr val="FBDC0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endParaRPr>
            </a:p>
          </p:txBody>
        </p:sp>
        <p:pic>
          <p:nvPicPr>
            <p:cNvPr id="9" name="object 11">
              <a:extLst>
                <a:ext uri="{FF2B5EF4-FFF2-40B4-BE49-F238E27FC236}">
                  <a16:creationId xmlns:a16="http://schemas.microsoft.com/office/drawing/2014/main" id="{1FBFDAD1-86B2-4836-BD84-670BBEB51D8C}"/>
                </a:ext>
              </a:extLst>
            </p:cNvPr>
            <p:cNvPicPr/>
            <p:nvPr/>
          </p:nvPicPr>
          <p:blipFill>
            <a:blip r:embed="rId4" cstate="print"/>
            <a:stretch>
              <a:fillRect/>
            </a:stretch>
          </p:blipFill>
          <p:spPr>
            <a:xfrm>
              <a:off x="1283007" y="333756"/>
              <a:ext cx="232070" cy="232301"/>
            </a:xfrm>
            <a:prstGeom prst="rect">
              <a:avLst/>
            </a:prstGeom>
          </p:spPr>
        </p:pic>
      </p:grpSp>
      <p:sp>
        <p:nvSpPr>
          <p:cNvPr id="12" name="object 8">
            <a:extLst>
              <a:ext uri="{FF2B5EF4-FFF2-40B4-BE49-F238E27FC236}">
                <a16:creationId xmlns:a16="http://schemas.microsoft.com/office/drawing/2014/main" id="{7BA79803-8681-434C-9E96-C997AADBB33B}"/>
              </a:ext>
            </a:extLst>
          </p:cNvPr>
          <p:cNvSpPr txBox="1"/>
          <p:nvPr/>
        </p:nvSpPr>
        <p:spPr>
          <a:xfrm>
            <a:off x="1113372" y="370009"/>
            <a:ext cx="6854971" cy="367408"/>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lang="pt-BR" sz="2300" b="0" i="0" u="none" strike="noStrike" kern="1200" cap="none" spc="-5" normalizeH="0" baseline="0" noProof="0" dirty="0">
                <a:ln>
                  <a:noFill/>
                </a:ln>
                <a:solidFill>
                  <a:prstClr val="black"/>
                </a:solidFill>
                <a:effectLst/>
                <a:uLnTx/>
                <a:uFillTx/>
                <a:latin typeface="Segoe UI Black"/>
                <a:ea typeface="+mn-ea"/>
                <a:cs typeface="Segoe UI Black"/>
              </a:rPr>
              <a:t>CENTRO DE MEMÓRIA</a:t>
            </a:r>
          </a:p>
        </p:txBody>
      </p:sp>
      <p:sp>
        <p:nvSpPr>
          <p:cNvPr id="14" name="CaixaDeTexto 13">
            <a:extLst>
              <a:ext uri="{FF2B5EF4-FFF2-40B4-BE49-F238E27FC236}">
                <a16:creationId xmlns:a16="http://schemas.microsoft.com/office/drawing/2014/main" id="{567E4412-44E6-448E-9CA5-32AF42308566}"/>
              </a:ext>
            </a:extLst>
          </p:cNvPr>
          <p:cNvSpPr txBox="1"/>
          <p:nvPr/>
        </p:nvSpPr>
        <p:spPr>
          <a:xfrm>
            <a:off x="0" y="1606541"/>
            <a:ext cx="5927834" cy="1938992"/>
          </a:xfrm>
          <a:prstGeom prst="rect">
            <a:avLst/>
          </a:prstGeom>
          <a:noFill/>
        </p:spPr>
        <p:txBody>
          <a:bodyPr wrap="square">
            <a:spAutoFit/>
          </a:bodyPr>
          <a:lstStyle/>
          <a:p>
            <a:pPr marL="457200" marR="0" lvl="1" indent="0" algn="just" defTabSz="914400" rtl="0" eaLnBrk="1" fontAlgn="auto" latinLnBrk="0" hangingPunct="1">
              <a:lnSpc>
                <a:spcPct val="100000"/>
              </a:lnSpc>
              <a:spcBef>
                <a:spcPts val="0"/>
              </a:spcBef>
              <a:spcAft>
                <a:spcPts val="0"/>
              </a:spcAft>
              <a:buClr>
                <a:prstClr val="white"/>
              </a:buClr>
              <a:buSzPts val="1800"/>
              <a:buFontTx/>
              <a:buNone/>
              <a:tabLst/>
              <a:defRPr/>
            </a:pPr>
            <a:r>
              <a:rPr kumimoji="0" lang="pt-BR" sz="1200" b="1" i="0" u="none" strike="noStrike" kern="1200" cap="none" spc="0" normalizeH="0" baseline="0" noProof="0" dirty="0">
                <a:ln>
                  <a:noFill/>
                </a:ln>
                <a:solidFill>
                  <a:prstClr val="black"/>
                </a:solidFill>
                <a:effectLst/>
                <a:uLnTx/>
                <a:uFillTx/>
                <a:ea typeface="+mn-ea"/>
                <a:cs typeface="+mn-cs"/>
                <a:sym typeface="Arial"/>
              </a:rPr>
              <a:t>Em comemoração ao dia 18 de maio, </a:t>
            </a:r>
            <a:r>
              <a:rPr kumimoji="0" lang="pt-BR" sz="1200" b="1" i="0" u="none" strike="noStrike" kern="1200" cap="none" spc="0" normalizeH="0" baseline="0" noProof="0" dirty="0">
                <a:ln>
                  <a:noFill/>
                </a:ln>
                <a:solidFill>
                  <a:prstClr val="black"/>
                </a:solidFill>
                <a:effectLst/>
                <a:uLnTx/>
                <a:uFillTx/>
                <a:ea typeface="+mn-ea"/>
                <a:cs typeface="+mn-cs"/>
              </a:rPr>
              <a:t>D</a:t>
            </a:r>
            <a:r>
              <a:rPr kumimoji="0" lang="pt-BR" sz="1200" b="1" i="0" u="none" strike="noStrike" kern="1200" cap="none" spc="0" normalizeH="0" baseline="0" noProof="0" dirty="0">
                <a:ln>
                  <a:noFill/>
                </a:ln>
                <a:solidFill>
                  <a:prstClr val="black"/>
                </a:solidFill>
                <a:effectLst/>
                <a:uLnTx/>
                <a:uFillTx/>
                <a:ea typeface="+mn-ea"/>
                <a:cs typeface="+mn-cs"/>
                <a:sym typeface="Arial"/>
              </a:rPr>
              <a:t>ia nacional do Museu, o Instituto Brasileiro dos Museus (IBRAM) realiza anualmente a Semana Nacional dos Museus com uma programação em todo território brasileiro.</a:t>
            </a:r>
          </a:p>
          <a:p>
            <a:pPr marL="457200" marR="0" lvl="1" indent="0" algn="just" defTabSz="914400" rtl="0" eaLnBrk="1" fontAlgn="auto" latinLnBrk="0" hangingPunct="1">
              <a:lnSpc>
                <a:spcPct val="100000"/>
              </a:lnSpc>
              <a:spcBef>
                <a:spcPts val="0"/>
              </a:spcBef>
              <a:spcAft>
                <a:spcPts val="0"/>
              </a:spcAft>
              <a:buClr>
                <a:prstClr val="white"/>
              </a:buClr>
              <a:buSzPts val="1800"/>
              <a:buFontTx/>
              <a:buNone/>
              <a:tabLst/>
              <a:defRPr/>
            </a:pPr>
            <a:endParaRPr kumimoji="0" lang="pt-BR" sz="1200" b="1" i="0" u="none" strike="noStrike" kern="1200" cap="none" spc="0" normalizeH="0" baseline="0" noProof="0" dirty="0">
              <a:ln>
                <a:noFill/>
              </a:ln>
              <a:solidFill>
                <a:prstClr val="black"/>
              </a:solidFill>
              <a:effectLst/>
              <a:uLnTx/>
              <a:uFillTx/>
              <a:ea typeface="+mn-ea"/>
              <a:cs typeface="+mn-cs"/>
              <a:sym typeface="Arial"/>
            </a:endParaRPr>
          </a:p>
          <a:p>
            <a:pPr marL="457200" marR="0" lvl="1" indent="0" algn="just" defTabSz="914400" rtl="0" eaLnBrk="1" fontAlgn="auto" latinLnBrk="0" hangingPunct="1">
              <a:lnSpc>
                <a:spcPct val="100000"/>
              </a:lnSpc>
              <a:spcBef>
                <a:spcPts val="0"/>
              </a:spcBef>
              <a:spcAft>
                <a:spcPts val="0"/>
              </a:spcAft>
              <a:buClr>
                <a:prstClr val="white"/>
              </a:buClr>
              <a:buSzPts val="1800"/>
              <a:buFontTx/>
              <a:buNone/>
              <a:tabLst/>
              <a:defRPr/>
            </a:pPr>
            <a:r>
              <a:rPr kumimoji="0" lang="pt-BR" sz="1200" b="1" i="0" u="none" strike="noStrike" kern="1200" cap="none" spc="0" normalizeH="0" baseline="0" noProof="0" dirty="0">
                <a:ln>
                  <a:noFill/>
                </a:ln>
                <a:solidFill>
                  <a:prstClr val="black"/>
                </a:solidFill>
                <a:effectLst/>
                <a:uLnTx/>
                <a:uFillTx/>
                <a:ea typeface="+mn-ea"/>
                <a:cs typeface="+mn-cs"/>
                <a:sym typeface="Arial"/>
              </a:rPr>
              <a:t>Neste ano, o</a:t>
            </a:r>
            <a:r>
              <a:rPr kumimoji="0" lang="pt-BR" sz="1200" b="1" i="0" u="none" strike="noStrike" kern="1200" cap="none" spc="0" normalizeH="0" baseline="0" noProof="0" dirty="0">
                <a:ln>
                  <a:noFill/>
                </a:ln>
                <a:solidFill>
                  <a:prstClr val="black"/>
                </a:solidFill>
                <a:effectLst/>
                <a:uLnTx/>
                <a:uFillTx/>
                <a:ea typeface="+mn-ea"/>
                <a:cs typeface="+mn-cs"/>
              </a:rPr>
              <a:t> Centro de Memória fez parte deste evento com uma programação em parceria com o MAM-SP.</a:t>
            </a:r>
          </a:p>
          <a:p>
            <a:pPr marL="457200" marR="0" lvl="1" indent="0" algn="just" defTabSz="914400" rtl="0" eaLnBrk="1" fontAlgn="auto" latinLnBrk="0" hangingPunct="1">
              <a:lnSpc>
                <a:spcPct val="100000"/>
              </a:lnSpc>
              <a:spcBef>
                <a:spcPts val="0"/>
              </a:spcBef>
              <a:spcAft>
                <a:spcPts val="0"/>
              </a:spcAft>
              <a:buClr>
                <a:prstClr val="white"/>
              </a:buClr>
              <a:buSzPts val="1800"/>
              <a:buFontTx/>
              <a:buNone/>
              <a:tabLst/>
              <a:defRPr/>
            </a:pPr>
            <a:endParaRPr lang="pt-BR" sz="1200" b="1" dirty="0">
              <a:solidFill>
                <a:prstClr val="black"/>
              </a:solidFill>
              <a:sym typeface="Arial"/>
            </a:endParaRPr>
          </a:p>
          <a:p>
            <a:pPr marL="457200" marR="0" lvl="1" indent="0" defTabSz="914400" rtl="0" eaLnBrk="1" fontAlgn="auto" latinLnBrk="0" hangingPunct="1">
              <a:lnSpc>
                <a:spcPct val="100000"/>
              </a:lnSpc>
              <a:spcBef>
                <a:spcPts val="0"/>
              </a:spcBef>
              <a:spcAft>
                <a:spcPts val="0"/>
              </a:spcAft>
              <a:buClr>
                <a:prstClr val="white"/>
              </a:buClr>
              <a:buSzPts val="1800"/>
              <a:buFontTx/>
              <a:buNone/>
              <a:tabLst/>
              <a:defRPr/>
            </a:pPr>
            <a:r>
              <a:rPr kumimoji="0" lang="pt-BR" sz="1200" b="1" i="0" u="none" strike="noStrike" kern="1200" cap="none" spc="0" normalizeH="0" baseline="0" noProof="0" dirty="0">
                <a:ln>
                  <a:noFill/>
                </a:ln>
                <a:solidFill>
                  <a:prstClr val="black"/>
                </a:solidFill>
                <a:effectLst/>
                <a:uLnTx/>
                <a:uFillTx/>
                <a:ea typeface="+mn-ea"/>
                <a:cs typeface="+mn-cs"/>
                <a:sym typeface="Arial"/>
              </a:rPr>
              <a:t>Este </a:t>
            </a:r>
            <a:r>
              <a:rPr kumimoji="0" lang="pt-BR" sz="1200" b="1" i="0" u="none" strike="noStrike" kern="1200" cap="none" spc="0" normalizeH="0" baseline="0" noProof="0" dirty="0">
                <a:ln>
                  <a:noFill/>
                </a:ln>
                <a:solidFill>
                  <a:prstClr val="black"/>
                </a:solidFill>
                <a:effectLst/>
                <a:uLnTx/>
                <a:uFillTx/>
                <a:ea typeface="+mn-ea"/>
                <a:cs typeface="+mn-cs"/>
              </a:rPr>
              <a:t>evento vai de encontro com as demais atividades da equipe em dar visibilidade para o trabalho museológico desenvolvido pela Fundação Dorina e a inserção do Centro de Memória em novos circuitos culturais, em nível nacional</a:t>
            </a:r>
            <a:endParaRPr kumimoji="0" lang="pt-BR" sz="1200" b="1" i="0" u="none" strike="noStrike" kern="1200" cap="none" spc="0" normalizeH="0" baseline="0" noProof="0" dirty="0">
              <a:ln>
                <a:noFill/>
              </a:ln>
              <a:solidFill>
                <a:prstClr val="black"/>
              </a:solidFill>
              <a:effectLst/>
              <a:uLnTx/>
              <a:uFillTx/>
              <a:ea typeface="Calibri"/>
              <a:cs typeface="Calibri"/>
              <a:sym typeface="Calibri"/>
            </a:endParaRPr>
          </a:p>
        </p:txBody>
      </p:sp>
      <p:sp>
        <p:nvSpPr>
          <p:cNvPr id="15" name="TextBox 22">
            <a:extLst>
              <a:ext uri="{FF2B5EF4-FFF2-40B4-BE49-F238E27FC236}">
                <a16:creationId xmlns:a16="http://schemas.microsoft.com/office/drawing/2014/main" id="{70A3ECF1-8ACF-4026-868C-B4FABEA385C8}"/>
              </a:ext>
            </a:extLst>
          </p:cNvPr>
          <p:cNvSpPr txBox="1"/>
          <p:nvPr/>
        </p:nvSpPr>
        <p:spPr>
          <a:xfrm>
            <a:off x="352882" y="3919138"/>
            <a:ext cx="4347343" cy="307777"/>
          </a:xfrm>
          <a:prstGeom prst="rect">
            <a:avLst/>
          </a:prstGeom>
          <a:solidFill>
            <a:schemeClr val="bg1"/>
          </a:solidFill>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b="1" i="0" u="none" strike="noStrike" kern="1200" cap="none" spc="0" normalizeH="0" baseline="0" noProof="0" dirty="0">
                <a:ln>
                  <a:noFill/>
                </a:ln>
                <a:effectLst/>
                <a:uLnTx/>
                <a:uFillTx/>
                <a:latin typeface="Segoe UI Black" panose="020B0A02040204020203" pitchFamily="34" charset="0"/>
                <a:ea typeface="Segoe UI Black" panose="020B0A02040204020203" pitchFamily="34" charset="0"/>
                <a:cs typeface="Open Sans Extra Bold"/>
                <a:sym typeface="Open Sans Extra Bold"/>
              </a:rPr>
              <a:t>ACESSIBILIDADE</a:t>
            </a:r>
            <a:r>
              <a:rPr kumimoji="0" lang="en-US" sz="2000" b="1" i="0" u="none" strike="noStrike" kern="1200" cap="none" spc="0" normalizeH="0" baseline="0" noProof="0" dirty="0">
                <a:ln>
                  <a:noFill/>
                </a:ln>
                <a:effectLst/>
                <a:uLnTx/>
                <a:uFillTx/>
                <a:latin typeface="Segoe UI Black" panose="020B0A02040204020203" pitchFamily="34" charset="0"/>
                <a:ea typeface="Segoe UI Black" panose="020B0A02040204020203" pitchFamily="34" charset="0"/>
                <a:cs typeface="Open Sans Extra Bold"/>
                <a:sym typeface="Open Sans Extra Bold"/>
              </a:rPr>
              <a:t> E COMUNIDADE</a:t>
            </a:r>
          </a:p>
        </p:txBody>
      </p:sp>
      <p:pic>
        <p:nvPicPr>
          <p:cNvPr id="16" name="Imagem 15">
            <a:extLst>
              <a:ext uri="{FF2B5EF4-FFF2-40B4-BE49-F238E27FC236}">
                <a16:creationId xmlns:a16="http://schemas.microsoft.com/office/drawing/2014/main" id="{C479580B-437D-4FEF-95A5-8535FD6C5C62}"/>
              </a:ext>
            </a:extLst>
          </p:cNvPr>
          <p:cNvPicPr>
            <a:picLocks noChangeAspect="1"/>
          </p:cNvPicPr>
          <p:nvPr/>
        </p:nvPicPr>
        <p:blipFill rotWithShape="1">
          <a:blip r:embed="rId5">
            <a:extLst>
              <a:ext uri="{28A0092B-C50C-407E-A947-70E740481C1C}">
                <a14:useLocalDpi xmlns:a14="http://schemas.microsoft.com/office/drawing/2010/main" val="0"/>
              </a:ext>
            </a:extLst>
          </a:blip>
          <a:srcRect l="-443" t="4323" r="540" b="10965"/>
          <a:stretch/>
        </p:blipFill>
        <p:spPr>
          <a:xfrm>
            <a:off x="867607" y="4308131"/>
            <a:ext cx="3317891" cy="1875591"/>
          </a:xfrm>
          <a:prstGeom prst="rect">
            <a:avLst/>
          </a:prstGeom>
        </p:spPr>
      </p:pic>
      <p:sp>
        <p:nvSpPr>
          <p:cNvPr id="17" name="CaixaDeTexto 16">
            <a:extLst>
              <a:ext uri="{FF2B5EF4-FFF2-40B4-BE49-F238E27FC236}">
                <a16:creationId xmlns:a16="http://schemas.microsoft.com/office/drawing/2014/main" id="{5D6507B3-34C4-4300-AC98-9E81EA36A8FC}"/>
              </a:ext>
            </a:extLst>
          </p:cNvPr>
          <p:cNvSpPr txBox="1"/>
          <p:nvPr/>
        </p:nvSpPr>
        <p:spPr>
          <a:xfrm>
            <a:off x="852963" y="6204630"/>
            <a:ext cx="3332535" cy="553998"/>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effectLst/>
                <a:uLnTx/>
                <a:uFillTx/>
                <a:latin typeface="Calibri" panose="020F0502020204030204"/>
                <a:ea typeface="+mn-ea"/>
                <a:cs typeface="+mn-cs"/>
              </a:rPr>
              <a:t>Descrição de Imagem: </a:t>
            </a:r>
            <a:r>
              <a:rPr kumimoji="0" lang="pt-BR" sz="1000" b="0" i="0" u="none" strike="noStrike" kern="1200" cap="none" spc="0" normalizeH="0" baseline="0" noProof="0" dirty="0">
                <a:ln>
                  <a:noFill/>
                </a:ln>
                <a:effectLst/>
                <a:uLnTx/>
                <a:uFillTx/>
                <a:latin typeface="Calibri" panose="020F0502020204030204"/>
                <a:ea typeface="+mn-ea"/>
                <a:cs typeface="+mn-cs"/>
              </a:rPr>
              <a:t>A imagem mostra quatro mãos explorando uma obra tátil em alto-relevo sobre uma mesa de madeira</a:t>
            </a:r>
          </a:p>
        </p:txBody>
      </p:sp>
      <p:sp>
        <p:nvSpPr>
          <p:cNvPr id="18" name="TextBox 21">
            <a:extLst>
              <a:ext uri="{FF2B5EF4-FFF2-40B4-BE49-F238E27FC236}">
                <a16:creationId xmlns:a16="http://schemas.microsoft.com/office/drawing/2014/main" id="{13479AF5-1572-4002-9FD1-8EB777EF5976}"/>
              </a:ext>
            </a:extLst>
          </p:cNvPr>
          <p:cNvSpPr txBox="1"/>
          <p:nvPr/>
        </p:nvSpPr>
        <p:spPr>
          <a:xfrm>
            <a:off x="4775896" y="4570586"/>
            <a:ext cx="3672720" cy="430887"/>
          </a:xfrm>
          <a:prstGeom prst="rect">
            <a:avLst/>
          </a:prstGeom>
          <a:solidFill>
            <a:schemeClr val="bg1"/>
          </a:solidFill>
          <a:ln>
            <a:noFill/>
          </a:ln>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a:ln>
                  <a:noFill/>
                </a:ln>
                <a:solidFill>
                  <a:prstClr val="black"/>
                </a:solidFill>
                <a:effectLst/>
                <a:uLnTx/>
                <a:uFillTx/>
                <a:ea typeface="Segoe UI Black" panose="020B0A02040204020203" pitchFamily="34" charset="0"/>
                <a:cs typeface="Glacial Indifference"/>
                <a:sym typeface="Glacial Indifference"/>
              </a:rPr>
              <a:t>Ação coletiva entre educativos MAM e Centro de Memória Dorina Nowill</a:t>
            </a:r>
          </a:p>
        </p:txBody>
      </p:sp>
      <p:sp>
        <p:nvSpPr>
          <p:cNvPr id="19" name="CaixaDeTexto 18">
            <a:extLst>
              <a:ext uri="{FF2B5EF4-FFF2-40B4-BE49-F238E27FC236}">
                <a16:creationId xmlns:a16="http://schemas.microsoft.com/office/drawing/2014/main" id="{0329703F-923D-4853-9603-09C899A2ADD8}"/>
              </a:ext>
            </a:extLst>
          </p:cNvPr>
          <p:cNvSpPr txBox="1"/>
          <p:nvPr/>
        </p:nvSpPr>
        <p:spPr>
          <a:xfrm>
            <a:off x="4521550" y="5002887"/>
            <a:ext cx="4181412" cy="1200329"/>
          </a:xfrm>
          <a:prstGeom prst="rect">
            <a:avLst/>
          </a:prstGeom>
          <a:solidFill>
            <a:schemeClr val="bg1"/>
          </a:solid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200" b="1" i="0" u="none" strike="noStrike" kern="1200" cap="none" spc="0" normalizeH="0" baseline="0" noProof="0" dirty="0">
                <a:ln>
                  <a:noFill/>
                </a:ln>
                <a:effectLst/>
                <a:uLnTx/>
                <a:uFillTx/>
                <a:latin typeface="Calibri" panose="020F0502020204030204"/>
                <a:ea typeface="+mn-ea"/>
                <a:cs typeface="+mn-cs"/>
              </a:rPr>
              <a:t>Durante três dias de nossa programação, oito obras táteis utilizadas pelo Educativo do MAM foram expostas e contaram com toda a equipe do Centro de Memória fazendo a mediação cultural com os colaboradores, clientes e seus familiares promovendo uma discussão sobre acessibilidade em espaços museológicos.</a:t>
            </a:r>
          </a:p>
        </p:txBody>
      </p:sp>
      <p:sp>
        <p:nvSpPr>
          <p:cNvPr id="20" name="TextBox 22">
            <a:extLst>
              <a:ext uri="{FF2B5EF4-FFF2-40B4-BE49-F238E27FC236}">
                <a16:creationId xmlns:a16="http://schemas.microsoft.com/office/drawing/2014/main" id="{CF831CA7-795C-42A1-A8D3-A399147CFE25}"/>
              </a:ext>
            </a:extLst>
          </p:cNvPr>
          <p:cNvSpPr txBox="1"/>
          <p:nvPr/>
        </p:nvSpPr>
        <p:spPr>
          <a:xfrm>
            <a:off x="898049" y="1290401"/>
            <a:ext cx="4347343" cy="307777"/>
          </a:xfrm>
          <a:prstGeom prst="rect">
            <a:avLst/>
          </a:prstGeom>
          <a:solidFill>
            <a:schemeClr val="bg1"/>
          </a:solidFill>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2000" b="1" dirty="0">
                <a:latin typeface="Segoe UI Black" panose="020B0A02040204020203" pitchFamily="34" charset="0"/>
                <a:ea typeface="Segoe UI Black" panose="020B0A02040204020203" pitchFamily="34" charset="0"/>
                <a:cs typeface="Open Sans Extra Bold"/>
                <a:sym typeface="Open Sans Extra Bold"/>
              </a:rPr>
              <a:t>SEMANA NACIONAL DOS MUSEUS</a:t>
            </a:r>
            <a:endParaRPr kumimoji="0" lang="en-US" sz="2000" b="1" i="0" u="none" strike="noStrike" kern="1200" cap="none" spc="0" normalizeH="0" baseline="0" noProof="0" dirty="0">
              <a:ln>
                <a:noFill/>
              </a:ln>
              <a:effectLst/>
              <a:uLnTx/>
              <a:uFillTx/>
              <a:latin typeface="Segoe UI Black" panose="020B0A02040204020203" pitchFamily="34" charset="0"/>
              <a:ea typeface="Segoe UI Black" panose="020B0A02040204020203" pitchFamily="34" charset="0"/>
              <a:cs typeface="Open Sans Extra Bold"/>
              <a:sym typeface="Open Sans Extra Bold"/>
            </a:endParaRPr>
          </a:p>
        </p:txBody>
      </p:sp>
      <p:grpSp>
        <p:nvGrpSpPr>
          <p:cNvPr id="23" name="Agrupar 22">
            <a:extLst>
              <a:ext uri="{FF2B5EF4-FFF2-40B4-BE49-F238E27FC236}">
                <a16:creationId xmlns:a16="http://schemas.microsoft.com/office/drawing/2014/main" id="{04BA9D01-CBF4-4679-A342-7F0F410C32BC}"/>
              </a:ext>
            </a:extLst>
          </p:cNvPr>
          <p:cNvGrpSpPr/>
          <p:nvPr/>
        </p:nvGrpSpPr>
        <p:grpSpPr>
          <a:xfrm>
            <a:off x="9217606" y="4786029"/>
            <a:ext cx="2974394" cy="1711923"/>
            <a:chOff x="955773" y="4681713"/>
            <a:chExt cx="2974394" cy="1711923"/>
          </a:xfrm>
        </p:grpSpPr>
        <p:sp>
          <p:nvSpPr>
            <p:cNvPr id="24" name="TextBox 19">
              <a:extLst>
                <a:ext uri="{FF2B5EF4-FFF2-40B4-BE49-F238E27FC236}">
                  <a16:creationId xmlns:a16="http://schemas.microsoft.com/office/drawing/2014/main" id="{C73534B0-A7AE-438C-9FBF-20217D7237BA}"/>
                </a:ext>
              </a:extLst>
            </p:cNvPr>
            <p:cNvSpPr txBox="1"/>
            <p:nvPr/>
          </p:nvSpPr>
          <p:spPr>
            <a:xfrm>
              <a:off x="955773" y="4681713"/>
              <a:ext cx="533340" cy="492443"/>
            </a:xfrm>
            <a:prstGeom prst="rect">
              <a:avLst/>
            </a:prstGeom>
            <a:solidFill>
              <a:srgbClr val="FBDC04"/>
            </a:solidFill>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Segoe UI Black" panose="020B0A02040204020203" pitchFamily="34" charset="0"/>
                  <a:ea typeface="Segoe UI Black" panose="020B0A02040204020203" pitchFamily="34" charset="0"/>
                  <a:cs typeface="Open Sans Extra Bold"/>
                  <a:sym typeface="Open Sans Extra Bold"/>
                </a:rPr>
                <a:t>3</a:t>
              </a:r>
            </a:p>
          </p:txBody>
        </p:sp>
        <p:sp>
          <p:nvSpPr>
            <p:cNvPr id="25" name="TextBox 20">
              <a:extLst>
                <a:ext uri="{FF2B5EF4-FFF2-40B4-BE49-F238E27FC236}">
                  <a16:creationId xmlns:a16="http://schemas.microsoft.com/office/drawing/2014/main" id="{D87AE7E8-4A74-40FC-8DF4-2A2D7717BE5F}"/>
                </a:ext>
              </a:extLst>
            </p:cNvPr>
            <p:cNvSpPr txBox="1"/>
            <p:nvPr/>
          </p:nvSpPr>
          <p:spPr>
            <a:xfrm>
              <a:off x="1489113" y="4895216"/>
              <a:ext cx="2441054" cy="307777"/>
            </a:xfrm>
            <a:prstGeom prst="rect">
              <a:avLst/>
            </a:prstGeom>
            <a:solidFill>
              <a:schemeClr val="tx1"/>
            </a:solidFill>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Segoe UI Black" panose="020B0A02040204020203" pitchFamily="34" charset="0"/>
                  <a:ea typeface="Segoe UI Black" panose="020B0A02040204020203" pitchFamily="34" charset="0"/>
                  <a:cs typeface="Open Sans Extra Bold"/>
                  <a:sym typeface="Open Sans Extra Bold"/>
                </a:rPr>
                <a:t>Dias de </a:t>
              </a:r>
              <a:r>
                <a:rPr kumimoji="0" lang="pt-BR" sz="2000" b="0" i="0" u="none" strike="noStrike" kern="1200" cap="none" spc="0" normalizeH="0" baseline="0" noProof="0" dirty="0">
                  <a:ln>
                    <a:noFill/>
                  </a:ln>
                  <a:solidFill>
                    <a:srgbClr val="FFFFFF"/>
                  </a:solidFill>
                  <a:effectLst/>
                  <a:uLnTx/>
                  <a:uFillTx/>
                  <a:latin typeface="Segoe UI Black" panose="020B0A02040204020203" pitchFamily="34" charset="0"/>
                  <a:ea typeface="Segoe UI Black" panose="020B0A02040204020203" pitchFamily="34" charset="0"/>
                  <a:cs typeface="Open Sans Extra Bold"/>
                  <a:sym typeface="Open Sans Extra Bold"/>
                </a:rPr>
                <a:t>atividade</a:t>
              </a:r>
            </a:p>
          </p:txBody>
        </p:sp>
        <p:sp>
          <p:nvSpPr>
            <p:cNvPr id="26" name="TextBox 20">
              <a:extLst>
                <a:ext uri="{FF2B5EF4-FFF2-40B4-BE49-F238E27FC236}">
                  <a16:creationId xmlns:a16="http://schemas.microsoft.com/office/drawing/2014/main" id="{E12D551A-22DF-4F81-902D-2D0ABA79749E}"/>
                </a:ext>
              </a:extLst>
            </p:cNvPr>
            <p:cNvSpPr txBox="1"/>
            <p:nvPr/>
          </p:nvSpPr>
          <p:spPr>
            <a:xfrm>
              <a:off x="1546876" y="5473393"/>
              <a:ext cx="2383291" cy="310503"/>
            </a:xfrm>
            <a:prstGeom prst="rect">
              <a:avLst/>
            </a:prstGeom>
            <a:solidFill>
              <a:schemeClr val="tx1"/>
            </a:solidFill>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pt-BR" sz="2000" b="0" i="0" u="none" strike="noStrike" kern="1200" cap="none" spc="0" normalizeH="0" baseline="0" noProof="0" dirty="0">
                  <a:ln>
                    <a:noFill/>
                  </a:ln>
                  <a:solidFill>
                    <a:srgbClr val="FFFFFF"/>
                  </a:solidFill>
                  <a:effectLst/>
                  <a:uLnTx/>
                  <a:uFillTx/>
                  <a:latin typeface="Segoe UI Black" panose="020B0A02040204020203" pitchFamily="34" charset="0"/>
                  <a:ea typeface="Segoe UI Black" panose="020B0A02040204020203" pitchFamily="34" charset="0"/>
                  <a:cs typeface="Open Sans Extra Bold"/>
                  <a:sym typeface="Open Sans Extra Bold"/>
                </a:rPr>
                <a:t>Obras</a:t>
              </a:r>
              <a:r>
                <a:rPr kumimoji="0" lang="en-US" sz="2000" b="0" i="0" u="none" strike="noStrike" kern="1200" cap="none" spc="0" normalizeH="0" baseline="0" noProof="0" dirty="0">
                  <a:ln>
                    <a:noFill/>
                  </a:ln>
                  <a:solidFill>
                    <a:srgbClr val="FFFFFF"/>
                  </a:solidFill>
                  <a:effectLst/>
                  <a:uLnTx/>
                  <a:uFillTx/>
                  <a:latin typeface="Segoe UI Black" panose="020B0A02040204020203" pitchFamily="34" charset="0"/>
                  <a:ea typeface="Segoe UI Black" panose="020B0A02040204020203" pitchFamily="34" charset="0"/>
                  <a:cs typeface="Open Sans Extra Bold"/>
                  <a:sym typeface="Open Sans Extra Bold"/>
                </a:rPr>
                <a:t> </a:t>
              </a:r>
              <a:r>
                <a:rPr kumimoji="0" lang="pt-BR" sz="2000" b="0" i="0" u="none" strike="noStrike" kern="1200" cap="none" spc="0" normalizeH="0" baseline="0" noProof="0" dirty="0">
                  <a:ln>
                    <a:noFill/>
                  </a:ln>
                  <a:solidFill>
                    <a:srgbClr val="FFFFFF"/>
                  </a:solidFill>
                  <a:effectLst/>
                  <a:uLnTx/>
                  <a:uFillTx/>
                  <a:latin typeface="Segoe UI Black" panose="020B0A02040204020203" pitchFamily="34" charset="0"/>
                  <a:ea typeface="Segoe UI Black" panose="020B0A02040204020203" pitchFamily="34" charset="0"/>
                  <a:cs typeface="Open Sans Extra Bold"/>
                  <a:sym typeface="Open Sans Extra Bold"/>
                </a:rPr>
                <a:t>Expostas</a:t>
              </a:r>
            </a:p>
          </p:txBody>
        </p:sp>
        <p:sp>
          <p:nvSpPr>
            <p:cNvPr id="27" name="TextBox 19">
              <a:extLst>
                <a:ext uri="{FF2B5EF4-FFF2-40B4-BE49-F238E27FC236}">
                  <a16:creationId xmlns:a16="http://schemas.microsoft.com/office/drawing/2014/main" id="{70F97EA1-5279-4498-81FC-591536728315}"/>
                </a:ext>
              </a:extLst>
            </p:cNvPr>
            <p:cNvSpPr txBox="1"/>
            <p:nvPr/>
          </p:nvSpPr>
          <p:spPr>
            <a:xfrm>
              <a:off x="955774" y="5291453"/>
              <a:ext cx="533339" cy="492443"/>
            </a:xfrm>
            <a:prstGeom prst="rect">
              <a:avLst/>
            </a:prstGeom>
            <a:solidFill>
              <a:srgbClr val="FBDC04"/>
            </a:solidFill>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Segoe UI Black" panose="020B0A02040204020203" pitchFamily="34" charset="0"/>
                  <a:ea typeface="Segoe UI Black" panose="020B0A02040204020203" pitchFamily="34" charset="0"/>
                  <a:cs typeface="Open Sans Extra Bold"/>
                  <a:sym typeface="Open Sans Extra Bold"/>
                </a:rPr>
                <a:t>8</a:t>
              </a:r>
            </a:p>
          </p:txBody>
        </p:sp>
        <p:sp>
          <p:nvSpPr>
            <p:cNvPr id="28" name="TextBox 20">
              <a:extLst>
                <a:ext uri="{FF2B5EF4-FFF2-40B4-BE49-F238E27FC236}">
                  <a16:creationId xmlns:a16="http://schemas.microsoft.com/office/drawing/2014/main" id="{692D0F6B-12AD-478D-8EB8-8FB1A61569CE}"/>
                </a:ext>
              </a:extLst>
            </p:cNvPr>
            <p:cNvSpPr txBox="1"/>
            <p:nvPr/>
          </p:nvSpPr>
          <p:spPr>
            <a:xfrm>
              <a:off x="1546876" y="6078776"/>
              <a:ext cx="2383291" cy="307777"/>
            </a:xfrm>
            <a:prstGeom prst="rect">
              <a:avLst/>
            </a:prstGeom>
            <a:solidFill>
              <a:schemeClr val="tx1"/>
            </a:solidFill>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pt-BR" sz="2000" b="0" i="0" u="none" strike="noStrike" kern="1200" cap="none" spc="0" normalizeH="0" baseline="0" noProof="0" dirty="0">
                  <a:ln>
                    <a:noFill/>
                  </a:ln>
                  <a:solidFill>
                    <a:srgbClr val="FFFFFF"/>
                  </a:solidFill>
                  <a:effectLst/>
                  <a:uLnTx/>
                  <a:uFillTx/>
                  <a:latin typeface="Segoe UI Black" panose="020B0A02040204020203" pitchFamily="34" charset="0"/>
                  <a:ea typeface="Segoe UI Black" panose="020B0A02040204020203" pitchFamily="34" charset="0"/>
                  <a:cs typeface="Open Sans Extra Bold"/>
                  <a:sym typeface="Open Sans Extra Bold"/>
                </a:rPr>
                <a:t>Visitantes</a:t>
              </a:r>
            </a:p>
          </p:txBody>
        </p:sp>
        <p:sp>
          <p:nvSpPr>
            <p:cNvPr id="29" name="TextBox 19">
              <a:extLst>
                <a:ext uri="{FF2B5EF4-FFF2-40B4-BE49-F238E27FC236}">
                  <a16:creationId xmlns:a16="http://schemas.microsoft.com/office/drawing/2014/main" id="{0A39CE6D-86FD-4055-8000-1C97B907D5C8}"/>
                </a:ext>
              </a:extLst>
            </p:cNvPr>
            <p:cNvSpPr txBox="1"/>
            <p:nvPr/>
          </p:nvSpPr>
          <p:spPr>
            <a:xfrm>
              <a:off x="955775" y="5901193"/>
              <a:ext cx="533339" cy="492443"/>
            </a:xfrm>
            <a:prstGeom prst="rect">
              <a:avLst/>
            </a:prstGeom>
            <a:solidFill>
              <a:srgbClr val="FBDC04"/>
            </a:solidFill>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Segoe UI Black" panose="020B0A02040204020203" pitchFamily="34" charset="0"/>
                  <a:ea typeface="Segoe UI Black" panose="020B0A02040204020203" pitchFamily="34" charset="0"/>
                  <a:cs typeface="Open Sans Extra Bold"/>
                  <a:sym typeface="Open Sans Extra Bold"/>
                </a:rPr>
                <a:t>97</a:t>
              </a:r>
            </a:p>
          </p:txBody>
        </p:sp>
      </p:grpSp>
    </p:spTree>
    <p:extLst>
      <p:ext uri="{BB962C8B-B14F-4D97-AF65-F5344CB8AC3E}">
        <p14:creationId xmlns:p14="http://schemas.microsoft.com/office/powerpoint/2010/main" val="183737766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731"/>
        <p:cNvGrpSpPr/>
        <p:nvPr/>
      </p:nvGrpSpPr>
      <p:grpSpPr>
        <a:xfrm>
          <a:off x="0" y="0"/>
          <a:ext cx="0" cy="0"/>
          <a:chOff x="0" y="0"/>
          <a:chExt cx="0" cy="0"/>
        </a:xfrm>
      </p:grpSpPr>
      <p:sp>
        <p:nvSpPr>
          <p:cNvPr id="737" name="Google Shape;737;p19"/>
          <p:cNvSpPr txBox="1"/>
          <p:nvPr/>
        </p:nvSpPr>
        <p:spPr>
          <a:xfrm>
            <a:off x="714081" y="1835494"/>
            <a:ext cx="6410619" cy="334056"/>
          </a:xfrm>
          <a:prstGeom prst="rect">
            <a:avLst/>
          </a:prstGeom>
          <a:noFill/>
          <a:ln>
            <a:noFill/>
          </a:ln>
        </p:spPr>
        <p:txBody>
          <a:bodyPr spcFirstLastPara="1" wrap="square" lIns="0" tIns="13325" rIns="0" bIns="0" anchor="t" anchorCtr="0">
            <a:spAutoFit/>
          </a:bodyPr>
          <a:lstStyle/>
          <a:p>
            <a:pPr marL="12700" marR="0" lvl="0" indent="0" algn="l" defTabSz="914400" rtl="0" eaLnBrk="1" fontAlgn="auto" latinLnBrk="0" hangingPunct="1">
              <a:lnSpc>
                <a:spcPct val="100000"/>
              </a:lnSpc>
              <a:spcBef>
                <a:spcPts val="105"/>
              </a:spcBef>
              <a:spcAft>
                <a:spcPts val="0"/>
              </a:spcAft>
              <a:buClr>
                <a:srgbClr val="000000"/>
              </a:buClr>
              <a:buSzPts val="2800"/>
              <a:buFont typeface="Quattrocento Sans"/>
              <a:buNone/>
              <a:tabLst/>
              <a:defRPr/>
            </a:pPr>
            <a:r>
              <a:rPr kumimoji="0" lang="pt-BR" sz="2000" b="0" i="0" u="none" strike="noStrike" kern="1200" cap="none" spc="0" normalizeH="0" baseline="0" noProof="0" dirty="0">
                <a:ln>
                  <a:noFill/>
                </a:ln>
                <a:solidFill>
                  <a:srgbClr val="000000"/>
                </a:solidFill>
                <a:effectLst/>
                <a:uLnTx/>
                <a:uFillTx/>
                <a:latin typeface="Segoe UI Black" panose="020B0A02040204020203" pitchFamily="34" charset="0"/>
                <a:ea typeface="Segoe UI Black" panose="020B0A02040204020203" pitchFamily="34" charset="0"/>
                <a:cs typeface="Quattrocento Sans"/>
                <a:sym typeface="Quattrocento Sans"/>
              </a:rPr>
              <a:t>Acervo (PROAC)</a:t>
            </a:r>
            <a:endParaRPr kumimoji="0" sz="2000" b="0" i="0" u="none" strike="noStrike" kern="1200" cap="none" spc="0" normalizeH="0" baseline="0" noProof="0" dirty="0">
              <a:ln>
                <a:noFill/>
              </a:ln>
              <a:solidFill>
                <a:srgbClr val="000000"/>
              </a:solidFill>
              <a:effectLst/>
              <a:uLnTx/>
              <a:uFillTx/>
              <a:latin typeface="Segoe UI Black" panose="020B0A02040204020203" pitchFamily="34" charset="0"/>
              <a:ea typeface="Segoe UI Black" panose="020B0A02040204020203" pitchFamily="34" charset="0"/>
              <a:cs typeface="Quattrocento Sans"/>
              <a:sym typeface="Quattrocento Sans"/>
            </a:endParaRPr>
          </a:p>
        </p:txBody>
      </p:sp>
      <p:sp>
        <p:nvSpPr>
          <p:cNvPr id="5" name="Retângulo 4"/>
          <p:cNvSpPr/>
          <p:nvPr/>
        </p:nvSpPr>
        <p:spPr>
          <a:xfrm>
            <a:off x="612433" y="2169550"/>
            <a:ext cx="6719207" cy="4031873"/>
          </a:xfrm>
          <a:prstGeom prst="rect">
            <a:avLst/>
          </a:prstGeom>
          <a:solidFill>
            <a:schemeClr val="bg1"/>
          </a:solid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prstClr val="black"/>
                </a:solidFill>
                <a:effectLst/>
                <a:uLnTx/>
                <a:uFillTx/>
                <a:latin typeface="Calibri" panose="020F0502020204030204"/>
                <a:ea typeface="+mn-ea"/>
                <a:cs typeface="+mn-cs"/>
              </a:rPr>
              <a:t>Em maio, no campo da preservação e catalogação do acervo, continuamos nossas práticas aumentando o material identificado. Neste mês, destaca-se ainda o avanço no tratamento dos materiais tridimensionais e a intensificação das inserções no banco de dados.</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pt-BR" sz="16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prstClr val="black"/>
                </a:solidFill>
                <a:effectLst/>
                <a:uLnTx/>
                <a:uFillTx/>
                <a:latin typeface="Calibri" panose="020F0502020204030204"/>
                <a:ea typeface="+mn-ea"/>
                <a:cs typeface="+mn-cs"/>
              </a:rPr>
              <a:t>No período, foram higienizadas e digitalizadas fotografias solicitadas pela área de Comunicação, em função das ações comemorativas pelos 79 anos da Fundação. No acervo textual, destacam-se a reimpressão autorizada do artigo “WCWB: Uma Abordagem Universal à Cegueira”, publicado pela American Foundation for the Blind, e um memorando resultante de seminário em Viena (1982), com diretrizes para a representação midiática de pessoas com deficiência.</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pt-BR" sz="16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prstClr val="black"/>
                </a:solidFill>
                <a:effectLst/>
                <a:uLnTx/>
                <a:uFillTx/>
                <a:latin typeface="Calibri" panose="020F0502020204030204"/>
                <a:ea typeface="+mn-ea"/>
                <a:cs typeface="+mn-cs"/>
              </a:rPr>
              <a:t>Iniciamos o tratamento técnico dos materiais tridimensionais, com foco em máquinas braille em avançado estado de deterioração, todas higienizadas, catalogadas e registradas fotograficamente</a:t>
            </a:r>
            <a:r>
              <a:rPr kumimoji="0" lang="pt-BR" sz="16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pic>
        <p:nvPicPr>
          <p:cNvPr id="3" name="Imagem 2"/>
          <p:cNvPicPr>
            <a:picLocks noChangeAspect="1"/>
          </p:cNvPicPr>
          <p:nvPr/>
        </p:nvPicPr>
        <p:blipFill rotWithShape="1">
          <a:blip r:embed="rId3">
            <a:extLst>
              <a:ext uri="{28A0092B-C50C-407E-A947-70E740481C1C}">
                <a14:useLocalDpi xmlns:a14="http://schemas.microsoft.com/office/drawing/2010/main" val="0"/>
              </a:ext>
            </a:extLst>
          </a:blip>
          <a:srcRect l="449" t="4408" r="540" b="16445"/>
          <a:stretch/>
        </p:blipFill>
        <p:spPr>
          <a:xfrm>
            <a:off x="7820070" y="1943879"/>
            <a:ext cx="2975827" cy="3324494"/>
          </a:xfrm>
          <a:prstGeom prst="rect">
            <a:avLst/>
          </a:prstGeom>
        </p:spPr>
      </p:pic>
      <p:sp>
        <p:nvSpPr>
          <p:cNvPr id="2" name="CaixaDeTexto 1"/>
          <p:cNvSpPr txBox="1"/>
          <p:nvPr/>
        </p:nvSpPr>
        <p:spPr>
          <a:xfrm>
            <a:off x="7715561" y="5268373"/>
            <a:ext cx="3184844" cy="1107996"/>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100" b="1" i="0" u="none" strike="noStrike" kern="1200" cap="none" spc="0" normalizeH="0" baseline="0" noProof="0" dirty="0">
                <a:ln>
                  <a:noFill/>
                </a:ln>
                <a:solidFill>
                  <a:prstClr val="black"/>
                </a:solidFill>
                <a:effectLst/>
                <a:uLnTx/>
                <a:uFillTx/>
                <a:latin typeface="Calibri" panose="020F0502020204030204"/>
                <a:ea typeface="+mn-ea"/>
                <a:cs typeface="+mn-cs"/>
              </a:rPr>
              <a:t>Descrição de Imagem: Foto em preto e branco da Dona Dorina, bem jovem, com expressão neutra. Ela tem cabelo curto, penteado de forma volumosa, e veste uma blusa de gola com estampa floral. O fundo é claro e liso.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10" name="object 9">
            <a:extLst>
              <a:ext uri="{FF2B5EF4-FFF2-40B4-BE49-F238E27FC236}">
                <a16:creationId xmlns:a16="http://schemas.microsoft.com/office/drawing/2014/main" id="{9DBEE680-1A78-4E8E-82DD-1B6EFF6ED242}"/>
              </a:ext>
            </a:extLst>
          </p:cNvPr>
          <p:cNvGrpSpPr/>
          <p:nvPr/>
        </p:nvGrpSpPr>
        <p:grpSpPr>
          <a:xfrm>
            <a:off x="213639" y="216425"/>
            <a:ext cx="727075" cy="727075"/>
            <a:chOff x="788625" y="333756"/>
            <a:chExt cx="727075" cy="727075"/>
          </a:xfrm>
        </p:grpSpPr>
        <p:sp>
          <p:nvSpPr>
            <p:cNvPr id="11" name="object 10">
              <a:extLst>
                <a:ext uri="{FF2B5EF4-FFF2-40B4-BE49-F238E27FC236}">
                  <a16:creationId xmlns:a16="http://schemas.microsoft.com/office/drawing/2014/main" id="{452C089F-DF1A-4A37-BB7A-CD82F40AAA22}"/>
                </a:ext>
              </a:extLst>
            </p:cNvPr>
            <p:cNvSpPr/>
            <p:nvPr/>
          </p:nvSpPr>
          <p:spPr>
            <a:xfrm>
              <a:off x="788619" y="333768"/>
              <a:ext cx="727075" cy="727075"/>
            </a:xfrm>
            <a:custGeom>
              <a:avLst/>
              <a:gdLst/>
              <a:ahLst/>
              <a:cxnLst/>
              <a:rect l="l" t="t" r="r" b="b"/>
              <a:pathLst>
                <a:path w="727075" h="727075">
                  <a:moveTo>
                    <a:pt x="726452" y="719670"/>
                  </a:moveTo>
                  <a:lnTo>
                    <a:pt x="679246" y="718134"/>
                  </a:lnTo>
                  <a:lnTo>
                    <a:pt x="632828" y="713600"/>
                  </a:lnTo>
                  <a:lnTo>
                    <a:pt x="587324" y="706145"/>
                  </a:lnTo>
                  <a:lnTo>
                    <a:pt x="542810" y="695883"/>
                  </a:lnTo>
                  <a:lnTo>
                    <a:pt x="499376" y="682904"/>
                  </a:lnTo>
                  <a:lnTo>
                    <a:pt x="457136" y="667308"/>
                  </a:lnTo>
                  <a:lnTo>
                    <a:pt x="416166" y="649185"/>
                  </a:lnTo>
                  <a:lnTo>
                    <a:pt x="376580" y="628624"/>
                  </a:lnTo>
                  <a:lnTo>
                    <a:pt x="338467" y="605726"/>
                  </a:lnTo>
                  <a:lnTo>
                    <a:pt x="301917" y="580605"/>
                  </a:lnTo>
                  <a:lnTo>
                    <a:pt x="267042" y="553326"/>
                  </a:lnTo>
                  <a:lnTo>
                    <a:pt x="233921" y="524002"/>
                  </a:lnTo>
                  <a:lnTo>
                    <a:pt x="202653" y="492734"/>
                  </a:lnTo>
                  <a:lnTo>
                    <a:pt x="173329" y="459600"/>
                  </a:lnTo>
                  <a:lnTo>
                    <a:pt x="146062" y="424700"/>
                  </a:lnTo>
                  <a:lnTo>
                    <a:pt x="120929" y="388150"/>
                  </a:lnTo>
                  <a:lnTo>
                    <a:pt x="98044" y="350024"/>
                  </a:lnTo>
                  <a:lnTo>
                    <a:pt x="77495" y="310426"/>
                  </a:lnTo>
                  <a:lnTo>
                    <a:pt x="59359" y="269443"/>
                  </a:lnTo>
                  <a:lnTo>
                    <a:pt x="43764" y="227177"/>
                  </a:lnTo>
                  <a:lnTo>
                    <a:pt x="30784" y="183730"/>
                  </a:lnTo>
                  <a:lnTo>
                    <a:pt x="20523" y="139192"/>
                  </a:lnTo>
                  <a:lnTo>
                    <a:pt x="13081" y="93662"/>
                  </a:lnTo>
                  <a:lnTo>
                    <a:pt x="8547" y="47231"/>
                  </a:lnTo>
                  <a:lnTo>
                    <a:pt x="7010" y="0"/>
                  </a:lnTo>
                  <a:lnTo>
                    <a:pt x="0" y="0"/>
                  </a:lnTo>
                  <a:lnTo>
                    <a:pt x="1549" y="47701"/>
                  </a:lnTo>
                  <a:lnTo>
                    <a:pt x="6134" y="94589"/>
                  </a:lnTo>
                  <a:lnTo>
                    <a:pt x="13652" y="140576"/>
                  </a:lnTo>
                  <a:lnTo>
                    <a:pt x="24003" y="185547"/>
                  </a:lnTo>
                  <a:lnTo>
                    <a:pt x="37109" y="229425"/>
                  </a:lnTo>
                  <a:lnTo>
                    <a:pt x="52857" y="272097"/>
                  </a:lnTo>
                  <a:lnTo>
                    <a:pt x="71158" y="313474"/>
                  </a:lnTo>
                  <a:lnTo>
                    <a:pt x="91909" y="353466"/>
                  </a:lnTo>
                  <a:lnTo>
                    <a:pt x="115023" y="391960"/>
                  </a:lnTo>
                  <a:lnTo>
                    <a:pt x="140385" y="428879"/>
                  </a:lnTo>
                  <a:lnTo>
                    <a:pt x="167919" y="464108"/>
                  </a:lnTo>
                  <a:lnTo>
                    <a:pt x="197523" y="497560"/>
                  </a:lnTo>
                  <a:lnTo>
                    <a:pt x="229095" y="529132"/>
                  </a:lnTo>
                  <a:lnTo>
                    <a:pt x="262534" y="558736"/>
                  </a:lnTo>
                  <a:lnTo>
                    <a:pt x="297751" y="586270"/>
                  </a:lnTo>
                  <a:lnTo>
                    <a:pt x="334657" y="611644"/>
                  </a:lnTo>
                  <a:lnTo>
                    <a:pt x="373138" y="634758"/>
                  </a:lnTo>
                  <a:lnTo>
                    <a:pt x="413118" y="655510"/>
                  </a:lnTo>
                  <a:lnTo>
                    <a:pt x="454482" y="673811"/>
                  </a:lnTo>
                  <a:lnTo>
                    <a:pt x="497128" y="689559"/>
                  </a:lnTo>
                  <a:lnTo>
                    <a:pt x="540994" y="702665"/>
                  </a:lnTo>
                  <a:lnTo>
                    <a:pt x="585939" y="713028"/>
                  </a:lnTo>
                  <a:lnTo>
                    <a:pt x="631901" y="720547"/>
                  </a:lnTo>
                  <a:lnTo>
                    <a:pt x="678776" y="725119"/>
                  </a:lnTo>
                  <a:lnTo>
                    <a:pt x="726452" y="726668"/>
                  </a:lnTo>
                  <a:lnTo>
                    <a:pt x="726452" y="719670"/>
                  </a:lnTo>
                  <a:close/>
                </a:path>
                <a:path w="727075" h="727075">
                  <a:moveTo>
                    <a:pt x="726452" y="681583"/>
                  </a:moveTo>
                  <a:lnTo>
                    <a:pt x="677887" y="679869"/>
                  </a:lnTo>
                  <a:lnTo>
                    <a:pt x="630237" y="674801"/>
                  </a:lnTo>
                  <a:lnTo>
                    <a:pt x="583603" y="666496"/>
                  </a:lnTo>
                  <a:lnTo>
                    <a:pt x="538111" y="655066"/>
                  </a:lnTo>
                  <a:lnTo>
                    <a:pt x="493864" y="640638"/>
                  </a:lnTo>
                  <a:lnTo>
                    <a:pt x="451002" y="623328"/>
                  </a:lnTo>
                  <a:lnTo>
                    <a:pt x="409625" y="603237"/>
                  </a:lnTo>
                  <a:lnTo>
                    <a:pt x="369849" y="580504"/>
                  </a:lnTo>
                  <a:lnTo>
                    <a:pt x="331800" y="555218"/>
                  </a:lnTo>
                  <a:lnTo>
                    <a:pt x="295592" y="527519"/>
                  </a:lnTo>
                  <a:lnTo>
                    <a:pt x="261327" y="497509"/>
                  </a:lnTo>
                  <a:lnTo>
                    <a:pt x="229146" y="465315"/>
                  </a:lnTo>
                  <a:lnTo>
                    <a:pt x="199148" y="431050"/>
                  </a:lnTo>
                  <a:lnTo>
                    <a:pt x="171450" y="394830"/>
                  </a:lnTo>
                  <a:lnTo>
                    <a:pt x="146177" y="356768"/>
                  </a:lnTo>
                  <a:lnTo>
                    <a:pt x="123444" y="316979"/>
                  </a:lnTo>
                  <a:lnTo>
                    <a:pt x="103352" y="275577"/>
                  </a:lnTo>
                  <a:lnTo>
                    <a:pt x="86042" y="232702"/>
                  </a:lnTo>
                  <a:lnTo>
                    <a:pt x="71615" y="188442"/>
                  </a:lnTo>
                  <a:lnTo>
                    <a:pt x="60185" y="142925"/>
                  </a:lnTo>
                  <a:lnTo>
                    <a:pt x="51892" y="96266"/>
                  </a:lnTo>
                  <a:lnTo>
                    <a:pt x="46824" y="48590"/>
                  </a:lnTo>
                  <a:lnTo>
                    <a:pt x="45097" y="0"/>
                  </a:lnTo>
                  <a:lnTo>
                    <a:pt x="37871" y="0"/>
                  </a:lnTo>
                  <a:lnTo>
                    <a:pt x="39471" y="47066"/>
                  </a:lnTo>
                  <a:lnTo>
                    <a:pt x="44183" y="93294"/>
                  </a:lnTo>
                  <a:lnTo>
                    <a:pt x="51904" y="138595"/>
                  </a:lnTo>
                  <a:lnTo>
                    <a:pt x="62534" y="182841"/>
                  </a:lnTo>
                  <a:lnTo>
                    <a:pt x="75971" y="225933"/>
                  </a:lnTo>
                  <a:lnTo>
                    <a:pt x="92113" y="267779"/>
                  </a:lnTo>
                  <a:lnTo>
                    <a:pt x="110845" y="308279"/>
                  </a:lnTo>
                  <a:lnTo>
                    <a:pt x="132080" y="347306"/>
                  </a:lnTo>
                  <a:lnTo>
                    <a:pt x="155702" y="384771"/>
                  </a:lnTo>
                  <a:lnTo>
                    <a:pt x="181610" y="420573"/>
                  </a:lnTo>
                  <a:lnTo>
                    <a:pt x="209702" y="454609"/>
                  </a:lnTo>
                  <a:lnTo>
                    <a:pt x="239877" y="486765"/>
                  </a:lnTo>
                  <a:lnTo>
                    <a:pt x="272034" y="516940"/>
                  </a:lnTo>
                  <a:lnTo>
                    <a:pt x="306057" y="545045"/>
                  </a:lnTo>
                  <a:lnTo>
                    <a:pt x="341845" y="570953"/>
                  </a:lnTo>
                  <a:lnTo>
                    <a:pt x="379298" y="594588"/>
                  </a:lnTo>
                  <a:lnTo>
                    <a:pt x="418325" y="615823"/>
                  </a:lnTo>
                  <a:lnTo>
                    <a:pt x="458800" y="634555"/>
                  </a:lnTo>
                  <a:lnTo>
                    <a:pt x="500621" y="650697"/>
                  </a:lnTo>
                  <a:lnTo>
                    <a:pt x="543699" y="664133"/>
                  </a:lnTo>
                  <a:lnTo>
                    <a:pt x="587933" y="674763"/>
                  </a:lnTo>
                  <a:lnTo>
                    <a:pt x="633196" y="682485"/>
                  </a:lnTo>
                  <a:lnTo>
                    <a:pt x="679411" y="687197"/>
                  </a:lnTo>
                  <a:lnTo>
                    <a:pt x="726452" y="688797"/>
                  </a:lnTo>
                  <a:lnTo>
                    <a:pt x="726452" y="681583"/>
                  </a:lnTo>
                  <a:close/>
                </a:path>
                <a:path w="727075" h="727075">
                  <a:moveTo>
                    <a:pt x="726452" y="643699"/>
                  </a:moveTo>
                  <a:lnTo>
                    <a:pt x="678522" y="641934"/>
                  </a:lnTo>
                  <a:lnTo>
                    <a:pt x="631520" y="636714"/>
                  </a:lnTo>
                  <a:lnTo>
                    <a:pt x="585597" y="628154"/>
                  </a:lnTo>
                  <a:lnTo>
                    <a:pt x="540867" y="616407"/>
                  </a:lnTo>
                  <a:lnTo>
                    <a:pt x="497459" y="601560"/>
                  </a:lnTo>
                  <a:lnTo>
                    <a:pt x="455485" y="583780"/>
                  </a:lnTo>
                  <a:lnTo>
                    <a:pt x="415086" y="563168"/>
                  </a:lnTo>
                  <a:lnTo>
                    <a:pt x="376389" y="539851"/>
                  </a:lnTo>
                  <a:lnTo>
                    <a:pt x="339509" y="513956"/>
                  </a:lnTo>
                  <a:lnTo>
                    <a:pt x="304571" y="485609"/>
                  </a:lnTo>
                  <a:lnTo>
                    <a:pt x="271716" y="454939"/>
                  </a:lnTo>
                  <a:lnTo>
                    <a:pt x="241058" y="422071"/>
                  </a:lnTo>
                  <a:lnTo>
                    <a:pt x="212712" y="387121"/>
                  </a:lnTo>
                  <a:lnTo>
                    <a:pt x="186829" y="350227"/>
                  </a:lnTo>
                  <a:lnTo>
                    <a:pt x="163512" y="311518"/>
                  </a:lnTo>
                  <a:lnTo>
                    <a:pt x="142900" y="271106"/>
                  </a:lnTo>
                  <a:lnTo>
                    <a:pt x="125120" y="229120"/>
                  </a:lnTo>
                  <a:lnTo>
                    <a:pt x="110286" y="185686"/>
                  </a:lnTo>
                  <a:lnTo>
                    <a:pt x="98526" y="140931"/>
                  </a:lnTo>
                  <a:lnTo>
                    <a:pt x="89979" y="94983"/>
                  </a:lnTo>
                  <a:lnTo>
                    <a:pt x="84747" y="47955"/>
                  </a:lnTo>
                  <a:lnTo>
                    <a:pt x="82981" y="0"/>
                  </a:lnTo>
                  <a:lnTo>
                    <a:pt x="75971" y="0"/>
                  </a:lnTo>
                  <a:lnTo>
                    <a:pt x="77762" y="48488"/>
                  </a:lnTo>
                  <a:lnTo>
                    <a:pt x="83045" y="96037"/>
                  </a:lnTo>
                  <a:lnTo>
                    <a:pt x="91681" y="142481"/>
                  </a:lnTo>
                  <a:lnTo>
                    <a:pt x="103568" y="187731"/>
                  </a:lnTo>
                  <a:lnTo>
                    <a:pt x="118554" y="231648"/>
                  </a:lnTo>
                  <a:lnTo>
                    <a:pt x="136537" y="274091"/>
                  </a:lnTo>
                  <a:lnTo>
                    <a:pt x="157365" y="314947"/>
                  </a:lnTo>
                  <a:lnTo>
                    <a:pt x="180936" y="354076"/>
                  </a:lnTo>
                  <a:lnTo>
                    <a:pt x="207098" y="391375"/>
                  </a:lnTo>
                  <a:lnTo>
                    <a:pt x="235737" y="426694"/>
                  </a:lnTo>
                  <a:lnTo>
                    <a:pt x="266738" y="459917"/>
                  </a:lnTo>
                  <a:lnTo>
                    <a:pt x="299948" y="490918"/>
                  </a:lnTo>
                  <a:lnTo>
                    <a:pt x="335254" y="519569"/>
                  </a:lnTo>
                  <a:lnTo>
                    <a:pt x="372541" y="545744"/>
                  </a:lnTo>
                  <a:lnTo>
                    <a:pt x="411670" y="569302"/>
                  </a:lnTo>
                  <a:lnTo>
                    <a:pt x="452501" y="590143"/>
                  </a:lnTo>
                  <a:lnTo>
                    <a:pt x="494931" y="608126"/>
                  </a:lnTo>
                  <a:lnTo>
                    <a:pt x="538822" y="623112"/>
                  </a:lnTo>
                  <a:lnTo>
                    <a:pt x="584047" y="635000"/>
                  </a:lnTo>
                  <a:lnTo>
                    <a:pt x="630478" y="643636"/>
                  </a:lnTo>
                  <a:lnTo>
                    <a:pt x="677989" y="648919"/>
                  </a:lnTo>
                  <a:lnTo>
                    <a:pt x="726452" y="650709"/>
                  </a:lnTo>
                  <a:lnTo>
                    <a:pt x="726452" y="643699"/>
                  </a:lnTo>
                  <a:close/>
                </a:path>
                <a:path w="727075" h="727075">
                  <a:moveTo>
                    <a:pt x="726452" y="605586"/>
                  </a:moveTo>
                  <a:lnTo>
                    <a:pt x="679234" y="603770"/>
                  </a:lnTo>
                  <a:lnTo>
                    <a:pt x="632993" y="598373"/>
                  </a:lnTo>
                  <a:lnTo>
                    <a:pt x="587857" y="589572"/>
                  </a:lnTo>
                  <a:lnTo>
                    <a:pt x="543979" y="577469"/>
                  </a:lnTo>
                  <a:lnTo>
                    <a:pt x="501484" y="562203"/>
                  </a:lnTo>
                  <a:lnTo>
                    <a:pt x="460514" y="543941"/>
                  </a:lnTo>
                  <a:lnTo>
                    <a:pt x="421208" y="522782"/>
                  </a:lnTo>
                  <a:lnTo>
                    <a:pt x="383692" y="498881"/>
                  </a:lnTo>
                  <a:lnTo>
                    <a:pt x="348107" y="472363"/>
                  </a:lnTo>
                  <a:lnTo>
                    <a:pt x="314591" y="443382"/>
                  </a:lnTo>
                  <a:lnTo>
                    <a:pt x="283260" y="412051"/>
                  </a:lnTo>
                  <a:lnTo>
                    <a:pt x="254279" y="378523"/>
                  </a:lnTo>
                  <a:lnTo>
                    <a:pt x="227774" y="342925"/>
                  </a:lnTo>
                  <a:lnTo>
                    <a:pt x="203885" y="305396"/>
                  </a:lnTo>
                  <a:lnTo>
                    <a:pt x="182727" y="266065"/>
                  </a:lnTo>
                  <a:lnTo>
                    <a:pt x="164452" y="225082"/>
                  </a:lnTo>
                  <a:lnTo>
                    <a:pt x="149199" y="182575"/>
                  </a:lnTo>
                  <a:lnTo>
                    <a:pt x="137096" y="138671"/>
                  </a:lnTo>
                  <a:lnTo>
                    <a:pt x="128295" y="93522"/>
                  </a:lnTo>
                  <a:lnTo>
                    <a:pt x="122897" y="47244"/>
                  </a:lnTo>
                  <a:lnTo>
                    <a:pt x="121081" y="0"/>
                  </a:lnTo>
                  <a:lnTo>
                    <a:pt x="114071" y="0"/>
                  </a:lnTo>
                  <a:lnTo>
                    <a:pt x="115912" y="47802"/>
                  </a:lnTo>
                  <a:lnTo>
                    <a:pt x="121361" y="94615"/>
                  </a:lnTo>
                  <a:lnTo>
                    <a:pt x="130276" y="140296"/>
                  </a:lnTo>
                  <a:lnTo>
                    <a:pt x="142519" y="184708"/>
                  </a:lnTo>
                  <a:lnTo>
                    <a:pt x="157937" y="227723"/>
                  </a:lnTo>
                  <a:lnTo>
                    <a:pt x="176415" y="269176"/>
                  </a:lnTo>
                  <a:lnTo>
                    <a:pt x="197815" y="308965"/>
                  </a:lnTo>
                  <a:lnTo>
                    <a:pt x="221983" y="346925"/>
                  </a:lnTo>
                  <a:lnTo>
                    <a:pt x="248793" y="382930"/>
                  </a:lnTo>
                  <a:lnTo>
                    <a:pt x="278104" y="416852"/>
                  </a:lnTo>
                  <a:lnTo>
                    <a:pt x="309791" y="448538"/>
                  </a:lnTo>
                  <a:lnTo>
                    <a:pt x="343700" y="477850"/>
                  </a:lnTo>
                  <a:lnTo>
                    <a:pt x="379691" y="504672"/>
                  </a:lnTo>
                  <a:lnTo>
                    <a:pt x="417639" y="528840"/>
                  </a:lnTo>
                  <a:lnTo>
                    <a:pt x="457403" y="550240"/>
                  </a:lnTo>
                  <a:lnTo>
                    <a:pt x="498856" y="568718"/>
                  </a:lnTo>
                  <a:lnTo>
                    <a:pt x="541845" y="584149"/>
                  </a:lnTo>
                  <a:lnTo>
                    <a:pt x="586232" y="596392"/>
                  </a:lnTo>
                  <a:lnTo>
                    <a:pt x="631888" y="605294"/>
                  </a:lnTo>
                  <a:lnTo>
                    <a:pt x="678675" y="610743"/>
                  </a:lnTo>
                  <a:lnTo>
                    <a:pt x="726452" y="612597"/>
                  </a:lnTo>
                  <a:lnTo>
                    <a:pt x="726452" y="605586"/>
                  </a:lnTo>
                  <a:close/>
                </a:path>
                <a:path w="727075" h="727075">
                  <a:moveTo>
                    <a:pt x="726452" y="567499"/>
                  </a:moveTo>
                  <a:lnTo>
                    <a:pt x="677595" y="565416"/>
                  </a:lnTo>
                  <a:lnTo>
                    <a:pt x="629881" y="559269"/>
                  </a:lnTo>
                  <a:lnTo>
                    <a:pt x="583463" y="549236"/>
                  </a:lnTo>
                  <a:lnTo>
                    <a:pt x="538543" y="535482"/>
                  </a:lnTo>
                  <a:lnTo>
                    <a:pt x="495261" y="518185"/>
                  </a:lnTo>
                  <a:lnTo>
                    <a:pt x="453809" y="497509"/>
                  </a:lnTo>
                  <a:lnTo>
                    <a:pt x="414350" y="473633"/>
                  </a:lnTo>
                  <a:lnTo>
                    <a:pt x="377063" y="446735"/>
                  </a:lnTo>
                  <a:lnTo>
                    <a:pt x="342112" y="416979"/>
                  </a:lnTo>
                  <a:lnTo>
                    <a:pt x="309676" y="384530"/>
                  </a:lnTo>
                  <a:lnTo>
                    <a:pt x="279920" y="349567"/>
                  </a:lnTo>
                  <a:lnTo>
                    <a:pt x="253034" y="312267"/>
                  </a:lnTo>
                  <a:lnTo>
                    <a:pt x="229158" y="272796"/>
                  </a:lnTo>
                  <a:lnTo>
                    <a:pt x="208495" y="231330"/>
                  </a:lnTo>
                  <a:lnTo>
                    <a:pt x="191198" y="188023"/>
                  </a:lnTo>
                  <a:lnTo>
                    <a:pt x="177444" y="143065"/>
                  </a:lnTo>
                  <a:lnTo>
                    <a:pt x="167411" y="96634"/>
                  </a:lnTo>
                  <a:lnTo>
                    <a:pt x="161264" y="48882"/>
                  </a:lnTo>
                  <a:lnTo>
                    <a:pt x="159169" y="0"/>
                  </a:lnTo>
                  <a:lnTo>
                    <a:pt x="151942" y="0"/>
                  </a:lnTo>
                  <a:lnTo>
                    <a:pt x="153860" y="47053"/>
                  </a:lnTo>
                  <a:lnTo>
                    <a:pt x="159486" y="93078"/>
                  </a:lnTo>
                  <a:lnTo>
                    <a:pt x="168681" y="137909"/>
                  </a:lnTo>
                  <a:lnTo>
                    <a:pt x="181305" y="181419"/>
                  </a:lnTo>
                  <a:lnTo>
                    <a:pt x="197192" y="223456"/>
                  </a:lnTo>
                  <a:lnTo>
                    <a:pt x="216204" y="263855"/>
                  </a:lnTo>
                  <a:lnTo>
                    <a:pt x="238188" y="302475"/>
                  </a:lnTo>
                  <a:lnTo>
                    <a:pt x="262991" y="339166"/>
                  </a:lnTo>
                  <a:lnTo>
                    <a:pt x="290474" y="373773"/>
                  </a:lnTo>
                  <a:lnTo>
                    <a:pt x="320484" y="406158"/>
                  </a:lnTo>
                  <a:lnTo>
                    <a:pt x="352856" y="436168"/>
                  </a:lnTo>
                  <a:lnTo>
                    <a:pt x="387464" y="463651"/>
                  </a:lnTo>
                  <a:lnTo>
                    <a:pt x="424141" y="488467"/>
                  </a:lnTo>
                  <a:lnTo>
                    <a:pt x="462749" y="510451"/>
                  </a:lnTo>
                  <a:lnTo>
                    <a:pt x="503123" y="529463"/>
                  </a:lnTo>
                  <a:lnTo>
                    <a:pt x="545134" y="545363"/>
                  </a:lnTo>
                  <a:lnTo>
                    <a:pt x="588619" y="557974"/>
                  </a:lnTo>
                  <a:lnTo>
                    <a:pt x="633437" y="567169"/>
                  </a:lnTo>
                  <a:lnTo>
                    <a:pt x="679424" y="572808"/>
                  </a:lnTo>
                  <a:lnTo>
                    <a:pt x="726452" y="574713"/>
                  </a:lnTo>
                  <a:lnTo>
                    <a:pt x="726452" y="567499"/>
                  </a:lnTo>
                  <a:close/>
                </a:path>
                <a:path w="727075" h="727075">
                  <a:moveTo>
                    <a:pt x="726452" y="529386"/>
                  </a:moveTo>
                  <a:lnTo>
                    <a:pt x="678383" y="527227"/>
                  </a:lnTo>
                  <a:lnTo>
                    <a:pt x="631494" y="520839"/>
                  </a:lnTo>
                  <a:lnTo>
                    <a:pt x="585990" y="510451"/>
                  </a:lnTo>
                  <a:lnTo>
                    <a:pt x="542061" y="496214"/>
                  </a:lnTo>
                  <a:lnTo>
                    <a:pt x="499872" y="478332"/>
                  </a:lnTo>
                  <a:lnTo>
                    <a:pt x="459638" y="456996"/>
                  </a:lnTo>
                  <a:lnTo>
                    <a:pt x="421538" y="432396"/>
                  </a:lnTo>
                  <a:lnTo>
                    <a:pt x="385762" y="404710"/>
                  </a:lnTo>
                  <a:lnTo>
                    <a:pt x="352501" y="374142"/>
                  </a:lnTo>
                  <a:lnTo>
                    <a:pt x="321932" y="340868"/>
                  </a:lnTo>
                  <a:lnTo>
                    <a:pt x="294259" y="305079"/>
                  </a:lnTo>
                  <a:lnTo>
                    <a:pt x="269659" y="266966"/>
                  </a:lnTo>
                  <a:lnTo>
                    <a:pt x="248323" y="226707"/>
                  </a:lnTo>
                  <a:lnTo>
                    <a:pt x="230454" y="184518"/>
                  </a:lnTo>
                  <a:lnTo>
                    <a:pt x="216217" y="140550"/>
                  </a:lnTo>
                  <a:lnTo>
                    <a:pt x="205816" y="95021"/>
                  </a:lnTo>
                  <a:lnTo>
                    <a:pt x="199440" y="48107"/>
                  </a:lnTo>
                  <a:lnTo>
                    <a:pt x="197269" y="0"/>
                  </a:lnTo>
                  <a:lnTo>
                    <a:pt x="190042" y="0"/>
                  </a:lnTo>
                  <a:lnTo>
                    <a:pt x="192239" y="48755"/>
                  </a:lnTo>
                  <a:lnTo>
                    <a:pt x="198704" y="96304"/>
                  </a:lnTo>
                  <a:lnTo>
                    <a:pt x="209257" y="142455"/>
                  </a:lnTo>
                  <a:lnTo>
                    <a:pt x="223685" y="187020"/>
                  </a:lnTo>
                  <a:lnTo>
                    <a:pt x="241808" y="229793"/>
                  </a:lnTo>
                  <a:lnTo>
                    <a:pt x="263436" y="270586"/>
                  </a:lnTo>
                  <a:lnTo>
                    <a:pt x="288366" y="309232"/>
                  </a:lnTo>
                  <a:lnTo>
                    <a:pt x="316420" y="345503"/>
                  </a:lnTo>
                  <a:lnTo>
                    <a:pt x="347408" y="379234"/>
                  </a:lnTo>
                  <a:lnTo>
                    <a:pt x="381127" y="410235"/>
                  </a:lnTo>
                  <a:lnTo>
                    <a:pt x="417398" y="438289"/>
                  </a:lnTo>
                  <a:lnTo>
                    <a:pt x="456018" y="463232"/>
                  </a:lnTo>
                  <a:lnTo>
                    <a:pt x="496798" y="484860"/>
                  </a:lnTo>
                  <a:lnTo>
                    <a:pt x="539559" y="502996"/>
                  </a:lnTo>
                  <a:lnTo>
                    <a:pt x="584085" y="517423"/>
                  </a:lnTo>
                  <a:lnTo>
                    <a:pt x="630212" y="527964"/>
                  </a:lnTo>
                  <a:lnTo>
                    <a:pt x="677722" y="534428"/>
                  </a:lnTo>
                  <a:lnTo>
                    <a:pt x="726452" y="536625"/>
                  </a:lnTo>
                  <a:lnTo>
                    <a:pt x="726452" y="529386"/>
                  </a:lnTo>
                  <a:close/>
                </a:path>
                <a:path w="727075" h="727075">
                  <a:moveTo>
                    <a:pt x="726452" y="491540"/>
                  </a:moveTo>
                  <a:lnTo>
                    <a:pt x="679221" y="489280"/>
                  </a:lnTo>
                  <a:lnTo>
                    <a:pt x="633234" y="482650"/>
                  </a:lnTo>
                  <a:lnTo>
                    <a:pt x="588708" y="471855"/>
                  </a:lnTo>
                  <a:lnTo>
                    <a:pt x="545858" y="457098"/>
                  </a:lnTo>
                  <a:lnTo>
                    <a:pt x="504888" y="438607"/>
                  </a:lnTo>
                  <a:lnTo>
                    <a:pt x="465988" y="416560"/>
                  </a:lnTo>
                  <a:lnTo>
                    <a:pt x="429387" y="391185"/>
                  </a:lnTo>
                  <a:lnTo>
                    <a:pt x="395287" y="362686"/>
                  </a:lnTo>
                  <a:lnTo>
                    <a:pt x="363893" y="331266"/>
                  </a:lnTo>
                  <a:lnTo>
                    <a:pt x="335419" y="297154"/>
                  </a:lnTo>
                  <a:lnTo>
                    <a:pt x="310057" y="260527"/>
                  </a:lnTo>
                  <a:lnTo>
                    <a:pt x="288036" y="221615"/>
                  </a:lnTo>
                  <a:lnTo>
                    <a:pt x="269557" y="180619"/>
                  </a:lnTo>
                  <a:lnTo>
                    <a:pt x="254812" y="137756"/>
                  </a:lnTo>
                  <a:lnTo>
                    <a:pt x="244030" y="93218"/>
                  </a:lnTo>
                  <a:lnTo>
                    <a:pt x="237401" y="47231"/>
                  </a:lnTo>
                  <a:lnTo>
                    <a:pt x="235153" y="0"/>
                  </a:lnTo>
                  <a:lnTo>
                    <a:pt x="228142" y="0"/>
                  </a:lnTo>
                  <a:lnTo>
                    <a:pt x="230428" y="47917"/>
                  </a:lnTo>
                  <a:lnTo>
                    <a:pt x="237147" y="94576"/>
                  </a:lnTo>
                  <a:lnTo>
                    <a:pt x="248094" y="139750"/>
                  </a:lnTo>
                  <a:lnTo>
                    <a:pt x="263055" y="183235"/>
                  </a:lnTo>
                  <a:lnTo>
                    <a:pt x="281813" y="224815"/>
                  </a:lnTo>
                  <a:lnTo>
                    <a:pt x="304152" y="264274"/>
                  </a:lnTo>
                  <a:lnTo>
                    <a:pt x="329882" y="301421"/>
                  </a:lnTo>
                  <a:lnTo>
                    <a:pt x="358775" y="336029"/>
                  </a:lnTo>
                  <a:lnTo>
                    <a:pt x="390613" y="367880"/>
                  </a:lnTo>
                  <a:lnTo>
                    <a:pt x="425208" y="396786"/>
                  </a:lnTo>
                  <a:lnTo>
                    <a:pt x="462330" y="422516"/>
                  </a:lnTo>
                  <a:lnTo>
                    <a:pt x="501777" y="444868"/>
                  </a:lnTo>
                  <a:lnTo>
                    <a:pt x="543331" y="463626"/>
                  </a:lnTo>
                  <a:lnTo>
                    <a:pt x="586790" y="478586"/>
                  </a:lnTo>
                  <a:lnTo>
                    <a:pt x="631939" y="489534"/>
                  </a:lnTo>
                  <a:lnTo>
                    <a:pt x="678561" y="496252"/>
                  </a:lnTo>
                  <a:lnTo>
                    <a:pt x="726452" y="498538"/>
                  </a:lnTo>
                  <a:lnTo>
                    <a:pt x="726452" y="491540"/>
                  </a:lnTo>
                  <a:close/>
                </a:path>
                <a:path w="727075" h="727075">
                  <a:moveTo>
                    <a:pt x="726452" y="453428"/>
                  </a:moveTo>
                  <a:lnTo>
                    <a:pt x="680199" y="451078"/>
                  </a:lnTo>
                  <a:lnTo>
                    <a:pt x="635254" y="444195"/>
                  </a:lnTo>
                  <a:lnTo>
                    <a:pt x="591858" y="433006"/>
                  </a:lnTo>
                  <a:lnTo>
                    <a:pt x="550252" y="417741"/>
                  </a:lnTo>
                  <a:lnTo>
                    <a:pt x="510641" y="398614"/>
                  </a:lnTo>
                  <a:lnTo>
                    <a:pt x="473278" y="375881"/>
                  </a:lnTo>
                  <a:lnTo>
                    <a:pt x="438365" y="349758"/>
                  </a:lnTo>
                  <a:lnTo>
                    <a:pt x="406171" y="320471"/>
                  </a:lnTo>
                  <a:lnTo>
                    <a:pt x="376885" y="288251"/>
                  </a:lnTo>
                  <a:lnTo>
                    <a:pt x="350774" y="253339"/>
                  </a:lnTo>
                  <a:lnTo>
                    <a:pt x="328041" y="215950"/>
                  </a:lnTo>
                  <a:lnTo>
                    <a:pt x="308927" y="176326"/>
                  </a:lnTo>
                  <a:lnTo>
                    <a:pt x="293662" y="134683"/>
                  </a:lnTo>
                  <a:lnTo>
                    <a:pt x="282473" y="91262"/>
                  </a:lnTo>
                  <a:lnTo>
                    <a:pt x="275590" y="46291"/>
                  </a:lnTo>
                  <a:lnTo>
                    <a:pt x="273240" y="0"/>
                  </a:lnTo>
                  <a:lnTo>
                    <a:pt x="266242" y="0"/>
                  </a:lnTo>
                  <a:lnTo>
                    <a:pt x="268617" y="47015"/>
                  </a:lnTo>
                  <a:lnTo>
                    <a:pt x="275602" y="92697"/>
                  </a:lnTo>
                  <a:lnTo>
                    <a:pt x="286969" y="136791"/>
                  </a:lnTo>
                  <a:lnTo>
                    <a:pt x="302463" y="179082"/>
                  </a:lnTo>
                  <a:lnTo>
                    <a:pt x="321868" y="219329"/>
                  </a:lnTo>
                  <a:lnTo>
                    <a:pt x="344944" y="257289"/>
                  </a:lnTo>
                  <a:lnTo>
                    <a:pt x="371462" y="292747"/>
                  </a:lnTo>
                  <a:lnTo>
                    <a:pt x="401193" y="325450"/>
                  </a:lnTo>
                  <a:lnTo>
                    <a:pt x="433882" y="355180"/>
                  </a:lnTo>
                  <a:lnTo>
                    <a:pt x="469328" y="381711"/>
                  </a:lnTo>
                  <a:lnTo>
                    <a:pt x="507276" y="404799"/>
                  </a:lnTo>
                  <a:lnTo>
                    <a:pt x="547497" y="424205"/>
                  </a:lnTo>
                  <a:lnTo>
                    <a:pt x="589749" y="439699"/>
                  </a:lnTo>
                  <a:lnTo>
                    <a:pt x="633818" y="451065"/>
                  </a:lnTo>
                  <a:lnTo>
                    <a:pt x="679462" y="458050"/>
                  </a:lnTo>
                  <a:lnTo>
                    <a:pt x="726452" y="460425"/>
                  </a:lnTo>
                  <a:lnTo>
                    <a:pt x="726452" y="453428"/>
                  </a:lnTo>
                  <a:close/>
                </a:path>
                <a:path w="727075" h="727075">
                  <a:moveTo>
                    <a:pt x="726452" y="415340"/>
                  </a:moveTo>
                  <a:lnTo>
                    <a:pt x="678129" y="412534"/>
                  </a:lnTo>
                  <a:lnTo>
                    <a:pt x="631418" y="404355"/>
                  </a:lnTo>
                  <a:lnTo>
                    <a:pt x="586638" y="391083"/>
                  </a:lnTo>
                  <a:lnTo>
                    <a:pt x="544093" y="373062"/>
                  </a:lnTo>
                  <a:lnTo>
                    <a:pt x="504113" y="350583"/>
                  </a:lnTo>
                  <a:lnTo>
                    <a:pt x="467017" y="323977"/>
                  </a:lnTo>
                  <a:lnTo>
                    <a:pt x="433095" y="293547"/>
                  </a:lnTo>
                  <a:lnTo>
                    <a:pt x="402678" y="259613"/>
                  </a:lnTo>
                  <a:lnTo>
                    <a:pt x="376085" y="222491"/>
                  </a:lnTo>
                  <a:lnTo>
                    <a:pt x="353606" y="182486"/>
                  </a:lnTo>
                  <a:lnTo>
                    <a:pt x="335584" y="139928"/>
                  </a:lnTo>
                  <a:lnTo>
                    <a:pt x="322326" y="95110"/>
                  </a:lnTo>
                  <a:lnTo>
                    <a:pt x="314134" y="48361"/>
                  </a:lnTo>
                  <a:lnTo>
                    <a:pt x="311340" y="0"/>
                  </a:lnTo>
                  <a:lnTo>
                    <a:pt x="304101" y="0"/>
                  </a:lnTo>
                  <a:lnTo>
                    <a:pt x="306946" y="49199"/>
                  </a:lnTo>
                  <a:lnTo>
                    <a:pt x="315277" y="96748"/>
                  </a:lnTo>
                  <a:lnTo>
                    <a:pt x="328777" y="142341"/>
                  </a:lnTo>
                  <a:lnTo>
                    <a:pt x="347116" y="185648"/>
                  </a:lnTo>
                  <a:lnTo>
                    <a:pt x="369989" y="226339"/>
                  </a:lnTo>
                  <a:lnTo>
                    <a:pt x="397052" y="264109"/>
                  </a:lnTo>
                  <a:lnTo>
                    <a:pt x="428002" y="298627"/>
                  </a:lnTo>
                  <a:lnTo>
                    <a:pt x="462508" y="329590"/>
                  </a:lnTo>
                  <a:lnTo>
                    <a:pt x="500265" y="356654"/>
                  </a:lnTo>
                  <a:lnTo>
                    <a:pt x="540943" y="379526"/>
                  </a:lnTo>
                  <a:lnTo>
                    <a:pt x="584212" y="397865"/>
                  </a:lnTo>
                  <a:lnTo>
                    <a:pt x="629767" y="411365"/>
                  </a:lnTo>
                  <a:lnTo>
                    <a:pt x="677291" y="419696"/>
                  </a:lnTo>
                  <a:lnTo>
                    <a:pt x="726452" y="422554"/>
                  </a:lnTo>
                  <a:lnTo>
                    <a:pt x="726452" y="415340"/>
                  </a:lnTo>
                  <a:close/>
                </a:path>
                <a:path w="727075" h="727075">
                  <a:moveTo>
                    <a:pt x="726452" y="377456"/>
                  </a:moveTo>
                  <a:lnTo>
                    <a:pt x="679246" y="374510"/>
                  </a:lnTo>
                  <a:lnTo>
                    <a:pt x="633755" y="365899"/>
                  </a:lnTo>
                  <a:lnTo>
                    <a:pt x="590346" y="351993"/>
                  </a:lnTo>
                  <a:lnTo>
                    <a:pt x="549363" y="333146"/>
                  </a:lnTo>
                  <a:lnTo>
                    <a:pt x="511187" y="309702"/>
                  </a:lnTo>
                  <a:lnTo>
                    <a:pt x="476148" y="282028"/>
                  </a:lnTo>
                  <a:lnTo>
                    <a:pt x="444627" y="250494"/>
                  </a:lnTo>
                  <a:lnTo>
                    <a:pt x="416966" y="215442"/>
                  </a:lnTo>
                  <a:lnTo>
                    <a:pt x="393534" y="177241"/>
                  </a:lnTo>
                  <a:lnTo>
                    <a:pt x="374688" y="136232"/>
                  </a:lnTo>
                  <a:lnTo>
                    <a:pt x="360781" y="92786"/>
                  </a:lnTo>
                  <a:lnTo>
                    <a:pt x="352171" y="47244"/>
                  </a:lnTo>
                  <a:lnTo>
                    <a:pt x="349224" y="0"/>
                  </a:lnTo>
                  <a:lnTo>
                    <a:pt x="342214" y="0"/>
                  </a:lnTo>
                  <a:lnTo>
                    <a:pt x="345224" y="48145"/>
                  </a:lnTo>
                  <a:lnTo>
                    <a:pt x="353987" y="94526"/>
                  </a:lnTo>
                  <a:lnTo>
                    <a:pt x="368147" y="138785"/>
                  </a:lnTo>
                  <a:lnTo>
                    <a:pt x="387337" y="180555"/>
                  </a:lnTo>
                  <a:lnTo>
                    <a:pt x="411200" y="219481"/>
                  </a:lnTo>
                  <a:lnTo>
                    <a:pt x="439369" y="255181"/>
                  </a:lnTo>
                  <a:lnTo>
                    <a:pt x="471474" y="287299"/>
                  </a:lnTo>
                  <a:lnTo>
                    <a:pt x="507149" y="315468"/>
                  </a:lnTo>
                  <a:lnTo>
                    <a:pt x="546049" y="339344"/>
                  </a:lnTo>
                  <a:lnTo>
                    <a:pt x="587781" y="358533"/>
                  </a:lnTo>
                  <a:lnTo>
                    <a:pt x="632015" y="372694"/>
                  </a:lnTo>
                  <a:lnTo>
                    <a:pt x="678357" y="381457"/>
                  </a:lnTo>
                  <a:lnTo>
                    <a:pt x="726452" y="384467"/>
                  </a:lnTo>
                  <a:lnTo>
                    <a:pt x="726452" y="377456"/>
                  </a:lnTo>
                  <a:close/>
                </a:path>
                <a:path w="727075" h="727075">
                  <a:moveTo>
                    <a:pt x="726452" y="339369"/>
                  </a:moveTo>
                  <a:lnTo>
                    <a:pt x="680554" y="336270"/>
                  </a:lnTo>
                  <a:lnTo>
                    <a:pt x="636485" y="327215"/>
                  </a:lnTo>
                  <a:lnTo>
                    <a:pt x="594677" y="312635"/>
                  </a:lnTo>
                  <a:lnTo>
                    <a:pt x="555523" y="292938"/>
                  </a:lnTo>
                  <a:lnTo>
                    <a:pt x="519442" y="268516"/>
                  </a:lnTo>
                  <a:lnTo>
                    <a:pt x="486854" y="239801"/>
                  </a:lnTo>
                  <a:lnTo>
                    <a:pt x="458139" y="207187"/>
                  </a:lnTo>
                  <a:lnTo>
                    <a:pt x="433730" y="171081"/>
                  </a:lnTo>
                  <a:lnTo>
                    <a:pt x="414032" y="131902"/>
                  </a:lnTo>
                  <a:lnTo>
                    <a:pt x="399453" y="90055"/>
                  </a:lnTo>
                  <a:lnTo>
                    <a:pt x="390410" y="45948"/>
                  </a:lnTo>
                  <a:lnTo>
                    <a:pt x="387311" y="0"/>
                  </a:lnTo>
                  <a:lnTo>
                    <a:pt x="380301" y="0"/>
                  </a:lnTo>
                  <a:lnTo>
                    <a:pt x="383476" y="46913"/>
                  </a:lnTo>
                  <a:lnTo>
                    <a:pt x="392696" y="91948"/>
                  </a:lnTo>
                  <a:lnTo>
                    <a:pt x="407568" y="134658"/>
                  </a:lnTo>
                  <a:lnTo>
                    <a:pt x="427672" y="174650"/>
                  </a:lnTo>
                  <a:lnTo>
                    <a:pt x="452577" y="211493"/>
                  </a:lnTo>
                  <a:lnTo>
                    <a:pt x="481863" y="244779"/>
                  </a:lnTo>
                  <a:lnTo>
                    <a:pt x="515137" y="274091"/>
                  </a:lnTo>
                  <a:lnTo>
                    <a:pt x="551954" y="298996"/>
                  </a:lnTo>
                  <a:lnTo>
                    <a:pt x="591921" y="319100"/>
                  </a:lnTo>
                  <a:lnTo>
                    <a:pt x="634606" y="333984"/>
                  </a:lnTo>
                  <a:lnTo>
                    <a:pt x="679589" y="343204"/>
                  </a:lnTo>
                  <a:lnTo>
                    <a:pt x="726452" y="346379"/>
                  </a:lnTo>
                  <a:lnTo>
                    <a:pt x="726452" y="339369"/>
                  </a:lnTo>
                  <a:close/>
                </a:path>
                <a:path w="727075" h="727075">
                  <a:moveTo>
                    <a:pt x="726452" y="301256"/>
                  </a:moveTo>
                  <a:lnTo>
                    <a:pt x="677697" y="297307"/>
                  </a:lnTo>
                  <a:lnTo>
                    <a:pt x="631418" y="285877"/>
                  </a:lnTo>
                  <a:lnTo>
                    <a:pt x="588251" y="267589"/>
                  </a:lnTo>
                  <a:lnTo>
                    <a:pt x="548805" y="243078"/>
                  </a:lnTo>
                  <a:lnTo>
                    <a:pt x="513702" y="212940"/>
                  </a:lnTo>
                  <a:lnTo>
                    <a:pt x="483590" y="177825"/>
                  </a:lnTo>
                  <a:lnTo>
                    <a:pt x="459079" y="138353"/>
                  </a:lnTo>
                  <a:lnTo>
                    <a:pt x="440791" y="95135"/>
                  </a:lnTo>
                  <a:lnTo>
                    <a:pt x="429374" y="48806"/>
                  </a:lnTo>
                  <a:lnTo>
                    <a:pt x="425424" y="0"/>
                  </a:lnTo>
                  <a:lnTo>
                    <a:pt x="418185" y="0"/>
                  </a:lnTo>
                  <a:lnTo>
                    <a:pt x="421538" y="45478"/>
                  </a:lnTo>
                  <a:lnTo>
                    <a:pt x="431279" y="88925"/>
                  </a:lnTo>
                  <a:lnTo>
                    <a:pt x="446925" y="129844"/>
                  </a:lnTo>
                  <a:lnTo>
                    <a:pt x="467995" y="167767"/>
                  </a:lnTo>
                  <a:lnTo>
                    <a:pt x="493991" y="202196"/>
                  </a:lnTo>
                  <a:lnTo>
                    <a:pt x="524433" y="232664"/>
                  </a:lnTo>
                  <a:lnTo>
                    <a:pt x="558850" y="258673"/>
                  </a:lnTo>
                  <a:lnTo>
                    <a:pt x="596747" y="279742"/>
                  </a:lnTo>
                  <a:lnTo>
                    <a:pt x="637628" y="295402"/>
                  </a:lnTo>
                  <a:lnTo>
                    <a:pt x="681024" y="305142"/>
                  </a:lnTo>
                  <a:lnTo>
                    <a:pt x="726452" y="308495"/>
                  </a:lnTo>
                  <a:lnTo>
                    <a:pt x="726452" y="301256"/>
                  </a:lnTo>
                  <a:close/>
                </a:path>
                <a:path w="727075" h="727075">
                  <a:moveTo>
                    <a:pt x="726452" y="263169"/>
                  </a:moveTo>
                  <a:lnTo>
                    <a:pt x="679259" y="258914"/>
                  </a:lnTo>
                  <a:lnTo>
                    <a:pt x="634822" y="246684"/>
                  </a:lnTo>
                  <a:lnTo>
                    <a:pt x="593864" y="227190"/>
                  </a:lnTo>
                  <a:lnTo>
                    <a:pt x="557161" y="201206"/>
                  </a:lnTo>
                  <a:lnTo>
                    <a:pt x="525449" y="169481"/>
                  </a:lnTo>
                  <a:lnTo>
                    <a:pt x="499465" y="132740"/>
                  </a:lnTo>
                  <a:lnTo>
                    <a:pt x="479983" y="91744"/>
                  </a:lnTo>
                  <a:lnTo>
                    <a:pt x="467753" y="47256"/>
                  </a:lnTo>
                  <a:lnTo>
                    <a:pt x="463499" y="0"/>
                  </a:lnTo>
                  <a:lnTo>
                    <a:pt x="456298" y="0"/>
                  </a:lnTo>
                  <a:lnTo>
                    <a:pt x="460654" y="48539"/>
                  </a:lnTo>
                  <a:lnTo>
                    <a:pt x="473240" y="94246"/>
                  </a:lnTo>
                  <a:lnTo>
                    <a:pt x="493255" y="136359"/>
                  </a:lnTo>
                  <a:lnTo>
                    <a:pt x="519938" y="174117"/>
                  </a:lnTo>
                  <a:lnTo>
                    <a:pt x="552526" y="206717"/>
                  </a:lnTo>
                  <a:lnTo>
                    <a:pt x="590245" y="233426"/>
                  </a:lnTo>
                  <a:lnTo>
                    <a:pt x="632320" y="253453"/>
                  </a:lnTo>
                  <a:lnTo>
                    <a:pt x="677976" y="266026"/>
                  </a:lnTo>
                  <a:lnTo>
                    <a:pt x="726452" y="270395"/>
                  </a:lnTo>
                  <a:lnTo>
                    <a:pt x="726452" y="263169"/>
                  </a:lnTo>
                  <a:close/>
                </a:path>
              </a:pathLst>
            </a:custGeom>
            <a:solidFill>
              <a:srgbClr val="FBDC0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endParaRPr>
            </a:p>
          </p:txBody>
        </p:sp>
        <p:pic>
          <p:nvPicPr>
            <p:cNvPr id="12" name="object 11">
              <a:extLst>
                <a:ext uri="{FF2B5EF4-FFF2-40B4-BE49-F238E27FC236}">
                  <a16:creationId xmlns:a16="http://schemas.microsoft.com/office/drawing/2014/main" id="{9D895F54-0C5C-436B-BC05-73C4269221C2}"/>
                </a:ext>
              </a:extLst>
            </p:cNvPr>
            <p:cNvPicPr/>
            <p:nvPr/>
          </p:nvPicPr>
          <p:blipFill>
            <a:blip r:embed="rId4" cstate="print"/>
            <a:stretch>
              <a:fillRect/>
            </a:stretch>
          </p:blipFill>
          <p:spPr>
            <a:xfrm>
              <a:off x="1283007" y="333756"/>
              <a:ext cx="232070" cy="232301"/>
            </a:xfrm>
            <a:prstGeom prst="rect">
              <a:avLst/>
            </a:prstGeom>
          </p:spPr>
        </p:pic>
      </p:grpSp>
      <p:sp>
        <p:nvSpPr>
          <p:cNvPr id="13" name="object 8">
            <a:extLst>
              <a:ext uri="{FF2B5EF4-FFF2-40B4-BE49-F238E27FC236}">
                <a16:creationId xmlns:a16="http://schemas.microsoft.com/office/drawing/2014/main" id="{2083947F-6C6C-4E13-A6B4-A715CD45CBE2}"/>
              </a:ext>
            </a:extLst>
          </p:cNvPr>
          <p:cNvSpPr txBox="1"/>
          <p:nvPr/>
        </p:nvSpPr>
        <p:spPr>
          <a:xfrm>
            <a:off x="1113372" y="370009"/>
            <a:ext cx="6854971" cy="367408"/>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lang="pt-BR" sz="2300" b="0" i="0" u="none" strike="noStrike" kern="1200" cap="none" spc="-5" normalizeH="0" baseline="0" noProof="0" dirty="0">
                <a:ln>
                  <a:noFill/>
                </a:ln>
                <a:solidFill>
                  <a:prstClr val="black"/>
                </a:solidFill>
                <a:effectLst/>
                <a:uLnTx/>
                <a:uFillTx/>
                <a:latin typeface="Segoe UI Black"/>
                <a:ea typeface="+mn-ea"/>
                <a:cs typeface="Segoe UI Black"/>
              </a:rPr>
              <a:t>CENTRO DE MEMÓRIA</a:t>
            </a:r>
          </a:p>
        </p:txBody>
      </p:sp>
      <p:sp>
        <p:nvSpPr>
          <p:cNvPr id="14" name="CaixaDeTexto 13">
            <a:extLst>
              <a:ext uri="{FF2B5EF4-FFF2-40B4-BE49-F238E27FC236}">
                <a16:creationId xmlns:a16="http://schemas.microsoft.com/office/drawing/2014/main" id="{F3444076-707E-49FF-99E0-A5FF4872EFEF}"/>
              </a:ext>
            </a:extLst>
          </p:cNvPr>
          <p:cNvSpPr txBox="1"/>
          <p:nvPr/>
        </p:nvSpPr>
        <p:spPr>
          <a:xfrm>
            <a:off x="3678621" y="1192076"/>
            <a:ext cx="4687614" cy="584775"/>
          </a:xfrm>
          <a:prstGeom prst="rect">
            <a:avLst/>
          </a:prstGeom>
          <a:noFill/>
        </p:spPr>
        <p:txBody>
          <a:bodyPr wrap="square">
            <a:spAutoFit/>
          </a:bodyPr>
          <a:lstStyle/>
          <a:p>
            <a:pPr algn="ctr">
              <a:defRPr/>
            </a:pPr>
            <a:r>
              <a:rPr lang="pt-BR" sz="3200" b="1" dirty="0">
                <a:solidFill>
                  <a:srgbClr val="C00000"/>
                </a:solidFill>
                <a:ea typeface="Segoe UI Black" panose="020B0A02040204020203" pitchFamily="34" charset="0"/>
                <a:cs typeface="Quattrocento Sans"/>
                <a:sym typeface="Quattrocento Sans"/>
              </a:rPr>
              <a:t>CENTRO DE MEMÓRIA</a:t>
            </a:r>
            <a:endParaRPr kumimoji="0" lang="pt-BR" sz="3200" b="1" i="0" u="none" strike="noStrike" kern="1200" cap="none" spc="0" normalizeH="0" baseline="0" noProof="0" dirty="0">
              <a:ln>
                <a:noFill/>
              </a:ln>
              <a:solidFill>
                <a:srgbClr val="C00000"/>
              </a:solidFill>
              <a:effectLst/>
              <a:uLnTx/>
              <a:uFillTx/>
              <a:ea typeface="Segoe UI Black" panose="020B0A02040204020203" pitchFamily="34" charset="0"/>
              <a:cs typeface="Quattrocento Sans"/>
              <a:sym typeface="Quattrocento Sans"/>
            </a:endParaRPr>
          </a:p>
        </p:txBody>
      </p:sp>
    </p:spTree>
    <p:extLst>
      <p:ext uri="{BB962C8B-B14F-4D97-AF65-F5344CB8AC3E}">
        <p14:creationId xmlns:p14="http://schemas.microsoft.com/office/powerpoint/2010/main" val="18921319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753"/>
        <p:cNvGrpSpPr/>
        <p:nvPr/>
      </p:nvGrpSpPr>
      <p:grpSpPr>
        <a:xfrm>
          <a:off x="0" y="0"/>
          <a:ext cx="0" cy="0"/>
          <a:chOff x="0" y="0"/>
          <a:chExt cx="0" cy="0"/>
        </a:xfrm>
      </p:grpSpPr>
      <p:sp>
        <p:nvSpPr>
          <p:cNvPr id="754" name="Google Shape;754;p21"/>
          <p:cNvSpPr txBox="1"/>
          <p:nvPr/>
        </p:nvSpPr>
        <p:spPr>
          <a:xfrm>
            <a:off x="860477" y="1487425"/>
            <a:ext cx="1761940" cy="303278"/>
          </a:xfrm>
          <a:prstGeom prst="rect">
            <a:avLst/>
          </a:prstGeom>
          <a:noFill/>
          <a:ln>
            <a:noFill/>
          </a:ln>
        </p:spPr>
        <p:txBody>
          <a:bodyPr spcFirstLastPara="1" wrap="square" lIns="0" tIns="13325" rIns="0" bIns="0" anchor="t" anchorCtr="0">
            <a:spAutoFit/>
          </a:bodyPr>
          <a:lstStyle/>
          <a:p>
            <a:pPr marL="12700" marR="0" lvl="0" indent="0" algn="l" defTabSz="914400" rtl="0" eaLnBrk="1" fontAlgn="auto" latinLnBrk="0" hangingPunct="1">
              <a:lnSpc>
                <a:spcPct val="100000"/>
              </a:lnSpc>
              <a:spcBef>
                <a:spcPts val="105"/>
              </a:spcBef>
              <a:spcAft>
                <a:spcPts val="0"/>
              </a:spcAft>
              <a:buClr>
                <a:srgbClr val="000000"/>
              </a:buClr>
              <a:buSzPts val="1800"/>
              <a:buFont typeface="Quattrocento Sans"/>
              <a:buNone/>
              <a:tabLst/>
              <a:defRPr/>
            </a:pPr>
            <a:r>
              <a:rPr lang="pt-BR" dirty="0">
                <a:solidFill>
                  <a:srgbClr val="000000"/>
                </a:solidFill>
                <a:latin typeface="Segoe UI Black" panose="020B0A02040204020203" pitchFamily="34" charset="0"/>
                <a:ea typeface="Segoe UI Black" panose="020B0A02040204020203" pitchFamily="34" charset="0"/>
                <a:cs typeface="Quattrocento Sans"/>
                <a:sym typeface="Quattrocento Sans"/>
              </a:rPr>
              <a:t>ACERVO</a:t>
            </a:r>
            <a:endParaRPr kumimoji="0" sz="1800" b="0" i="0" u="none" strike="noStrike" kern="1200" cap="none" spc="0" normalizeH="0" baseline="0" noProof="0" dirty="0">
              <a:ln>
                <a:noFill/>
              </a:ln>
              <a:solidFill>
                <a:srgbClr val="000000"/>
              </a:solidFill>
              <a:effectLst/>
              <a:uLnTx/>
              <a:uFillTx/>
              <a:latin typeface="Segoe UI Black" panose="020B0A02040204020203" pitchFamily="34" charset="0"/>
              <a:ea typeface="Segoe UI Black" panose="020B0A02040204020203" pitchFamily="34" charset="0"/>
              <a:cs typeface="Quattrocento Sans"/>
              <a:sym typeface="Quattrocento Sans"/>
            </a:endParaRPr>
          </a:p>
        </p:txBody>
      </p:sp>
      <p:sp>
        <p:nvSpPr>
          <p:cNvPr id="756" name="Google Shape;756;p21"/>
          <p:cNvSpPr txBox="1"/>
          <p:nvPr/>
        </p:nvSpPr>
        <p:spPr>
          <a:xfrm>
            <a:off x="756744" y="1927755"/>
            <a:ext cx="2842140" cy="3357289"/>
          </a:xfrm>
          <a:prstGeom prst="rect">
            <a:avLst/>
          </a:prstGeom>
          <a:noFill/>
          <a:ln>
            <a:noFill/>
          </a:ln>
        </p:spPr>
        <p:txBody>
          <a:bodyPr spcFirstLastPara="1" wrap="square" lIns="91425" tIns="45700" rIns="91425" bIns="45700" anchor="t" anchorCtr="0">
            <a:spAutoFit/>
          </a:bodyPr>
          <a:lstStyle/>
          <a:p>
            <a:pPr marL="12700" marR="5080" lvl="0" indent="0" algn="l"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prstClr val="black"/>
                </a:solidFill>
                <a:effectLst/>
                <a:uLnTx/>
                <a:uFillTx/>
                <a:latin typeface="Segoe UI Black" panose="020B0A02040204020203" pitchFamily="34" charset="0"/>
                <a:ea typeface="Segoe UI Black" panose="020B0A02040204020203" pitchFamily="34" charset="0"/>
                <a:cs typeface="Calibri"/>
                <a:sym typeface="Calibri"/>
              </a:rPr>
              <a:t>Abril/2025</a:t>
            </a:r>
            <a:br>
              <a:rPr kumimoji="0" lang="pt-BR" sz="1600" b="1" i="0" u="none" strike="noStrike" kern="1200" cap="none" spc="0" normalizeH="0" baseline="0" noProof="0" dirty="0">
                <a:ln>
                  <a:noFill/>
                </a:ln>
                <a:solidFill>
                  <a:prstClr val="black"/>
                </a:solidFill>
                <a:effectLst/>
                <a:uLnTx/>
                <a:uFillTx/>
                <a:latin typeface="Calibri"/>
                <a:ea typeface="Calibri"/>
                <a:cs typeface="Calibri"/>
                <a:sym typeface="Calibri"/>
              </a:rPr>
            </a:br>
            <a:r>
              <a:rPr kumimoji="0" lang="pt-BR" sz="1600" b="0" i="0" u="none" strike="noStrike" kern="1200" cap="none" spc="0" normalizeH="0" baseline="0" noProof="0" dirty="0">
                <a:ln>
                  <a:noFill/>
                </a:ln>
                <a:solidFill>
                  <a:prstClr val="black"/>
                </a:solidFill>
                <a:effectLst/>
                <a:uLnTx/>
                <a:uFillTx/>
                <a:latin typeface="Calibri" panose="020F0502020204030204"/>
                <a:ea typeface="Calibri"/>
                <a:cs typeface="Calibri"/>
                <a:sym typeface="Calibri"/>
              </a:rPr>
              <a:t>240 Documentos Textuais</a:t>
            </a:r>
            <a:br>
              <a:rPr kumimoji="0" lang="pt-BR" sz="1600" b="0" i="0" u="none" strike="noStrike" kern="1200" cap="none" spc="0" normalizeH="0" baseline="0" noProof="0" dirty="0">
                <a:ln>
                  <a:noFill/>
                </a:ln>
                <a:solidFill>
                  <a:prstClr val="black"/>
                </a:solidFill>
                <a:effectLst/>
                <a:uLnTx/>
                <a:uFillTx/>
                <a:latin typeface="Calibri" panose="020F0502020204030204"/>
                <a:ea typeface="Calibri"/>
                <a:cs typeface="Calibri"/>
                <a:sym typeface="Calibri"/>
              </a:rPr>
            </a:br>
            <a:r>
              <a:rPr kumimoji="0" lang="pt-BR" sz="1600" b="0" i="0" u="none" strike="noStrike" kern="1200" cap="none" spc="0" normalizeH="0" baseline="0" noProof="0" dirty="0">
                <a:ln>
                  <a:noFill/>
                </a:ln>
                <a:solidFill>
                  <a:prstClr val="black"/>
                </a:solidFill>
                <a:effectLst/>
                <a:uLnTx/>
                <a:uFillTx/>
                <a:latin typeface="Calibri" panose="020F0502020204030204"/>
                <a:ea typeface="Calibri"/>
                <a:cs typeface="Calibri"/>
                <a:sym typeface="Calibri"/>
              </a:rPr>
              <a:t>0 Fotos Impressas</a:t>
            </a:r>
            <a:br>
              <a:rPr kumimoji="0" lang="pt-BR" sz="1600" b="0" i="0" u="none" strike="noStrike" kern="1200" cap="none" spc="0" normalizeH="0" baseline="0" noProof="0" dirty="0">
                <a:ln>
                  <a:noFill/>
                </a:ln>
                <a:solidFill>
                  <a:srgbClr val="FF0000"/>
                </a:solidFill>
                <a:effectLst/>
                <a:uLnTx/>
                <a:uFillTx/>
                <a:latin typeface="Calibri" panose="020F0502020204030204"/>
                <a:ea typeface="Calibri"/>
                <a:cs typeface="Calibri"/>
                <a:sym typeface="Calibri"/>
              </a:rPr>
            </a:br>
            <a:r>
              <a:rPr kumimoji="0" lang="pt-BR" sz="1600" b="0" i="0" u="none" strike="noStrike" kern="1200" cap="none" spc="0" normalizeH="0" baseline="0" noProof="0" dirty="0">
                <a:ln>
                  <a:noFill/>
                </a:ln>
                <a:solidFill>
                  <a:prstClr val="black"/>
                </a:solidFill>
                <a:effectLst/>
                <a:uLnTx/>
                <a:uFillTx/>
                <a:latin typeface="Calibri" panose="020F0502020204030204"/>
                <a:ea typeface="Calibri"/>
                <a:cs typeface="Calibri"/>
                <a:sym typeface="Calibri"/>
              </a:rPr>
              <a:t>0 Mídias</a:t>
            </a:r>
          </a:p>
          <a:p>
            <a:pPr marL="12700" marR="5080" lvl="0" indent="0" algn="l" defTabSz="914400" rtl="0" eaLnBrk="1" fontAlgn="auto" latinLnBrk="0" hangingPunct="1">
              <a:lnSpc>
                <a:spcPct val="100000"/>
              </a:lnSpc>
              <a:spcBef>
                <a:spcPts val="100"/>
              </a:spcBef>
              <a:spcAft>
                <a:spcPts val="0"/>
              </a:spcAft>
              <a:buClrTx/>
              <a:buSzTx/>
              <a:buFontTx/>
              <a:buNone/>
              <a:tabLst/>
              <a:defRPr/>
            </a:pPr>
            <a:r>
              <a:rPr kumimoji="0" lang="pt-BR" sz="1600" b="0" i="0" u="none" strike="noStrike" kern="1200" cap="none" spc="0" normalizeH="0" baseline="0" noProof="0" dirty="0">
                <a:ln>
                  <a:noFill/>
                </a:ln>
                <a:solidFill>
                  <a:prstClr val="black"/>
                </a:solidFill>
                <a:effectLst/>
                <a:uLnTx/>
                <a:uFillTx/>
                <a:latin typeface="Calibri" panose="020F0502020204030204"/>
                <a:ea typeface="Calibri"/>
                <a:cs typeface="Calibri"/>
                <a:sym typeface="Calibri"/>
              </a:rPr>
              <a:t>0 Tridimensionais</a:t>
            </a:r>
            <a:endParaRPr kumimoji="0" lang="pt-BR"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12700" marR="5080" lvl="0" indent="0" algn="l" defTabSz="914400" rtl="0" eaLnBrk="1" fontAlgn="auto" latinLnBrk="0" hangingPunct="1">
              <a:lnSpc>
                <a:spcPct val="100000"/>
              </a:lnSpc>
              <a:spcBef>
                <a:spcPts val="100"/>
              </a:spcBef>
              <a:spcAft>
                <a:spcPts val="0"/>
              </a:spcAft>
              <a:buClrTx/>
              <a:buSzTx/>
              <a:buFontTx/>
              <a:buNone/>
              <a:tabLst/>
              <a:defRPr/>
            </a:pPr>
            <a:r>
              <a:rPr kumimoji="0" lang="pt-BR" sz="1600" b="1" i="0" u="none" strike="noStrike" kern="1200" cap="none" spc="0" normalizeH="0" baseline="0" noProof="0" dirty="0">
                <a:ln>
                  <a:noFill/>
                </a:ln>
                <a:solidFill>
                  <a:prstClr val="black"/>
                </a:solidFill>
                <a:effectLst/>
                <a:uLnTx/>
                <a:uFillTx/>
                <a:latin typeface="Calibri" panose="020F0502020204030204"/>
                <a:ea typeface="Calibri"/>
                <a:cs typeface="Calibri"/>
                <a:sym typeface="Calibri"/>
              </a:rPr>
              <a:t>240 Objetos Catalogados</a:t>
            </a:r>
          </a:p>
          <a:p>
            <a:pPr marL="12700" marR="5080" lvl="0" indent="0" algn="l" defTabSz="914400" rtl="0" eaLnBrk="1" fontAlgn="auto" latinLnBrk="0" hangingPunct="1">
              <a:lnSpc>
                <a:spcPct val="100000"/>
              </a:lnSpc>
              <a:spcBef>
                <a:spcPts val="100"/>
              </a:spcBef>
              <a:spcAft>
                <a:spcPts val="0"/>
              </a:spcAft>
              <a:buClrTx/>
              <a:buSzTx/>
              <a:buFontTx/>
              <a:buNone/>
              <a:tabLst/>
              <a:defRPr/>
            </a:pPr>
            <a:endParaRPr kumimoji="0" lang="pt-BR" sz="1600" b="1" i="0" u="none" strike="noStrike" kern="1200" cap="none" spc="0" normalizeH="0" baseline="0" noProof="0" dirty="0">
              <a:ln>
                <a:noFill/>
              </a:ln>
              <a:solidFill>
                <a:prstClr val="black"/>
              </a:solidFill>
              <a:effectLst/>
              <a:uLnTx/>
              <a:uFillTx/>
              <a:latin typeface="Calibri" panose="020F0502020204030204"/>
              <a:ea typeface="Calibri"/>
              <a:cs typeface="Calibri"/>
              <a:sym typeface="Calibri"/>
            </a:endParaRPr>
          </a:p>
          <a:p>
            <a:pPr marL="12700" marR="5080" lvl="0" indent="0" algn="l"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prstClr val="black"/>
                </a:solidFill>
                <a:effectLst/>
                <a:uLnTx/>
                <a:uFillTx/>
                <a:latin typeface="Segoe UI Black" panose="020B0A02040204020203" pitchFamily="34" charset="0"/>
                <a:ea typeface="Segoe UI Black" panose="020B0A02040204020203" pitchFamily="34" charset="0"/>
                <a:cs typeface="Calibri"/>
                <a:sym typeface="Calibri"/>
              </a:rPr>
              <a:t>Maio/2025</a:t>
            </a:r>
            <a:br>
              <a:rPr kumimoji="0" lang="pt-BR" sz="1600" b="1" i="0" u="none" strike="noStrike" kern="1200" cap="none" spc="0" normalizeH="0" baseline="0" noProof="0" dirty="0">
                <a:ln>
                  <a:noFill/>
                </a:ln>
                <a:solidFill>
                  <a:prstClr val="black"/>
                </a:solidFill>
                <a:effectLst/>
                <a:uLnTx/>
                <a:uFillTx/>
                <a:latin typeface="Calibri" panose="020F0502020204030204"/>
                <a:ea typeface="Calibri"/>
                <a:cs typeface="Calibri"/>
                <a:sym typeface="Calibri"/>
              </a:rPr>
            </a:br>
            <a:r>
              <a:rPr kumimoji="0" lang="pt-BR" sz="1600" b="0" i="0" u="none" strike="noStrike" kern="1200" cap="none" spc="0" normalizeH="0" baseline="0" noProof="0" dirty="0">
                <a:ln>
                  <a:noFill/>
                </a:ln>
                <a:solidFill>
                  <a:prstClr val="black"/>
                </a:solidFill>
                <a:effectLst/>
                <a:uLnTx/>
                <a:uFillTx/>
                <a:latin typeface="Calibri" panose="020F0502020204030204"/>
                <a:ea typeface="Calibri"/>
                <a:cs typeface="Calibri"/>
                <a:sym typeface="Calibri"/>
              </a:rPr>
              <a:t>161 Documentos Textuais</a:t>
            </a:r>
            <a:br>
              <a:rPr kumimoji="0" lang="pt-BR" sz="1600" b="0" i="0" u="none" strike="noStrike" kern="1200" cap="none" spc="0" normalizeH="0" baseline="0" noProof="0" dirty="0">
                <a:ln>
                  <a:noFill/>
                </a:ln>
                <a:solidFill>
                  <a:prstClr val="black"/>
                </a:solidFill>
                <a:effectLst/>
                <a:uLnTx/>
                <a:uFillTx/>
                <a:latin typeface="Calibri" panose="020F0502020204030204"/>
                <a:ea typeface="Calibri"/>
                <a:cs typeface="Calibri"/>
                <a:sym typeface="Calibri"/>
              </a:rPr>
            </a:br>
            <a:r>
              <a:rPr kumimoji="0" lang="pt-BR" sz="1600" b="0" i="0" u="none" strike="noStrike" kern="1200" cap="none" spc="0" normalizeH="0" baseline="0" noProof="0" dirty="0">
                <a:ln>
                  <a:noFill/>
                </a:ln>
                <a:solidFill>
                  <a:prstClr val="black"/>
                </a:solidFill>
                <a:effectLst/>
                <a:uLnTx/>
                <a:uFillTx/>
                <a:latin typeface="Calibri" panose="020F0502020204030204"/>
                <a:ea typeface="Calibri"/>
                <a:cs typeface="Calibri"/>
                <a:sym typeface="Calibri"/>
              </a:rPr>
              <a:t>51 Fotos Impressas</a:t>
            </a:r>
            <a:br>
              <a:rPr kumimoji="0" lang="pt-BR" sz="1600" b="0" i="0" u="none" strike="noStrike" kern="1200" cap="none" spc="0" normalizeH="0" baseline="0" noProof="0" dirty="0">
                <a:ln>
                  <a:noFill/>
                </a:ln>
                <a:solidFill>
                  <a:srgbClr val="FF0000"/>
                </a:solidFill>
                <a:effectLst/>
                <a:uLnTx/>
                <a:uFillTx/>
                <a:latin typeface="Calibri" panose="020F0502020204030204"/>
                <a:ea typeface="Calibri"/>
                <a:cs typeface="Calibri"/>
                <a:sym typeface="Calibri"/>
              </a:rPr>
            </a:br>
            <a:r>
              <a:rPr kumimoji="0" lang="pt-BR" sz="1600" b="0" i="0" u="none" strike="noStrike" kern="1200" cap="none" spc="0" normalizeH="0" baseline="0" noProof="0" dirty="0">
                <a:ln>
                  <a:noFill/>
                </a:ln>
                <a:solidFill>
                  <a:prstClr val="black"/>
                </a:solidFill>
                <a:effectLst/>
                <a:uLnTx/>
                <a:uFillTx/>
                <a:latin typeface="Calibri" panose="020F0502020204030204"/>
                <a:ea typeface="Calibri"/>
                <a:cs typeface="Calibri"/>
                <a:sym typeface="Calibri"/>
              </a:rPr>
              <a:t>0 Mídias</a:t>
            </a:r>
          </a:p>
          <a:p>
            <a:pPr marL="12700" marR="5080" lvl="0" indent="0" algn="l" defTabSz="914400" rtl="0" eaLnBrk="1" fontAlgn="auto" latinLnBrk="0" hangingPunct="1">
              <a:lnSpc>
                <a:spcPct val="100000"/>
              </a:lnSpc>
              <a:spcBef>
                <a:spcPts val="100"/>
              </a:spcBef>
              <a:spcAft>
                <a:spcPts val="0"/>
              </a:spcAft>
              <a:buClrTx/>
              <a:buSzTx/>
              <a:buFontTx/>
              <a:buNone/>
              <a:tabLst/>
              <a:defRPr/>
            </a:pPr>
            <a:r>
              <a:rPr kumimoji="0" lang="pt-BR" sz="1600" b="0" i="0" u="none" strike="noStrike" kern="1200" cap="none" spc="0" normalizeH="0" baseline="0" noProof="0" dirty="0">
                <a:ln>
                  <a:noFill/>
                </a:ln>
                <a:solidFill>
                  <a:prstClr val="black"/>
                </a:solidFill>
                <a:effectLst/>
                <a:uLnTx/>
                <a:uFillTx/>
                <a:latin typeface="Calibri" panose="020F0502020204030204"/>
                <a:ea typeface="Calibri"/>
                <a:cs typeface="Calibri"/>
                <a:sym typeface="Calibri"/>
              </a:rPr>
              <a:t>11 Tridimensionais</a:t>
            </a:r>
            <a:endParaRPr kumimoji="0" lang="pt-BR"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12700" marR="5080" lvl="0" indent="0" algn="l" defTabSz="914400" rtl="0" eaLnBrk="1" fontAlgn="auto" latinLnBrk="0" hangingPunct="1">
              <a:lnSpc>
                <a:spcPct val="100000"/>
              </a:lnSpc>
              <a:spcBef>
                <a:spcPts val="100"/>
              </a:spcBef>
              <a:spcAft>
                <a:spcPts val="0"/>
              </a:spcAft>
              <a:buClrTx/>
              <a:buSzTx/>
              <a:buFontTx/>
              <a:buNone/>
              <a:tabLst/>
              <a:defRPr/>
            </a:pPr>
            <a:r>
              <a:rPr kumimoji="0" lang="pt-BR" sz="1600" b="1" i="0" u="none" strike="noStrike" kern="1200" cap="none" spc="0" normalizeH="0" baseline="0" noProof="0" dirty="0">
                <a:ln>
                  <a:noFill/>
                </a:ln>
                <a:solidFill>
                  <a:prstClr val="black"/>
                </a:solidFill>
                <a:effectLst/>
                <a:uLnTx/>
                <a:uFillTx/>
                <a:latin typeface="Calibri" panose="020F0502020204030204"/>
                <a:ea typeface="Calibri"/>
                <a:cs typeface="Calibri"/>
                <a:sym typeface="Calibri"/>
              </a:rPr>
              <a:t>223 Objetos Catalogados</a:t>
            </a:r>
            <a:endParaRPr kumimoji="0" sz="1600" b="0" i="0" u="none" strike="noStrike" kern="1200" cap="none" spc="0" normalizeH="0" baseline="0" noProof="0" dirty="0">
              <a:ln>
                <a:noFill/>
              </a:ln>
              <a:solidFill>
                <a:srgbClr val="000000"/>
              </a:solidFill>
              <a:effectLst/>
              <a:uLnTx/>
              <a:uFillTx/>
              <a:latin typeface="Calibri" panose="020F0502020204030204"/>
              <a:ea typeface="Calibri"/>
              <a:cs typeface="Calibri"/>
              <a:sym typeface="Calibri"/>
            </a:endParaRPr>
          </a:p>
        </p:txBody>
      </p:sp>
      <p:graphicFrame>
        <p:nvGraphicFramePr>
          <p:cNvPr id="760" name="Google Shape;760;p21">
            <a:extLs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423668867"/>
              </p:ext>
            </p:extLst>
          </p:nvPr>
        </p:nvGraphicFramePr>
        <p:xfrm>
          <a:off x="3787820" y="998674"/>
          <a:ext cx="4830663" cy="2929441"/>
        </p:xfrm>
        <a:graphic>
          <a:graphicData uri="http://schemas.openxmlformats.org/drawingml/2006/chart">
            <c:chart xmlns:c="http://schemas.openxmlformats.org/drawingml/2006/chart" xmlns:r="http://schemas.openxmlformats.org/officeDocument/2006/relationships" r:id="rId3"/>
          </a:graphicData>
        </a:graphic>
      </p:graphicFrame>
      <p:sp>
        <p:nvSpPr>
          <p:cNvPr id="2" name="CaixaDeTexto 1"/>
          <p:cNvSpPr txBox="1"/>
          <p:nvPr/>
        </p:nvSpPr>
        <p:spPr>
          <a:xfrm>
            <a:off x="8842607" y="1296625"/>
            <a:ext cx="2776105" cy="263149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100" b="1" i="0" u="none" strike="noStrike" kern="1200" cap="none" spc="0" normalizeH="0" baseline="0" noProof="0" dirty="0">
                <a:ln>
                  <a:noFill/>
                </a:ln>
                <a:solidFill>
                  <a:prstClr val="black"/>
                </a:solidFill>
                <a:effectLst/>
                <a:uLnTx/>
                <a:uFillTx/>
                <a:latin typeface="Calibri"/>
                <a:ea typeface="Calibri"/>
                <a:cs typeface="Calibri"/>
                <a:sym typeface="Calibri"/>
              </a:rPr>
              <a:t>Descrição de imagem: </a:t>
            </a:r>
            <a:r>
              <a:rPr kumimoji="0" lang="pt-BR" sz="1100" b="0" i="0" u="none" strike="noStrike" kern="1200" cap="none" spc="0" normalizeH="0" baseline="0" noProof="0" dirty="0">
                <a:ln>
                  <a:noFill/>
                </a:ln>
                <a:solidFill>
                  <a:prstClr val="black"/>
                </a:solidFill>
                <a:effectLst/>
                <a:uLnTx/>
                <a:uFillTx/>
                <a:latin typeface="Calibri"/>
                <a:ea typeface="Calibri"/>
                <a:cs typeface="Calibri"/>
                <a:sym typeface="Calibri"/>
              </a:rPr>
              <a:t>O gráfico </a:t>
            </a:r>
            <a:r>
              <a:rPr kumimoji="0" lang="pt-BR" sz="1100" b="1" i="0" u="none" strike="noStrike" kern="1200" cap="none" spc="0" normalizeH="0" baseline="0" noProof="0" dirty="0">
                <a:ln>
                  <a:noFill/>
                </a:ln>
                <a:solidFill>
                  <a:prstClr val="black"/>
                </a:solidFill>
                <a:effectLst/>
                <a:uLnTx/>
                <a:uFillTx/>
                <a:latin typeface="Calibri"/>
                <a:ea typeface="Calibri"/>
                <a:cs typeface="Calibri"/>
                <a:sym typeface="Calibri"/>
              </a:rPr>
              <a:t>Acervo Catalogado</a:t>
            </a:r>
            <a:r>
              <a:rPr kumimoji="0" lang="pt-BR" sz="1100" b="0" i="0" u="none" strike="noStrike" kern="1200" cap="none" spc="0" normalizeH="0" baseline="0" noProof="0" dirty="0">
                <a:ln>
                  <a:noFill/>
                </a:ln>
                <a:solidFill>
                  <a:prstClr val="black"/>
                </a:solidFill>
                <a:effectLst/>
                <a:uLnTx/>
                <a:uFillTx/>
                <a:latin typeface="Calibri"/>
                <a:ea typeface="Calibri"/>
                <a:cs typeface="Calibri"/>
                <a:sym typeface="Calibri"/>
              </a:rPr>
              <a:t> mostra a quantidade de itens catalogados de </a:t>
            </a:r>
            <a:r>
              <a:rPr kumimoji="0" lang="pt-BR" sz="1100" b="1" i="0" u="none" strike="noStrike" kern="1200" cap="none" spc="0" normalizeH="0" baseline="0" noProof="0" dirty="0">
                <a:ln>
                  <a:noFill/>
                </a:ln>
                <a:solidFill>
                  <a:prstClr val="black"/>
                </a:solidFill>
                <a:effectLst/>
                <a:uLnTx/>
                <a:uFillTx/>
                <a:latin typeface="Calibri"/>
                <a:ea typeface="Calibri"/>
                <a:cs typeface="Calibri"/>
                <a:sym typeface="Calibri"/>
              </a:rPr>
              <a:t>Setembro a Fevereiro</a:t>
            </a:r>
            <a:r>
              <a:rPr kumimoji="0" lang="pt-BR" sz="1100" b="0" i="0" u="none" strike="noStrike" kern="1200" cap="none" spc="0" normalizeH="0" baseline="0" noProof="0" dirty="0">
                <a:ln>
                  <a:noFill/>
                </a:ln>
                <a:solidFill>
                  <a:prstClr val="black"/>
                </a:solidFill>
                <a:effectLst/>
                <a:uLnTx/>
                <a:uFillTx/>
                <a:latin typeface="Calibri"/>
                <a:ea typeface="Calibri"/>
                <a:cs typeface="Calibri"/>
                <a:sym typeface="Calibri"/>
              </a:rPr>
              <a:t>. </a:t>
            </a:r>
            <a:r>
              <a:rPr kumimoji="0" lang="pt-BR" sz="1100" b="1" i="0" u="none" strike="noStrike" kern="1200" cap="none" spc="0" normalizeH="0" baseline="0" noProof="0" dirty="0">
                <a:ln>
                  <a:noFill/>
                </a:ln>
                <a:solidFill>
                  <a:prstClr val="black"/>
                </a:solidFill>
                <a:effectLst/>
                <a:uLnTx/>
                <a:uFillTx/>
                <a:latin typeface="Calibri"/>
                <a:ea typeface="Calibri"/>
                <a:cs typeface="Calibri"/>
                <a:sym typeface="Calibri"/>
              </a:rPr>
              <a:t>Categorias</a:t>
            </a:r>
            <a:r>
              <a:rPr kumimoji="0" lang="pt-BR" sz="1100" b="0" i="0" u="none" strike="noStrike" kern="1200" cap="none" spc="0" normalizeH="0" baseline="0" noProof="0" dirty="0">
                <a:ln>
                  <a:noFill/>
                </a:ln>
                <a:solidFill>
                  <a:prstClr val="black"/>
                </a:solidFill>
                <a:effectLst/>
                <a:uLnTx/>
                <a:uFillTx/>
                <a:latin typeface="Calibri"/>
                <a:ea typeface="Calibri"/>
                <a:cs typeface="Calibri"/>
                <a:sym typeface="Calibri"/>
              </a:rPr>
              <a:t>: Documentos (azul escuro), Fotos Impressas (roxo), Mídia (azul claro) e Tridimensionais (amarelo). </a:t>
            </a:r>
            <a:r>
              <a:rPr kumimoji="0" lang="pt-BR" sz="1100" b="1" i="0" u="none" strike="noStrike" kern="1200" cap="none" spc="0" normalizeH="0" baseline="0" noProof="0" dirty="0">
                <a:ln>
                  <a:noFill/>
                </a:ln>
                <a:solidFill>
                  <a:prstClr val="black"/>
                </a:solidFill>
                <a:effectLst/>
                <a:uLnTx/>
                <a:uFillTx/>
                <a:latin typeface="Calibri"/>
                <a:ea typeface="Calibri"/>
                <a:cs typeface="Calibri"/>
                <a:sym typeface="Calibri"/>
              </a:rPr>
              <a:t>Linha vermelha</a:t>
            </a:r>
            <a:r>
              <a:rPr kumimoji="0" lang="pt-BR" sz="1100" b="0" i="0" u="none" strike="noStrike" kern="1200" cap="none" spc="0" normalizeH="0" baseline="0" noProof="0" dirty="0">
                <a:ln>
                  <a:noFill/>
                </a:ln>
                <a:solidFill>
                  <a:prstClr val="black"/>
                </a:solidFill>
                <a:effectLst/>
                <a:uLnTx/>
                <a:uFillTx/>
                <a:latin typeface="Calibri"/>
                <a:ea typeface="Calibri"/>
                <a:cs typeface="Calibri"/>
                <a:sym typeface="Calibri"/>
              </a:rPr>
              <a:t>: Total mensal catalogado. </a:t>
            </a:r>
            <a:r>
              <a:rPr kumimoji="0" lang="pt-BR" sz="1100" b="1" i="0" u="none" strike="noStrike" kern="1200" cap="none" spc="0" normalizeH="0" baseline="0" noProof="0" dirty="0">
                <a:ln>
                  <a:noFill/>
                </a:ln>
                <a:solidFill>
                  <a:prstClr val="black"/>
                </a:solidFill>
                <a:effectLst/>
                <a:uLnTx/>
                <a:uFillTx/>
                <a:latin typeface="Calibri"/>
                <a:ea typeface="Calibri"/>
                <a:cs typeface="Calibri"/>
                <a:sym typeface="Calibri"/>
              </a:rPr>
              <a:t>Setembro</a:t>
            </a:r>
            <a:r>
              <a:rPr kumimoji="0" lang="pt-BR" sz="1100" b="0" i="0" u="none" strike="noStrike" kern="1200" cap="none" spc="0" normalizeH="0" baseline="0" noProof="0" dirty="0">
                <a:ln>
                  <a:noFill/>
                </a:ln>
                <a:solidFill>
                  <a:prstClr val="black"/>
                </a:solidFill>
                <a:effectLst/>
                <a:uLnTx/>
                <a:uFillTx/>
                <a:latin typeface="Calibri"/>
                <a:ea typeface="Calibri"/>
                <a:cs typeface="Calibri"/>
                <a:sym typeface="Calibri"/>
              </a:rPr>
              <a:t>: 579 itens catalogados </a:t>
            </a:r>
            <a:r>
              <a:rPr kumimoji="0" lang="pt-BR" sz="1100" b="1" i="0" u="none" strike="noStrike" kern="1200" cap="none" spc="0" normalizeH="0" baseline="0" noProof="0" dirty="0">
                <a:ln>
                  <a:noFill/>
                </a:ln>
                <a:solidFill>
                  <a:prstClr val="black"/>
                </a:solidFill>
                <a:effectLst/>
                <a:uLnTx/>
                <a:uFillTx/>
                <a:latin typeface="Calibri"/>
                <a:ea typeface="Calibri"/>
                <a:cs typeface="Calibri"/>
                <a:sym typeface="Calibri"/>
              </a:rPr>
              <a:t>Outubro</a:t>
            </a:r>
            <a:r>
              <a:rPr kumimoji="0" lang="pt-BR" sz="1100" b="0" i="0" u="none" strike="noStrike" kern="1200" cap="none" spc="0" normalizeH="0" baseline="0" noProof="0" dirty="0">
                <a:ln>
                  <a:noFill/>
                </a:ln>
                <a:solidFill>
                  <a:prstClr val="black"/>
                </a:solidFill>
                <a:effectLst/>
                <a:uLnTx/>
                <a:uFillTx/>
                <a:latin typeface="Calibri"/>
                <a:ea typeface="Calibri"/>
                <a:cs typeface="Calibri"/>
                <a:sym typeface="Calibri"/>
              </a:rPr>
              <a:t>: 296 itens catalogados. </a:t>
            </a:r>
            <a:r>
              <a:rPr kumimoji="0" lang="pt-BR" sz="1100" b="1" i="0" u="none" strike="noStrike" kern="1200" cap="none" spc="0" normalizeH="0" baseline="0" noProof="0" dirty="0">
                <a:ln>
                  <a:noFill/>
                </a:ln>
                <a:solidFill>
                  <a:prstClr val="black"/>
                </a:solidFill>
                <a:effectLst/>
                <a:uLnTx/>
                <a:uFillTx/>
                <a:latin typeface="Calibri"/>
                <a:ea typeface="Calibri"/>
                <a:cs typeface="Calibri"/>
                <a:sym typeface="Calibri"/>
              </a:rPr>
              <a:t>Novembro e Dezembro</a:t>
            </a:r>
            <a:r>
              <a:rPr kumimoji="0" lang="pt-BR" sz="1100" b="0" i="0" u="none" strike="noStrike" kern="1200" cap="none" spc="0" normalizeH="0" baseline="0" noProof="0" dirty="0">
                <a:ln>
                  <a:noFill/>
                </a:ln>
                <a:solidFill>
                  <a:prstClr val="black"/>
                </a:solidFill>
                <a:effectLst/>
                <a:uLnTx/>
                <a:uFillTx/>
                <a:latin typeface="Calibri"/>
                <a:ea typeface="Calibri"/>
                <a:cs typeface="Calibri"/>
                <a:sym typeface="Calibri"/>
              </a:rPr>
              <a:t>: 167 itens catalogados. </a:t>
            </a:r>
            <a:r>
              <a:rPr kumimoji="0" lang="pt-BR" sz="1100" b="1" i="0" u="none" strike="noStrike" kern="1200" cap="none" spc="0" normalizeH="0" baseline="0" noProof="0" dirty="0">
                <a:ln>
                  <a:noFill/>
                </a:ln>
                <a:solidFill>
                  <a:prstClr val="black"/>
                </a:solidFill>
                <a:effectLst/>
                <a:uLnTx/>
                <a:uFillTx/>
                <a:latin typeface="Calibri"/>
                <a:ea typeface="Calibri"/>
                <a:cs typeface="Calibri"/>
                <a:sym typeface="Calibri"/>
              </a:rPr>
              <a:t>Janeiro</a:t>
            </a:r>
            <a:r>
              <a:rPr kumimoji="0" lang="pt-BR" sz="1100" b="0" i="0" u="none" strike="noStrike" kern="1200" cap="none" spc="0" normalizeH="0" baseline="0" noProof="0" dirty="0">
                <a:ln>
                  <a:noFill/>
                </a:ln>
                <a:solidFill>
                  <a:prstClr val="black"/>
                </a:solidFill>
                <a:effectLst/>
                <a:uLnTx/>
                <a:uFillTx/>
                <a:latin typeface="Calibri"/>
                <a:ea typeface="Calibri"/>
                <a:cs typeface="Calibri"/>
                <a:sym typeface="Calibri"/>
              </a:rPr>
              <a:t>: 386 itens catalogados </a:t>
            </a:r>
            <a:r>
              <a:rPr kumimoji="0" lang="pt-BR" sz="1100" b="1" i="0" u="none" strike="noStrike" kern="1200" cap="none" spc="0" normalizeH="0" baseline="0" noProof="0" dirty="0">
                <a:ln>
                  <a:noFill/>
                </a:ln>
                <a:solidFill>
                  <a:prstClr val="black"/>
                </a:solidFill>
                <a:effectLst/>
                <a:uLnTx/>
                <a:uFillTx/>
                <a:latin typeface="Calibri"/>
                <a:ea typeface="Calibri"/>
                <a:cs typeface="Calibri"/>
                <a:sym typeface="Calibri"/>
              </a:rPr>
              <a:t>Fevereiro</a:t>
            </a:r>
            <a:r>
              <a:rPr kumimoji="0" lang="pt-BR" sz="1100" b="0" i="0" u="none" strike="noStrike" kern="1200" cap="none" spc="0" normalizeH="0" baseline="0" noProof="0" dirty="0">
                <a:ln>
                  <a:noFill/>
                </a:ln>
                <a:solidFill>
                  <a:prstClr val="black"/>
                </a:solidFill>
                <a:effectLst/>
                <a:uLnTx/>
                <a:uFillTx/>
                <a:latin typeface="Calibri"/>
                <a:ea typeface="Calibri"/>
                <a:cs typeface="Calibri"/>
                <a:sym typeface="Calibri"/>
              </a:rPr>
              <a:t>: 391 itens catalogados. </a:t>
            </a:r>
            <a:r>
              <a:rPr kumimoji="0" lang="pt-BR" sz="1100" b="1" i="0" u="none" strike="noStrike" kern="1200" cap="none" spc="0" normalizeH="0" baseline="0" noProof="0" dirty="0">
                <a:ln>
                  <a:noFill/>
                </a:ln>
                <a:solidFill>
                  <a:prstClr val="black"/>
                </a:solidFill>
                <a:effectLst/>
                <a:uLnTx/>
                <a:uFillTx/>
                <a:latin typeface="Calibri"/>
                <a:ea typeface="Calibri"/>
                <a:cs typeface="Calibri"/>
                <a:sym typeface="Calibri"/>
              </a:rPr>
              <a:t>Março</a:t>
            </a:r>
            <a:r>
              <a:rPr kumimoji="0" lang="pt-BR" sz="1100" b="0" i="0" u="none" strike="noStrike" kern="1200" cap="none" spc="0" normalizeH="0" baseline="0" noProof="0" dirty="0">
                <a:ln>
                  <a:noFill/>
                </a:ln>
                <a:solidFill>
                  <a:prstClr val="black"/>
                </a:solidFill>
                <a:effectLst/>
                <a:uLnTx/>
                <a:uFillTx/>
                <a:latin typeface="Calibri"/>
                <a:ea typeface="Calibri"/>
                <a:cs typeface="Calibri"/>
                <a:sym typeface="Calibri"/>
              </a:rPr>
              <a:t>: 391 itens catalogados. </a:t>
            </a:r>
            <a:r>
              <a:rPr kumimoji="0" lang="pt-BR" sz="1100" b="1" i="0" u="none" strike="noStrike" kern="1200" cap="none" spc="0" normalizeH="0" baseline="0" noProof="0" dirty="0">
                <a:ln>
                  <a:noFill/>
                </a:ln>
                <a:solidFill>
                  <a:prstClr val="black"/>
                </a:solidFill>
                <a:effectLst/>
                <a:uLnTx/>
                <a:uFillTx/>
                <a:latin typeface="Calibri"/>
                <a:ea typeface="Calibri"/>
                <a:cs typeface="Calibri"/>
                <a:sym typeface="Calibri"/>
              </a:rPr>
              <a:t>Abril</a:t>
            </a:r>
            <a:r>
              <a:rPr kumimoji="0" lang="pt-BR" sz="1100" b="0" i="0" u="none" strike="noStrike" kern="1200" cap="none" spc="0" normalizeH="0" baseline="0" noProof="0" dirty="0">
                <a:ln>
                  <a:noFill/>
                </a:ln>
                <a:solidFill>
                  <a:prstClr val="black"/>
                </a:solidFill>
                <a:effectLst/>
                <a:uLnTx/>
                <a:uFillTx/>
                <a:latin typeface="Calibri"/>
                <a:ea typeface="Calibri"/>
                <a:cs typeface="Calibri"/>
                <a:sym typeface="Calibri"/>
              </a:rPr>
              <a:t>: 240 itens catalogados </a:t>
            </a:r>
            <a:r>
              <a:rPr kumimoji="0" lang="pt-BR" sz="1100" b="1" i="0" u="none" strike="noStrike" kern="1200" cap="none" spc="0" normalizeH="0" baseline="0" noProof="0" dirty="0">
                <a:ln>
                  <a:noFill/>
                </a:ln>
                <a:solidFill>
                  <a:prstClr val="black"/>
                </a:solidFill>
                <a:effectLst/>
                <a:uLnTx/>
                <a:uFillTx/>
                <a:latin typeface="Calibri"/>
                <a:ea typeface="Calibri"/>
                <a:cs typeface="Calibri"/>
                <a:sym typeface="Calibri"/>
              </a:rPr>
              <a:t>Maio: </a:t>
            </a:r>
            <a:r>
              <a:rPr kumimoji="0" lang="pt-BR" sz="1100" b="0" i="0" u="none" strike="noStrike" kern="1200" cap="none" spc="0" normalizeH="0" baseline="0" noProof="0" dirty="0">
                <a:ln>
                  <a:noFill/>
                </a:ln>
                <a:solidFill>
                  <a:prstClr val="black"/>
                </a:solidFill>
                <a:effectLst/>
                <a:uLnTx/>
                <a:uFillTx/>
                <a:latin typeface="Calibri"/>
                <a:ea typeface="Calibri"/>
                <a:cs typeface="Calibri"/>
                <a:sym typeface="Calibri"/>
              </a:rPr>
              <a:t>223 itens catalogados</a:t>
            </a:r>
            <a:endParaRPr kumimoji="0" lang="pt-BR" sz="11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10" name="object 9">
            <a:extLst>
              <a:ext uri="{FF2B5EF4-FFF2-40B4-BE49-F238E27FC236}">
                <a16:creationId xmlns:a16="http://schemas.microsoft.com/office/drawing/2014/main" id="{A22D2D47-C058-4554-A021-B4EBFCA66B15}"/>
              </a:ext>
            </a:extLst>
          </p:cNvPr>
          <p:cNvGrpSpPr/>
          <p:nvPr/>
        </p:nvGrpSpPr>
        <p:grpSpPr>
          <a:xfrm>
            <a:off x="213639" y="216425"/>
            <a:ext cx="727075" cy="727075"/>
            <a:chOff x="788625" y="333756"/>
            <a:chExt cx="727075" cy="727075"/>
          </a:xfrm>
        </p:grpSpPr>
        <p:sp>
          <p:nvSpPr>
            <p:cNvPr id="11" name="object 10">
              <a:extLst>
                <a:ext uri="{FF2B5EF4-FFF2-40B4-BE49-F238E27FC236}">
                  <a16:creationId xmlns:a16="http://schemas.microsoft.com/office/drawing/2014/main" id="{B2E498F7-9E71-4A39-8D7F-ACB66B85BA2E}"/>
                </a:ext>
              </a:extLst>
            </p:cNvPr>
            <p:cNvSpPr/>
            <p:nvPr/>
          </p:nvSpPr>
          <p:spPr>
            <a:xfrm>
              <a:off x="788619" y="333768"/>
              <a:ext cx="727075" cy="727075"/>
            </a:xfrm>
            <a:custGeom>
              <a:avLst/>
              <a:gdLst/>
              <a:ahLst/>
              <a:cxnLst/>
              <a:rect l="l" t="t" r="r" b="b"/>
              <a:pathLst>
                <a:path w="727075" h="727075">
                  <a:moveTo>
                    <a:pt x="726452" y="719670"/>
                  </a:moveTo>
                  <a:lnTo>
                    <a:pt x="679246" y="718134"/>
                  </a:lnTo>
                  <a:lnTo>
                    <a:pt x="632828" y="713600"/>
                  </a:lnTo>
                  <a:lnTo>
                    <a:pt x="587324" y="706145"/>
                  </a:lnTo>
                  <a:lnTo>
                    <a:pt x="542810" y="695883"/>
                  </a:lnTo>
                  <a:lnTo>
                    <a:pt x="499376" y="682904"/>
                  </a:lnTo>
                  <a:lnTo>
                    <a:pt x="457136" y="667308"/>
                  </a:lnTo>
                  <a:lnTo>
                    <a:pt x="416166" y="649185"/>
                  </a:lnTo>
                  <a:lnTo>
                    <a:pt x="376580" y="628624"/>
                  </a:lnTo>
                  <a:lnTo>
                    <a:pt x="338467" y="605726"/>
                  </a:lnTo>
                  <a:lnTo>
                    <a:pt x="301917" y="580605"/>
                  </a:lnTo>
                  <a:lnTo>
                    <a:pt x="267042" y="553326"/>
                  </a:lnTo>
                  <a:lnTo>
                    <a:pt x="233921" y="524002"/>
                  </a:lnTo>
                  <a:lnTo>
                    <a:pt x="202653" y="492734"/>
                  </a:lnTo>
                  <a:lnTo>
                    <a:pt x="173329" y="459600"/>
                  </a:lnTo>
                  <a:lnTo>
                    <a:pt x="146062" y="424700"/>
                  </a:lnTo>
                  <a:lnTo>
                    <a:pt x="120929" y="388150"/>
                  </a:lnTo>
                  <a:lnTo>
                    <a:pt x="98044" y="350024"/>
                  </a:lnTo>
                  <a:lnTo>
                    <a:pt x="77495" y="310426"/>
                  </a:lnTo>
                  <a:lnTo>
                    <a:pt x="59359" y="269443"/>
                  </a:lnTo>
                  <a:lnTo>
                    <a:pt x="43764" y="227177"/>
                  </a:lnTo>
                  <a:lnTo>
                    <a:pt x="30784" y="183730"/>
                  </a:lnTo>
                  <a:lnTo>
                    <a:pt x="20523" y="139192"/>
                  </a:lnTo>
                  <a:lnTo>
                    <a:pt x="13081" y="93662"/>
                  </a:lnTo>
                  <a:lnTo>
                    <a:pt x="8547" y="47231"/>
                  </a:lnTo>
                  <a:lnTo>
                    <a:pt x="7010" y="0"/>
                  </a:lnTo>
                  <a:lnTo>
                    <a:pt x="0" y="0"/>
                  </a:lnTo>
                  <a:lnTo>
                    <a:pt x="1549" y="47701"/>
                  </a:lnTo>
                  <a:lnTo>
                    <a:pt x="6134" y="94589"/>
                  </a:lnTo>
                  <a:lnTo>
                    <a:pt x="13652" y="140576"/>
                  </a:lnTo>
                  <a:lnTo>
                    <a:pt x="24003" y="185547"/>
                  </a:lnTo>
                  <a:lnTo>
                    <a:pt x="37109" y="229425"/>
                  </a:lnTo>
                  <a:lnTo>
                    <a:pt x="52857" y="272097"/>
                  </a:lnTo>
                  <a:lnTo>
                    <a:pt x="71158" y="313474"/>
                  </a:lnTo>
                  <a:lnTo>
                    <a:pt x="91909" y="353466"/>
                  </a:lnTo>
                  <a:lnTo>
                    <a:pt x="115023" y="391960"/>
                  </a:lnTo>
                  <a:lnTo>
                    <a:pt x="140385" y="428879"/>
                  </a:lnTo>
                  <a:lnTo>
                    <a:pt x="167919" y="464108"/>
                  </a:lnTo>
                  <a:lnTo>
                    <a:pt x="197523" y="497560"/>
                  </a:lnTo>
                  <a:lnTo>
                    <a:pt x="229095" y="529132"/>
                  </a:lnTo>
                  <a:lnTo>
                    <a:pt x="262534" y="558736"/>
                  </a:lnTo>
                  <a:lnTo>
                    <a:pt x="297751" y="586270"/>
                  </a:lnTo>
                  <a:lnTo>
                    <a:pt x="334657" y="611644"/>
                  </a:lnTo>
                  <a:lnTo>
                    <a:pt x="373138" y="634758"/>
                  </a:lnTo>
                  <a:lnTo>
                    <a:pt x="413118" y="655510"/>
                  </a:lnTo>
                  <a:lnTo>
                    <a:pt x="454482" y="673811"/>
                  </a:lnTo>
                  <a:lnTo>
                    <a:pt x="497128" y="689559"/>
                  </a:lnTo>
                  <a:lnTo>
                    <a:pt x="540994" y="702665"/>
                  </a:lnTo>
                  <a:lnTo>
                    <a:pt x="585939" y="713028"/>
                  </a:lnTo>
                  <a:lnTo>
                    <a:pt x="631901" y="720547"/>
                  </a:lnTo>
                  <a:lnTo>
                    <a:pt x="678776" y="725119"/>
                  </a:lnTo>
                  <a:lnTo>
                    <a:pt x="726452" y="726668"/>
                  </a:lnTo>
                  <a:lnTo>
                    <a:pt x="726452" y="719670"/>
                  </a:lnTo>
                  <a:close/>
                </a:path>
                <a:path w="727075" h="727075">
                  <a:moveTo>
                    <a:pt x="726452" y="681583"/>
                  </a:moveTo>
                  <a:lnTo>
                    <a:pt x="677887" y="679869"/>
                  </a:lnTo>
                  <a:lnTo>
                    <a:pt x="630237" y="674801"/>
                  </a:lnTo>
                  <a:lnTo>
                    <a:pt x="583603" y="666496"/>
                  </a:lnTo>
                  <a:lnTo>
                    <a:pt x="538111" y="655066"/>
                  </a:lnTo>
                  <a:lnTo>
                    <a:pt x="493864" y="640638"/>
                  </a:lnTo>
                  <a:lnTo>
                    <a:pt x="451002" y="623328"/>
                  </a:lnTo>
                  <a:lnTo>
                    <a:pt x="409625" y="603237"/>
                  </a:lnTo>
                  <a:lnTo>
                    <a:pt x="369849" y="580504"/>
                  </a:lnTo>
                  <a:lnTo>
                    <a:pt x="331800" y="555218"/>
                  </a:lnTo>
                  <a:lnTo>
                    <a:pt x="295592" y="527519"/>
                  </a:lnTo>
                  <a:lnTo>
                    <a:pt x="261327" y="497509"/>
                  </a:lnTo>
                  <a:lnTo>
                    <a:pt x="229146" y="465315"/>
                  </a:lnTo>
                  <a:lnTo>
                    <a:pt x="199148" y="431050"/>
                  </a:lnTo>
                  <a:lnTo>
                    <a:pt x="171450" y="394830"/>
                  </a:lnTo>
                  <a:lnTo>
                    <a:pt x="146177" y="356768"/>
                  </a:lnTo>
                  <a:lnTo>
                    <a:pt x="123444" y="316979"/>
                  </a:lnTo>
                  <a:lnTo>
                    <a:pt x="103352" y="275577"/>
                  </a:lnTo>
                  <a:lnTo>
                    <a:pt x="86042" y="232702"/>
                  </a:lnTo>
                  <a:lnTo>
                    <a:pt x="71615" y="188442"/>
                  </a:lnTo>
                  <a:lnTo>
                    <a:pt x="60185" y="142925"/>
                  </a:lnTo>
                  <a:lnTo>
                    <a:pt x="51892" y="96266"/>
                  </a:lnTo>
                  <a:lnTo>
                    <a:pt x="46824" y="48590"/>
                  </a:lnTo>
                  <a:lnTo>
                    <a:pt x="45097" y="0"/>
                  </a:lnTo>
                  <a:lnTo>
                    <a:pt x="37871" y="0"/>
                  </a:lnTo>
                  <a:lnTo>
                    <a:pt x="39471" y="47066"/>
                  </a:lnTo>
                  <a:lnTo>
                    <a:pt x="44183" y="93294"/>
                  </a:lnTo>
                  <a:lnTo>
                    <a:pt x="51904" y="138595"/>
                  </a:lnTo>
                  <a:lnTo>
                    <a:pt x="62534" y="182841"/>
                  </a:lnTo>
                  <a:lnTo>
                    <a:pt x="75971" y="225933"/>
                  </a:lnTo>
                  <a:lnTo>
                    <a:pt x="92113" y="267779"/>
                  </a:lnTo>
                  <a:lnTo>
                    <a:pt x="110845" y="308279"/>
                  </a:lnTo>
                  <a:lnTo>
                    <a:pt x="132080" y="347306"/>
                  </a:lnTo>
                  <a:lnTo>
                    <a:pt x="155702" y="384771"/>
                  </a:lnTo>
                  <a:lnTo>
                    <a:pt x="181610" y="420573"/>
                  </a:lnTo>
                  <a:lnTo>
                    <a:pt x="209702" y="454609"/>
                  </a:lnTo>
                  <a:lnTo>
                    <a:pt x="239877" y="486765"/>
                  </a:lnTo>
                  <a:lnTo>
                    <a:pt x="272034" y="516940"/>
                  </a:lnTo>
                  <a:lnTo>
                    <a:pt x="306057" y="545045"/>
                  </a:lnTo>
                  <a:lnTo>
                    <a:pt x="341845" y="570953"/>
                  </a:lnTo>
                  <a:lnTo>
                    <a:pt x="379298" y="594588"/>
                  </a:lnTo>
                  <a:lnTo>
                    <a:pt x="418325" y="615823"/>
                  </a:lnTo>
                  <a:lnTo>
                    <a:pt x="458800" y="634555"/>
                  </a:lnTo>
                  <a:lnTo>
                    <a:pt x="500621" y="650697"/>
                  </a:lnTo>
                  <a:lnTo>
                    <a:pt x="543699" y="664133"/>
                  </a:lnTo>
                  <a:lnTo>
                    <a:pt x="587933" y="674763"/>
                  </a:lnTo>
                  <a:lnTo>
                    <a:pt x="633196" y="682485"/>
                  </a:lnTo>
                  <a:lnTo>
                    <a:pt x="679411" y="687197"/>
                  </a:lnTo>
                  <a:lnTo>
                    <a:pt x="726452" y="688797"/>
                  </a:lnTo>
                  <a:lnTo>
                    <a:pt x="726452" y="681583"/>
                  </a:lnTo>
                  <a:close/>
                </a:path>
                <a:path w="727075" h="727075">
                  <a:moveTo>
                    <a:pt x="726452" y="643699"/>
                  </a:moveTo>
                  <a:lnTo>
                    <a:pt x="678522" y="641934"/>
                  </a:lnTo>
                  <a:lnTo>
                    <a:pt x="631520" y="636714"/>
                  </a:lnTo>
                  <a:lnTo>
                    <a:pt x="585597" y="628154"/>
                  </a:lnTo>
                  <a:lnTo>
                    <a:pt x="540867" y="616407"/>
                  </a:lnTo>
                  <a:lnTo>
                    <a:pt x="497459" y="601560"/>
                  </a:lnTo>
                  <a:lnTo>
                    <a:pt x="455485" y="583780"/>
                  </a:lnTo>
                  <a:lnTo>
                    <a:pt x="415086" y="563168"/>
                  </a:lnTo>
                  <a:lnTo>
                    <a:pt x="376389" y="539851"/>
                  </a:lnTo>
                  <a:lnTo>
                    <a:pt x="339509" y="513956"/>
                  </a:lnTo>
                  <a:lnTo>
                    <a:pt x="304571" y="485609"/>
                  </a:lnTo>
                  <a:lnTo>
                    <a:pt x="271716" y="454939"/>
                  </a:lnTo>
                  <a:lnTo>
                    <a:pt x="241058" y="422071"/>
                  </a:lnTo>
                  <a:lnTo>
                    <a:pt x="212712" y="387121"/>
                  </a:lnTo>
                  <a:lnTo>
                    <a:pt x="186829" y="350227"/>
                  </a:lnTo>
                  <a:lnTo>
                    <a:pt x="163512" y="311518"/>
                  </a:lnTo>
                  <a:lnTo>
                    <a:pt x="142900" y="271106"/>
                  </a:lnTo>
                  <a:lnTo>
                    <a:pt x="125120" y="229120"/>
                  </a:lnTo>
                  <a:lnTo>
                    <a:pt x="110286" y="185686"/>
                  </a:lnTo>
                  <a:lnTo>
                    <a:pt x="98526" y="140931"/>
                  </a:lnTo>
                  <a:lnTo>
                    <a:pt x="89979" y="94983"/>
                  </a:lnTo>
                  <a:lnTo>
                    <a:pt x="84747" y="47955"/>
                  </a:lnTo>
                  <a:lnTo>
                    <a:pt x="82981" y="0"/>
                  </a:lnTo>
                  <a:lnTo>
                    <a:pt x="75971" y="0"/>
                  </a:lnTo>
                  <a:lnTo>
                    <a:pt x="77762" y="48488"/>
                  </a:lnTo>
                  <a:lnTo>
                    <a:pt x="83045" y="96037"/>
                  </a:lnTo>
                  <a:lnTo>
                    <a:pt x="91681" y="142481"/>
                  </a:lnTo>
                  <a:lnTo>
                    <a:pt x="103568" y="187731"/>
                  </a:lnTo>
                  <a:lnTo>
                    <a:pt x="118554" y="231648"/>
                  </a:lnTo>
                  <a:lnTo>
                    <a:pt x="136537" y="274091"/>
                  </a:lnTo>
                  <a:lnTo>
                    <a:pt x="157365" y="314947"/>
                  </a:lnTo>
                  <a:lnTo>
                    <a:pt x="180936" y="354076"/>
                  </a:lnTo>
                  <a:lnTo>
                    <a:pt x="207098" y="391375"/>
                  </a:lnTo>
                  <a:lnTo>
                    <a:pt x="235737" y="426694"/>
                  </a:lnTo>
                  <a:lnTo>
                    <a:pt x="266738" y="459917"/>
                  </a:lnTo>
                  <a:lnTo>
                    <a:pt x="299948" y="490918"/>
                  </a:lnTo>
                  <a:lnTo>
                    <a:pt x="335254" y="519569"/>
                  </a:lnTo>
                  <a:lnTo>
                    <a:pt x="372541" y="545744"/>
                  </a:lnTo>
                  <a:lnTo>
                    <a:pt x="411670" y="569302"/>
                  </a:lnTo>
                  <a:lnTo>
                    <a:pt x="452501" y="590143"/>
                  </a:lnTo>
                  <a:lnTo>
                    <a:pt x="494931" y="608126"/>
                  </a:lnTo>
                  <a:lnTo>
                    <a:pt x="538822" y="623112"/>
                  </a:lnTo>
                  <a:lnTo>
                    <a:pt x="584047" y="635000"/>
                  </a:lnTo>
                  <a:lnTo>
                    <a:pt x="630478" y="643636"/>
                  </a:lnTo>
                  <a:lnTo>
                    <a:pt x="677989" y="648919"/>
                  </a:lnTo>
                  <a:lnTo>
                    <a:pt x="726452" y="650709"/>
                  </a:lnTo>
                  <a:lnTo>
                    <a:pt x="726452" y="643699"/>
                  </a:lnTo>
                  <a:close/>
                </a:path>
                <a:path w="727075" h="727075">
                  <a:moveTo>
                    <a:pt x="726452" y="605586"/>
                  </a:moveTo>
                  <a:lnTo>
                    <a:pt x="679234" y="603770"/>
                  </a:lnTo>
                  <a:lnTo>
                    <a:pt x="632993" y="598373"/>
                  </a:lnTo>
                  <a:lnTo>
                    <a:pt x="587857" y="589572"/>
                  </a:lnTo>
                  <a:lnTo>
                    <a:pt x="543979" y="577469"/>
                  </a:lnTo>
                  <a:lnTo>
                    <a:pt x="501484" y="562203"/>
                  </a:lnTo>
                  <a:lnTo>
                    <a:pt x="460514" y="543941"/>
                  </a:lnTo>
                  <a:lnTo>
                    <a:pt x="421208" y="522782"/>
                  </a:lnTo>
                  <a:lnTo>
                    <a:pt x="383692" y="498881"/>
                  </a:lnTo>
                  <a:lnTo>
                    <a:pt x="348107" y="472363"/>
                  </a:lnTo>
                  <a:lnTo>
                    <a:pt x="314591" y="443382"/>
                  </a:lnTo>
                  <a:lnTo>
                    <a:pt x="283260" y="412051"/>
                  </a:lnTo>
                  <a:lnTo>
                    <a:pt x="254279" y="378523"/>
                  </a:lnTo>
                  <a:lnTo>
                    <a:pt x="227774" y="342925"/>
                  </a:lnTo>
                  <a:lnTo>
                    <a:pt x="203885" y="305396"/>
                  </a:lnTo>
                  <a:lnTo>
                    <a:pt x="182727" y="266065"/>
                  </a:lnTo>
                  <a:lnTo>
                    <a:pt x="164452" y="225082"/>
                  </a:lnTo>
                  <a:lnTo>
                    <a:pt x="149199" y="182575"/>
                  </a:lnTo>
                  <a:lnTo>
                    <a:pt x="137096" y="138671"/>
                  </a:lnTo>
                  <a:lnTo>
                    <a:pt x="128295" y="93522"/>
                  </a:lnTo>
                  <a:lnTo>
                    <a:pt x="122897" y="47244"/>
                  </a:lnTo>
                  <a:lnTo>
                    <a:pt x="121081" y="0"/>
                  </a:lnTo>
                  <a:lnTo>
                    <a:pt x="114071" y="0"/>
                  </a:lnTo>
                  <a:lnTo>
                    <a:pt x="115912" y="47802"/>
                  </a:lnTo>
                  <a:lnTo>
                    <a:pt x="121361" y="94615"/>
                  </a:lnTo>
                  <a:lnTo>
                    <a:pt x="130276" y="140296"/>
                  </a:lnTo>
                  <a:lnTo>
                    <a:pt x="142519" y="184708"/>
                  </a:lnTo>
                  <a:lnTo>
                    <a:pt x="157937" y="227723"/>
                  </a:lnTo>
                  <a:lnTo>
                    <a:pt x="176415" y="269176"/>
                  </a:lnTo>
                  <a:lnTo>
                    <a:pt x="197815" y="308965"/>
                  </a:lnTo>
                  <a:lnTo>
                    <a:pt x="221983" y="346925"/>
                  </a:lnTo>
                  <a:lnTo>
                    <a:pt x="248793" y="382930"/>
                  </a:lnTo>
                  <a:lnTo>
                    <a:pt x="278104" y="416852"/>
                  </a:lnTo>
                  <a:lnTo>
                    <a:pt x="309791" y="448538"/>
                  </a:lnTo>
                  <a:lnTo>
                    <a:pt x="343700" y="477850"/>
                  </a:lnTo>
                  <a:lnTo>
                    <a:pt x="379691" y="504672"/>
                  </a:lnTo>
                  <a:lnTo>
                    <a:pt x="417639" y="528840"/>
                  </a:lnTo>
                  <a:lnTo>
                    <a:pt x="457403" y="550240"/>
                  </a:lnTo>
                  <a:lnTo>
                    <a:pt x="498856" y="568718"/>
                  </a:lnTo>
                  <a:lnTo>
                    <a:pt x="541845" y="584149"/>
                  </a:lnTo>
                  <a:lnTo>
                    <a:pt x="586232" y="596392"/>
                  </a:lnTo>
                  <a:lnTo>
                    <a:pt x="631888" y="605294"/>
                  </a:lnTo>
                  <a:lnTo>
                    <a:pt x="678675" y="610743"/>
                  </a:lnTo>
                  <a:lnTo>
                    <a:pt x="726452" y="612597"/>
                  </a:lnTo>
                  <a:lnTo>
                    <a:pt x="726452" y="605586"/>
                  </a:lnTo>
                  <a:close/>
                </a:path>
                <a:path w="727075" h="727075">
                  <a:moveTo>
                    <a:pt x="726452" y="567499"/>
                  </a:moveTo>
                  <a:lnTo>
                    <a:pt x="677595" y="565416"/>
                  </a:lnTo>
                  <a:lnTo>
                    <a:pt x="629881" y="559269"/>
                  </a:lnTo>
                  <a:lnTo>
                    <a:pt x="583463" y="549236"/>
                  </a:lnTo>
                  <a:lnTo>
                    <a:pt x="538543" y="535482"/>
                  </a:lnTo>
                  <a:lnTo>
                    <a:pt x="495261" y="518185"/>
                  </a:lnTo>
                  <a:lnTo>
                    <a:pt x="453809" y="497509"/>
                  </a:lnTo>
                  <a:lnTo>
                    <a:pt x="414350" y="473633"/>
                  </a:lnTo>
                  <a:lnTo>
                    <a:pt x="377063" y="446735"/>
                  </a:lnTo>
                  <a:lnTo>
                    <a:pt x="342112" y="416979"/>
                  </a:lnTo>
                  <a:lnTo>
                    <a:pt x="309676" y="384530"/>
                  </a:lnTo>
                  <a:lnTo>
                    <a:pt x="279920" y="349567"/>
                  </a:lnTo>
                  <a:lnTo>
                    <a:pt x="253034" y="312267"/>
                  </a:lnTo>
                  <a:lnTo>
                    <a:pt x="229158" y="272796"/>
                  </a:lnTo>
                  <a:lnTo>
                    <a:pt x="208495" y="231330"/>
                  </a:lnTo>
                  <a:lnTo>
                    <a:pt x="191198" y="188023"/>
                  </a:lnTo>
                  <a:lnTo>
                    <a:pt x="177444" y="143065"/>
                  </a:lnTo>
                  <a:lnTo>
                    <a:pt x="167411" y="96634"/>
                  </a:lnTo>
                  <a:lnTo>
                    <a:pt x="161264" y="48882"/>
                  </a:lnTo>
                  <a:lnTo>
                    <a:pt x="159169" y="0"/>
                  </a:lnTo>
                  <a:lnTo>
                    <a:pt x="151942" y="0"/>
                  </a:lnTo>
                  <a:lnTo>
                    <a:pt x="153860" y="47053"/>
                  </a:lnTo>
                  <a:lnTo>
                    <a:pt x="159486" y="93078"/>
                  </a:lnTo>
                  <a:lnTo>
                    <a:pt x="168681" y="137909"/>
                  </a:lnTo>
                  <a:lnTo>
                    <a:pt x="181305" y="181419"/>
                  </a:lnTo>
                  <a:lnTo>
                    <a:pt x="197192" y="223456"/>
                  </a:lnTo>
                  <a:lnTo>
                    <a:pt x="216204" y="263855"/>
                  </a:lnTo>
                  <a:lnTo>
                    <a:pt x="238188" y="302475"/>
                  </a:lnTo>
                  <a:lnTo>
                    <a:pt x="262991" y="339166"/>
                  </a:lnTo>
                  <a:lnTo>
                    <a:pt x="290474" y="373773"/>
                  </a:lnTo>
                  <a:lnTo>
                    <a:pt x="320484" y="406158"/>
                  </a:lnTo>
                  <a:lnTo>
                    <a:pt x="352856" y="436168"/>
                  </a:lnTo>
                  <a:lnTo>
                    <a:pt x="387464" y="463651"/>
                  </a:lnTo>
                  <a:lnTo>
                    <a:pt x="424141" y="488467"/>
                  </a:lnTo>
                  <a:lnTo>
                    <a:pt x="462749" y="510451"/>
                  </a:lnTo>
                  <a:lnTo>
                    <a:pt x="503123" y="529463"/>
                  </a:lnTo>
                  <a:lnTo>
                    <a:pt x="545134" y="545363"/>
                  </a:lnTo>
                  <a:lnTo>
                    <a:pt x="588619" y="557974"/>
                  </a:lnTo>
                  <a:lnTo>
                    <a:pt x="633437" y="567169"/>
                  </a:lnTo>
                  <a:lnTo>
                    <a:pt x="679424" y="572808"/>
                  </a:lnTo>
                  <a:lnTo>
                    <a:pt x="726452" y="574713"/>
                  </a:lnTo>
                  <a:lnTo>
                    <a:pt x="726452" y="567499"/>
                  </a:lnTo>
                  <a:close/>
                </a:path>
                <a:path w="727075" h="727075">
                  <a:moveTo>
                    <a:pt x="726452" y="529386"/>
                  </a:moveTo>
                  <a:lnTo>
                    <a:pt x="678383" y="527227"/>
                  </a:lnTo>
                  <a:lnTo>
                    <a:pt x="631494" y="520839"/>
                  </a:lnTo>
                  <a:lnTo>
                    <a:pt x="585990" y="510451"/>
                  </a:lnTo>
                  <a:lnTo>
                    <a:pt x="542061" y="496214"/>
                  </a:lnTo>
                  <a:lnTo>
                    <a:pt x="499872" y="478332"/>
                  </a:lnTo>
                  <a:lnTo>
                    <a:pt x="459638" y="456996"/>
                  </a:lnTo>
                  <a:lnTo>
                    <a:pt x="421538" y="432396"/>
                  </a:lnTo>
                  <a:lnTo>
                    <a:pt x="385762" y="404710"/>
                  </a:lnTo>
                  <a:lnTo>
                    <a:pt x="352501" y="374142"/>
                  </a:lnTo>
                  <a:lnTo>
                    <a:pt x="321932" y="340868"/>
                  </a:lnTo>
                  <a:lnTo>
                    <a:pt x="294259" y="305079"/>
                  </a:lnTo>
                  <a:lnTo>
                    <a:pt x="269659" y="266966"/>
                  </a:lnTo>
                  <a:lnTo>
                    <a:pt x="248323" y="226707"/>
                  </a:lnTo>
                  <a:lnTo>
                    <a:pt x="230454" y="184518"/>
                  </a:lnTo>
                  <a:lnTo>
                    <a:pt x="216217" y="140550"/>
                  </a:lnTo>
                  <a:lnTo>
                    <a:pt x="205816" y="95021"/>
                  </a:lnTo>
                  <a:lnTo>
                    <a:pt x="199440" y="48107"/>
                  </a:lnTo>
                  <a:lnTo>
                    <a:pt x="197269" y="0"/>
                  </a:lnTo>
                  <a:lnTo>
                    <a:pt x="190042" y="0"/>
                  </a:lnTo>
                  <a:lnTo>
                    <a:pt x="192239" y="48755"/>
                  </a:lnTo>
                  <a:lnTo>
                    <a:pt x="198704" y="96304"/>
                  </a:lnTo>
                  <a:lnTo>
                    <a:pt x="209257" y="142455"/>
                  </a:lnTo>
                  <a:lnTo>
                    <a:pt x="223685" y="187020"/>
                  </a:lnTo>
                  <a:lnTo>
                    <a:pt x="241808" y="229793"/>
                  </a:lnTo>
                  <a:lnTo>
                    <a:pt x="263436" y="270586"/>
                  </a:lnTo>
                  <a:lnTo>
                    <a:pt x="288366" y="309232"/>
                  </a:lnTo>
                  <a:lnTo>
                    <a:pt x="316420" y="345503"/>
                  </a:lnTo>
                  <a:lnTo>
                    <a:pt x="347408" y="379234"/>
                  </a:lnTo>
                  <a:lnTo>
                    <a:pt x="381127" y="410235"/>
                  </a:lnTo>
                  <a:lnTo>
                    <a:pt x="417398" y="438289"/>
                  </a:lnTo>
                  <a:lnTo>
                    <a:pt x="456018" y="463232"/>
                  </a:lnTo>
                  <a:lnTo>
                    <a:pt x="496798" y="484860"/>
                  </a:lnTo>
                  <a:lnTo>
                    <a:pt x="539559" y="502996"/>
                  </a:lnTo>
                  <a:lnTo>
                    <a:pt x="584085" y="517423"/>
                  </a:lnTo>
                  <a:lnTo>
                    <a:pt x="630212" y="527964"/>
                  </a:lnTo>
                  <a:lnTo>
                    <a:pt x="677722" y="534428"/>
                  </a:lnTo>
                  <a:lnTo>
                    <a:pt x="726452" y="536625"/>
                  </a:lnTo>
                  <a:lnTo>
                    <a:pt x="726452" y="529386"/>
                  </a:lnTo>
                  <a:close/>
                </a:path>
                <a:path w="727075" h="727075">
                  <a:moveTo>
                    <a:pt x="726452" y="491540"/>
                  </a:moveTo>
                  <a:lnTo>
                    <a:pt x="679221" y="489280"/>
                  </a:lnTo>
                  <a:lnTo>
                    <a:pt x="633234" y="482650"/>
                  </a:lnTo>
                  <a:lnTo>
                    <a:pt x="588708" y="471855"/>
                  </a:lnTo>
                  <a:lnTo>
                    <a:pt x="545858" y="457098"/>
                  </a:lnTo>
                  <a:lnTo>
                    <a:pt x="504888" y="438607"/>
                  </a:lnTo>
                  <a:lnTo>
                    <a:pt x="465988" y="416560"/>
                  </a:lnTo>
                  <a:lnTo>
                    <a:pt x="429387" y="391185"/>
                  </a:lnTo>
                  <a:lnTo>
                    <a:pt x="395287" y="362686"/>
                  </a:lnTo>
                  <a:lnTo>
                    <a:pt x="363893" y="331266"/>
                  </a:lnTo>
                  <a:lnTo>
                    <a:pt x="335419" y="297154"/>
                  </a:lnTo>
                  <a:lnTo>
                    <a:pt x="310057" y="260527"/>
                  </a:lnTo>
                  <a:lnTo>
                    <a:pt x="288036" y="221615"/>
                  </a:lnTo>
                  <a:lnTo>
                    <a:pt x="269557" y="180619"/>
                  </a:lnTo>
                  <a:lnTo>
                    <a:pt x="254812" y="137756"/>
                  </a:lnTo>
                  <a:lnTo>
                    <a:pt x="244030" y="93218"/>
                  </a:lnTo>
                  <a:lnTo>
                    <a:pt x="237401" y="47231"/>
                  </a:lnTo>
                  <a:lnTo>
                    <a:pt x="235153" y="0"/>
                  </a:lnTo>
                  <a:lnTo>
                    <a:pt x="228142" y="0"/>
                  </a:lnTo>
                  <a:lnTo>
                    <a:pt x="230428" y="47917"/>
                  </a:lnTo>
                  <a:lnTo>
                    <a:pt x="237147" y="94576"/>
                  </a:lnTo>
                  <a:lnTo>
                    <a:pt x="248094" y="139750"/>
                  </a:lnTo>
                  <a:lnTo>
                    <a:pt x="263055" y="183235"/>
                  </a:lnTo>
                  <a:lnTo>
                    <a:pt x="281813" y="224815"/>
                  </a:lnTo>
                  <a:lnTo>
                    <a:pt x="304152" y="264274"/>
                  </a:lnTo>
                  <a:lnTo>
                    <a:pt x="329882" y="301421"/>
                  </a:lnTo>
                  <a:lnTo>
                    <a:pt x="358775" y="336029"/>
                  </a:lnTo>
                  <a:lnTo>
                    <a:pt x="390613" y="367880"/>
                  </a:lnTo>
                  <a:lnTo>
                    <a:pt x="425208" y="396786"/>
                  </a:lnTo>
                  <a:lnTo>
                    <a:pt x="462330" y="422516"/>
                  </a:lnTo>
                  <a:lnTo>
                    <a:pt x="501777" y="444868"/>
                  </a:lnTo>
                  <a:lnTo>
                    <a:pt x="543331" y="463626"/>
                  </a:lnTo>
                  <a:lnTo>
                    <a:pt x="586790" y="478586"/>
                  </a:lnTo>
                  <a:lnTo>
                    <a:pt x="631939" y="489534"/>
                  </a:lnTo>
                  <a:lnTo>
                    <a:pt x="678561" y="496252"/>
                  </a:lnTo>
                  <a:lnTo>
                    <a:pt x="726452" y="498538"/>
                  </a:lnTo>
                  <a:lnTo>
                    <a:pt x="726452" y="491540"/>
                  </a:lnTo>
                  <a:close/>
                </a:path>
                <a:path w="727075" h="727075">
                  <a:moveTo>
                    <a:pt x="726452" y="453428"/>
                  </a:moveTo>
                  <a:lnTo>
                    <a:pt x="680199" y="451078"/>
                  </a:lnTo>
                  <a:lnTo>
                    <a:pt x="635254" y="444195"/>
                  </a:lnTo>
                  <a:lnTo>
                    <a:pt x="591858" y="433006"/>
                  </a:lnTo>
                  <a:lnTo>
                    <a:pt x="550252" y="417741"/>
                  </a:lnTo>
                  <a:lnTo>
                    <a:pt x="510641" y="398614"/>
                  </a:lnTo>
                  <a:lnTo>
                    <a:pt x="473278" y="375881"/>
                  </a:lnTo>
                  <a:lnTo>
                    <a:pt x="438365" y="349758"/>
                  </a:lnTo>
                  <a:lnTo>
                    <a:pt x="406171" y="320471"/>
                  </a:lnTo>
                  <a:lnTo>
                    <a:pt x="376885" y="288251"/>
                  </a:lnTo>
                  <a:lnTo>
                    <a:pt x="350774" y="253339"/>
                  </a:lnTo>
                  <a:lnTo>
                    <a:pt x="328041" y="215950"/>
                  </a:lnTo>
                  <a:lnTo>
                    <a:pt x="308927" y="176326"/>
                  </a:lnTo>
                  <a:lnTo>
                    <a:pt x="293662" y="134683"/>
                  </a:lnTo>
                  <a:lnTo>
                    <a:pt x="282473" y="91262"/>
                  </a:lnTo>
                  <a:lnTo>
                    <a:pt x="275590" y="46291"/>
                  </a:lnTo>
                  <a:lnTo>
                    <a:pt x="273240" y="0"/>
                  </a:lnTo>
                  <a:lnTo>
                    <a:pt x="266242" y="0"/>
                  </a:lnTo>
                  <a:lnTo>
                    <a:pt x="268617" y="47015"/>
                  </a:lnTo>
                  <a:lnTo>
                    <a:pt x="275602" y="92697"/>
                  </a:lnTo>
                  <a:lnTo>
                    <a:pt x="286969" y="136791"/>
                  </a:lnTo>
                  <a:lnTo>
                    <a:pt x="302463" y="179082"/>
                  </a:lnTo>
                  <a:lnTo>
                    <a:pt x="321868" y="219329"/>
                  </a:lnTo>
                  <a:lnTo>
                    <a:pt x="344944" y="257289"/>
                  </a:lnTo>
                  <a:lnTo>
                    <a:pt x="371462" y="292747"/>
                  </a:lnTo>
                  <a:lnTo>
                    <a:pt x="401193" y="325450"/>
                  </a:lnTo>
                  <a:lnTo>
                    <a:pt x="433882" y="355180"/>
                  </a:lnTo>
                  <a:lnTo>
                    <a:pt x="469328" y="381711"/>
                  </a:lnTo>
                  <a:lnTo>
                    <a:pt x="507276" y="404799"/>
                  </a:lnTo>
                  <a:lnTo>
                    <a:pt x="547497" y="424205"/>
                  </a:lnTo>
                  <a:lnTo>
                    <a:pt x="589749" y="439699"/>
                  </a:lnTo>
                  <a:lnTo>
                    <a:pt x="633818" y="451065"/>
                  </a:lnTo>
                  <a:lnTo>
                    <a:pt x="679462" y="458050"/>
                  </a:lnTo>
                  <a:lnTo>
                    <a:pt x="726452" y="460425"/>
                  </a:lnTo>
                  <a:lnTo>
                    <a:pt x="726452" y="453428"/>
                  </a:lnTo>
                  <a:close/>
                </a:path>
                <a:path w="727075" h="727075">
                  <a:moveTo>
                    <a:pt x="726452" y="415340"/>
                  </a:moveTo>
                  <a:lnTo>
                    <a:pt x="678129" y="412534"/>
                  </a:lnTo>
                  <a:lnTo>
                    <a:pt x="631418" y="404355"/>
                  </a:lnTo>
                  <a:lnTo>
                    <a:pt x="586638" y="391083"/>
                  </a:lnTo>
                  <a:lnTo>
                    <a:pt x="544093" y="373062"/>
                  </a:lnTo>
                  <a:lnTo>
                    <a:pt x="504113" y="350583"/>
                  </a:lnTo>
                  <a:lnTo>
                    <a:pt x="467017" y="323977"/>
                  </a:lnTo>
                  <a:lnTo>
                    <a:pt x="433095" y="293547"/>
                  </a:lnTo>
                  <a:lnTo>
                    <a:pt x="402678" y="259613"/>
                  </a:lnTo>
                  <a:lnTo>
                    <a:pt x="376085" y="222491"/>
                  </a:lnTo>
                  <a:lnTo>
                    <a:pt x="353606" y="182486"/>
                  </a:lnTo>
                  <a:lnTo>
                    <a:pt x="335584" y="139928"/>
                  </a:lnTo>
                  <a:lnTo>
                    <a:pt x="322326" y="95110"/>
                  </a:lnTo>
                  <a:lnTo>
                    <a:pt x="314134" y="48361"/>
                  </a:lnTo>
                  <a:lnTo>
                    <a:pt x="311340" y="0"/>
                  </a:lnTo>
                  <a:lnTo>
                    <a:pt x="304101" y="0"/>
                  </a:lnTo>
                  <a:lnTo>
                    <a:pt x="306946" y="49199"/>
                  </a:lnTo>
                  <a:lnTo>
                    <a:pt x="315277" y="96748"/>
                  </a:lnTo>
                  <a:lnTo>
                    <a:pt x="328777" y="142341"/>
                  </a:lnTo>
                  <a:lnTo>
                    <a:pt x="347116" y="185648"/>
                  </a:lnTo>
                  <a:lnTo>
                    <a:pt x="369989" y="226339"/>
                  </a:lnTo>
                  <a:lnTo>
                    <a:pt x="397052" y="264109"/>
                  </a:lnTo>
                  <a:lnTo>
                    <a:pt x="428002" y="298627"/>
                  </a:lnTo>
                  <a:lnTo>
                    <a:pt x="462508" y="329590"/>
                  </a:lnTo>
                  <a:lnTo>
                    <a:pt x="500265" y="356654"/>
                  </a:lnTo>
                  <a:lnTo>
                    <a:pt x="540943" y="379526"/>
                  </a:lnTo>
                  <a:lnTo>
                    <a:pt x="584212" y="397865"/>
                  </a:lnTo>
                  <a:lnTo>
                    <a:pt x="629767" y="411365"/>
                  </a:lnTo>
                  <a:lnTo>
                    <a:pt x="677291" y="419696"/>
                  </a:lnTo>
                  <a:lnTo>
                    <a:pt x="726452" y="422554"/>
                  </a:lnTo>
                  <a:lnTo>
                    <a:pt x="726452" y="415340"/>
                  </a:lnTo>
                  <a:close/>
                </a:path>
                <a:path w="727075" h="727075">
                  <a:moveTo>
                    <a:pt x="726452" y="377456"/>
                  </a:moveTo>
                  <a:lnTo>
                    <a:pt x="679246" y="374510"/>
                  </a:lnTo>
                  <a:lnTo>
                    <a:pt x="633755" y="365899"/>
                  </a:lnTo>
                  <a:lnTo>
                    <a:pt x="590346" y="351993"/>
                  </a:lnTo>
                  <a:lnTo>
                    <a:pt x="549363" y="333146"/>
                  </a:lnTo>
                  <a:lnTo>
                    <a:pt x="511187" y="309702"/>
                  </a:lnTo>
                  <a:lnTo>
                    <a:pt x="476148" y="282028"/>
                  </a:lnTo>
                  <a:lnTo>
                    <a:pt x="444627" y="250494"/>
                  </a:lnTo>
                  <a:lnTo>
                    <a:pt x="416966" y="215442"/>
                  </a:lnTo>
                  <a:lnTo>
                    <a:pt x="393534" y="177241"/>
                  </a:lnTo>
                  <a:lnTo>
                    <a:pt x="374688" y="136232"/>
                  </a:lnTo>
                  <a:lnTo>
                    <a:pt x="360781" y="92786"/>
                  </a:lnTo>
                  <a:lnTo>
                    <a:pt x="352171" y="47244"/>
                  </a:lnTo>
                  <a:lnTo>
                    <a:pt x="349224" y="0"/>
                  </a:lnTo>
                  <a:lnTo>
                    <a:pt x="342214" y="0"/>
                  </a:lnTo>
                  <a:lnTo>
                    <a:pt x="345224" y="48145"/>
                  </a:lnTo>
                  <a:lnTo>
                    <a:pt x="353987" y="94526"/>
                  </a:lnTo>
                  <a:lnTo>
                    <a:pt x="368147" y="138785"/>
                  </a:lnTo>
                  <a:lnTo>
                    <a:pt x="387337" y="180555"/>
                  </a:lnTo>
                  <a:lnTo>
                    <a:pt x="411200" y="219481"/>
                  </a:lnTo>
                  <a:lnTo>
                    <a:pt x="439369" y="255181"/>
                  </a:lnTo>
                  <a:lnTo>
                    <a:pt x="471474" y="287299"/>
                  </a:lnTo>
                  <a:lnTo>
                    <a:pt x="507149" y="315468"/>
                  </a:lnTo>
                  <a:lnTo>
                    <a:pt x="546049" y="339344"/>
                  </a:lnTo>
                  <a:lnTo>
                    <a:pt x="587781" y="358533"/>
                  </a:lnTo>
                  <a:lnTo>
                    <a:pt x="632015" y="372694"/>
                  </a:lnTo>
                  <a:lnTo>
                    <a:pt x="678357" y="381457"/>
                  </a:lnTo>
                  <a:lnTo>
                    <a:pt x="726452" y="384467"/>
                  </a:lnTo>
                  <a:lnTo>
                    <a:pt x="726452" y="377456"/>
                  </a:lnTo>
                  <a:close/>
                </a:path>
                <a:path w="727075" h="727075">
                  <a:moveTo>
                    <a:pt x="726452" y="339369"/>
                  </a:moveTo>
                  <a:lnTo>
                    <a:pt x="680554" y="336270"/>
                  </a:lnTo>
                  <a:lnTo>
                    <a:pt x="636485" y="327215"/>
                  </a:lnTo>
                  <a:lnTo>
                    <a:pt x="594677" y="312635"/>
                  </a:lnTo>
                  <a:lnTo>
                    <a:pt x="555523" y="292938"/>
                  </a:lnTo>
                  <a:lnTo>
                    <a:pt x="519442" y="268516"/>
                  </a:lnTo>
                  <a:lnTo>
                    <a:pt x="486854" y="239801"/>
                  </a:lnTo>
                  <a:lnTo>
                    <a:pt x="458139" y="207187"/>
                  </a:lnTo>
                  <a:lnTo>
                    <a:pt x="433730" y="171081"/>
                  </a:lnTo>
                  <a:lnTo>
                    <a:pt x="414032" y="131902"/>
                  </a:lnTo>
                  <a:lnTo>
                    <a:pt x="399453" y="90055"/>
                  </a:lnTo>
                  <a:lnTo>
                    <a:pt x="390410" y="45948"/>
                  </a:lnTo>
                  <a:lnTo>
                    <a:pt x="387311" y="0"/>
                  </a:lnTo>
                  <a:lnTo>
                    <a:pt x="380301" y="0"/>
                  </a:lnTo>
                  <a:lnTo>
                    <a:pt x="383476" y="46913"/>
                  </a:lnTo>
                  <a:lnTo>
                    <a:pt x="392696" y="91948"/>
                  </a:lnTo>
                  <a:lnTo>
                    <a:pt x="407568" y="134658"/>
                  </a:lnTo>
                  <a:lnTo>
                    <a:pt x="427672" y="174650"/>
                  </a:lnTo>
                  <a:lnTo>
                    <a:pt x="452577" y="211493"/>
                  </a:lnTo>
                  <a:lnTo>
                    <a:pt x="481863" y="244779"/>
                  </a:lnTo>
                  <a:lnTo>
                    <a:pt x="515137" y="274091"/>
                  </a:lnTo>
                  <a:lnTo>
                    <a:pt x="551954" y="298996"/>
                  </a:lnTo>
                  <a:lnTo>
                    <a:pt x="591921" y="319100"/>
                  </a:lnTo>
                  <a:lnTo>
                    <a:pt x="634606" y="333984"/>
                  </a:lnTo>
                  <a:lnTo>
                    <a:pt x="679589" y="343204"/>
                  </a:lnTo>
                  <a:lnTo>
                    <a:pt x="726452" y="346379"/>
                  </a:lnTo>
                  <a:lnTo>
                    <a:pt x="726452" y="339369"/>
                  </a:lnTo>
                  <a:close/>
                </a:path>
                <a:path w="727075" h="727075">
                  <a:moveTo>
                    <a:pt x="726452" y="301256"/>
                  </a:moveTo>
                  <a:lnTo>
                    <a:pt x="677697" y="297307"/>
                  </a:lnTo>
                  <a:lnTo>
                    <a:pt x="631418" y="285877"/>
                  </a:lnTo>
                  <a:lnTo>
                    <a:pt x="588251" y="267589"/>
                  </a:lnTo>
                  <a:lnTo>
                    <a:pt x="548805" y="243078"/>
                  </a:lnTo>
                  <a:lnTo>
                    <a:pt x="513702" y="212940"/>
                  </a:lnTo>
                  <a:lnTo>
                    <a:pt x="483590" y="177825"/>
                  </a:lnTo>
                  <a:lnTo>
                    <a:pt x="459079" y="138353"/>
                  </a:lnTo>
                  <a:lnTo>
                    <a:pt x="440791" y="95135"/>
                  </a:lnTo>
                  <a:lnTo>
                    <a:pt x="429374" y="48806"/>
                  </a:lnTo>
                  <a:lnTo>
                    <a:pt x="425424" y="0"/>
                  </a:lnTo>
                  <a:lnTo>
                    <a:pt x="418185" y="0"/>
                  </a:lnTo>
                  <a:lnTo>
                    <a:pt x="421538" y="45478"/>
                  </a:lnTo>
                  <a:lnTo>
                    <a:pt x="431279" y="88925"/>
                  </a:lnTo>
                  <a:lnTo>
                    <a:pt x="446925" y="129844"/>
                  </a:lnTo>
                  <a:lnTo>
                    <a:pt x="467995" y="167767"/>
                  </a:lnTo>
                  <a:lnTo>
                    <a:pt x="493991" y="202196"/>
                  </a:lnTo>
                  <a:lnTo>
                    <a:pt x="524433" y="232664"/>
                  </a:lnTo>
                  <a:lnTo>
                    <a:pt x="558850" y="258673"/>
                  </a:lnTo>
                  <a:lnTo>
                    <a:pt x="596747" y="279742"/>
                  </a:lnTo>
                  <a:lnTo>
                    <a:pt x="637628" y="295402"/>
                  </a:lnTo>
                  <a:lnTo>
                    <a:pt x="681024" y="305142"/>
                  </a:lnTo>
                  <a:lnTo>
                    <a:pt x="726452" y="308495"/>
                  </a:lnTo>
                  <a:lnTo>
                    <a:pt x="726452" y="301256"/>
                  </a:lnTo>
                  <a:close/>
                </a:path>
                <a:path w="727075" h="727075">
                  <a:moveTo>
                    <a:pt x="726452" y="263169"/>
                  </a:moveTo>
                  <a:lnTo>
                    <a:pt x="679259" y="258914"/>
                  </a:lnTo>
                  <a:lnTo>
                    <a:pt x="634822" y="246684"/>
                  </a:lnTo>
                  <a:lnTo>
                    <a:pt x="593864" y="227190"/>
                  </a:lnTo>
                  <a:lnTo>
                    <a:pt x="557161" y="201206"/>
                  </a:lnTo>
                  <a:lnTo>
                    <a:pt x="525449" y="169481"/>
                  </a:lnTo>
                  <a:lnTo>
                    <a:pt x="499465" y="132740"/>
                  </a:lnTo>
                  <a:lnTo>
                    <a:pt x="479983" y="91744"/>
                  </a:lnTo>
                  <a:lnTo>
                    <a:pt x="467753" y="47256"/>
                  </a:lnTo>
                  <a:lnTo>
                    <a:pt x="463499" y="0"/>
                  </a:lnTo>
                  <a:lnTo>
                    <a:pt x="456298" y="0"/>
                  </a:lnTo>
                  <a:lnTo>
                    <a:pt x="460654" y="48539"/>
                  </a:lnTo>
                  <a:lnTo>
                    <a:pt x="473240" y="94246"/>
                  </a:lnTo>
                  <a:lnTo>
                    <a:pt x="493255" y="136359"/>
                  </a:lnTo>
                  <a:lnTo>
                    <a:pt x="519938" y="174117"/>
                  </a:lnTo>
                  <a:lnTo>
                    <a:pt x="552526" y="206717"/>
                  </a:lnTo>
                  <a:lnTo>
                    <a:pt x="590245" y="233426"/>
                  </a:lnTo>
                  <a:lnTo>
                    <a:pt x="632320" y="253453"/>
                  </a:lnTo>
                  <a:lnTo>
                    <a:pt x="677976" y="266026"/>
                  </a:lnTo>
                  <a:lnTo>
                    <a:pt x="726452" y="270395"/>
                  </a:lnTo>
                  <a:lnTo>
                    <a:pt x="726452" y="263169"/>
                  </a:lnTo>
                  <a:close/>
                </a:path>
              </a:pathLst>
            </a:custGeom>
            <a:solidFill>
              <a:srgbClr val="FBDC0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endParaRPr>
            </a:p>
          </p:txBody>
        </p:sp>
        <p:pic>
          <p:nvPicPr>
            <p:cNvPr id="12" name="object 11">
              <a:extLst>
                <a:ext uri="{FF2B5EF4-FFF2-40B4-BE49-F238E27FC236}">
                  <a16:creationId xmlns:a16="http://schemas.microsoft.com/office/drawing/2014/main" id="{B79A3A01-310E-4665-AF0F-090F5EFA36D2}"/>
                </a:ext>
              </a:extLst>
            </p:cNvPr>
            <p:cNvPicPr/>
            <p:nvPr/>
          </p:nvPicPr>
          <p:blipFill>
            <a:blip r:embed="rId4" cstate="print"/>
            <a:stretch>
              <a:fillRect/>
            </a:stretch>
          </p:blipFill>
          <p:spPr>
            <a:xfrm>
              <a:off x="1283007" y="333756"/>
              <a:ext cx="232070" cy="232301"/>
            </a:xfrm>
            <a:prstGeom prst="rect">
              <a:avLst/>
            </a:prstGeom>
          </p:spPr>
        </p:pic>
      </p:grpSp>
      <p:sp>
        <p:nvSpPr>
          <p:cNvPr id="13" name="object 8">
            <a:extLst>
              <a:ext uri="{FF2B5EF4-FFF2-40B4-BE49-F238E27FC236}">
                <a16:creationId xmlns:a16="http://schemas.microsoft.com/office/drawing/2014/main" id="{EED0CC20-C6CF-4381-A8CC-675ABEEE5B6D}"/>
              </a:ext>
            </a:extLst>
          </p:cNvPr>
          <p:cNvSpPr txBox="1"/>
          <p:nvPr/>
        </p:nvSpPr>
        <p:spPr>
          <a:xfrm>
            <a:off x="1113372" y="370009"/>
            <a:ext cx="6854971" cy="367408"/>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lang="pt-BR" sz="2300" b="0" i="0" u="none" strike="noStrike" kern="1200" cap="none" spc="-5" normalizeH="0" baseline="0" noProof="0" dirty="0">
                <a:ln>
                  <a:noFill/>
                </a:ln>
                <a:solidFill>
                  <a:prstClr val="black"/>
                </a:solidFill>
                <a:effectLst/>
                <a:uLnTx/>
                <a:uFillTx/>
                <a:latin typeface="Segoe UI Black"/>
                <a:ea typeface="+mn-ea"/>
                <a:cs typeface="Segoe UI Black"/>
              </a:rPr>
              <a:t>CENTRO DE MEMÓRIA</a:t>
            </a:r>
          </a:p>
        </p:txBody>
      </p:sp>
      <p:graphicFrame>
        <p:nvGraphicFramePr>
          <p:cNvPr id="14" name="Google Shape;771;p22">
            <a:extLst>
              <a:ext uri="{FF2B5EF4-FFF2-40B4-BE49-F238E27FC236}">
                <a16:creationId xmlns:a16="http://schemas.microsoft.com/office/drawing/2014/main" id="{B47812E7-FF92-43B5-BF2C-5BC53F69BAD6}"/>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2888735344"/>
              </p:ext>
            </p:extLst>
          </p:nvPr>
        </p:nvGraphicFramePr>
        <p:xfrm>
          <a:off x="3680668" y="4202388"/>
          <a:ext cx="4830663" cy="2384794"/>
        </p:xfrm>
        <a:graphic>
          <a:graphicData uri="http://schemas.openxmlformats.org/drawingml/2006/chart">
            <c:chart xmlns:c="http://schemas.openxmlformats.org/drawingml/2006/chart" xmlns:r="http://schemas.openxmlformats.org/officeDocument/2006/relationships" r:id="rId5"/>
          </a:graphicData>
        </a:graphic>
      </p:graphicFrame>
      <p:sp>
        <p:nvSpPr>
          <p:cNvPr id="15" name="CaixaDeTexto 14">
            <a:extLst>
              <a:ext uri="{FF2B5EF4-FFF2-40B4-BE49-F238E27FC236}">
                <a16:creationId xmlns:a16="http://schemas.microsoft.com/office/drawing/2014/main" id="{0DB3EC7F-A210-458D-AA7B-1A8B9C7B9A04}"/>
              </a:ext>
            </a:extLst>
          </p:cNvPr>
          <p:cNvSpPr txBox="1"/>
          <p:nvPr/>
        </p:nvSpPr>
        <p:spPr>
          <a:xfrm>
            <a:off x="8511331" y="4392492"/>
            <a:ext cx="2923924" cy="1785104"/>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100" b="1" i="0" u="none" strike="noStrike" kern="1200" cap="none" spc="0" normalizeH="0" baseline="0" noProof="0" dirty="0">
                <a:ln>
                  <a:noFill/>
                </a:ln>
                <a:solidFill>
                  <a:prstClr val="black"/>
                </a:solidFill>
                <a:effectLst/>
                <a:uLnTx/>
                <a:uFillTx/>
                <a:latin typeface="Calibri"/>
                <a:ea typeface="Calibri"/>
                <a:cs typeface="Calibri"/>
                <a:sym typeface="Calibri"/>
              </a:rPr>
              <a:t>Descrição de Imagem: </a:t>
            </a:r>
            <a:r>
              <a:rPr kumimoji="0" lang="pt-BR" sz="1100" b="0" i="0" u="none" strike="noStrike" kern="1200" cap="none" spc="0" normalizeH="0" baseline="0" noProof="0" dirty="0">
                <a:ln>
                  <a:noFill/>
                </a:ln>
                <a:solidFill>
                  <a:prstClr val="black"/>
                </a:solidFill>
                <a:effectLst/>
                <a:uLnTx/>
                <a:uFillTx/>
                <a:latin typeface="Calibri"/>
                <a:ea typeface="Calibri"/>
                <a:cs typeface="Calibri"/>
                <a:sym typeface="Calibri"/>
              </a:rPr>
              <a:t>O gráfico </a:t>
            </a:r>
            <a:r>
              <a:rPr kumimoji="0" lang="pt-BR" sz="1100" b="1" i="0" u="none" strike="noStrike" kern="1200" cap="none" spc="0" normalizeH="0" baseline="0" noProof="0" dirty="0">
                <a:ln>
                  <a:noFill/>
                </a:ln>
                <a:solidFill>
                  <a:prstClr val="black"/>
                </a:solidFill>
                <a:effectLst/>
                <a:uLnTx/>
                <a:uFillTx/>
                <a:latin typeface="Calibri"/>
                <a:ea typeface="Calibri"/>
                <a:cs typeface="Calibri"/>
                <a:sym typeface="Calibri"/>
              </a:rPr>
              <a:t>"Acervo Catalogado – Crescimento Total"</a:t>
            </a:r>
            <a:r>
              <a:rPr kumimoji="0" lang="pt-BR" sz="1100" b="0" i="0" u="none" strike="noStrike" kern="1200" cap="none" spc="0" normalizeH="0" baseline="0" noProof="0" dirty="0">
                <a:ln>
                  <a:noFill/>
                </a:ln>
                <a:solidFill>
                  <a:prstClr val="black"/>
                </a:solidFill>
                <a:effectLst/>
                <a:uLnTx/>
                <a:uFillTx/>
                <a:latin typeface="Calibri"/>
                <a:ea typeface="Calibri"/>
                <a:cs typeface="Calibri"/>
                <a:sym typeface="Calibri"/>
              </a:rPr>
              <a:t> mostra a evolução do total acumulado de itens catalogados ao longo dos meses. </a:t>
            </a:r>
            <a:r>
              <a:rPr kumimoji="0" lang="pt-BR" sz="1100" b="1" i="0" u="none" strike="noStrike" kern="1200" cap="none" spc="0" normalizeH="0" baseline="0" noProof="0" dirty="0">
                <a:ln>
                  <a:noFill/>
                </a:ln>
                <a:solidFill>
                  <a:prstClr val="black"/>
                </a:solidFill>
                <a:effectLst/>
                <a:uLnTx/>
                <a:uFillTx/>
                <a:latin typeface="Calibri"/>
                <a:ea typeface="Calibri"/>
                <a:cs typeface="Calibri"/>
                <a:sym typeface="Calibri"/>
              </a:rPr>
              <a:t>Resumo dos Dados:  Setembro</a:t>
            </a:r>
            <a:r>
              <a:rPr kumimoji="0" lang="pt-BR" sz="1100" b="0" i="0" u="none" strike="noStrike" kern="1200" cap="none" spc="0" normalizeH="0" baseline="0" noProof="0" dirty="0">
                <a:ln>
                  <a:noFill/>
                </a:ln>
                <a:solidFill>
                  <a:prstClr val="black"/>
                </a:solidFill>
                <a:effectLst/>
                <a:uLnTx/>
                <a:uFillTx/>
                <a:latin typeface="Calibri"/>
                <a:ea typeface="Calibri"/>
                <a:cs typeface="Calibri"/>
                <a:sym typeface="Calibri"/>
              </a:rPr>
              <a:t>: 579 itens, </a:t>
            </a:r>
            <a:r>
              <a:rPr kumimoji="0" lang="pt-BR" sz="1100" b="1" i="0" u="none" strike="noStrike" kern="1200" cap="none" spc="0" normalizeH="0" baseline="0" noProof="0" dirty="0">
                <a:ln>
                  <a:noFill/>
                </a:ln>
                <a:solidFill>
                  <a:prstClr val="black"/>
                </a:solidFill>
                <a:effectLst/>
                <a:uLnTx/>
                <a:uFillTx/>
                <a:latin typeface="Calibri"/>
                <a:ea typeface="Calibri"/>
                <a:cs typeface="Calibri"/>
                <a:sym typeface="Calibri"/>
              </a:rPr>
              <a:t>Outubro</a:t>
            </a:r>
            <a:r>
              <a:rPr kumimoji="0" lang="pt-BR" sz="1100" b="0" i="0" u="none" strike="noStrike" kern="1200" cap="none" spc="0" normalizeH="0" baseline="0" noProof="0" dirty="0">
                <a:ln>
                  <a:noFill/>
                </a:ln>
                <a:solidFill>
                  <a:prstClr val="black"/>
                </a:solidFill>
                <a:effectLst/>
                <a:uLnTx/>
                <a:uFillTx/>
                <a:latin typeface="Calibri"/>
                <a:ea typeface="Calibri"/>
                <a:cs typeface="Calibri"/>
                <a:sym typeface="Calibri"/>
              </a:rPr>
              <a:t>: 875 itens, </a:t>
            </a:r>
            <a:r>
              <a:rPr kumimoji="0" lang="pt-BR" sz="1100" b="1" i="0" u="none" strike="noStrike" kern="1200" cap="none" spc="0" normalizeH="0" baseline="0" noProof="0" dirty="0">
                <a:ln>
                  <a:noFill/>
                </a:ln>
                <a:solidFill>
                  <a:prstClr val="black"/>
                </a:solidFill>
                <a:effectLst/>
                <a:uLnTx/>
                <a:uFillTx/>
                <a:latin typeface="Calibri"/>
                <a:ea typeface="Calibri"/>
                <a:cs typeface="Calibri"/>
                <a:sym typeface="Calibri"/>
              </a:rPr>
              <a:t>Novembro e Dezembro</a:t>
            </a:r>
            <a:r>
              <a:rPr kumimoji="0" lang="pt-BR" sz="1100" b="0" i="0" u="none" strike="noStrike" kern="1200" cap="none" spc="0" normalizeH="0" baseline="0" noProof="0" dirty="0">
                <a:ln>
                  <a:noFill/>
                </a:ln>
                <a:solidFill>
                  <a:prstClr val="black"/>
                </a:solidFill>
                <a:effectLst/>
                <a:uLnTx/>
                <a:uFillTx/>
                <a:latin typeface="Calibri"/>
                <a:ea typeface="Calibri"/>
                <a:cs typeface="Calibri"/>
                <a:sym typeface="Calibri"/>
              </a:rPr>
              <a:t>: 1.042 itens, </a:t>
            </a:r>
            <a:r>
              <a:rPr kumimoji="0" lang="pt-BR" sz="1100" b="1" i="0" u="none" strike="noStrike" kern="1200" cap="none" spc="0" normalizeH="0" baseline="0" noProof="0" dirty="0">
                <a:ln>
                  <a:noFill/>
                </a:ln>
                <a:solidFill>
                  <a:prstClr val="black"/>
                </a:solidFill>
                <a:effectLst/>
                <a:uLnTx/>
                <a:uFillTx/>
                <a:latin typeface="Calibri"/>
                <a:ea typeface="Calibri"/>
                <a:cs typeface="Calibri"/>
                <a:sym typeface="Calibri"/>
              </a:rPr>
              <a:t>Janeiro</a:t>
            </a:r>
            <a:r>
              <a:rPr kumimoji="0" lang="pt-BR" sz="1100" b="0" i="0" u="none" strike="noStrike" kern="1200" cap="none" spc="0" normalizeH="0" baseline="0" noProof="0" dirty="0">
                <a:ln>
                  <a:noFill/>
                </a:ln>
                <a:solidFill>
                  <a:prstClr val="black"/>
                </a:solidFill>
                <a:effectLst/>
                <a:uLnTx/>
                <a:uFillTx/>
                <a:latin typeface="Calibri"/>
                <a:ea typeface="Calibri"/>
                <a:cs typeface="Calibri"/>
                <a:sym typeface="Calibri"/>
              </a:rPr>
              <a:t>: 1.428 itens, </a:t>
            </a:r>
            <a:r>
              <a:rPr kumimoji="0" lang="pt-BR" sz="1100" b="1" i="0" u="none" strike="noStrike" kern="1200" cap="none" spc="0" normalizeH="0" baseline="0" noProof="0" dirty="0">
                <a:ln>
                  <a:noFill/>
                </a:ln>
                <a:solidFill>
                  <a:prstClr val="black"/>
                </a:solidFill>
                <a:effectLst/>
                <a:uLnTx/>
                <a:uFillTx/>
                <a:latin typeface="Calibri"/>
                <a:ea typeface="Calibri"/>
                <a:cs typeface="Calibri"/>
                <a:sym typeface="Calibri"/>
              </a:rPr>
              <a:t>Fevereiro</a:t>
            </a:r>
            <a:r>
              <a:rPr kumimoji="0" lang="pt-BR" sz="1100" b="0" i="0" u="none" strike="noStrike" kern="1200" cap="none" spc="0" normalizeH="0" baseline="0" noProof="0" dirty="0">
                <a:ln>
                  <a:noFill/>
                </a:ln>
                <a:solidFill>
                  <a:prstClr val="black"/>
                </a:solidFill>
                <a:effectLst/>
                <a:uLnTx/>
                <a:uFillTx/>
                <a:latin typeface="Calibri"/>
                <a:ea typeface="Calibri"/>
                <a:cs typeface="Calibri"/>
                <a:sym typeface="Calibri"/>
              </a:rPr>
              <a:t>: 1.819 itens</a:t>
            </a:r>
            <a:r>
              <a:rPr kumimoji="0" lang="pt-BR" sz="1100" b="1" i="0" u="none" strike="noStrike" kern="1200" cap="none" spc="0" normalizeH="0" baseline="0" noProof="0" dirty="0">
                <a:ln>
                  <a:noFill/>
                </a:ln>
                <a:solidFill>
                  <a:prstClr val="black"/>
                </a:solidFill>
                <a:effectLst/>
                <a:uLnTx/>
                <a:uFillTx/>
                <a:latin typeface="Calibri"/>
                <a:ea typeface="Calibri"/>
                <a:cs typeface="Calibri"/>
                <a:sym typeface="Calibri"/>
              </a:rPr>
              <a:t>; Março: </a:t>
            </a:r>
            <a:r>
              <a:rPr kumimoji="0" lang="pt-BR" sz="1100" b="0" i="0" u="none" strike="noStrike" kern="1200" cap="none" spc="0" normalizeH="0" baseline="0" noProof="0" dirty="0">
                <a:ln>
                  <a:noFill/>
                </a:ln>
                <a:solidFill>
                  <a:prstClr val="black"/>
                </a:solidFill>
                <a:effectLst/>
                <a:uLnTx/>
                <a:uFillTx/>
                <a:latin typeface="Calibri"/>
                <a:ea typeface="Calibri"/>
                <a:cs typeface="Calibri"/>
                <a:sym typeface="Calibri"/>
              </a:rPr>
              <a:t>2.210 itens; </a:t>
            </a:r>
            <a:r>
              <a:rPr kumimoji="0" lang="pt-BR" sz="1100" b="1" i="0" u="none" strike="noStrike" kern="1200" cap="none" spc="0" normalizeH="0" baseline="0" noProof="0" dirty="0">
                <a:ln>
                  <a:noFill/>
                </a:ln>
                <a:solidFill>
                  <a:prstClr val="black"/>
                </a:solidFill>
                <a:effectLst/>
                <a:uLnTx/>
                <a:uFillTx/>
                <a:latin typeface="Calibri"/>
                <a:ea typeface="Calibri"/>
                <a:cs typeface="Calibri"/>
                <a:sym typeface="Calibri"/>
              </a:rPr>
              <a:t>Abril: </a:t>
            </a:r>
            <a:r>
              <a:rPr kumimoji="0" lang="pt-BR" sz="1100" b="0" i="0" u="none" strike="noStrike" kern="1200" cap="none" spc="0" normalizeH="0" baseline="0" noProof="0" dirty="0">
                <a:ln>
                  <a:noFill/>
                </a:ln>
                <a:solidFill>
                  <a:prstClr val="black"/>
                </a:solidFill>
                <a:effectLst/>
                <a:uLnTx/>
                <a:uFillTx/>
                <a:latin typeface="Calibri"/>
                <a:ea typeface="Calibri"/>
                <a:cs typeface="Calibri"/>
                <a:sym typeface="Calibri"/>
              </a:rPr>
              <a:t>2450 itens </a:t>
            </a:r>
            <a:r>
              <a:rPr kumimoji="0" lang="pt-BR" sz="1100" b="1" i="0" u="none" strike="noStrike" kern="1200" cap="none" spc="0" normalizeH="0" baseline="0" noProof="0" dirty="0">
                <a:ln>
                  <a:noFill/>
                </a:ln>
                <a:solidFill>
                  <a:prstClr val="black"/>
                </a:solidFill>
                <a:effectLst/>
                <a:uLnTx/>
                <a:uFillTx/>
                <a:latin typeface="Calibri"/>
                <a:ea typeface="Calibri"/>
                <a:cs typeface="Calibri"/>
                <a:sym typeface="Calibri"/>
              </a:rPr>
              <a:t>Maio: </a:t>
            </a:r>
            <a:r>
              <a:rPr kumimoji="0" lang="pt-BR" sz="1100" b="0" i="0" u="none" strike="noStrike" kern="1200" cap="none" spc="0" normalizeH="0" baseline="0" noProof="0" dirty="0">
                <a:ln>
                  <a:noFill/>
                </a:ln>
                <a:solidFill>
                  <a:prstClr val="black"/>
                </a:solidFill>
                <a:effectLst/>
                <a:uLnTx/>
                <a:uFillTx/>
                <a:latin typeface="Calibri"/>
                <a:ea typeface="Calibri"/>
                <a:cs typeface="Calibri"/>
                <a:sym typeface="Calibri"/>
              </a:rPr>
              <a:t>2673 itens</a:t>
            </a:r>
            <a:endParaRPr kumimoji="0" lang="pt-BR" sz="11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124693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776"/>
        <p:cNvGrpSpPr/>
        <p:nvPr/>
      </p:nvGrpSpPr>
      <p:grpSpPr>
        <a:xfrm>
          <a:off x="0" y="0"/>
          <a:ext cx="0" cy="0"/>
          <a:chOff x="0" y="0"/>
          <a:chExt cx="0" cy="0"/>
        </a:xfrm>
      </p:grpSpPr>
      <p:sp>
        <p:nvSpPr>
          <p:cNvPr id="777" name="Google Shape;777;p23"/>
          <p:cNvSpPr txBox="1">
            <a:spLocks noGrp="1"/>
          </p:cNvSpPr>
          <p:nvPr>
            <p:ph type="title" idx="4294967295"/>
          </p:nvPr>
        </p:nvSpPr>
        <p:spPr>
          <a:xfrm>
            <a:off x="3346027" y="1295756"/>
            <a:ext cx="4762415" cy="321232"/>
          </a:xfrm>
          <a:prstGeom prst="rect">
            <a:avLst/>
          </a:prstGeom>
          <a:noFill/>
          <a:ln>
            <a:noFill/>
            <a:prstDash/>
          </a:ln>
          <a:effectLst/>
        </p:spPr>
        <p:txBody>
          <a:bodyPr rot="0" spcFirstLastPara="1" vertOverflow="overflow" horzOverflow="overflow" vert="horz" wrap="square" lIns="0" tIns="13325" rIns="0" bIns="0" numCol="1" spcCol="0" rtlCol="0" fromWordArt="0" anchor="t" anchorCtr="0" forceAA="0" compatLnSpc="1">
            <a:prstTxWarp prst="textNoShape">
              <a:avLst/>
            </a:prstTxWarp>
            <a:spAutoFit/>
          </a:bodyPr>
          <a:lstStyle/>
          <a:p>
            <a:pPr marL="12700" marR="0" lvl="0" indent="0" algn="ctr" defTabSz="914400" rtl="0" eaLnBrk="1" fontAlgn="auto" latinLnBrk="0" hangingPunct="1">
              <a:lnSpc>
                <a:spcPct val="100000"/>
              </a:lnSpc>
              <a:spcBef>
                <a:spcPts val="0"/>
              </a:spcBef>
              <a:spcAft>
                <a:spcPts val="0"/>
              </a:spcAft>
              <a:buClr>
                <a:srgbClr val="000000"/>
              </a:buClr>
              <a:buSzPts val="2300"/>
              <a:buFont typeface="Quattrocento Sans"/>
              <a:buNone/>
              <a:tabLst/>
              <a:defRPr/>
            </a:pPr>
            <a:r>
              <a:rPr lang="pt-BR" sz="2000" dirty="0">
                <a:latin typeface="Segoe UI Black" panose="020B0A02040204020203" pitchFamily="34" charset="0"/>
                <a:ea typeface="Segoe UI Black" panose="020B0A02040204020203" pitchFamily="34" charset="0"/>
                <a:sym typeface="Quattrocento Sans"/>
              </a:rPr>
              <a:t>ITENS DIGITALIZADOS</a:t>
            </a:r>
            <a:endParaRPr kumimoji="0" lang="pt-BR" sz="1400" b="0" i="0" u="none" strike="noStrike" kern="0" cap="none" spc="0" normalizeH="0" baseline="0" noProof="0" dirty="0">
              <a:ln>
                <a:noFill/>
              </a:ln>
              <a:solidFill>
                <a:srgbClr val="000000"/>
              </a:solidFill>
              <a:effectLst/>
              <a:uLnTx/>
              <a:uFillTx/>
              <a:latin typeface="Segoe UI Black" panose="020B0A02040204020203" pitchFamily="34" charset="0"/>
              <a:ea typeface="Segoe UI Black" panose="020B0A02040204020203" pitchFamily="34" charset="0"/>
              <a:cs typeface="Arial"/>
              <a:sym typeface="Arial"/>
            </a:endParaRPr>
          </a:p>
        </p:txBody>
      </p:sp>
      <p:graphicFrame>
        <p:nvGraphicFramePr>
          <p:cNvPr id="782" name="Google Shape;782;p23">
            <a:extLs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3301263167"/>
              </p:ext>
            </p:extLst>
          </p:nvPr>
        </p:nvGraphicFramePr>
        <p:xfrm>
          <a:off x="5835756" y="2044772"/>
          <a:ext cx="4902724" cy="343236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83" name="Google Shape;783;p23">
            <a:extLs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2975185822"/>
              </p:ext>
            </p:extLst>
          </p:nvPr>
        </p:nvGraphicFramePr>
        <p:xfrm>
          <a:off x="1152321" y="2129881"/>
          <a:ext cx="3978754" cy="3432363"/>
        </p:xfrm>
        <a:graphic>
          <a:graphicData uri="http://schemas.openxmlformats.org/drawingml/2006/chart">
            <c:chart xmlns:c="http://schemas.openxmlformats.org/drawingml/2006/chart" xmlns:r="http://schemas.openxmlformats.org/officeDocument/2006/relationships" r:id="rId4"/>
          </a:graphicData>
        </a:graphic>
      </p:graphicFrame>
      <p:sp>
        <p:nvSpPr>
          <p:cNvPr id="2" name="CaixaDeTexto 1"/>
          <p:cNvSpPr txBox="1"/>
          <p:nvPr/>
        </p:nvSpPr>
        <p:spPr>
          <a:xfrm>
            <a:off x="940091" y="5765826"/>
            <a:ext cx="10025359" cy="76944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Pts val="1400"/>
              <a:buFontTx/>
              <a:buNone/>
              <a:tabLst/>
              <a:defRPr/>
            </a:pPr>
            <a:r>
              <a:rPr kumimoji="0" lang="pt-BR" sz="1100" b="1" i="0" u="none" strike="noStrike" kern="1200" cap="none" spc="0" normalizeH="0" baseline="0" noProof="0" dirty="0">
                <a:ln>
                  <a:noFill/>
                </a:ln>
                <a:solidFill>
                  <a:prstClr val="black"/>
                </a:solidFill>
                <a:effectLst/>
                <a:uLnTx/>
                <a:uFillTx/>
                <a:latin typeface="Calibri"/>
                <a:ea typeface="Calibri"/>
                <a:cs typeface="Calibri"/>
                <a:sym typeface="Calibri"/>
              </a:rPr>
              <a:t>Descrição de  imagem</a:t>
            </a:r>
            <a:r>
              <a:rPr kumimoji="0" lang="pt-BR" sz="1100" b="0" i="0" u="none" strike="noStrike" kern="1200" cap="none" spc="0" normalizeH="0" baseline="0" noProof="0" dirty="0">
                <a:ln>
                  <a:noFill/>
                </a:ln>
                <a:solidFill>
                  <a:prstClr val="black"/>
                </a:solidFill>
                <a:effectLst/>
                <a:uLnTx/>
                <a:uFillTx/>
                <a:latin typeface="Calibri"/>
                <a:ea typeface="Calibri"/>
                <a:cs typeface="Calibri"/>
                <a:sym typeface="Calibri"/>
              </a:rPr>
              <a:t>: dois gráficos relacionados à digitalização de itens ao longo do tempo. </a:t>
            </a:r>
            <a:r>
              <a:rPr kumimoji="0" lang="pt-BR" sz="1100" b="1" i="0" u="none" strike="noStrike" kern="1200" cap="none" spc="0" normalizeH="0" baseline="0" noProof="0" dirty="0">
                <a:ln>
                  <a:noFill/>
                </a:ln>
                <a:solidFill>
                  <a:prstClr val="black"/>
                </a:solidFill>
                <a:effectLst/>
                <a:uLnTx/>
                <a:uFillTx/>
                <a:latin typeface="Calibri"/>
                <a:ea typeface="Calibri"/>
                <a:cs typeface="Calibri"/>
                <a:sym typeface="Calibri"/>
              </a:rPr>
              <a:t>Gráfico 1 – Atividade Mensal (Barras cinzas, à Esquerda) </a:t>
            </a:r>
            <a:r>
              <a:rPr kumimoji="0" lang="pt-BR" sz="1100" b="0" i="0" u="none" strike="noStrike" kern="1200" cap="none" spc="0" normalizeH="0" baseline="0" noProof="0" dirty="0">
                <a:ln>
                  <a:noFill/>
                </a:ln>
                <a:solidFill>
                  <a:prstClr val="black"/>
                </a:solidFill>
                <a:effectLst/>
                <a:uLnTx/>
                <a:uFillTx/>
                <a:latin typeface="Calibri"/>
                <a:ea typeface="Calibri"/>
                <a:cs typeface="Calibri"/>
                <a:sym typeface="Calibri"/>
              </a:rPr>
              <a:t>Representa a quantidade de itens digitalizados em cada mês:  </a:t>
            </a:r>
            <a:r>
              <a:rPr kumimoji="0" lang="pt-BR" sz="1100" b="1" i="0" u="none" strike="noStrike" kern="1200" cap="none" spc="0" normalizeH="0" baseline="0" noProof="0" dirty="0">
                <a:ln>
                  <a:noFill/>
                </a:ln>
                <a:solidFill>
                  <a:prstClr val="black"/>
                </a:solidFill>
                <a:effectLst/>
                <a:uLnTx/>
                <a:uFillTx/>
                <a:latin typeface="Calibri"/>
                <a:ea typeface="Calibri"/>
                <a:cs typeface="Calibri"/>
                <a:sym typeface="Calibri"/>
              </a:rPr>
              <a:t>Dezembro</a:t>
            </a:r>
            <a:r>
              <a:rPr kumimoji="0" lang="pt-BR" sz="1100" b="0" i="0" u="none" strike="noStrike" kern="1200" cap="none" spc="0" normalizeH="0" baseline="0" noProof="0" dirty="0">
                <a:ln>
                  <a:noFill/>
                </a:ln>
                <a:solidFill>
                  <a:prstClr val="black"/>
                </a:solidFill>
                <a:effectLst/>
                <a:uLnTx/>
                <a:uFillTx/>
                <a:latin typeface="Calibri"/>
                <a:ea typeface="Calibri"/>
                <a:cs typeface="Calibri"/>
                <a:sym typeface="Calibri"/>
              </a:rPr>
              <a:t>: 250 itens; </a:t>
            </a:r>
            <a:r>
              <a:rPr kumimoji="0" lang="pt-BR" sz="1100" b="1" i="0" u="none" strike="noStrike" kern="1200" cap="none" spc="0" normalizeH="0" baseline="0" noProof="0" dirty="0">
                <a:ln>
                  <a:noFill/>
                </a:ln>
                <a:solidFill>
                  <a:prstClr val="black"/>
                </a:solidFill>
                <a:effectLst/>
                <a:uLnTx/>
                <a:uFillTx/>
                <a:latin typeface="Calibri"/>
                <a:ea typeface="Calibri"/>
                <a:cs typeface="Calibri"/>
                <a:sym typeface="Calibri"/>
              </a:rPr>
              <a:t>Janeiro</a:t>
            </a:r>
            <a:r>
              <a:rPr kumimoji="0" lang="pt-BR" sz="1100" b="0" i="0" u="none" strike="noStrike" kern="1200" cap="none" spc="0" normalizeH="0" baseline="0" noProof="0" dirty="0">
                <a:ln>
                  <a:noFill/>
                </a:ln>
                <a:solidFill>
                  <a:prstClr val="black"/>
                </a:solidFill>
                <a:effectLst/>
                <a:uLnTx/>
                <a:uFillTx/>
                <a:latin typeface="Calibri"/>
                <a:ea typeface="Calibri"/>
                <a:cs typeface="Calibri"/>
                <a:sym typeface="Calibri"/>
              </a:rPr>
              <a:t>: 1.007 itens; </a:t>
            </a:r>
            <a:r>
              <a:rPr kumimoji="0" lang="pt-BR" sz="1100" b="1" i="0" u="none" strike="noStrike" kern="1200" cap="none" spc="0" normalizeH="0" baseline="0" noProof="0" dirty="0">
                <a:ln>
                  <a:noFill/>
                </a:ln>
                <a:solidFill>
                  <a:prstClr val="black"/>
                </a:solidFill>
                <a:effectLst/>
                <a:uLnTx/>
                <a:uFillTx/>
                <a:latin typeface="Calibri"/>
                <a:ea typeface="Calibri"/>
                <a:cs typeface="Calibri"/>
                <a:sym typeface="Calibri"/>
              </a:rPr>
              <a:t>Fevereiro</a:t>
            </a:r>
            <a:r>
              <a:rPr kumimoji="0" lang="pt-BR" sz="1100" b="0" i="0" u="none" strike="noStrike" kern="1200" cap="none" spc="0" normalizeH="0" baseline="0" noProof="0" dirty="0">
                <a:ln>
                  <a:noFill/>
                </a:ln>
                <a:solidFill>
                  <a:prstClr val="black"/>
                </a:solidFill>
                <a:effectLst/>
                <a:uLnTx/>
                <a:uFillTx/>
                <a:latin typeface="Calibri"/>
                <a:ea typeface="Calibri"/>
                <a:cs typeface="Calibri"/>
                <a:sym typeface="Calibri"/>
              </a:rPr>
              <a:t>: 1.140 itens, </a:t>
            </a:r>
            <a:r>
              <a:rPr kumimoji="0" lang="pt-BR" sz="1100" b="1" i="0" u="none" strike="noStrike" kern="1200" cap="none" spc="0" normalizeH="0" baseline="0" noProof="0" dirty="0">
                <a:ln>
                  <a:noFill/>
                </a:ln>
                <a:solidFill>
                  <a:prstClr val="black"/>
                </a:solidFill>
                <a:effectLst/>
                <a:uLnTx/>
                <a:uFillTx/>
                <a:latin typeface="Calibri"/>
                <a:ea typeface="Calibri"/>
                <a:cs typeface="Calibri"/>
                <a:sym typeface="Calibri"/>
              </a:rPr>
              <a:t>Março</a:t>
            </a:r>
            <a:r>
              <a:rPr kumimoji="0" lang="pt-BR" sz="1100" b="0" i="0" u="none" strike="noStrike" kern="1200" cap="none" spc="0" normalizeH="0" baseline="0" noProof="0" dirty="0">
                <a:ln>
                  <a:noFill/>
                </a:ln>
                <a:solidFill>
                  <a:prstClr val="black"/>
                </a:solidFill>
                <a:effectLst/>
                <a:uLnTx/>
                <a:uFillTx/>
                <a:latin typeface="Calibri"/>
                <a:ea typeface="Calibri"/>
                <a:cs typeface="Calibri"/>
                <a:sym typeface="Calibri"/>
              </a:rPr>
              <a:t>:359 itens; </a:t>
            </a:r>
            <a:r>
              <a:rPr kumimoji="0" lang="pt-BR" sz="1100" b="1" i="0" u="none" strike="noStrike" kern="1200" cap="none" spc="0" normalizeH="0" baseline="0" noProof="0" dirty="0">
                <a:ln>
                  <a:noFill/>
                </a:ln>
                <a:solidFill>
                  <a:prstClr val="black"/>
                </a:solidFill>
                <a:effectLst/>
                <a:uLnTx/>
                <a:uFillTx/>
                <a:latin typeface="Calibri"/>
                <a:ea typeface="Calibri"/>
                <a:cs typeface="Calibri"/>
                <a:sym typeface="Calibri"/>
              </a:rPr>
              <a:t>Abril</a:t>
            </a:r>
            <a:r>
              <a:rPr kumimoji="0" lang="pt-BR" sz="1100" b="0" i="0" u="none" strike="noStrike" kern="1200" cap="none" spc="0" normalizeH="0" baseline="0" noProof="0" dirty="0">
                <a:ln>
                  <a:noFill/>
                </a:ln>
                <a:solidFill>
                  <a:prstClr val="black"/>
                </a:solidFill>
                <a:effectLst/>
                <a:uLnTx/>
                <a:uFillTx/>
                <a:latin typeface="Calibri"/>
                <a:ea typeface="Calibri"/>
                <a:cs typeface="Calibri"/>
                <a:sym typeface="Calibri"/>
              </a:rPr>
              <a:t>: 352 itens, </a:t>
            </a:r>
            <a:r>
              <a:rPr kumimoji="0" lang="pt-BR" sz="1100" b="1" i="0" u="none" strike="noStrike" kern="1200" cap="none" spc="0" normalizeH="0" baseline="0" noProof="0" dirty="0">
                <a:ln>
                  <a:noFill/>
                </a:ln>
                <a:solidFill>
                  <a:prstClr val="black"/>
                </a:solidFill>
                <a:effectLst/>
                <a:uLnTx/>
                <a:uFillTx/>
                <a:latin typeface="Calibri"/>
                <a:ea typeface="Calibri"/>
                <a:cs typeface="Calibri"/>
                <a:sym typeface="Calibri"/>
              </a:rPr>
              <a:t>Maio: </a:t>
            </a:r>
            <a:r>
              <a:rPr kumimoji="0" lang="pt-BR" sz="1100" b="0" i="0" u="none" strike="noStrike" kern="1200" cap="none" spc="0" normalizeH="0" baseline="0" noProof="0" dirty="0">
                <a:ln>
                  <a:noFill/>
                </a:ln>
                <a:solidFill>
                  <a:prstClr val="black"/>
                </a:solidFill>
                <a:effectLst/>
                <a:uLnTx/>
                <a:uFillTx/>
                <a:latin typeface="Calibri"/>
                <a:ea typeface="Calibri"/>
                <a:cs typeface="Calibri"/>
                <a:sym typeface="Calibri"/>
              </a:rPr>
              <a:t>187.</a:t>
            </a:r>
            <a:br>
              <a:rPr kumimoji="0" lang="pt-BR" sz="1100" b="0" i="0" u="none" strike="noStrike" kern="1200" cap="none" spc="0" normalizeH="0" baseline="0" noProof="0" dirty="0">
                <a:ln>
                  <a:noFill/>
                </a:ln>
                <a:solidFill>
                  <a:prstClr val="black"/>
                </a:solidFill>
                <a:effectLst/>
                <a:uLnTx/>
                <a:uFillTx/>
                <a:latin typeface="Calibri"/>
                <a:ea typeface="Calibri"/>
                <a:cs typeface="Calibri"/>
                <a:sym typeface="Calibri"/>
              </a:rPr>
            </a:br>
            <a:r>
              <a:rPr kumimoji="0" lang="pt-BR" sz="1100" b="1" i="0" u="none" strike="noStrike" kern="1200" cap="none" spc="0" normalizeH="0" baseline="0" noProof="0" dirty="0">
                <a:ln>
                  <a:noFill/>
                </a:ln>
                <a:solidFill>
                  <a:prstClr val="black"/>
                </a:solidFill>
                <a:effectLst/>
                <a:uLnTx/>
                <a:uFillTx/>
                <a:latin typeface="Calibri"/>
                <a:ea typeface="Calibri"/>
                <a:cs typeface="Calibri"/>
                <a:sym typeface="Calibri"/>
              </a:rPr>
              <a:t>Gráfico 2 – Crescimento Total (Área Amarela, à Direita) </a:t>
            </a:r>
            <a:r>
              <a:rPr kumimoji="0" lang="pt-BR" sz="1100" b="0" i="0" u="none" strike="noStrike" kern="1200" cap="none" spc="0" normalizeH="0" baseline="0" noProof="0" dirty="0">
                <a:ln>
                  <a:noFill/>
                </a:ln>
                <a:solidFill>
                  <a:prstClr val="black"/>
                </a:solidFill>
                <a:effectLst/>
                <a:uLnTx/>
                <a:uFillTx/>
                <a:latin typeface="Calibri"/>
                <a:ea typeface="Calibri"/>
                <a:cs typeface="Calibri"/>
                <a:sym typeface="Calibri"/>
              </a:rPr>
              <a:t>Mostra o total acumulado de itens ao longo do tempo: </a:t>
            </a:r>
            <a:r>
              <a:rPr kumimoji="0" lang="pt-BR" sz="1100" b="1" i="0" u="none" strike="noStrike" kern="1200" cap="none" spc="0" normalizeH="0" baseline="0" noProof="0" dirty="0">
                <a:ln>
                  <a:noFill/>
                </a:ln>
                <a:solidFill>
                  <a:prstClr val="black"/>
                </a:solidFill>
                <a:effectLst/>
                <a:uLnTx/>
                <a:uFillTx/>
                <a:latin typeface="Calibri"/>
                <a:ea typeface="Calibri"/>
                <a:cs typeface="Calibri"/>
                <a:sym typeface="Calibri"/>
              </a:rPr>
              <a:t>Outubro e Novembro</a:t>
            </a:r>
            <a:r>
              <a:rPr kumimoji="0" lang="pt-BR" sz="1100" b="0" i="0" u="none" strike="noStrike" kern="1200" cap="none" spc="0" normalizeH="0" baseline="0" noProof="0" dirty="0">
                <a:ln>
                  <a:noFill/>
                </a:ln>
                <a:solidFill>
                  <a:prstClr val="black"/>
                </a:solidFill>
                <a:effectLst/>
                <a:uLnTx/>
                <a:uFillTx/>
                <a:latin typeface="Calibri"/>
                <a:ea typeface="Calibri"/>
                <a:cs typeface="Calibri"/>
                <a:sym typeface="Calibri"/>
              </a:rPr>
              <a:t>: 0 itens; </a:t>
            </a:r>
            <a:r>
              <a:rPr kumimoji="0" lang="pt-BR" sz="1100" b="1" i="0" u="none" strike="noStrike" kern="1200" cap="none" spc="0" normalizeH="0" baseline="0" noProof="0" dirty="0">
                <a:ln>
                  <a:noFill/>
                </a:ln>
                <a:solidFill>
                  <a:prstClr val="black"/>
                </a:solidFill>
                <a:effectLst/>
                <a:uLnTx/>
                <a:uFillTx/>
                <a:latin typeface="Calibri"/>
                <a:ea typeface="Calibri"/>
                <a:cs typeface="Calibri"/>
                <a:sym typeface="Calibri"/>
              </a:rPr>
              <a:t>Dezembro</a:t>
            </a:r>
            <a:r>
              <a:rPr kumimoji="0" lang="pt-BR" sz="1100" b="0" i="0" u="none" strike="noStrike" kern="1200" cap="none" spc="0" normalizeH="0" baseline="0" noProof="0" dirty="0">
                <a:ln>
                  <a:noFill/>
                </a:ln>
                <a:solidFill>
                  <a:prstClr val="black"/>
                </a:solidFill>
                <a:effectLst/>
                <a:uLnTx/>
                <a:uFillTx/>
                <a:latin typeface="Calibri"/>
                <a:ea typeface="Calibri"/>
                <a:cs typeface="Calibri"/>
                <a:sym typeface="Calibri"/>
              </a:rPr>
              <a:t>: 250 itens; </a:t>
            </a:r>
            <a:r>
              <a:rPr kumimoji="0" lang="pt-BR" sz="1100" b="1" i="0" u="none" strike="noStrike" kern="1200" cap="none" spc="0" normalizeH="0" baseline="0" noProof="0" dirty="0">
                <a:ln>
                  <a:noFill/>
                </a:ln>
                <a:solidFill>
                  <a:prstClr val="black"/>
                </a:solidFill>
                <a:effectLst/>
                <a:uLnTx/>
                <a:uFillTx/>
                <a:latin typeface="Calibri"/>
                <a:ea typeface="Calibri"/>
                <a:cs typeface="Calibri"/>
                <a:sym typeface="Calibri"/>
              </a:rPr>
              <a:t>Janeiro</a:t>
            </a:r>
            <a:r>
              <a:rPr kumimoji="0" lang="pt-BR" sz="1100" b="0" i="0" u="none" strike="noStrike" kern="1200" cap="none" spc="0" normalizeH="0" baseline="0" noProof="0" dirty="0">
                <a:ln>
                  <a:noFill/>
                </a:ln>
                <a:solidFill>
                  <a:prstClr val="black"/>
                </a:solidFill>
                <a:effectLst/>
                <a:uLnTx/>
                <a:uFillTx/>
                <a:latin typeface="Calibri"/>
                <a:ea typeface="Calibri"/>
                <a:cs typeface="Calibri"/>
                <a:sym typeface="Calibri"/>
              </a:rPr>
              <a:t>: 1.257 itens; </a:t>
            </a:r>
            <a:r>
              <a:rPr kumimoji="0" lang="pt-BR" sz="1100" b="1" i="0" u="none" strike="noStrike" kern="1200" cap="none" spc="0" normalizeH="0" baseline="0" noProof="0" dirty="0">
                <a:ln>
                  <a:noFill/>
                </a:ln>
                <a:solidFill>
                  <a:prstClr val="black"/>
                </a:solidFill>
                <a:effectLst/>
                <a:uLnTx/>
                <a:uFillTx/>
                <a:latin typeface="Calibri"/>
                <a:ea typeface="Calibri"/>
                <a:cs typeface="Calibri"/>
                <a:sym typeface="Calibri"/>
              </a:rPr>
              <a:t>Fevereiro</a:t>
            </a:r>
            <a:r>
              <a:rPr kumimoji="0" lang="pt-BR" sz="1100" b="0" i="0" u="none" strike="noStrike" kern="1200" cap="none" spc="0" normalizeH="0" baseline="0" noProof="0" dirty="0">
                <a:ln>
                  <a:noFill/>
                </a:ln>
                <a:solidFill>
                  <a:prstClr val="black"/>
                </a:solidFill>
                <a:effectLst/>
                <a:uLnTx/>
                <a:uFillTx/>
                <a:latin typeface="Calibri"/>
                <a:ea typeface="Calibri"/>
                <a:cs typeface="Calibri"/>
                <a:sym typeface="Calibri"/>
              </a:rPr>
              <a:t>: 2.397 itens; </a:t>
            </a:r>
            <a:r>
              <a:rPr kumimoji="0" lang="pt-BR" sz="1100" b="1" i="0" u="none" strike="noStrike" kern="1200" cap="none" spc="0" normalizeH="0" baseline="0" noProof="0" dirty="0">
                <a:ln>
                  <a:noFill/>
                </a:ln>
                <a:solidFill>
                  <a:prstClr val="black"/>
                </a:solidFill>
                <a:effectLst/>
                <a:uLnTx/>
                <a:uFillTx/>
                <a:latin typeface="Calibri"/>
                <a:ea typeface="Calibri"/>
                <a:cs typeface="Calibri"/>
                <a:sym typeface="Calibri"/>
              </a:rPr>
              <a:t>Março</a:t>
            </a:r>
            <a:r>
              <a:rPr kumimoji="0" lang="pt-BR" sz="1100" b="0" i="0" u="none" strike="noStrike" kern="1200" cap="none" spc="0" normalizeH="0" baseline="0" noProof="0" dirty="0">
                <a:ln>
                  <a:noFill/>
                </a:ln>
                <a:solidFill>
                  <a:prstClr val="black"/>
                </a:solidFill>
                <a:effectLst/>
                <a:uLnTx/>
                <a:uFillTx/>
                <a:latin typeface="Calibri"/>
                <a:ea typeface="Calibri"/>
                <a:cs typeface="Calibri"/>
                <a:sym typeface="Calibri"/>
              </a:rPr>
              <a:t>: 2756; </a:t>
            </a:r>
            <a:r>
              <a:rPr kumimoji="0" lang="pt-BR" sz="1100" b="1" i="0" u="none" strike="noStrike" kern="1200" cap="none" spc="0" normalizeH="0" baseline="0" noProof="0" dirty="0">
                <a:ln>
                  <a:noFill/>
                </a:ln>
                <a:solidFill>
                  <a:prstClr val="black"/>
                </a:solidFill>
                <a:effectLst/>
                <a:uLnTx/>
                <a:uFillTx/>
                <a:latin typeface="Calibri"/>
                <a:ea typeface="Calibri"/>
                <a:cs typeface="Calibri"/>
                <a:sym typeface="Calibri"/>
              </a:rPr>
              <a:t>Abril</a:t>
            </a:r>
            <a:r>
              <a:rPr kumimoji="0" lang="pt-BR" sz="1100" b="0" i="0" u="none" strike="noStrike" kern="1200" cap="none" spc="0" normalizeH="0" baseline="0" noProof="0" dirty="0">
                <a:ln>
                  <a:noFill/>
                </a:ln>
                <a:solidFill>
                  <a:prstClr val="black"/>
                </a:solidFill>
                <a:effectLst/>
                <a:uLnTx/>
                <a:uFillTx/>
                <a:latin typeface="Calibri"/>
                <a:ea typeface="Calibri"/>
                <a:cs typeface="Calibri"/>
                <a:sym typeface="Calibri"/>
              </a:rPr>
              <a:t>: 3108 itens. </a:t>
            </a:r>
            <a:r>
              <a:rPr kumimoji="0" lang="pt-BR" sz="1100" b="1" i="0" u="none" strike="noStrike" kern="1200" cap="none" spc="0" normalizeH="0" baseline="0" noProof="0" dirty="0">
                <a:ln>
                  <a:noFill/>
                </a:ln>
                <a:solidFill>
                  <a:prstClr val="black"/>
                </a:solidFill>
                <a:effectLst/>
                <a:uLnTx/>
                <a:uFillTx/>
                <a:latin typeface="Calibri"/>
                <a:ea typeface="Calibri"/>
                <a:cs typeface="Calibri"/>
                <a:sym typeface="Calibri"/>
              </a:rPr>
              <a:t>Maio: </a:t>
            </a:r>
            <a:r>
              <a:rPr kumimoji="0" lang="pt-BR" sz="1100" b="0" i="0" u="none" strike="noStrike" kern="1200" cap="none" spc="0" normalizeH="0" baseline="0" noProof="0" dirty="0">
                <a:ln>
                  <a:noFill/>
                </a:ln>
                <a:solidFill>
                  <a:prstClr val="black"/>
                </a:solidFill>
                <a:effectLst/>
                <a:uLnTx/>
                <a:uFillTx/>
                <a:latin typeface="Calibri"/>
                <a:ea typeface="Calibri"/>
                <a:cs typeface="Calibri"/>
                <a:sym typeface="Calibri"/>
              </a:rPr>
              <a:t>3295 itens</a:t>
            </a:r>
            <a:endParaRPr kumimoji="0" lang="pt-BR"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9" name="object 9">
            <a:extLst>
              <a:ext uri="{FF2B5EF4-FFF2-40B4-BE49-F238E27FC236}">
                <a16:creationId xmlns:a16="http://schemas.microsoft.com/office/drawing/2014/main" id="{E616B2B9-3DDA-448F-9A1E-FBC1F7D091B5}"/>
              </a:ext>
            </a:extLst>
          </p:cNvPr>
          <p:cNvGrpSpPr/>
          <p:nvPr/>
        </p:nvGrpSpPr>
        <p:grpSpPr>
          <a:xfrm>
            <a:off x="213639" y="216425"/>
            <a:ext cx="727075" cy="727075"/>
            <a:chOff x="788625" y="333756"/>
            <a:chExt cx="727075" cy="727075"/>
          </a:xfrm>
        </p:grpSpPr>
        <p:sp>
          <p:nvSpPr>
            <p:cNvPr id="10" name="object 10">
              <a:extLst>
                <a:ext uri="{FF2B5EF4-FFF2-40B4-BE49-F238E27FC236}">
                  <a16:creationId xmlns:a16="http://schemas.microsoft.com/office/drawing/2014/main" id="{08553844-EC96-4141-9ABD-2CB28B31B5AC}"/>
                </a:ext>
              </a:extLst>
            </p:cNvPr>
            <p:cNvSpPr/>
            <p:nvPr/>
          </p:nvSpPr>
          <p:spPr>
            <a:xfrm>
              <a:off x="788619" y="333768"/>
              <a:ext cx="727075" cy="727075"/>
            </a:xfrm>
            <a:custGeom>
              <a:avLst/>
              <a:gdLst/>
              <a:ahLst/>
              <a:cxnLst/>
              <a:rect l="l" t="t" r="r" b="b"/>
              <a:pathLst>
                <a:path w="727075" h="727075">
                  <a:moveTo>
                    <a:pt x="726452" y="719670"/>
                  </a:moveTo>
                  <a:lnTo>
                    <a:pt x="679246" y="718134"/>
                  </a:lnTo>
                  <a:lnTo>
                    <a:pt x="632828" y="713600"/>
                  </a:lnTo>
                  <a:lnTo>
                    <a:pt x="587324" y="706145"/>
                  </a:lnTo>
                  <a:lnTo>
                    <a:pt x="542810" y="695883"/>
                  </a:lnTo>
                  <a:lnTo>
                    <a:pt x="499376" y="682904"/>
                  </a:lnTo>
                  <a:lnTo>
                    <a:pt x="457136" y="667308"/>
                  </a:lnTo>
                  <a:lnTo>
                    <a:pt x="416166" y="649185"/>
                  </a:lnTo>
                  <a:lnTo>
                    <a:pt x="376580" y="628624"/>
                  </a:lnTo>
                  <a:lnTo>
                    <a:pt x="338467" y="605726"/>
                  </a:lnTo>
                  <a:lnTo>
                    <a:pt x="301917" y="580605"/>
                  </a:lnTo>
                  <a:lnTo>
                    <a:pt x="267042" y="553326"/>
                  </a:lnTo>
                  <a:lnTo>
                    <a:pt x="233921" y="524002"/>
                  </a:lnTo>
                  <a:lnTo>
                    <a:pt x="202653" y="492734"/>
                  </a:lnTo>
                  <a:lnTo>
                    <a:pt x="173329" y="459600"/>
                  </a:lnTo>
                  <a:lnTo>
                    <a:pt x="146062" y="424700"/>
                  </a:lnTo>
                  <a:lnTo>
                    <a:pt x="120929" y="388150"/>
                  </a:lnTo>
                  <a:lnTo>
                    <a:pt x="98044" y="350024"/>
                  </a:lnTo>
                  <a:lnTo>
                    <a:pt x="77495" y="310426"/>
                  </a:lnTo>
                  <a:lnTo>
                    <a:pt x="59359" y="269443"/>
                  </a:lnTo>
                  <a:lnTo>
                    <a:pt x="43764" y="227177"/>
                  </a:lnTo>
                  <a:lnTo>
                    <a:pt x="30784" y="183730"/>
                  </a:lnTo>
                  <a:lnTo>
                    <a:pt x="20523" y="139192"/>
                  </a:lnTo>
                  <a:lnTo>
                    <a:pt x="13081" y="93662"/>
                  </a:lnTo>
                  <a:lnTo>
                    <a:pt x="8547" y="47231"/>
                  </a:lnTo>
                  <a:lnTo>
                    <a:pt x="7010" y="0"/>
                  </a:lnTo>
                  <a:lnTo>
                    <a:pt x="0" y="0"/>
                  </a:lnTo>
                  <a:lnTo>
                    <a:pt x="1549" y="47701"/>
                  </a:lnTo>
                  <a:lnTo>
                    <a:pt x="6134" y="94589"/>
                  </a:lnTo>
                  <a:lnTo>
                    <a:pt x="13652" y="140576"/>
                  </a:lnTo>
                  <a:lnTo>
                    <a:pt x="24003" y="185547"/>
                  </a:lnTo>
                  <a:lnTo>
                    <a:pt x="37109" y="229425"/>
                  </a:lnTo>
                  <a:lnTo>
                    <a:pt x="52857" y="272097"/>
                  </a:lnTo>
                  <a:lnTo>
                    <a:pt x="71158" y="313474"/>
                  </a:lnTo>
                  <a:lnTo>
                    <a:pt x="91909" y="353466"/>
                  </a:lnTo>
                  <a:lnTo>
                    <a:pt x="115023" y="391960"/>
                  </a:lnTo>
                  <a:lnTo>
                    <a:pt x="140385" y="428879"/>
                  </a:lnTo>
                  <a:lnTo>
                    <a:pt x="167919" y="464108"/>
                  </a:lnTo>
                  <a:lnTo>
                    <a:pt x="197523" y="497560"/>
                  </a:lnTo>
                  <a:lnTo>
                    <a:pt x="229095" y="529132"/>
                  </a:lnTo>
                  <a:lnTo>
                    <a:pt x="262534" y="558736"/>
                  </a:lnTo>
                  <a:lnTo>
                    <a:pt x="297751" y="586270"/>
                  </a:lnTo>
                  <a:lnTo>
                    <a:pt x="334657" y="611644"/>
                  </a:lnTo>
                  <a:lnTo>
                    <a:pt x="373138" y="634758"/>
                  </a:lnTo>
                  <a:lnTo>
                    <a:pt x="413118" y="655510"/>
                  </a:lnTo>
                  <a:lnTo>
                    <a:pt x="454482" y="673811"/>
                  </a:lnTo>
                  <a:lnTo>
                    <a:pt x="497128" y="689559"/>
                  </a:lnTo>
                  <a:lnTo>
                    <a:pt x="540994" y="702665"/>
                  </a:lnTo>
                  <a:lnTo>
                    <a:pt x="585939" y="713028"/>
                  </a:lnTo>
                  <a:lnTo>
                    <a:pt x="631901" y="720547"/>
                  </a:lnTo>
                  <a:lnTo>
                    <a:pt x="678776" y="725119"/>
                  </a:lnTo>
                  <a:lnTo>
                    <a:pt x="726452" y="726668"/>
                  </a:lnTo>
                  <a:lnTo>
                    <a:pt x="726452" y="719670"/>
                  </a:lnTo>
                  <a:close/>
                </a:path>
                <a:path w="727075" h="727075">
                  <a:moveTo>
                    <a:pt x="726452" y="681583"/>
                  </a:moveTo>
                  <a:lnTo>
                    <a:pt x="677887" y="679869"/>
                  </a:lnTo>
                  <a:lnTo>
                    <a:pt x="630237" y="674801"/>
                  </a:lnTo>
                  <a:lnTo>
                    <a:pt x="583603" y="666496"/>
                  </a:lnTo>
                  <a:lnTo>
                    <a:pt x="538111" y="655066"/>
                  </a:lnTo>
                  <a:lnTo>
                    <a:pt x="493864" y="640638"/>
                  </a:lnTo>
                  <a:lnTo>
                    <a:pt x="451002" y="623328"/>
                  </a:lnTo>
                  <a:lnTo>
                    <a:pt x="409625" y="603237"/>
                  </a:lnTo>
                  <a:lnTo>
                    <a:pt x="369849" y="580504"/>
                  </a:lnTo>
                  <a:lnTo>
                    <a:pt x="331800" y="555218"/>
                  </a:lnTo>
                  <a:lnTo>
                    <a:pt x="295592" y="527519"/>
                  </a:lnTo>
                  <a:lnTo>
                    <a:pt x="261327" y="497509"/>
                  </a:lnTo>
                  <a:lnTo>
                    <a:pt x="229146" y="465315"/>
                  </a:lnTo>
                  <a:lnTo>
                    <a:pt x="199148" y="431050"/>
                  </a:lnTo>
                  <a:lnTo>
                    <a:pt x="171450" y="394830"/>
                  </a:lnTo>
                  <a:lnTo>
                    <a:pt x="146177" y="356768"/>
                  </a:lnTo>
                  <a:lnTo>
                    <a:pt x="123444" y="316979"/>
                  </a:lnTo>
                  <a:lnTo>
                    <a:pt x="103352" y="275577"/>
                  </a:lnTo>
                  <a:lnTo>
                    <a:pt x="86042" y="232702"/>
                  </a:lnTo>
                  <a:lnTo>
                    <a:pt x="71615" y="188442"/>
                  </a:lnTo>
                  <a:lnTo>
                    <a:pt x="60185" y="142925"/>
                  </a:lnTo>
                  <a:lnTo>
                    <a:pt x="51892" y="96266"/>
                  </a:lnTo>
                  <a:lnTo>
                    <a:pt x="46824" y="48590"/>
                  </a:lnTo>
                  <a:lnTo>
                    <a:pt x="45097" y="0"/>
                  </a:lnTo>
                  <a:lnTo>
                    <a:pt x="37871" y="0"/>
                  </a:lnTo>
                  <a:lnTo>
                    <a:pt x="39471" y="47066"/>
                  </a:lnTo>
                  <a:lnTo>
                    <a:pt x="44183" y="93294"/>
                  </a:lnTo>
                  <a:lnTo>
                    <a:pt x="51904" y="138595"/>
                  </a:lnTo>
                  <a:lnTo>
                    <a:pt x="62534" y="182841"/>
                  </a:lnTo>
                  <a:lnTo>
                    <a:pt x="75971" y="225933"/>
                  </a:lnTo>
                  <a:lnTo>
                    <a:pt x="92113" y="267779"/>
                  </a:lnTo>
                  <a:lnTo>
                    <a:pt x="110845" y="308279"/>
                  </a:lnTo>
                  <a:lnTo>
                    <a:pt x="132080" y="347306"/>
                  </a:lnTo>
                  <a:lnTo>
                    <a:pt x="155702" y="384771"/>
                  </a:lnTo>
                  <a:lnTo>
                    <a:pt x="181610" y="420573"/>
                  </a:lnTo>
                  <a:lnTo>
                    <a:pt x="209702" y="454609"/>
                  </a:lnTo>
                  <a:lnTo>
                    <a:pt x="239877" y="486765"/>
                  </a:lnTo>
                  <a:lnTo>
                    <a:pt x="272034" y="516940"/>
                  </a:lnTo>
                  <a:lnTo>
                    <a:pt x="306057" y="545045"/>
                  </a:lnTo>
                  <a:lnTo>
                    <a:pt x="341845" y="570953"/>
                  </a:lnTo>
                  <a:lnTo>
                    <a:pt x="379298" y="594588"/>
                  </a:lnTo>
                  <a:lnTo>
                    <a:pt x="418325" y="615823"/>
                  </a:lnTo>
                  <a:lnTo>
                    <a:pt x="458800" y="634555"/>
                  </a:lnTo>
                  <a:lnTo>
                    <a:pt x="500621" y="650697"/>
                  </a:lnTo>
                  <a:lnTo>
                    <a:pt x="543699" y="664133"/>
                  </a:lnTo>
                  <a:lnTo>
                    <a:pt x="587933" y="674763"/>
                  </a:lnTo>
                  <a:lnTo>
                    <a:pt x="633196" y="682485"/>
                  </a:lnTo>
                  <a:lnTo>
                    <a:pt x="679411" y="687197"/>
                  </a:lnTo>
                  <a:lnTo>
                    <a:pt x="726452" y="688797"/>
                  </a:lnTo>
                  <a:lnTo>
                    <a:pt x="726452" y="681583"/>
                  </a:lnTo>
                  <a:close/>
                </a:path>
                <a:path w="727075" h="727075">
                  <a:moveTo>
                    <a:pt x="726452" y="643699"/>
                  </a:moveTo>
                  <a:lnTo>
                    <a:pt x="678522" y="641934"/>
                  </a:lnTo>
                  <a:lnTo>
                    <a:pt x="631520" y="636714"/>
                  </a:lnTo>
                  <a:lnTo>
                    <a:pt x="585597" y="628154"/>
                  </a:lnTo>
                  <a:lnTo>
                    <a:pt x="540867" y="616407"/>
                  </a:lnTo>
                  <a:lnTo>
                    <a:pt x="497459" y="601560"/>
                  </a:lnTo>
                  <a:lnTo>
                    <a:pt x="455485" y="583780"/>
                  </a:lnTo>
                  <a:lnTo>
                    <a:pt x="415086" y="563168"/>
                  </a:lnTo>
                  <a:lnTo>
                    <a:pt x="376389" y="539851"/>
                  </a:lnTo>
                  <a:lnTo>
                    <a:pt x="339509" y="513956"/>
                  </a:lnTo>
                  <a:lnTo>
                    <a:pt x="304571" y="485609"/>
                  </a:lnTo>
                  <a:lnTo>
                    <a:pt x="271716" y="454939"/>
                  </a:lnTo>
                  <a:lnTo>
                    <a:pt x="241058" y="422071"/>
                  </a:lnTo>
                  <a:lnTo>
                    <a:pt x="212712" y="387121"/>
                  </a:lnTo>
                  <a:lnTo>
                    <a:pt x="186829" y="350227"/>
                  </a:lnTo>
                  <a:lnTo>
                    <a:pt x="163512" y="311518"/>
                  </a:lnTo>
                  <a:lnTo>
                    <a:pt x="142900" y="271106"/>
                  </a:lnTo>
                  <a:lnTo>
                    <a:pt x="125120" y="229120"/>
                  </a:lnTo>
                  <a:lnTo>
                    <a:pt x="110286" y="185686"/>
                  </a:lnTo>
                  <a:lnTo>
                    <a:pt x="98526" y="140931"/>
                  </a:lnTo>
                  <a:lnTo>
                    <a:pt x="89979" y="94983"/>
                  </a:lnTo>
                  <a:lnTo>
                    <a:pt x="84747" y="47955"/>
                  </a:lnTo>
                  <a:lnTo>
                    <a:pt x="82981" y="0"/>
                  </a:lnTo>
                  <a:lnTo>
                    <a:pt x="75971" y="0"/>
                  </a:lnTo>
                  <a:lnTo>
                    <a:pt x="77762" y="48488"/>
                  </a:lnTo>
                  <a:lnTo>
                    <a:pt x="83045" y="96037"/>
                  </a:lnTo>
                  <a:lnTo>
                    <a:pt x="91681" y="142481"/>
                  </a:lnTo>
                  <a:lnTo>
                    <a:pt x="103568" y="187731"/>
                  </a:lnTo>
                  <a:lnTo>
                    <a:pt x="118554" y="231648"/>
                  </a:lnTo>
                  <a:lnTo>
                    <a:pt x="136537" y="274091"/>
                  </a:lnTo>
                  <a:lnTo>
                    <a:pt x="157365" y="314947"/>
                  </a:lnTo>
                  <a:lnTo>
                    <a:pt x="180936" y="354076"/>
                  </a:lnTo>
                  <a:lnTo>
                    <a:pt x="207098" y="391375"/>
                  </a:lnTo>
                  <a:lnTo>
                    <a:pt x="235737" y="426694"/>
                  </a:lnTo>
                  <a:lnTo>
                    <a:pt x="266738" y="459917"/>
                  </a:lnTo>
                  <a:lnTo>
                    <a:pt x="299948" y="490918"/>
                  </a:lnTo>
                  <a:lnTo>
                    <a:pt x="335254" y="519569"/>
                  </a:lnTo>
                  <a:lnTo>
                    <a:pt x="372541" y="545744"/>
                  </a:lnTo>
                  <a:lnTo>
                    <a:pt x="411670" y="569302"/>
                  </a:lnTo>
                  <a:lnTo>
                    <a:pt x="452501" y="590143"/>
                  </a:lnTo>
                  <a:lnTo>
                    <a:pt x="494931" y="608126"/>
                  </a:lnTo>
                  <a:lnTo>
                    <a:pt x="538822" y="623112"/>
                  </a:lnTo>
                  <a:lnTo>
                    <a:pt x="584047" y="635000"/>
                  </a:lnTo>
                  <a:lnTo>
                    <a:pt x="630478" y="643636"/>
                  </a:lnTo>
                  <a:lnTo>
                    <a:pt x="677989" y="648919"/>
                  </a:lnTo>
                  <a:lnTo>
                    <a:pt x="726452" y="650709"/>
                  </a:lnTo>
                  <a:lnTo>
                    <a:pt x="726452" y="643699"/>
                  </a:lnTo>
                  <a:close/>
                </a:path>
                <a:path w="727075" h="727075">
                  <a:moveTo>
                    <a:pt x="726452" y="605586"/>
                  </a:moveTo>
                  <a:lnTo>
                    <a:pt x="679234" y="603770"/>
                  </a:lnTo>
                  <a:lnTo>
                    <a:pt x="632993" y="598373"/>
                  </a:lnTo>
                  <a:lnTo>
                    <a:pt x="587857" y="589572"/>
                  </a:lnTo>
                  <a:lnTo>
                    <a:pt x="543979" y="577469"/>
                  </a:lnTo>
                  <a:lnTo>
                    <a:pt x="501484" y="562203"/>
                  </a:lnTo>
                  <a:lnTo>
                    <a:pt x="460514" y="543941"/>
                  </a:lnTo>
                  <a:lnTo>
                    <a:pt x="421208" y="522782"/>
                  </a:lnTo>
                  <a:lnTo>
                    <a:pt x="383692" y="498881"/>
                  </a:lnTo>
                  <a:lnTo>
                    <a:pt x="348107" y="472363"/>
                  </a:lnTo>
                  <a:lnTo>
                    <a:pt x="314591" y="443382"/>
                  </a:lnTo>
                  <a:lnTo>
                    <a:pt x="283260" y="412051"/>
                  </a:lnTo>
                  <a:lnTo>
                    <a:pt x="254279" y="378523"/>
                  </a:lnTo>
                  <a:lnTo>
                    <a:pt x="227774" y="342925"/>
                  </a:lnTo>
                  <a:lnTo>
                    <a:pt x="203885" y="305396"/>
                  </a:lnTo>
                  <a:lnTo>
                    <a:pt x="182727" y="266065"/>
                  </a:lnTo>
                  <a:lnTo>
                    <a:pt x="164452" y="225082"/>
                  </a:lnTo>
                  <a:lnTo>
                    <a:pt x="149199" y="182575"/>
                  </a:lnTo>
                  <a:lnTo>
                    <a:pt x="137096" y="138671"/>
                  </a:lnTo>
                  <a:lnTo>
                    <a:pt x="128295" y="93522"/>
                  </a:lnTo>
                  <a:lnTo>
                    <a:pt x="122897" y="47244"/>
                  </a:lnTo>
                  <a:lnTo>
                    <a:pt x="121081" y="0"/>
                  </a:lnTo>
                  <a:lnTo>
                    <a:pt x="114071" y="0"/>
                  </a:lnTo>
                  <a:lnTo>
                    <a:pt x="115912" y="47802"/>
                  </a:lnTo>
                  <a:lnTo>
                    <a:pt x="121361" y="94615"/>
                  </a:lnTo>
                  <a:lnTo>
                    <a:pt x="130276" y="140296"/>
                  </a:lnTo>
                  <a:lnTo>
                    <a:pt x="142519" y="184708"/>
                  </a:lnTo>
                  <a:lnTo>
                    <a:pt x="157937" y="227723"/>
                  </a:lnTo>
                  <a:lnTo>
                    <a:pt x="176415" y="269176"/>
                  </a:lnTo>
                  <a:lnTo>
                    <a:pt x="197815" y="308965"/>
                  </a:lnTo>
                  <a:lnTo>
                    <a:pt x="221983" y="346925"/>
                  </a:lnTo>
                  <a:lnTo>
                    <a:pt x="248793" y="382930"/>
                  </a:lnTo>
                  <a:lnTo>
                    <a:pt x="278104" y="416852"/>
                  </a:lnTo>
                  <a:lnTo>
                    <a:pt x="309791" y="448538"/>
                  </a:lnTo>
                  <a:lnTo>
                    <a:pt x="343700" y="477850"/>
                  </a:lnTo>
                  <a:lnTo>
                    <a:pt x="379691" y="504672"/>
                  </a:lnTo>
                  <a:lnTo>
                    <a:pt x="417639" y="528840"/>
                  </a:lnTo>
                  <a:lnTo>
                    <a:pt x="457403" y="550240"/>
                  </a:lnTo>
                  <a:lnTo>
                    <a:pt x="498856" y="568718"/>
                  </a:lnTo>
                  <a:lnTo>
                    <a:pt x="541845" y="584149"/>
                  </a:lnTo>
                  <a:lnTo>
                    <a:pt x="586232" y="596392"/>
                  </a:lnTo>
                  <a:lnTo>
                    <a:pt x="631888" y="605294"/>
                  </a:lnTo>
                  <a:lnTo>
                    <a:pt x="678675" y="610743"/>
                  </a:lnTo>
                  <a:lnTo>
                    <a:pt x="726452" y="612597"/>
                  </a:lnTo>
                  <a:lnTo>
                    <a:pt x="726452" y="605586"/>
                  </a:lnTo>
                  <a:close/>
                </a:path>
                <a:path w="727075" h="727075">
                  <a:moveTo>
                    <a:pt x="726452" y="567499"/>
                  </a:moveTo>
                  <a:lnTo>
                    <a:pt x="677595" y="565416"/>
                  </a:lnTo>
                  <a:lnTo>
                    <a:pt x="629881" y="559269"/>
                  </a:lnTo>
                  <a:lnTo>
                    <a:pt x="583463" y="549236"/>
                  </a:lnTo>
                  <a:lnTo>
                    <a:pt x="538543" y="535482"/>
                  </a:lnTo>
                  <a:lnTo>
                    <a:pt x="495261" y="518185"/>
                  </a:lnTo>
                  <a:lnTo>
                    <a:pt x="453809" y="497509"/>
                  </a:lnTo>
                  <a:lnTo>
                    <a:pt x="414350" y="473633"/>
                  </a:lnTo>
                  <a:lnTo>
                    <a:pt x="377063" y="446735"/>
                  </a:lnTo>
                  <a:lnTo>
                    <a:pt x="342112" y="416979"/>
                  </a:lnTo>
                  <a:lnTo>
                    <a:pt x="309676" y="384530"/>
                  </a:lnTo>
                  <a:lnTo>
                    <a:pt x="279920" y="349567"/>
                  </a:lnTo>
                  <a:lnTo>
                    <a:pt x="253034" y="312267"/>
                  </a:lnTo>
                  <a:lnTo>
                    <a:pt x="229158" y="272796"/>
                  </a:lnTo>
                  <a:lnTo>
                    <a:pt x="208495" y="231330"/>
                  </a:lnTo>
                  <a:lnTo>
                    <a:pt x="191198" y="188023"/>
                  </a:lnTo>
                  <a:lnTo>
                    <a:pt x="177444" y="143065"/>
                  </a:lnTo>
                  <a:lnTo>
                    <a:pt x="167411" y="96634"/>
                  </a:lnTo>
                  <a:lnTo>
                    <a:pt x="161264" y="48882"/>
                  </a:lnTo>
                  <a:lnTo>
                    <a:pt x="159169" y="0"/>
                  </a:lnTo>
                  <a:lnTo>
                    <a:pt x="151942" y="0"/>
                  </a:lnTo>
                  <a:lnTo>
                    <a:pt x="153860" y="47053"/>
                  </a:lnTo>
                  <a:lnTo>
                    <a:pt x="159486" y="93078"/>
                  </a:lnTo>
                  <a:lnTo>
                    <a:pt x="168681" y="137909"/>
                  </a:lnTo>
                  <a:lnTo>
                    <a:pt x="181305" y="181419"/>
                  </a:lnTo>
                  <a:lnTo>
                    <a:pt x="197192" y="223456"/>
                  </a:lnTo>
                  <a:lnTo>
                    <a:pt x="216204" y="263855"/>
                  </a:lnTo>
                  <a:lnTo>
                    <a:pt x="238188" y="302475"/>
                  </a:lnTo>
                  <a:lnTo>
                    <a:pt x="262991" y="339166"/>
                  </a:lnTo>
                  <a:lnTo>
                    <a:pt x="290474" y="373773"/>
                  </a:lnTo>
                  <a:lnTo>
                    <a:pt x="320484" y="406158"/>
                  </a:lnTo>
                  <a:lnTo>
                    <a:pt x="352856" y="436168"/>
                  </a:lnTo>
                  <a:lnTo>
                    <a:pt x="387464" y="463651"/>
                  </a:lnTo>
                  <a:lnTo>
                    <a:pt x="424141" y="488467"/>
                  </a:lnTo>
                  <a:lnTo>
                    <a:pt x="462749" y="510451"/>
                  </a:lnTo>
                  <a:lnTo>
                    <a:pt x="503123" y="529463"/>
                  </a:lnTo>
                  <a:lnTo>
                    <a:pt x="545134" y="545363"/>
                  </a:lnTo>
                  <a:lnTo>
                    <a:pt x="588619" y="557974"/>
                  </a:lnTo>
                  <a:lnTo>
                    <a:pt x="633437" y="567169"/>
                  </a:lnTo>
                  <a:lnTo>
                    <a:pt x="679424" y="572808"/>
                  </a:lnTo>
                  <a:lnTo>
                    <a:pt x="726452" y="574713"/>
                  </a:lnTo>
                  <a:lnTo>
                    <a:pt x="726452" y="567499"/>
                  </a:lnTo>
                  <a:close/>
                </a:path>
                <a:path w="727075" h="727075">
                  <a:moveTo>
                    <a:pt x="726452" y="529386"/>
                  </a:moveTo>
                  <a:lnTo>
                    <a:pt x="678383" y="527227"/>
                  </a:lnTo>
                  <a:lnTo>
                    <a:pt x="631494" y="520839"/>
                  </a:lnTo>
                  <a:lnTo>
                    <a:pt x="585990" y="510451"/>
                  </a:lnTo>
                  <a:lnTo>
                    <a:pt x="542061" y="496214"/>
                  </a:lnTo>
                  <a:lnTo>
                    <a:pt x="499872" y="478332"/>
                  </a:lnTo>
                  <a:lnTo>
                    <a:pt x="459638" y="456996"/>
                  </a:lnTo>
                  <a:lnTo>
                    <a:pt x="421538" y="432396"/>
                  </a:lnTo>
                  <a:lnTo>
                    <a:pt x="385762" y="404710"/>
                  </a:lnTo>
                  <a:lnTo>
                    <a:pt x="352501" y="374142"/>
                  </a:lnTo>
                  <a:lnTo>
                    <a:pt x="321932" y="340868"/>
                  </a:lnTo>
                  <a:lnTo>
                    <a:pt x="294259" y="305079"/>
                  </a:lnTo>
                  <a:lnTo>
                    <a:pt x="269659" y="266966"/>
                  </a:lnTo>
                  <a:lnTo>
                    <a:pt x="248323" y="226707"/>
                  </a:lnTo>
                  <a:lnTo>
                    <a:pt x="230454" y="184518"/>
                  </a:lnTo>
                  <a:lnTo>
                    <a:pt x="216217" y="140550"/>
                  </a:lnTo>
                  <a:lnTo>
                    <a:pt x="205816" y="95021"/>
                  </a:lnTo>
                  <a:lnTo>
                    <a:pt x="199440" y="48107"/>
                  </a:lnTo>
                  <a:lnTo>
                    <a:pt x="197269" y="0"/>
                  </a:lnTo>
                  <a:lnTo>
                    <a:pt x="190042" y="0"/>
                  </a:lnTo>
                  <a:lnTo>
                    <a:pt x="192239" y="48755"/>
                  </a:lnTo>
                  <a:lnTo>
                    <a:pt x="198704" y="96304"/>
                  </a:lnTo>
                  <a:lnTo>
                    <a:pt x="209257" y="142455"/>
                  </a:lnTo>
                  <a:lnTo>
                    <a:pt x="223685" y="187020"/>
                  </a:lnTo>
                  <a:lnTo>
                    <a:pt x="241808" y="229793"/>
                  </a:lnTo>
                  <a:lnTo>
                    <a:pt x="263436" y="270586"/>
                  </a:lnTo>
                  <a:lnTo>
                    <a:pt x="288366" y="309232"/>
                  </a:lnTo>
                  <a:lnTo>
                    <a:pt x="316420" y="345503"/>
                  </a:lnTo>
                  <a:lnTo>
                    <a:pt x="347408" y="379234"/>
                  </a:lnTo>
                  <a:lnTo>
                    <a:pt x="381127" y="410235"/>
                  </a:lnTo>
                  <a:lnTo>
                    <a:pt x="417398" y="438289"/>
                  </a:lnTo>
                  <a:lnTo>
                    <a:pt x="456018" y="463232"/>
                  </a:lnTo>
                  <a:lnTo>
                    <a:pt x="496798" y="484860"/>
                  </a:lnTo>
                  <a:lnTo>
                    <a:pt x="539559" y="502996"/>
                  </a:lnTo>
                  <a:lnTo>
                    <a:pt x="584085" y="517423"/>
                  </a:lnTo>
                  <a:lnTo>
                    <a:pt x="630212" y="527964"/>
                  </a:lnTo>
                  <a:lnTo>
                    <a:pt x="677722" y="534428"/>
                  </a:lnTo>
                  <a:lnTo>
                    <a:pt x="726452" y="536625"/>
                  </a:lnTo>
                  <a:lnTo>
                    <a:pt x="726452" y="529386"/>
                  </a:lnTo>
                  <a:close/>
                </a:path>
                <a:path w="727075" h="727075">
                  <a:moveTo>
                    <a:pt x="726452" y="491540"/>
                  </a:moveTo>
                  <a:lnTo>
                    <a:pt x="679221" y="489280"/>
                  </a:lnTo>
                  <a:lnTo>
                    <a:pt x="633234" y="482650"/>
                  </a:lnTo>
                  <a:lnTo>
                    <a:pt x="588708" y="471855"/>
                  </a:lnTo>
                  <a:lnTo>
                    <a:pt x="545858" y="457098"/>
                  </a:lnTo>
                  <a:lnTo>
                    <a:pt x="504888" y="438607"/>
                  </a:lnTo>
                  <a:lnTo>
                    <a:pt x="465988" y="416560"/>
                  </a:lnTo>
                  <a:lnTo>
                    <a:pt x="429387" y="391185"/>
                  </a:lnTo>
                  <a:lnTo>
                    <a:pt x="395287" y="362686"/>
                  </a:lnTo>
                  <a:lnTo>
                    <a:pt x="363893" y="331266"/>
                  </a:lnTo>
                  <a:lnTo>
                    <a:pt x="335419" y="297154"/>
                  </a:lnTo>
                  <a:lnTo>
                    <a:pt x="310057" y="260527"/>
                  </a:lnTo>
                  <a:lnTo>
                    <a:pt x="288036" y="221615"/>
                  </a:lnTo>
                  <a:lnTo>
                    <a:pt x="269557" y="180619"/>
                  </a:lnTo>
                  <a:lnTo>
                    <a:pt x="254812" y="137756"/>
                  </a:lnTo>
                  <a:lnTo>
                    <a:pt x="244030" y="93218"/>
                  </a:lnTo>
                  <a:lnTo>
                    <a:pt x="237401" y="47231"/>
                  </a:lnTo>
                  <a:lnTo>
                    <a:pt x="235153" y="0"/>
                  </a:lnTo>
                  <a:lnTo>
                    <a:pt x="228142" y="0"/>
                  </a:lnTo>
                  <a:lnTo>
                    <a:pt x="230428" y="47917"/>
                  </a:lnTo>
                  <a:lnTo>
                    <a:pt x="237147" y="94576"/>
                  </a:lnTo>
                  <a:lnTo>
                    <a:pt x="248094" y="139750"/>
                  </a:lnTo>
                  <a:lnTo>
                    <a:pt x="263055" y="183235"/>
                  </a:lnTo>
                  <a:lnTo>
                    <a:pt x="281813" y="224815"/>
                  </a:lnTo>
                  <a:lnTo>
                    <a:pt x="304152" y="264274"/>
                  </a:lnTo>
                  <a:lnTo>
                    <a:pt x="329882" y="301421"/>
                  </a:lnTo>
                  <a:lnTo>
                    <a:pt x="358775" y="336029"/>
                  </a:lnTo>
                  <a:lnTo>
                    <a:pt x="390613" y="367880"/>
                  </a:lnTo>
                  <a:lnTo>
                    <a:pt x="425208" y="396786"/>
                  </a:lnTo>
                  <a:lnTo>
                    <a:pt x="462330" y="422516"/>
                  </a:lnTo>
                  <a:lnTo>
                    <a:pt x="501777" y="444868"/>
                  </a:lnTo>
                  <a:lnTo>
                    <a:pt x="543331" y="463626"/>
                  </a:lnTo>
                  <a:lnTo>
                    <a:pt x="586790" y="478586"/>
                  </a:lnTo>
                  <a:lnTo>
                    <a:pt x="631939" y="489534"/>
                  </a:lnTo>
                  <a:lnTo>
                    <a:pt x="678561" y="496252"/>
                  </a:lnTo>
                  <a:lnTo>
                    <a:pt x="726452" y="498538"/>
                  </a:lnTo>
                  <a:lnTo>
                    <a:pt x="726452" y="491540"/>
                  </a:lnTo>
                  <a:close/>
                </a:path>
                <a:path w="727075" h="727075">
                  <a:moveTo>
                    <a:pt x="726452" y="453428"/>
                  </a:moveTo>
                  <a:lnTo>
                    <a:pt x="680199" y="451078"/>
                  </a:lnTo>
                  <a:lnTo>
                    <a:pt x="635254" y="444195"/>
                  </a:lnTo>
                  <a:lnTo>
                    <a:pt x="591858" y="433006"/>
                  </a:lnTo>
                  <a:lnTo>
                    <a:pt x="550252" y="417741"/>
                  </a:lnTo>
                  <a:lnTo>
                    <a:pt x="510641" y="398614"/>
                  </a:lnTo>
                  <a:lnTo>
                    <a:pt x="473278" y="375881"/>
                  </a:lnTo>
                  <a:lnTo>
                    <a:pt x="438365" y="349758"/>
                  </a:lnTo>
                  <a:lnTo>
                    <a:pt x="406171" y="320471"/>
                  </a:lnTo>
                  <a:lnTo>
                    <a:pt x="376885" y="288251"/>
                  </a:lnTo>
                  <a:lnTo>
                    <a:pt x="350774" y="253339"/>
                  </a:lnTo>
                  <a:lnTo>
                    <a:pt x="328041" y="215950"/>
                  </a:lnTo>
                  <a:lnTo>
                    <a:pt x="308927" y="176326"/>
                  </a:lnTo>
                  <a:lnTo>
                    <a:pt x="293662" y="134683"/>
                  </a:lnTo>
                  <a:lnTo>
                    <a:pt x="282473" y="91262"/>
                  </a:lnTo>
                  <a:lnTo>
                    <a:pt x="275590" y="46291"/>
                  </a:lnTo>
                  <a:lnTo>
                    <a:pt x="273240" y="0"/>
                  </a:lnTo>
                  <a:lnTo>
                    <a:pt x="266242" y="0"/>
                  </a:lnTo>
                  <a:lnTo>
                    <a:pt x="268617" y="47015"/>
                  </a:lnTo>
                  <a:lnTo>
                    <a:pt x="275602" y="92697"/>
                  </a:lnTo>
                  <a:lnTo>
                    <a:pt x="286969" y="136791"/>
                  </a:lnTo>
                  <a:lnTo>
                    <a:pt x="302463" y="179082"/>
                  </a:lnTo>
                  <a:lnTo>
                    <a:pt x="321868" y="219329"/>
                  </a:lnTo>
                  <a:lnTo>
                    <a:pt x="344944" y="257289"/>
                  </a:lnTo>
                  <a:lnTo>
                    <a:pt x="371462" y="292747"/>
                  </a:lnTo>
                  <a:lnTo>
                    <a:pt x="401193" y="325450"/>
                  </a:lnTo>
                  <a:lnTo>
                    <a:pt x="433882" y="355180"/>
                  </a:lnTo>
                  <a:lnTo>
                    <a:pt x="469328" y="381711"/>
                  </a:lnTo>
                  <a:lnTo>
                    <a:pt x="507276" y="404799"/>
                  </a:lnTo>
                  <a:lnTo>
                    <a:pt x="547497" y="424205"/>
                  </a:lnTo>
                  <a:lnTo>
                    <a:pt x="589749" y="439699"/>
                  </a:lnTo>
                  <a:lnTo>
                    <a:pt x="633818" y="451065"/>
                  </a:lnTo>
                  <a:lnTo>
                    <a:pt x="679462" y="458050"/>
                  </a:lnTo>
                  <a:lnTo>
                    <a:pt x="726452" y="460425"/>
                  </a:lnTo>
                  <a:lnTo>
                    <a:pt x="726452" y="453428"/>
                  </a:lnTo>
                  <a:close/>
                </a:path>
                <a:path w="727075" h="727075">
                  <a:moveTo>
                    <a:pt x="726452" y="415340"/>
                  </a:moveTo>
                  <a:lnTo>
                    <a:pt x="678129" y="412534"/>
                  </a:lnTo>
                  <a:lnTo>
                    <a:pt x="631418" y="404355"/>
                  </a:lnTo>
                  <a:lnTo>
                    <a:pt x="586638" y="391083"/>
                  </a:lnTo>
                  <a:lnTo>
                    <a:pt x="544093" y="373062"/>
                  </a:lnTo>
                  <a:lnTo>
                    <a:pt x="504113" y="350583"/>
                  </a:lnTo>
                  <a:lnTo>
                    <a:pt x="467017" y="323977"/>
                  </a:lnTo>
                  <a:lnTo>
                    <a:pt x="433095" y="293547"/>
                  </a:lnTo>
                  <a:lnTo>
                    <a:pt x="402678" y="259613"/>
                  </a:lnTo>
                  <a:lnTo>
                    <a:pt x="376085" y="222491"/>
                  </a:lnTo>
                  <a:lnTo>
                    <a:pt x="353606" y="182486"/>
                  </a:lnTo>
                  <a:lnTo>
                    <a:pt x="335584" y="139928"/>
                  </a:lnTo>
                  <a:lnTo>
                    <a:pt x="322326" y="95110"/>
                  </a:lnTo>
                  <a:lnTo>
                    <a:pt x="314134" y="48361"/>
                  </a:lnTo>
                  <a:lnTo>
                    <a:pt x="311340" y="0"/>
                  </a:lnTo>
                  <a:lnTo>
                    <a:pt x="304101" y="0"/>
                  </a:lnTo>
                  <a:lnTo>
                    <a:pt x="306946" y="49199"/>
                  </a:lnTo>
                  <a:lnTo>
                    <a:pt x="315277" y="96748"/>
                  </a:lnTo>
                  <a:lnTo>
                    <a:pt x="328777" y="142341"/>
                  </a:lnTo>
                  <a:lnTo>
                    <a:pt x="347116" y="185648"/>
                  </a:lnTo>
                  <a:lnTo>
                    <a:pt x="369989" y="226339"/>
                  </a:lnTo>
                  <a:lnTo>
                    <a:pt x="397052" y="264109"/>
                  </a:lnTo>
                  <a:lnTo>
                    <a:pt x="428002" y="298627"/>
                  </a:lnTo>
                  <a:lnTo>
                    <a:pt x="462508" y="329590"/>
                  </a:lnTo>
                  <a:lnTo>
                    <a:pt x="500265" y="356654"/>
                  </a:lnTo>
                  <a:lnTo>
                    <a:pt x="540943" y="379526"/>
                  </a:lnTo>
                  <a:lnTo>
                    <a:pt x="584212" y="397865"/>
                  </a:lnTo>
                  <a:lnTo>
                    <a:pt x="629767" y="411365"/>
                  </a:lnTo>
                  <a:lnTo>
                    <a:pt x="677291" y="419696"/>
                  </a:lnTo>
                  <a:lnTo>
                    <a:pt x="726452" y="422554"/>
                  </a:lnTo>
                  <a:lnTo>
                    <a:pt x="726452" y="415340"/>
                  </a:lnTo>
                  <a:close/>
                </a:path>
                <a:path w="727075" h="727075">
                  <a:moveTo>
                    <a:pt x="726452" y="377456"/>
                  </a:moveTo>
                  <a:lnTo>
                    <a:pt x="679246" y="374510"/>
                  </a:lnTo>
                  <a:lnTo>
                    <a:pt x="633755" y="365899"/>
                  </a:lnTo>
                  <a:lnTo>
                    <a:pt x="590346" y="351993"/>
                  </a:lnTo>
                  <a:lnTo>
                    <a:pt x="549363" y="333146"/>
                  </a:lnTo>
                  <a:lnTo>
                    <a:pt x="511187" y="309702"/>
                  </a:lnTo>
                  <a:lnTo>
                    <a:pt x="476148" y="282028"/>
                  </a:lnTo>
                  <a:lnTo>
                    <a:pt x="444627" y="250494"/>
                  </a:lnTo>
                  <a:lnTo>
                    <a:pt x="416966" y="215442"/>
                  </a:lnTo>
                  <a:lnTo>
                    <a:pt x="393534" y="177241"/>
                  </a:lnTo>
                  <a:lnTo>
                    <a:pt x="374688" y="136232"/>
                  </a:lnTo>
                  <a:lnTo>
                    <a:pt x="360781" y="92786"/>
                  </a:lnTo>
                  <a:lnTo>
                    <a:pt x="352171" y="47244"/>
                  </a:lnTo>
                  <a:lnTo>
                    <a:pt x="349224" y="0"/>
                  </a:lnTo>
                  <a:lnTo>
                    <a:pt x="342214" y="0"/>
                  </a:lnTo>
                  <a:lnTo>
                    <a:pt x="345224" y="48145"/>
                  </a:lnTo>
                  <a:lnTo>
                    <a:pt x="353987" y="94526"/>
                  </a:lnTo>
                  <a:lnTo>
                    <a:pt x="368147" y="138785"/>
                  </a:lnTo>
                  <a:lnTo>
                    <a:pt x="387337" y="180555"/>
                  </a:lnTo>
                  <a:lnTo>
                    <a:pt x="411200" y="219481"/>
                  </a:lnTo>
                  <a:lnTo>
                    <a:pt x="439369" y="255181"/>
                  </a:lnTo>
                  <a:lnTo>
                    <a:pt x="471474" y="287299"/>
                  </a:lnTo>
                  <a:lnTo>
                    <a:pt x="507149" y="315468"/>
                  </a:lnTo>
                  <a:lnTo>
                    <a:pt x="546049" y="339344"/>
                  </a:lnTo>
                  <a:lnTo>
                    <a:pt x="587781" y="358533"/>
                  </a:lnTo>
                  <a:lnTo>
                    <a:pt x="632015" y="372694"/>
                  </a:lnTo>
                  <a:lnTo>
                    <a:pt x="678357" y="381457"/>
                  </a:lnTo>
                  <a:lnTo>
                    <a:pt x="726452" y="384467"/>
                  </a:lnTo>
                  <a:lnTo>
                    <a:pt x="726452" y="377456"/>
                  </a:lnTo>
                  <a:close/>
                </a:path>
                <a:path w="727075" h="727075">
                  <a:moveTo>
                    <a:pt x="726452" y="339369"/>
                  </a:moveTo>
                  <a:lnTo>
                    <a:pt x="680554" y="336270"/>
                  </a:lnTo>
                  <a:lnTo>
                    <a:pt x="636485" y="327215"/>
                  </a:lnTo>
                  <a:lnTo>
                    <a:pt x="594677" y="312635"/>
                  </a:lnTo>
                  <a:lnTo>
                    <a:pt x="555523" y="292938"/>
                  </a:lnTo>
                  <a:lnTo>
                    <a:pt x="519442" y="268516"/>
                  </a:lnTo>
                  <a:lnTo>
                    <a:pt x="486854" y="239801"/>
                  </a:lnTo>
                  <a:lnTo>
                    <a:pt x="458139" y="207187"/>
                  </a:lnTo>
                  <a:lnTo>
                    <a:pt x="433730" y="171081"/>
                  </a:lnTo>
                  <a:lnTo>
                    <a:pt x="414032" y="131902"/>
                  </a:lnTo>
                  <a:lnTo>
                    <a:pt x="399453" y="90055"/>
                  </a:lnTo>
                  <a:lnTo>
                    <a:pt x="390410" y="45948"/>
                  </a:lnTo>
                  <a:lnTo>
                    <a:pt x="387311" y="0"/>
                  </a:lnTo>
                  <a:lnTo>
                    <a:pt x="380301" y="0"/>
                  </a:lnTo>
                  <a:lnTo>
                    <a:pt x="383476" y="46913"/>
                  </a:lnTo>
                  <a:lnTo>
                    <a:pt x="392696" y="91948"/>
                  </a:lnTo>
                  <a:lnTo>
                    <a:pt x="407568" y="134658"/>
                  </a:lnTo>
                  <a:lnTo>
                    <a:pt x="427672" y="174650"/>
                  </a:lnTo>
                  <a:lnTo>
                    <a:pt x="452577" y="211493"/>
                  </a:lnTo>
                  <a:lnTo>
                    <a:pt x="481863" y="244779"/>
                  </a:lnTo>
                  <a:lnTo>
                    <a:pt x="515137" y="274091"/>
                  </a:lnTo>
                  <a:lnTo>
                    <a:pt x="551954" y="298996"/>
                  </a:lnTo>
                  <a:lnTo>
                    <a:pt x="591921" y="319100"/>
                  </a:lnTo>
                  <a:lnTo>
                    <a:pt x="634606" y="333984"/>
                  </a:lnTo>
                  <a:lnTo>
                    <a:pt x="679589" y="343204"/>
                  </a:lnTo>
                  <a:lnTo>
                    <a:pt x="726452" y="346379"/>
                  </a:lnTo>
                  <a:lnTo>
                    <a:pt x="726452" y="339369"/>
                  </a:lnTo>
                  <a:close/>
                </a:path>
                <a:path w="727075" h="727075">
                  <a:moveTo>
                    <a:pt x="726452" y="301256"/>
                  </a:moveTo>
                  <a:lnTo>
                    <a:pt x="677697" y="297307"/>
                  </a:lnTo>
                  <a:lnTo>
                    <a:pt x="631418" y="285877"/>
                  </a:lnTo>
                  <a:lnTo>
                    <a:pt x="588251" y="267589"/>
                  </a:lnTo>
                  <a:lnTo>
                    <a:pt x="548805" y="243078"/>
                  </a:lnTo>
                  <a:lnTo>
                    <a:pt x="513702" y="212940"/>
                  </a:lnTo>
                  <a:lnTo>
                    <a:pt x="483590" y="177825"/>
                  </a:lnTo>
                  <a:lnTo>
                    <a:pt x="459079" y="138353"/>
                  </a:lnTo>
                  <a:lnTo>
                    <a:pt x="440791" y="95135"/>
                  </a:lnTo>
                  <a:lnTo>
                    <a:pt x="429374" y="48806"/>
                  </a:lnTo>
                  <a:lnTo>
                    <a:pt x="425424" y="0"/>
                  </a:lnTo>
                  <a:lnTo>
                    <a:pt x="418185" y="0"/>
                  </a:lnTo>
                  <a:lnTo>
                    <a:pt x="421538" y="45478"/>
                  </a:lnTo>
                  <a:lnTo>
                    <a:pt x="431279" y="88925"/>
                  </a:lnTo>
                  <a:lnTo>
                    <a:pt x="446925" y="129844"/>
                  </a:lnTo>
                  <a:lnTo>
                    <a:pt x="467995" y="167767"/>
                  </a:lnTo>
                  <a:lnTo>
                    <a:pt x="493991" y="202196"/>
                  </a:lnTo>
                  <a:lnTo>
                    <a:pt x="524433" y="232664"/>
                  </a:lnTo>
                  <a:lnTo>
                    <a:pt x="558850" y="258673"/>
                  </a:lnTo>
                  <a:lnTo>
                    <a:pt x="596747" y="279742"/>
                  </a:lnTo>
                  <a:lnTo>
                    <a:pt x="637628" y="295402"/>
                  </a:lnTo>
                  <a:lnTo>
                    <a:pt x="681024" y="305142"/>
                  </a:lnTo>
                  <a:lnTo>
                    <a:pt x="726452" y="308495"/>
                  </a:lnTo>
                  <a:lnTo>
                    <a:pt x="726452" y="301256"/>
                  </a:lnTo>
                  <a:close/>
                </a:path>
                <a:path w="727075" h="727075">
                  <a:moveTo>
                    <a:pt x="726452" y="263169"/>
                  </a:moveTo>
                  <a:lnTo>
                    <a:pt x="679259" y="258914"/>
                  </a:lnTo>
                  <a:lnTo>
                    <a:pt x="634822" y="246684"/>
                  </a:lnTo>
                  <a:lnTo>
                    <a:pt x="593864" y="227190"/>
                  </a:lnTo>
                  <a:lnTo>
                    <a:pt x="557161" y="201206"/>
                  </a:lnTo>
                  <a:lnTo>
                    <a:pt x="525449" y="169481"/>
                  </a:lnTo>
                  <a:lnTo>
                    <a:pt x="499465" y="132740"/>
                  </a:lnTo>
                  <a:lnTo>
                    <a:pt x="479983" y="91744"/>
                  </a:lnTo>
                  <a:lnTo>
                    <a:pt x="467753" y="47256"/>
                  </a:lnTo>
                  <a:lnTo>
                    <a:pt x="463499" y="0"/>
                  </a:lnTo>
                  <a:lnTo>
                    <a:pt x="456298" y="0"/>
                  </a:lnTo>
                  <a:lnTo>
                    <a:pt x="460654" y="48539"/>
                  </a:lnTo>
                  <a:lnTo>
                    <a:pt x="473240" y="94246"/>
                  </a:lnTo>
                  <a:lnTo>
                    <a:pt x="493255" y="136359"/>
                  </a:lnTo>
                  <a:lnTo>
                    <a:pt x="519938" y="174117"/>
                  </a:lnTo>
                  <a:lnTo>
                    <a:pt x="552526" y="206717"/>
                  </a:lnTo>
                  <a:lnTo>
                    <a:pt x="590245" y="233426"/>
                  </a:lnTo>
                  <a:lnTo>
                    <a:pt x="632320" y="253453"/>
                  </a:lnTo>
                  <a:lnTo>
                    <a:pt x="677976" y="266026"/>
                  </a:lnTo>
                  <a:lnTo>
                    <a:pt x="726452" y="270395"/>
                  </a:lnTo>
                  <a:lnTo>
                    <a:pt x="726452" y="263169"/>
                  </a:lnTo>
                  <a:close/>
                </a:path>
              </a:pathLst>
            </a:custGeom>
            <a:solidFill>
              <a:srgbClr val="FBDC0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endParaRPr>
            </a:p>
          </p:txBody>
        </p:sp>
        <p:pic>
          <p:nvPicPr>
            <p:cNvPr id="11" name="object 11">
              <a:extLst>
                <a:ext uri="{FF2B5EF4-FFF2-40B4-BE49-F238E27FC236}">
                  <a16:creationId xmlns:a16="http://schemas.microsoft.com/office/drawing/2014/main" id="{2CE14243-F6E0-443B-B76D-8174990E2726}"/>
                </a:ext>
              </a:extLst>
            </p:cNvPr>
            <p:cNvPicPr/>
            <p:nvPr/>
          </p:nvPicPr>
          <p:blipFill>
            <a:blip r:embed="rId5" cstate="print"/>
            <a:stretch>
              <a:fillRect/>
            </a:stretch>
          </p:blipFill>
          <p:spPr>
            <a:xfrm>
              <a:off x="1283007" y="333756"/>
              <a:ext cx="232070" cy="232301"/>
            </a:xfrm>
            <a:prstGeom prst="rect">
              <a:avLst/>
            </a:prstGeom>
          </p:spPr>
        </p:pic>
      </p:grpSp>
      <p:sp>
        <p:nvSpPr>
          <p:cNvPr id="12" name="object 8">
            <a:extLst>
              <a:ext uri="{FF2B5EF4-FFF2-40B4-BE49-F238E27FC236}">
                <a16:creationId xmlns:a16="http://schemas.microsoft.com/office/drawing/2014/main" id="{D411D9C1-E096-4D02-AA93-AF56AF49F8A6}"/>
              </a:ext>
            </a:extLst>
          </p:cNvPr>
          <p:cNvSpPr txBox="1"/>
          <p:nvPr/>
        </p:nvSpPr>
        <p:spPr>
          <a:xfrm>
            <a:off x="1113372" y="370009"/>
            <a:ext cx="6854971" cy="367408"/>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lang="pt-BR" sz="2300" b="0" i="0" u="none" strike="noStrike" kern="1200" cap="none" spc="-5" normalizeH="0" baseline="0" noProof="0" dirty="0">
                <a:ln>
                  <a:noFill/>
                </a:ln>
                <a:solidFill>
                  <a:prstClr val="black"/>
                </a:solidFill>
                <a:effectLst/>
                <a:uLnTx/>
                <a:uFillTx/>
                <a:latin typeface="Segoe UI Black"/>
                <a:ea typeface="+mn-ea"/>
                <a:cs typeface="Segoe UI Black"/>
              </a:rPr>
              <a:t>CENTRO DE MEMÓRIA</a:t>
            </a:r>
          </a:p>
        </p:txBody>
      </p:sp>
    </p:spTree>
    <p:extLst>
      <p:ext uri="{BB962C8B-B14F-4D97-AF65-F5344CB8AC3E}">
        <p14:creationId xmlns:p14="http://schemas.microsoft.com/office/powerpoint/2010/main" val="12180415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ráfico 3"/>
          <p:cNvGraphicFramePr/>
          <p:nvPr>
            <p:extLst>
              <p:ext uri="{D42A27DB-BD31-4B8C-83A1-F6EECF244321}">
                <p14:modId xmlns:p14="http://schemas.microsoft.com/office/powerpoint/2010/main" val="2472501369"/>
              </p:ext>
            </p:extLst>
          </p:nvPr>
        </p:nvGraphicFramePr>
        <p:xfrm>
          <a:off x="4893632" y="3469512"/>
          <a:ext cx="4439549" cy="2548264"/>
        </p:xfrm>
        <a:graphic>
          <a:graphicData uri="http://schemas.openxmlformats.org/drawingml/2006/chart">
            <c:chart xmlns:c="http://schemas.openxmlformats.org/drawingml/2006/chart" xmlns:r="http://schemas.openxmlformats.org/officeDocument/2006/relationships" r:id="rId3"/>
          </a:graphicData>
        </a:graphic>
      </p:graphicFrame>
      <p:grpSp>
        <p:nvGrpSpPr>
          <p:cNvPr id="11" name="Agrupar 10"/>
          <p:cNvGrpSpPr/>
          <p:nvPr/>
        </p:nvGrpSpPr>
        <p:grpSpPr>
          <a:xfrm>
            <a:off x="577170" y="1488664"/>
            <a:ext cx="3153103" cy="4723005"/>
            <a:chOff x="0" y="360134"/>
            <a:chExt cx="4673601" cy="6208905"/>
          </a:xfrm>
        </p:grpSpPr>
        <p:pic>
          <p:nvPicPr>
            <p:cNvPr id="5" name="Imagem 4"/>
            <p:cNvPicPr>
              <a:picLocks noChangeAspect="1"/>
            </p:cNvPicPr>
            <p:nvPr/>
          </p:nvPicPr>
          <p:blipFill rotWithShape="1">
            <a:blip r:embed="rId4"/>
            <a:srcRect t="34536" r="46689"/>
            <a:stretch/>
          </p:blipFill>
          <p:spPr>
            <a:xfrm>
              <a:off x="0" y="1508760"/>
              <a:ext cx="4573871" cy="2426580"/>
            </a:xfrm>
            <a:prstGeom prst="rect">
              <a:avLst/>
            </a:prstGeom>
          </p:spPr>
        </p:pic>
        <p:pic>
          <p:nvPicPr>
            <p:cNvPr id="7" name="Imagem 6"/>
            <p:cNvPicPr>
              <a:picLocks noChangeAspect="1"/>
            </p:cNvPicPr>
            <p:nvPr/>
          </p:nvPicPr>
          <p:blipFill>
            <a:blip r:embed="rId5"/>
            <a:stretch>
              <a:fillRect/>
            </a:stretch>
          </p:blipFill>
          <p:spPr>
            <a:xfrm>
              <a:off x="420939" y="3935340"/>
              <a:ext cx="4252662" cy="2633699"/>
            </a:xfrm>
            <a:prstGeom prst="rect">
              <a:avLst/>
            </a:prstGeom>
          </p:spPr>
        </p:pic>
        <p:pic>
          <p:nvPicPr>
            <p:cNvPr id="8" name="Imagem 7"/>
            <p:cNvPicPr>
              <a:picLocks noChangeAspect="1"/>
            </p:cNvPicPr>
            <p:nvPr/>
          </p:nvPicPr>
          <p:blipFill rotWithShape="1">
            <a:blip r:embed="rId4"/>
            <a:srcRect l="225" t="519" r="48721" b="70924"/>
            <a:stretch/>
          </p:blipFill>
          <p:spPr>
            <a:xfrm>
              <a:off x="420939" y="360134"/>
              <a:ext cx="4252662" cy="1058522"/>
            </a:xfrm>
            <a:prstGeom prst="rect">
              <a:avLst/>
            </a:prstGeom>
          </p:spPr>
        </p:pic>
      </p:grpSp>
      <p:sp>
        <p:nvSpPr>
          <p:cNvPr id="9" name="Google Shape;737;p19"/>
          <p:cNvSpPr txBox="1"/>
          <p:nvPr/>
        </p:nvSpPr>
        <p:spPr>
          <a:xfrm>
            <a:off x="5990931" y="943512"/>
            <a:ext cx="4182210" cy="321232"/>
          </a:xfrm>
          <a:prstGeom prst="rect">
            <a:avLst/>
          </a:prstGeom>
          <a:noFill/>
          <a:ln>
            <a:noFill/>
          </a:ln>
        </p:spPr>
        <p:txBody>
          <a:bodyPr spcFirstLastPara="1" wrap="square" lIns="0" tIns="13325" rIns="0" bIns="0" anchor="t" anchorCtr="0">
            <a:spAutoFit/>
          </a:bodyPr>
          <a:lstStyle/>
          <a:p>
            <a:pPr marL="12700" marR="0" lvl="0" indent="0" algn="ctr" defTabSz="914400" rtl="0" eaLnBrk="1" fontAlgn="auto" latinLnBrk="0" hangingPunct="1">
              <a:lnSpc>
                <a:spcPct val="100000"/>
              </a:lnSpc>
              <a:spcBef>
                <a:spcPts val="0"/>
              </a:spcBef>
              <a:spcAft>
                <a:spcPts val="0"/>
              </a:spcAft>
              <a:buClr>
                <a:srgbClr val="000000"/>
              </a:buClr>
              <a:buSzPts val="3200"/>
              <a:buFont typeface="Quattrocento Sans"/>
              <a:buNone/>
              <a:tabLst/>
              <a:defRPr/>
            </a:pPr>
            <a:r>
              <a:rPr kumimoji="0" lang="pt-BR" sz="2000" b="0" i="0" u="none" strike="noStrike" kern="1200" cap="none" spc="0" normalizeH="0" baseline="0" noProof="0" dirty="0">
                <a:ln>
                  <a:noFill/>
                </a:ln>
                <a:solidFill>
                  <a:srgbClr val="000000"/>
                </a:solidFill>
                <a:effectLst/>
                <a:uLnTx/>
                <a:uFillTx/>
                <a:latin typeface="Segoe UI Black" panose="020B0A02040204020203" pitchFamily="34" charset="0"/>
                <a:ea typeface="Segoe UI Black" panose="020B0A02040204020203" pitchFamily="34" charset="0"/>
                <a:cs typeface="Quattrocento Sans"/>
                <a:sym typeface="Quattrocento Sans"/>
              </a:rPr>
              <a:t>BANCO DE DADOS</a:t>
            </a:r>
            <a:endParaRPr kumimoji="0" sz="2000" b="0" i="0" u="none" strike="noStrike" kern="1200" cap="none" spc="0" normalizeH="0" baseline="0" noProof="0" dirty="0">
              <a:ln>
                <a:noFill/>
              </a:ln>
              <a:solidFill>
                <a:srgbClr val="000000"/>
              </a:solidFill>
              <a:effectLst/>
              <a:uLnTx/>
              <a:uFillTx/>
              <a:latin typeface="Segoe UI Black" panose="020B0A02040204020203" pitchFamily="34" charset="0"/>
              <a:ea typeface="Segoe UI Black" panose="020B0A02040204020203" pitchFamily="34" charset="0"/>
              <a:cs typeface="Quattrocento Sans"/>
              <a:sym typeface="Quattrocento Sans"/>
            </a:endParaRPr>
          </a:p>
        </p:txBody>
      </p:sp>
      <p:sp>
        <p:nvSpPr>
          <p:cNvPr id="10" name="Google Shape;698;p15"/>
          <p:cNvSpPr txBox="1"/>
          <p:nvPr/>
        </p:nvSpPr>
        <p:spPr>
          <a:xfrm>
            <a:off x="5081442" y="1358331"/>
            <a:ext cx="6001188" cy="2062063"/>
          </a:xfrm>
          <a:prstGeom prst="rect">
            <a:avLst/>
          </a:prstGeom>
          <a:solidFill>
            <a:srgbClr val="FBDC04"/>
          </a:solidFill>
          <a:ln>
            <a:noFill/>
          </a:ln>
        </p:spPr>
        <p:txBody>
          <a:bodyPr spcFirstLastPara="1" wrap="square" lIns="91425" tIns="45700" rIns="91425" bIns="45700" anchor="t" anchorCtr="0">
            <a:spAutoFit/>
          </a:bodyPr>
          <a:lstStyle/>
          <a:p>
            <a:pPr marL="0" marR="0" lvl="0" indent="533400" algn="just"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prstClr val="black"/>
                </a:solidFill>
                <a:effectLst/>
                <a:uLnTx/>
                <a:uFillTx/>
                <a:latin typeface="Calibri Light" panose="020F0302020204030204"/>
                <a:ea typeface="Segoe UI Black" panose="020B0A02040204020203" pitchFamily="34" charset="0"/>
                <a:cs typeface="Calibri"/>
                <a:sym typeface="Calibri"/>
              </a:rPr>
              <a:t>Realizados os acordos de ajustes em relação a acessibilidade do Banco de Dados com o fornecedor, a equipe do Centro de memória passou a alimentar a plataforma virtual com os itens catalogados até o momento para ser disponibilizado gratuitamente em setembro para o público.</a:t>
            </a:r>
          </a:p>
          <a:p>
            <a:pPr marL="0" marR="0" lvl="0" indent="533400" algn="just"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prstClr val="black"/>
                </a:solidFill>
                <a:effectLst/>
                <a:uLnTx/>
                <a:uFillTx/>
                <a:latin typeface="Calibri Light" panose="020F0302020204030204"/>
                <a:ea typeface="Segoe UI Black" panose="020B0A02040204020203" pitchFamily="34" charset="0"/>
                <a:cs typeface="Calibri"/>
                <a:sym typeface="Calibri"/>
              </a:rPr>
              <a:t>O processo é lento e detalhado e exige bastante tempo de trabalho das técnicas de conservação do setor.</a:t>
            </a:r>
          </a:p>
        </p:txBody>
      </p:sp>
      <p:sp>
        <p:nvSpPr>
          <p:cNvPr id="2" name="CaixaDeTexto 1"/>
          <p:cNvSpPr txBox="1"/>
          <p:nvPr/>
        </p:nvSpPr>
        <p:spPr>
          <a:xfrm>
            <a:off x="940091" y="6211669"/>
            <a:ext cx="10142539" cy="64633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900" b="1" i="0" u="none" strike="noStrike" kern="1200" cap="none" spc="0" normalizeH="0" baseline="0" noProof="0" dirty="0">
                <a:ln>
                  <a:noFill/>
                </a:ln>
                <a:solidFill>
                  <a:prstClr val="black"/>
                </a:solidFill>
                <a:effectLst/>
                <a:uLnTx/>
                <a:uFillTx/>
                <a:latin typeface="Calibri" panose="020F0502020204030204"/>
                <a:ea typeface="+mn-ea"/>
                <a:cs typeface="+mn-cs"/>
              </a:rPr>
              <a:t>Descrição de imagem</a:t>
            </a:r>
            <a:r>
              <a:rPr kumimoji="0" lang="pt-BR" sz="900" b="0" i="0" u="none" strike="noStrike" kern="1200" cap="none" spc="0" normalizeH="0" baseline="0" noProof="0" dirty="0">
                <a:ln>
                  <a:noFill/>
                </a:ln>
                <a:solidFill>
                  <a:prstClr val="black"/>
                </a:solidFill>
                <a:effectLst/>
                <a:uLnTx/>
                <a:uFillTx/>
                <a:latin typeface="Calibri" panose="020F0502020204030204"/>
                <a:ea typeface="+mn-ea"/>
                <a:cs typeface="+mn-cs"/>
              </a:rPr>
              <a:t>: Print da página do acervo digital com o título “Dorina Nowill: história e memória” na parte superior. Abaixo, há seis fotografias em preto e branco de Dorina Nowill organizadas em duas linhas. Cada foto tem uma legenda indicando “Foto retrato de Dorina Nowill” e o período aproximado: anos 30-40, 40-50, 50-60 ou 1964. As imagens mostram Dona Dorina em diferentes idades, com penteados e roupas formais variadas. O fundo da página é branco, com um cabeçalho amarelo. Descrição do gráfico: Gráfico de barras verticais com três categorias representadas por barras cinza. A primeira barra, mais alta, representa "Documentos Textuais" com o valor 127. A segunda barra representa "Fotos Impressas" com valor 100. A terceira e menor barra representa "Tridimensionais" com valor 7.</a:t>
            </a:r>
          </a:p>
        </p:txBody>
      </p:sp>
      <p:grpSp>
        <p:nvGrpSpPr>
          <p:cNvPr id="12" name="object 9">
            <a:extLst>
              <a:ext uri="{FF2B5EF4-FFF2-40B4-BE49-F238E27FC236}">
                <a16:creationId xmlns:a16="http://schemas.microsoft.com/office/drawing/2014/main" id="{575F6415-7B8D-46A6-AFE9-EF2A5CA5ADB9}"/>
              </a:ext>
            </a:extLst>
          </p:cNvPr>
          <p:cNvGrpSpPr/>
          <p:nvPr/>
        </p:nvGrpSpPr>
        <p:grpSpPr>
          <a:xfrm>
            <a:off x="213639" y="216425"/>
            <a:ext cx="727075" cy="727075"/>
            <a:chOff x="788625" y="333756"/>
            <a:chExt cx="727075" cy="727075"/>
          </a:xfrm>
        </p:grpSpPr>
        <p:sp>
          <p:nvSpPr>
            <p:cNvPr id="13" name="object 10">
              <a:extLst>
                <a:ext uri="{FF2B5EF4-FFF2-40B4-BE49-F238E27FC236}">
                  <a16:creationId xmlns:a16="http://schemas.microsoft.com/office/drawing/2014/main" id="{B8551315-B671-402A-B73F-14B16E8C0DB3}"/>
                </a:ext>
              </a:extLst>
            </p:cNvPr>
            <p:cNvSpPr/>
            <p:nvPr/>
          </p:nvSpPr>
          <p:spPr>
            <a:xfrm>
              <a:off x="788619" y="333768"/>
              <a:ext cx="727075" cy="727075"/>
            </a:xfrm>
            <a:custGeom>
              <a:avLst/>
              <a:gdLst/>
              <a:ahLst/>
              <a:cxnLst/>
              <a:rect l="l" t="t" r="r" b="b"/>
              <a:pathLst>
                <a:path w="727075" h="727075">
                  <a:moveTo>
                    <a:pt x="726452" y="719670"/>
                  </a:moveTo>
                  <a:lnTo>
                    <a:pt x="679246" y="718134"/>
                  </a:lnTo>
                  <a:lnTo>
                    <a:pt x="632828" y="713600"/>
                  </a:lnTo>
                  <a:lnTo>
                    <a:pt x="587324" y="706145"/>
                  </a:lnTo>
                  <a:lnTo>
                    <a:pt x="542810" y="695883"/>
                  </a:lnTo>
                  <a:lnTo>
                    <a:pt x="499376" y="682904"/>
                  </a:lnTo>
                  <a:lnTo>
                    <a:pt x="457136" y="667308"/>
                  </a:lnTo>
                  <a:lnTo>
                    <a:pt x="416166" y="649185"/>
                  </a:lnTo>
                  <a:lnTo>
                    <a:pt x="376580" y="628624"/>
                  </a:lnTo>
                  <a:lnTo>
                    <a:pt x="338467" y="605726"/>
                  </a:lnTo>
                  <a:lnTo>
                    <a:pt x="301917" y="580605"/>
                  </a:lnTo>
                  <a:lnTo>
                    <a:pt x="267042" y="553326"/>
                  </a:lnTo>
                  <a:lnTo>
                    <a:pt x="233921" y="524002"/>
                  </a:lnTo>
                  <a:lnTo>
                    <a:pt x="202653" y="492734"/>
                  </a:lnTo>
                  <a:lnTo>
                    <a:pt x="173329" y="459600"/>
                  </a:lnTo>
                  <a:lnTo>
                    <a:pt x="146062" y="424700"/>
                  </a:lnTo>
                  <a:lnTo>
                    <a:pt x="120929" y="388150"/>
                  </a:lnTo>
                  <a:lnTo>
                    <a:pt x="98044" y="350024"/>
                  </a:lnTo>
                  <a:lnTo>
                    <a:pt x="77495" y="310426"/>
                  </a:lnTo>
                  <a:lnTo>
                    <a:pt x="59359" y="269443"/>
                  </a:lnTo>
                  <a:lnTo>
                    <a:pt x="43764" y="227177"/>
                  </a:lnTo>
                  <a:lnTo>
                    <a:pt x="30784" y="183730"/>
                  </a:lnTo>
                  <a:lnTo>
                    <a:pt x="20523" y="139192"/>
                  </a:lnTo>
                  <a:lnTo>
                    <a:pt x="13081" y="93662"/>
                  </a:lnTo>
                  <a:lnTo>
                    <a:pt x="8547" y="47231"/>
                  </a:lnTo>
                  <a:lnTo>
                    <a:pt x="7010" y="0"/>
                  </a:lnTo>
                  <a:lnTo>
                    <a:pt x="0" y="0"/>
                  </a:lnTo>
                  <a:lnTo>
                    <a:pt x="1549" y="47701"/>
                  </a:lnTo>
                  <a:lnTo>
                    <a:pt x="6134" y="94589"/>
                  </a:lnTo>
                  <a:lnTo>
                    <a:pt x="13652" y="140576"/>
                  </a:lnTo>
                  <a:lnTo>
                    <a:pt x="24003" y="185547"/>
                  </a:lnTo>
                  <a:lnTo>
                    <a:pt x="37109" y="229425"/>
                  </a:lnTo>
                  <a:lnTo>
                    <a:pt x="52857" y="272097"/>
                  </a:lnTo>
                  <a:lnTo>
                    <a:pt x="71158" y="313474"/>
                  </a:lnTo>
                  <a:lnTo>
                    <a:pt x="91909" y="353466"/>
                  </a:lnTo>
                  <a:lnTo>
                    <a:pt x="115023" y="391960"/>
                  </a:lnTo>
                  <a:lnTo>
                    <a:pt x="140385" y="428879"/>
                  </a:lnTo>
                  <a:lnTo>
                    <a:pt x="167919" y="464108"/>
                  </a:lnTo>
                  <a:lnTo>
                    <a:pt x="197523" y="497560"/>
                  </a:lnTo>
                  <a:lnTo>
                    <a:pt x="229095" y="529132"/>
                  </a:lnTo>
                  <a:lnTo>
                    <a:pt x="262534" y="558736"/>
                  </a:lnTo>
                  <a:lnTo>
                    <a:pt x="297751" y="586270"/>
                  </a:lnTo>
                  <a:lnTo>
                    <a:pt x="334657" y="611644"/>
                  </a:lnTo>
                  <a:lnTo>
                    <a:pt x="373138" y="634758"/>
                  </a:lnTo>
                  <a:lnTo>
                    <a:pt x="413118" y="655510"/>
                  </a:lnTo>
                  <a:lnTo>
                    <a:pt x="454482" y="673811"/>
                  </a:lnTo>
                  <a:lnTo>
                    <a:pt x="497128" y="689559"/>
                  </a:lnTo>
                  <a:lnTo>
                    <a:pt x="540994" y="702665"/>
                  </a:lnTo>
                  <a:lnTo>
                    <a:pt x="585939" y="713028"/>
                  </a:lnTo>
                  <a:lnTo>
                    <a:pt x="631901" y="720547"/>
                  </a:lnTo>
                  <a:lnTo>
                    <a:pt x="678776" y="725119"/>
                  </a:lnTo>
                  <a:lnTo>
                    <a:pt x="726452" y="726668"/>
                  </a:lnTo>
                  <a:lnTo>
                    <a:pt x="726452" y="719670"/>
                  </a:lnTo>
                  <a:close/>
                </a:path>
                <a:path w="727075" h="727075">
                  <a:moveTo>
                    <a:pt x="726452" y="681583"/>
                  </a:moveTo>
                  <a:lnTo>
                    <a:pt x="677887" y="679869"/>
                  </a:lnTo>
                  <a:lnTo>
                    <a:pt x="630237" y="674801"/>
                  </a:lnTo>
                  <a:lnTo>
                    <a:pt x="583603" y="666496"/>
                  </a:lnTo>
                  <a:lnTo>
                    <a:pt x="538111" y="655066"/>
                  </a:lnTo>
                  <a:lnTo>
                    <a:pt x="493864" y="640638"/>
                  </a:lnTo>
                  <a:lnTo>
                    <a:pt x="451002" y="623328"/>
                  </a:lnTo>
                  <a:lnTo>
                    <a:pt x="409625" y="603237"/>
                  </a:lnTo>
                  <a:lnTo>
                    <a:pt x="369849" y="580504"/>
                  </a:lnTo>
                  <a:lnTo>
                    <a:pt x="331800" y="555218"/>
                  </a:lnTo>
                  <a:lnTo>
                    <a:pt x="295592" y="527519"/>
                  </a:lnTo>
                  <a:lnTo>
                    <a:pt x="261327" y="497509"/>
                  </a:lnTo>
                  <a:lnTo>
                    <a:pt x="229146" y="465315"/>
                  </a:lnTo>
                  <a:lnTo>
                    <a:pt x="199148" y="431050"/>
                  </a:lnTo>
                  <a:lnTo>
                    <a:pt x="171450" y="394830"/>
                  </a:lnTo>
                  <a:lnTo>
                    <a:pt x="146177" y="356768"/>
                  </a:lnTo>
                  <a:lnTo>
                    <a:pt x="123444" y="316979"/>
                  </a:lnTo>
                  <a:lnTo>
                    <a:pt x="103352" y="275577"/>
                  </a:lnTo>
                  <a:lnTo>
                    <a:pt x="86042" y="232702"/>
                  </a:lnTo>
                  <a:lnTo>
                    <a:pt x="71615" y="188442"/>
                  </a:lnTo>
                  <a:lnTo>
                    <a:pt x="60185" y="142925"/>
                  </a:lnTo>
                  <a:lnTo>
                    <a:pt x="51892" y="96266"/>
                  </a:lnTo>
                  <a:lnTo>
                    <a:pt x="46824" y="48590"/>
                  </a:lnTo>
                  <a:lnTo>
                    <a:pt x="45097" y="0"/>
                  </a:lnTo>
                  <a:lnTo>
                    <a:pt x="37871" y="0"/>
                  </a:lnTo>
                  <a:lnTo>
                    <a:pt x="39471" y="47066"/>
                  </a:lnTo>
                  <a:lnTo>
                    <a:pt x="44183" y="93294"/>
                  </a:lnTo>
                  <a:lnTo>
                    <a:pt x="51904" y="138595"/>
                  </a:lnTo>
                  <a:lnTo>
                    <a:pt x="62534" y="182841"/>
                  </a:lnTo>
                  <a:lnTo>
                    <a:pt x="75971" y="225933"/>
                  </a:lnTo>
                  <a:lnTo>
                    <a:pt x="92113" y="267779"/>
                  </a:lnTo>
                  <a:lnTo>
                    <a:pt x="110845" y="308279"/>
                  </a:lnTo>
                  <a:lnTo>
                    <a:pt x="132080" y="347306"/>
                  </a:lnTo>
                  <a:lnTo>
                    <a:pt x="155702" y="384771"/>
                  </a:lnTo>
                  <a:lnTo>
                    <a:pt x="181610" y="420573"/>
                  </a:lnTo>
                  <a:lnTo>
                    <a:pt x="209702" y="454609"/>
                  </a:lnTo>
                  <a:lnTo>
                    <a:pt x="239877" y="486765"/>
                  </a:lnTo>
                  <a:lnTo>
                    <a:pt x="272034" y="516940"/>
                  </a:lnTo>
                  <a:lnTo>
                    <a:pt x="306057" y="545045"/>
                  </a:lnTo>
                  <a:lnTo>
                    <a:pt x="341845" y="570953"/>
                  </a:lnTo>
                  <a:lnTo>
                    <a:pt x="379298" y="594588"/>
                  </a:lnTo>
                  <a:lnTo>
                    <a:pt x="418325" y="615823"/>
                  </a:lnTo>
                  <a:lnTo>
                    <a:pt x="458800" y="634555"/>
                  </a:lnTo>
                  <a:lnTo>
                    <a:pt x="500621" y="650697"/>
                  </a:lnTo>
                  <a:lnTo>
                    <a:pt x="543699" y="664133"/>
                  </a:lnTo>
                  <a:lnTo>
                    <a:pt x="587933" y="674763"/>
                  </a:lnTo>
                  <a:lnTo>
                    <a:pt x="633196" y="682485"/>
                  </a:lnTo>
                  <a:lnTo>
                    <a:pt x="679411" y="687197"/>
                  </a:lnTo>
                  <a:lnTo>
                    <a:pt x="726452" y="688797"/>
                  </a:lnTo>
                  <a:lnTo>
                    <a:pt x="726452" y="681583"/>
                  </a:lnTo>
                  <a:close/>
                </a:path>
                <a:path w="727075" h="727075">
                  <a:moveTo>
                    <a:pt x="726452" y="643699"/>
                  </a:moveTo>
                  <a:lnTo>
                    <a:pt x="678522" y="641934"/>
                  </a:lnTo>
                  <a:lnTo>
                    <a:pt x="631520" y="636714"/>
                  </a:lnTo>
                  <a:lnTo>
                    <a:pt x="585597" y="628154"/>
                  </a:lnTo>
                  <a:lnTo>
                    <a:pt x="540867" y="616407"/>
                  </a:lnTo>
                  <a:lnTo>
                    <a:pt x="497459" y="601560"/>
                  </a:lnTo>
                  <a:lnTo>
                    <a:pt x="455485" y="583780"/>
                  </a:lnTo>
                  <a:lnTo>
                    <a:pt x="415086" y="563168"/>
                  </a:lnTo>
                  <a:lnTo>
                    <a:pt x="376389" y="539851"/>
                  </a:lnTo>
                  <a:lnTo>
                    <a:pt x="339509" y="513956"/>
                  </a:lnTo>
                  <a:lnTo>
                    <a:pt x="304571" y="485609"/>
                  </a:lnTo>
                  <a:lnTo>
                    <a:pt x="271716" y="454939"/>
                  </a:lnTo>
                  <a:lnTo>
                    <a:pt x="241058" y="422071"/>
                  </a:lnTo>
                  <a:lnTo>
                    <a:pt x="212712" y="387121"/>
                  </a:lnTo>
                  <a:lnTo>
                    <a:pt x="186829" y="350227"/>
                  </a:lnTo>
                  <a:lnTo>
                    <a:pt x="163512" y="311518"/>
                  </a:lnTo>
                  <a:lnTo>
                    <a:pt x="142900" y="271106"/>
                  </a:lnTo>
                  <a:lnTo>
                    <a:pt x="125120" y="229120"/>
                  </a:lnTo>
                  <a:lnTo>
                    <a:pt x="110286" y="185686"/>
                  </a:lnTo>
                  <a:lnTo>
                    <a:pt x="98526" y="140931"/>
                  </a:lnTo>
                  <a:lnTo>
                    <a:pt x="89979" y="94983"/>
                  </a:lnTo>
                  <a:lnTo>
                    <a:pt x="84747" y="47955"/>
                  </a:lnTo>
                  <a:lnTo>
                    <a:pt x="82981" y="0"/>
                  </a:lnTo>
                  <a:lnTo>
                    <a:pt x="75971" y="0"/>
                  </a:lnTo>
                  <a:lnTo>
                    <a:pt x="77762" y="48488"/>
                  </a:lnTo>
                  <a:lnTo>
                    <a:pt x="83045" y="96037"/>
                  </a:lnTo>
                  <a:lnTo>
                    <a:pt x="91681" y="142481"/>
                  </a:lnTo>
                  <a:lnTo>
                    <a:pt x="103568" y="187731"/>
                  </a:lnTo>
                  <a:lnTo>
                    <a:pt x="118554" y="231648"/>
                  </a:lnTo>
                  <a:lnTo>
                    <a:pt x="136537" y="274091"/>
                  </a:lnTo>
                  <a:lnTo>
                    <a:pt x="157365" y="314947"/>
                  </a:lnTo>
                  <a:lnTo>
                    <a:pt x="180936" y="354076"/>
                  </a:lnTo>
                  <a:lnTo>
                    <a:pt x="207098" y="391375"/>
                  </a:lnTo>
                  <a:lnTo>
                    <a:pt x="235737" y="426694"/>
                  </a:lnTo>
                  <a:lnTo>
                    <a:pt x="266738" y="459917"/>
                  </a:lnTo>
                  <a:lnTo>
                    <a:pt x="299948" y="490918"/>
                  </a:lnTo>
                  <a:lnTo>
                    <a:pt x="335254" y="519569"/>
                  </a:lnTo>
                  <a:lnTo>
                    <a:pt x="372541" y="545744"/>
                  </a:lnTo>
                  <a:lnTo>
                    <a:pt x="411670" y="569302"/>
                  </a:lnTo>
                  <a:lnTo>
                    <a:pt x="452501" y="590143"/>
                  </a:lnTo>
                  <a:lnTo>
                    <a:pt x="494931" y="608126"/>
                  </a:lnTo>
                  <a:lnTo>
                    <a:pt x="538822" y="623112"/>
                  </a:lnTo>
                  <a:lnTo>
                    <a:pt x="584047" y="635000"/>
                  </a:lnTo>
                  <a:lnTo>
                    <a:pt x="630478" y="643636"/>
                  </a:lnTo>
                  <a:lnTo>
                    <a:pt x="677989" y="648919"/>
                  </a:lnTo>
                  <a:lnTo>
                    <a:pt x="726452" y="650709"/>
                  </a:lnTo>
                  <a:lnTo>
                    <a:pt x="726452" y="643699"/>
                  </a:lnTo>
                  <a:close/>
                </a:path>
                <a:path w="727075" h="727075">
                  <a:moveTo>
                    <a:pt x="726452" y="605586"/>
                  </a:moveTo>
                  <a:lnTo>
                    <a:pt x="679234" y="603770"/>
                  </a:lnTo>
                  <a:lnTo>
                    <a:pt x="632993" y="598373"/>
                  </a:lnTo>
                  <a:lnTo>
                    <a:pt x="587857" y="589572"/>
                  </a:lnTo>
                  <a:lnTo>
                    <a:pt x="543979" y="577469"/>
                  </a:lnTo>
                  <a:lnTo>
                    <a:pt x="501484" y="562203"/>
                  </a:lnTo>
                  <a:lnTo>
                    <a:pt x="460514" y="543941"/>
                  </a:lnTo>
                  <a:lnTo>
                    <a:pt x="421208" y="522782"/>
                  </a:lnTo>
                  <a:lnTo>
                    <a:pt x="383692" y="498881"/>
                  </a:lnTo>
                  <a:lnTo>
                    <a:pt x="348107" y="472363"/>
                  </a:lnTo>
                  <a:lnTo>
                    <a:pt x="314591" y="443382"/>
                  </a:lnTo>
                  <a:lnTo>
                    <a:pt x="283260" y="412051"/>
                  </a:lnTo>
                  <a:lnTo>
                    <a:pt x="254279" y="378523"/>
                  </a:lnTo>
                  <a:lnTo>
                    <a:pt x="227774" y="342925"/>
                  </a:lnTo>
                  <a:lnTo>
                    <a:pt x="203885" y="305396"/>
                  </a:lnTo>
                  <a:lnTo>
                    <a:pt x="182727" y="266065"/>
                  </a:lnTo>
                  <a:lnTo>
                    <a:pt x="164452" y="225082"/>
                  </a:lnTo>
                  <a:lnTo>
                    <a:pt x="149199" y="182575"/>
                  </a:lnTo>
                  <a:lnTo>
                    <a:pt x="137096" y="138671"/>
                  </a:lnTo>
                  <a:lnTo>
                    <a:pt x="128295" y="93522"/>
                  </a:lnTo>
                  <a:lnTo>
                    <a:pt x="122897" y="47244"/>
                  </a:lnTo>
                  <a:lnTo>
                    <a:pt x="121081" y="0"/>
                  </a:lnTo>
                  <a:lnTo>
                    <a:pt x="114071" y="0"/>
                  </a:lnTo>
                  <a:lnTo>
                    <a:pt x="115912" y="47802"/>
                  </a:lnTo>
                  <a:lnTo>
                    <a:pt x="121361" y="94615"/>
                  </a:lnTo>
                  <a:lnTo>
                    <a:pt x="130276" y="140296"/>
                  </a:lnTo>
                  <a:lnTo>
                    <a:pt x="142519" y="184708"/>
                  </a:lnTo>
                  <a:lnTo>
                    <a:pt x="157937" y="227723"/>
                  </a:lnTo>
                  <a:lnTo>
                    <a:pt x="176415" y="269176"/>
                  </a:lnTo>
                  <a:lnTo>
                    <a:pt x="197815" y="308965"/>
                  </a:lnTo>
                  <a:lnTo>
                    <a:pt x="221983" y="346925"/>
                  </a:lnTo>
                  <a:lnTo>
                    <a:pt x="248793" y="382930"/>
                  </a:lnTo>
                  <a:lnTo>
                    <a:pt x="278104" y="416852"/>
                  </a:lnTo>
                  <a:lnTo>
                    <a:pt x="309791" y="448538"/>
                  </a:lnTo>
                  <a:lnTo>
                    <a:pt x="343700" y="477850"/>
                  </a:lnTo>
                  <a:lnTo>
                    <a:pt x="379691" y="504672"/>
                  </a:lnTo>
                  <a:lnTo>
                    <a:pt x="417639" y="528840"/>
                  </a:lnTo>
                  <a:lnTo>
                    <a:pt x="457403" y="550240"/>
                  </a:lnTo>
                  <a:lnTo>
                    <a:pt x="498856" y="568718"/>
                  </a:lnTo>
                  <a:lnTo>
                    <a:pt x="541845" y="584149"/>
                  </a:lnTo>
                  <a:lnTo>
                    <a:pt x="586232" y="596392"/>
                  </a:lnTo>
                  <a:lnTo>
                    <a:pt x="631888" y="605294"/>
                  </a:lnTo>
                  <a:lnTo>
                    <a:pt x="678675" y="610743"/>
                  </a:lnTo>
                  <a:lnTo>
                    <a:pt x="726452" y="612597"/>
                  </a:lnTo>
                  <a:lnTo>
                    <a:pt x="726452" y="605586"/>
                  </a:lnTo>
                  <a:close/>
                </a:path>
                <a:path w="727075" h="727075">
                  <a:moveTo>
                    <a:pt x="726452" y="567499"/>
                  </a:moveTo>
                  <a:lnTo>
                    <a:pt x="677595" y="565416"/>
                  </a:lnTo>
                  <a:lnTo>
                    <a:pt x="629881" y="559269"/>
                  </a:lnTo>
                  <a:lnTo>
                    <a:pt x="583463" y="549236"/>
                  </a:lnTo>
                  <a:lnTo>
                    <a:pt x="538543" y="535482"/>
                  </a:lnTo>
                  <a:lnTo>
                    <a:pt x="495261" y="518185"/>
                  </a:lnTo>
                  <a:lnTo>
                    <a:pt x="453809" y="497509"/>
                  </a:lnTo>
                  <a:lnTo>
                    <a:pt x="414350" y="473633"/>
                  </a:lnTo>
                  <a:lnTo>
                    <a:pt x="377063" y="446735"/>
                  </a:lnTo>
                  <a:lnTo>
                    <a:pt x="342112" y="416979"/>
                  </a:lnTo>
                  <a:lnTo>
                    <a:pt x="309676" y="384530"/>
                  </a:lnTo>
                  <a:lnTo>
                    <a:pt x="279920" y="349567"/>
                  </a:lnTo>
                  <a:lnTo>
                    <a:pt x="253034" y="312267"/>
                  </a:lnTo>
                  <a:lnTo>
                    <a:pt x="229158" y="272796"/>
                  </a:lnTo>
                  <a:lnTo>
                    <a:pt x="208495" y="231330"/>
                  </a:lnTo>
                  <a:lnTo>
                    <a:pt x="191198" y="188023"/>
                  </a:lnTo>
                  <a:lnTo>
                    <a:pt x="177444" y="143065"/>
                  </a:lnTo>
                  <a:lnTo>
                    <a:pt x="167411" y="96634"/>
                  </a:lnTo>
                  <a:lnTo>
                    <a:pt x="161264" y="48882"/>
                  </a:lnTo>
                  <a:lnTo>
                    <a:pt x="159169" y="0"/>
                  </a:lnTo>
                  <a:lnTo>
                    <a:pt x="151942" y="0"/>
                  </a:lnTo>
                  <a:lnTo>
                    <a:pt x="153860" y="47053"/>
                  </a:lnTo>
                  <a:lnTo>
                    <a:pt x="159486" y="93078"/>
                  </a:lnTo>
                  <a:lnTo>
                    <a:pt x="168681" y="137909"/>
                  </a:lnTo>
                  <a:lnTo>
                    <a:pt x="181305" y="181419"/>
                  </a:lnTo>
                  <a:lnTo>
                    <a:pt x="197192" y="223456"/>
                  </a:lnTo>
                  <a:lnTo>
                    <a:pt x="216204" y="263855"/>
                  </a:lnTo>
                  <a:lnTo>
                    <a:pt x="238188" y="302475"/>
                  </a:lnTo>
                  <a:lnTo>
                    <a:pt x="262991" y="339166"/>
                  </a:lnTo>
                  <a:lnTo>
                    <a:pt x="290474" y="373773"/>
                  </a:lnTo>
                  <a:lnTo>
                    <a:pt x="320484" y="406158"/>
                  </a:lnTo>
                  <a:lnTo>
                    <a:pt x="352856" y="436168"/>
                  </a:lnTo>
                  <a:lnTo>
                    <a:pt x="387464" y="463651"/>
                  </a:lnTo>
                  <a:lnTo>
                    <a:pt x="424141" y="488467"/>
                  </a:lnTo>
                  <a:lnTo>
                    <a:pt x="462749" y="510451"/>
                  </a:lnTo>
                  <a:lnTo>
                    <a:pt x="503123" y="529463"/>
                  </a:lnTo>
                  <a:lnTo>
                    <a:pt x="545134" y="545363"/>
                  </a:lnTo>
                  <a:lnTo>
                    <a:pt x="588619" y="557974"/>
                  </a:lnTo>
                  <a:lnTo>
                    <a:pt x="633437" y="567169"/>
                  </a:lnTo>
                  <a:lnTo>
                    <a:pt x="679424" y="572808"/>
                  </a:lnTo>
                  <a:lnTo>
                    <a:pt x="726452" y="574713"/>
                  </a:lnTo>
                  <a:lnTo>
                    <a:pt x="726452" y="567499"/>
                  </a:lnTo>
                  <a:close/>
                </a:path>
                <a:path w="727075" h="727075">
                  <a:moveTo>
                    <a:pt x="726452" y="529386"/>
                  </a:moveTo>
                  <a:lnTo>
                    <a:pt x="678383" y="527227"/>
                  </a:lnTo>
                  <a:lnTo>
                    <a:pt x="631494" y="520839"/>
                  </a:lnTo>
                  <a:lnTo>
                    <a:pt x="585990" y="510451"/>
                  </a:lnTo>
                  <a:lnTo>
                    <a:pt x="542061" y="496214"/>
                  </a:lnTo>
                  <a:lnTo>
                    <a:pt x="499872" y="478332"/>
                  </a:lnTo>
                  <a:lnTo>
                    <a:pt x="459638" y="456996"/>
                  </a:lnTo>
                  <a:lnTo>
                    <a:pt x="421538" y="432396"/>
                  </a:lnTo>
                  <a:lnTo>
                    <a:pt x="385762" y="404710"/>
                  </a:lnTo>
                  <a:lnTo>
                    <a:pt x="352501" y="374142"/>
                  </a:lnTo>
                  <a:lnTo>
                    <a:pt x="321932" y="340868"/>
                  </a:lnTo>
                  <a:lnTo>
                    <a:pt x="294259" y="305079"/>
                  </a:lnTo>
                  <a:lnTo>
                    <a:pt x="269659" y="266966"/>
                  </a:lnTo>
                  <a:lnTo>
                    <a:pt x="248323" y="226707"/>
                  </a:lnTo>
                  <a:lnTo>
                    <a:pt x="230454" y="184518"/>
                  </a:lnTo>
                  <a:lnTo>
                    <a:pt x="216217" y="140550"/>
                  </a:lnTo>
                  <a:lnTo>
                    <a:pt x="205816" y="95021"/>
                  </a:lnTo>
                  <a:lnTo>
                    <a:pt x="199440" y="48107"/>
                  </a:lnTo>
                  <a:lnTo>
                    <a:pt x="197269" y="0"/>
                  </a:lnTo>
                  <a:lnTo>
                    <a:pt x="190042" y="0"/>
                  </a:lnTo>
                  <a:lnTo>
                    <a:pt x="192239" y="48755"/>
                  </a:lnTo>
                  <a:lnTo>
                    <a:pt x="198704" y="96304"/>
                  </a:lnTo>
                  <a:lnTo>
                    <a:pt x="209257" y="142455"/>
                  </a:lnTo>
                  <a:lnTo>
                    <a:pt x="223685" y="187020"/>
                  </a:lnTo>
                  <a:lnTo>
                    <a:pt x="241808" y="229793"/>
                  </a:lnTo>
                  <a:lnTo>
                    <a:pt x="263436" y="270586"/>
                  </a:lnTo>
                  <a:lnTo>
                    <a:pt x="288366" y="309232"/>
                  </a:lnTo>
                  <a:lnTo>
                    <a:pt x="316420" y="345503"/>
                  </a:lnTo>
                  <a:lnTo>
                    <a:pt x="347408" y="379234"/>
                  </a:lnTo>
                  <a:lnTo>
                    <a:pt x="381127" y="410235"/>
                  </a:lnTo>
                  <a:lnTo>
                    <a:pt x="417398" y="438289"/>
                  </a:lnTo>
                  <a:lnTo>
                    <a:pt x="456018" y="463232"/>
                  </a:lnTo>
                  <a:lnTo>
                    <a:pt x="496798" y="484860"/>
                  </a:lnTo>
                  <a:lnTo>
                    <a:pt x="539559" y="502996"/>
                  </a:lnTo>
                  <a:lnTo>
                    <a:pt x="584085" y="517423"/>
                  </a:lnTo>
                  <a:lnTo>
                    <a:pt x="630212" y="527964"/>
                  </a:lnTo>
                  <a:lnTo>
                    <a:pt x="677722" y="534428"/>
                  </a:lnTo>
                  <a:lnTo>
                    <a:pt x="726452" y="536625"/>
                  </a:lnTo>
                  <a:lnTo>
                    <a:pt x="726452" y="529386"/>
                  </a:lnTo>
                  <a:close/>
                </a:path>
                <a:path w="727075" h="727075">
                  <a:moveTo>
                    <a:pt x="726452" y="491540"/>
                  </a:moveTo>
                  <a:lnTo>
                    <a:pt x="679221" y="489280"/>
                  </a:lnTo>
                  <a:lnTo>
                    <a:pt x="633234" y="482650"/>
                  </a:lnTo>
                  <a:lnTo>
                    <a:pt x="588708" y="471855"/>
                  </a:lnTo>
                  <a:lnTo>
                    <a:pt x="545858" y="457098"/>
                  </a:lnTo>
                  <a:lnTo>
                    <a:pt x="504888" y="438607"/>
                  </a:lnTo>
                  <a:lnTo>
                    <a:pt x="465988" y="416560"/>
                  </a:lnTo>
                  <a:lnTo>
                    <a:pt x="429387" y="391185"/>
                  </a:lnTo>
                  <a:lnTo>
                    <a:pt x="395287" y="362686"/>
                  </a:lnTo>
                  <a:lnTo>
                    <a:pt x="363893" y="331266"/>
                  </a:lnTo>
                  <a:lnTo>
                    <a:pt x="335419" y="297154"/>
                  </a:lnTo>
                  <a:lnTo>
                    <a:pt x="310057" y="260527"/>
                  </a:lnTo>
                  <a:lnTo>
                    <a:pt x="288036" y="221615"/>
                  </a:lnTo>
                  <a:lnTo>
                    <a:pt x="269557" y="180619"/>
                  </a:lnTo>
                  <a:lnTo>
                    <a:pt x="254812" y="137756"/>
                  </a:lnTo>
                  <a:lnTo>
                    <a:pt x="244030" y="93218"/>
                  </a:lnTo>
                  <a:lnTo>
                    <a:pt x="237401" y="47231"/>
                  </a:lnTo>
                  <a:lnTo>
                    <a:pt x="235153" y="0"/>
                  </a:lnTo>
                  <a:lnTo>
                    <a:pt x="228142" y="0"/>
                  </a:lnTo>
                  <a:lnTo>
                    <a:pt x="230428" y="47917"/>
                  </a:lnTo>
                  <a:lnTo>
                    <a:pt x="237147" y="94576"/>
                  </a:lnTo>
                  <a:lnTo>
                    <a:pt x="248094" y="139750"/>
                  </a:lnTo>
                  <a:lnTo>
                    <a:pt x="263055" y="183235"/>
                  </a:lnTo>
                  <a:lnTo>
                    <a:pt x="281813" y="224815"/>
                  </a:lnTo>
                  <a:lnTo>
                    <a:pt x="304152" y="264274"/>
                  </a:lnTo>
                  <a:lnTo>
                    <a:pt x="329882" y="301421"/>
                  </a:lnTo>
                  <a:lnTo>
                    <a:pt x="358775" y="336029"/>
                  </a:lnTo>
                  <a:lnTo>
                    <a:pt x="390613" y="367880"/>
                  </a:lnTo>
                  <a:lnTo>
                    <a:pt x="425208" y="396786"/>
                  </a:lnTo>
                  <a:lnTo>
                    <a:pt x="462330" y="422516"/>
                  </a:lnTo>
                  <a:lnTo>
                    <a:pt x="501777" y="444868"/>
                  </a:lnTo>
                  <a:lnTo>
                    <a:pt x="543331" y="463626"/>
                  </a:lnTo>
                  <a:lnTo>
                    <a:pt x="586790" y="478586"/>
                  </a:lnTo>
                  <a:lnTo>
                    <a:pt x="631939" y="489534"/>
                  </a:lnTo>
                  <a:lnTo>
                    <a:pt x="678561" y="496252"/>
                  </a:lnTo>
                  <a:lnTo>
                    <a:pt x="726452" y="498538"/>
                  </a:lnTo>
                  <a:lnTo>
                    <a:pt x="726452" y="491540"/>
                  </a:lnTo>
                  <a:close/>
                </a:path>
                <a:path w="727075" h="727075">
                  <a:moveTo>
                    <a:pt x="726452" y="453428"/>
                  </a:moveTo>
                  <a:lnTo>
                    <a:pt x="680199" y="451078"/>
                  </a:lnTo>
                  <a:lnTo>
                    <a:pt x="635254" y="444195"/>
                  </a:lnTo>
                  <a:lnTo>
                    <a:pt x="591858" y="433006"/>
                  </a:lnTo>
                  <a:lnTo>
                    <a:pt x="550252" y="417741"/>
                  </a:lnTo>
                  <a:lnTo>
                    <a:pt x="510641" y="398614"/>
                  </a:lnTo>
                  <a:lnTo>
                    <a:pt x="473278" y="375881"/>
                  </a:lnTo>
                  <a:lnTo>
                    <a:pt x="438365" y="349758"/>
                  </a:lnTo>
                  <a:lnTo>
                    <a:pt x="406171" y="320471"/>
                  </a:lnTo>
                  <a:lnTo>
                    <a:pt x="376885" y="288251"/>
                  </a:lnTo>
                  <a:lnTo>
                    <a:pt x="350774" y="253339"/>
                  </a:lnTo>
                  <a:lnTo>
                    <a:pt x="328041" y="215950"/>
                  </a:lnTo>
                  <a:lnTo>
                    <a:pt x="308927" y="176326"/>
                  </a:lnTo>
                  <a:lnTo>
                    <a:pt x="293662" y="134683"/>
                  </a:lnTo>
                  <a:lnTo>
                    <a:pt x="282473" y="91262"/>
                  </a:lnTo>
                  <a:lnTo>
                    <a:pt x="275590" y="46291"/>
                  </a:lnTo>
                  <a:lnTo>
                    <a:pt x="273240" y="0"/>
                  </a:lnTo>
                  <a:lnTo>
                    <a:pt x="266242" y="0"/>
                  </a:lnTo>
                  <a:lnTo>
                    <a:pt x="268617" y="47015"/>
                  </a:lnTo>
                  <a:lnTo>
                    <a:pt x="275602" y="92697"/>
                  </a:lnTo>
                  <a:lnTo>
                    <a:pt x="286969" y="136791"/>
                  </a:lnTo>
                  <a:lnTo>
                    <a:pt x="302463" y="179082"/>
                  </a:lnTo>
                  <a:lnTo>
                    <a:pt x="321868" y="219329"/>
                  </a:lnTo>
                  <a:lnTo>
                    <a:pt x="344944" y="257289"/>
                  </a:lnTo>
                  <a:lnTo>
                    <a:pt x="371462" y="292747"/>
                  </a:lnTo>
                  <a:lnTo>
                    <a:pt x="401193" y="325450"/>
                  </a:lnTo>
                  <a:lnTo>
                    <a:pt x="433882" y="355180"/>
                  </a:lnTo>
                  <a:lnTo>
                    <a:pt x="469328" y="381711"/>
                  </a:lnTo>
                  <a:lnTo>
                    <a:pt x="507276" y="404799"/>
                  </a:lnTo>
                  <a:lnTo>
                    <a:pt x="547497" y="424205"/>
                  </a:lnTo>
                  <a:lnTo>
                    <a:pt x="589749" y="439699"/>
                  </a:lnTo>
                  <a:lnTo>
                    <a:pt x="633818" y="451065"/>
                  </a:lnTo>
                  <a:lnTo>
                    <a:pt x="679462" y="458050"/>
                  </a:lnTo>
                  <a:lnTo>
                    <a:pt x="726452" y="460425"/>
                  </a:lnTo>
                  <a:lnTo>
                    <a:pt x="726452" y="453428"/>
                  </a:lnTo>
                  <a:close/>
                </a:path>
                <a:path w="727075" h="727075">
                  <a:moveTo>
                    <a:pt x="726452" y="415340"/>
                  </a:moveTo>
                  <a:lnTo>
                    <a:pt x="678129" y="412534"/>
                  </a:lnTo>
                  <a:lnTo>
                    <a:pt x="631418" y="404355"/>
                  </a:lnTo>
                  <a:lnTo>
                    <a:pt x="586638" y="391083"/>
                  </a:lnTo>
                  <a:lnTo>
                    <a:pt x="544093" y="373062"/>
                  </a:lnTo>
                  <a:lnTo>
                    <a:pt x="504113" y="350583"/>
                  </a:lnTo>
                  <a:lnTo>
                    <a:pt x="467017" y="323977"/>
                  </a:lnTo>
                  <a:lnTo>
                    <a:pt x="433095" y="293547"/>
                  </a:lnTo>
                  <a:lnTo>
                    <a:pt x="402678" y="259613"/>
                  </a:lnTo>
                  <a:lnTo>
                    <a:pt x="376085" y="222491"/>
                  </a:lnTo>
                  <a:lnTo>
                    <a:pt x="353606" y="182486"/>
                  </a:lnTo>
                  <a:lnTo>
                    <a:pt x="335584" y="139928"/>
                  </a:lnTo>
                  <a:lnTo>
                    <a:pt x="322326" y="95110"/>
                  </a:lnTo>
                  <a:lnTo>
                    <a:pt x="314134" y="48361"/>
                  </a:lnTo>
                  <a:lnTo>
                    <a:pt x="311340" y="0"/>
                  </a:lnTo>
                  <a:lnTo>
                    <a:pt x="304101" y="0"/>
                  </a:lnTo>
                  <a:lnTo>
                    <a:pt x="306946" y="49199"/>
                  </a:lnTo>
                  <a:lnTo>
                    <a:pt x="315277" y="96748"/>
                  </a:lnTo>
                  <a:lnTo>
                    <a:pt x="328777" y="142341"/>
                  </a:lnTo>
                  <a:lnTo>
                    <a:pt x="347116" y="185648"/>
                  </a:lnTo>
                  <a:lnTo>
                    <a:pt x="369989" y="226339"/>
                  </a:lnTo>
                  <a:lnTo>
                    <a:pt x="397052" y="264109"/>
                  </a:lnTo>
                  <a:lnTo>
                    <a:pt x="428002" y="298627"/>
                  </a:lnTo>
                  <a:lnTo>
                    <a:pt x="462508" y="329590"/>
                  </a:lnTo>
                  <a:lnTo>
                    <a:pt x="500265" y="356654"/>
                  </a:lnTo>
                  <a:lnTo>
                    <a:pt x="540943" y="379526"/>
                  </a:lnTo>
                  <a:lnTo>
                    <a:pt x="584212" y="397865"/>
                  </a:lnTo>
                  <a:lnTo>
                    <a:pt x="629767" y="411365"/>
                  </a:lnTo>
                  <a:lnTo>
                    <a:pt x="677291" y="419696"/>
                  </a:lnTo>
                  <a:lnTo>
                    <a:pt x="726452" y="422554"/>
                  </a:lnTo>
                  <a:lnTo>
                    <a:pt x="726452" y="415340"/>
                  </a:lnTo>
                  <a:close/>
                </a:path>
                <a:path w="727075" h="727075">
                  <a:moveTo>
                    <a:pt x="726452" y="377456"/>
                  </a:moveTo>
                  <a:lnTo>
                    <a:pt x="679246" y="374510"/>
                  </a:lnTo>
                  <a:lnTo>
                    <a:pt x="633755" y="365899"/>
                  </a:lnTo>
                  <a:lnTo>
                    <a:pt x="590346" y="351993"/>
                  </a:lnTo>
                  <a:lnTo>
                    <a:pt x="549363" y="333146"/>
                  </a:lnTo>
                  <a:lnTo>
                    <a:pt x="511187" y="309702"/>
                  </a:lnTo>
                  <a:lnTo>
                    <a:pt x="476148" y="282028"/>
                  </a:lnTo>
                  <a:lnTo>
                    <a:pt x="444627" y="250494"/>
                  </a:lnTo>
                  <a:lnTo>
                    <a:pt x="416966" y="215442"/>
                  </a:lnTo>
                  <a:lnTo>
                    <a:pt x="393534" y="177241"/>
                  </a:lnTo>
                  <a:lnTo>
                    <a:pt x="374688" y="136232"/>
                  </a:lnTo>
                  <a:lnTo>
                    <a:pt x="360781" y="92786"/>
                  </a:lnTo>
                  <a:lnTo>
                    <a:pt x="352171" y="47244"/>
                  </a:lnTo>
                  <a:lnTo>
                    <a:pt x="349224" y="0"/>
                  </a:lnTo>
                  <a:lnTo>
                    <a:pt x="342214" y="0"/>
                  </a:lnTo>
                  <a:lnTo>
                    <a:pt x="345224" y="48145"/>
                  </a:lnTo>
                  <a:lnTo>
                    <a:pt x="353987" y="94526"/>
                  </a:lnTo>
                  <a:lnTo>
                    <a:pt x="368147" y="138785"/>
                  </a:lnTo>
                  <a:lnTo>
                    <a:pt x="387337" y="180555"/>
                  </a:lnTo>
                  <a:lnTo>
                    <a:pt x="411200" y="219481"/>
                  </a:lnTo>
                  <a:lnTo>
                    <a:pt x="439369" y="255181"/>
                  </a:lnTo>
                  <a:lnTo>
                    <a:pt x="471474" y="287299"/>
                  </a:lnTo>
                  <a:lnTo>
                    <a:pt x="507149" y="315468"/>
                  </a:lnTo>
                  <a:lnTo>
                    <a:pt x="546049" y="339344"/>
                  </a:lnTo>
                  <a:lnTo>
                    <a:pt x="587781" y="358533"/>
                  </a:lnTo>
                  <a:lnTo>
                    <a:pt x="632015" y="372694"/>
                  </a:lnTo>
                  <a:lnTo>
                    <a:pt x="678357" y="381457"/>
                  </a:lnTo>
                  <a:lnTo>
                    <a:pt x="726452" y="384467"/>
                  </a:lnTo>
                  <a:lnTo>
                    <a:pt x="726452" y="377456"/>
                  </a:lnTo>
                  <a:close/>
                </a:path>
                <a:path w="727075" h="727075">
                  <a:moveTo>
                    <a:pt x="726452" y="339369"/>
                  </a:moveTo>
                  <a:lnTo>
                    <a:pt x="680554" y="336270"/>
                  </a:lnTo>
                  <a:lnTo>
                    <a:pt x="636485" y="327215"/>
                  </a:lnTo>
                  <a:lnTo>
                    <a:pt x="594677" y="312635"/>
                  </a:lnTo>
                  <a:lnTo>
                    <a:pt x="555523" y="292938"/>
                  </a:lnTo>
                  <a:lnTo>
                    <a:pt x="519442" y="268516"/>
                  </a:lnTo>
                  <a:lnTo>
                    <a:pt x="486854" y="239801"/>
                  </a:lnTo>
                  <a:lnTo>
                    <a:pt x="458139" y="207187"/>
                  </a:lnTo>
                  <a:lnTo>
                    <a:pt x="433730" y="171081"/>
                  </a:lnTo>
                  <a:lnTo>
                    <a:pt x="414032" y="131902"/>
                  </a:lnTo>
                  <a:lnTo>
                    <a:pt x="399453" y="90055"/>
                  </a:lnTo>
                  <a:lnTo>
                    <a:pt x="390410" y="45948"/>
                  </a:lnTo>
                  <a:lnTo>
                    <a:pt x="387311" y="0"/>
                  </a:lnTo>
                  <a:lnTo>
                    <a:pt x="380301" y="0"/>
                  </a:lnTo>
                  <a:lnTo>
                    <a:pt x="383476" y="46913"/>
                  </a:lnTo>
                  <a:lnTo>
                    <a:pt x="392696" y="91948"/>
                  </a:lnTo>
                  <a:lnTo>
                    <a:pt x="407568" y="134658"/>
                  </a:lnTo>
                  <a:lnTo>
                    <a:pt x="427672" y="174650"/>
                  </a:lnTo>
                  <a:lnTo>
                    <a:pt x="452577" y="211493"/>
                  </a:lnTo>
                  <a:lnTo>
                    <a:pt x="481863" y="244779"/>
                  </a:lnTo>
                  <a:lnTo>
                    <a:pt x="515137" y="274091"/>
                  </a:lnTo>
                  <a:lnTo>
                    <a:pt x="551954" y="298996"/>
                  </a:lnTo>
                  <a:lnTo>
                    <a:pt x="591921" y="319100"/>
                  </a:lnTo>
                  <a:lnTo>
                    <a:pt x="634606" y="333984"/>
                  </a:lnTo>
                  <a:lnTo>
                    <a:pt x="679589" y="343204"/>
                  </a:lnTo>
                  <a:lnTo>
                    <a:pt x="726452" y="346379"/>
                  </a:lnTo>
                  <a:lnTo>
                    <a:pt x="726452" y="339369"/>
                  </a:lnTo>
                  <a:close/>
                </a:path>
                <a:path w="727075" h="727075">
                  <a:moveTo>
                    <a:pt x="726452" y="301256"/>
                  </a:moveTo>
                  <a:lnTo>
                    <a:pt x="677697" y="297307"/>
                  </a:lnTo>
                  <a:lnTo>
                    <a:pt x="631418" y="285877"/>
                  </a:lnTo>
                  <a:lnTo>
                    <a:pt x="588251" y="267589"/>
                  </a:lnTo>
                  <a:lnTo>
                    <a:pt x="548805" y="243078"/>
                  </a:lnTo>
                  <a:lnTo>
                    <a:pt x="513702" y="212940"/>
                  </a:lnTo>
                  <a:lnTo>
                    <a:pt x="483590" y="177825"/>
                  </a:lnTo>
                  <a:lnTo>
                    <a:pt x="459079" y="138353"/>
                  </a:lnTo>
                  <a:lnTo>
                    <a:pt x="440791" y="95135"/>
                  </a:lnTo>
                  <a:lnTo>
                    <a:pt x="429374" y="48806"/>
                  </a:lnTo>
                  <a:lnTo>
                    <a:pt x="425424" y="0"/>
                  </a:lnTo>
                  <a:lnTo>
                    <a:pt x="418185" y="0"/>
                  </a:lnTo>
                  <a:lnTo>
                    <a:pt x="421538" y="45478"/>
                  </a:lnTo>
                  <a:lnTo>
                    <a:pt x="431279" y="88925"/>
                  </a:lnTo>
                  <a:lnTo>
                    <a:pt x="446925" y="129844"/>
                  </a:lnTo>
                  <a:lnTo>
                    <a:pt x="467995" y="167767"/>
                  </a:lnTo>
                  <a:lnTo>
                    <a:pt x="493991" y="202196"/>
                  </a:lnTo>
                  <a:lnTo>
                    <a:pt x="524433" y="232664"/>
                  </a:lnTo>
                  <a:lnTo>
                    <a:pt x="558850" y="258673"/>
                  </a:lnTo>
                  <a:lnTo>
                    <a:pt x="596747" y="279742"/>
                  </a:lnTo>
                  <a:lnTo>
                    <a:pt x="637628" y="295402"/>
                  </a:lnTo>
                  <a:lnTo>
                    <a:pt x="681024" y="305142"/>
                  </a:lnTo>
                  <a:lnTo>
                    <a:pt x="726452" y="308495"/>
                  </a:lnTo>
                  <a:lnTo>
                    <a:pt x="726452" y="301256"/>
                  </a:lnTo>
                  <a:close/>
                </a:path>
                <a:path w="727075" h="727075">
                  <a:moveTo>
                    <a:pt x="726452" y="263169"/>
                  </a:moveTo>
                  <a:lnTo>
                    <a:pt x="679259" y="258914"/>
                  </a:lnTo>
                  <a:lnTo>
                    <a:pt x="634822" y="246684"/>
                  </a:lnTo>
                  <a:lnTo>
                    <a:pt x="593864" y="227190"/>
                  </a:lnTo>
                  <a:lnTo>
                    <a:pt x="557161" y="201206"/>
                  </a:lnTo>
                  <a:lnTo>
                    <a:pt x="525449" y="169481"/>
                  </a:lnTo>
                  <a:lnTo>
                    <a:pt x="499465" y="132740"/>
                  </a:lnTo>
                  <a:lnTo>
                    <a:pt x="479983" y="91744"/>
                  </a:lnTo>
                  <a:lnTo>
                    <a:pt x="467753" y="47256"/>
                  </a:lnTo>
                  <a:lnTo>
                    <a:pt x="463499" y="0"/>
                  </a:lnTo>
                  <a:lnTo>
                    <a:pt x="456298" y="0"/>
                  </a:lnTo>
                  <a:lnTo>
                    <a:pt x="460654" y="48539"/>
                  </a:lnTo>
                  <a:lnTo>
                    <a:pt x="473240" y="94246"/>
                  </a:lnTo>
                  <a:lnTo>
                    <a:pt x="493255" y="136359"/>
                  </a:lnTo>
                  <a:lnTo>
                    <a:pt x="519938" y="174117"/>
                  </a:lnTo>
                  <a:lnTo>
                    <a:pt x="552526" y="206717"/>
                  </a:lnTo>
                  <a:lnTo>
                    <a:pt x="590245" y="233426"/>
                  </a:lnTo>
                  <a:lnTo>
                    <a:pt x="632320" y="253453"/>
                  </a:lnTo>
                  <a:lnTo>
                    <a:pt x="677976" y="266026"/>
                  </a:lnTo>
                  <a:lnTo>
                    <a:pt x="726452" y="270395"/>
                  </a:lnTo>
                  <a:lnTo>
                    <a:pt x="726452" y="263169"/>
                  </a:lnTo>
                  <a:close/>
                </a:path>
              </a:pathLst>
            </a:custGeom>
            <a:solidFill>
              <a:srgbClr val="FBDC0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endParaRPr>
            </a:p>
          </p:txBody>
        </p:sp>
        <p:pic>
          <p:nvPicPr>
            <p:cNvPr id="14" name="object 11">
              <a:extLst>
                <a:ext uri="{FF2B5EF4-FFF2-40B4-BE49-F238E27FC236}">
                  <a16:creationId xmlns:a16="http://schemas.microsoft.com/office/drawing/2014/main" id="{0F3E51C2-4E49-4A1C-A857-EED364E4E7F7}"/>
                </a:ext>
              </a:extLst>
            </p:cNvPr>
            <p:cNvPicPr/>
            <p:nvPr/>
          </p:nvPicPr>
          <p:blipFill>
            <a:blip r:embed="rId6" cstate="print"/>
            <a:stretch>
              <a:fillRect/>
            </a:stretch>
          </p:blipFill>
          <p:spPr>
            <a:xfrm>
              <a:off x="1283007" y="333756"/>
              <a:ext cx="232070" cy="232301"/>
            </a:xfrm>
            <a:prstGeom prst="rect">
              <a:avLst/>
            </a:prstGeom>
          </p:spPr>
        </p:pic>
      </p:grpSp>
      <p:sp>
        <p:nvSpPr>
          <p:cNvPr id="15" name="object 8">
            <a:extLst>
              <a:ext uri="{FF2B5EF4-FFF2-40B4-BE49-F238E27FC236}">
                <a16:creationId xmlns:a16="http://schemas.microsoft.com/office/drawing/2014/main" id="{A6F56837-42B6-4947-BD9D-202F127532D5}"/>
              </a:ext>
            </a:extLst>
          </p:cNvPr>
          <p:cNvSpPr txBox="1"/>
          <p:nvPr/>
        </p:nvSpPr>
        <p:spPr>
          <a:xfrm>
            <a:off x="1113372" y="370009"/>
            <a:ext cx="6854971" cy="367408"/>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lang="pt-BR" sz="2300" b="0" i="0" u="none" strike="noStrike" kern="1200" cap="none" spc="-5" normalizeH="0" baseline="0" noProof="0" dirty="0">
                <a:ln>
                  <a:noFill/>
                </a:ln>
                <a:solidFill>
                  <a:prstClr val="black"/>
                </a:solidFill>
                <a:effectLst/>
                <a:uLnTx/>
                <a:uFillTx/>
                <a:latin typeface="Segoe UI Black"/>
                <a:ea typeface="+mn-ea"/>
                <a:cs typeface="Segoe UI Black"/>
              </a:rPr>
              <a:t>CENTRO DE MEMÓRIA</a:t>
            </a:r>
          </a:p>
        </p:txBody>
      </p:sp>
    </p:spTree>
    <p:extLst>
      <p:ext uri="{BB962C8B-B14F-4D97-AF65-F5344CB8AC3E}">
        <p14:creationId xmlns:p14="http://schemas.microsoft.com/office/powerpoint/2010/main" val="407057831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a:extLst>
              <a:ext uri="{FF2B5EF4-FFF2-40B4-BE49-F238E27FC236}">
                <a16:creationId xmlns:a16="http://schemas.microsoft.com/office/drawing/2014/main" id="{45122B18-7537-3240-B7A2-0C0587F24EE0}"/>
              </a:ext>
            </a:extLst>
          </p:cNvPr>
          <p:cNvSpPr/>
          <p:nvPr/>
        </p:nvSpPr>
        <p:spPr>
          <a:xfrm>
            <a:off x="3403169" y="3629242"/>
            <a:ext cx="5385661" cy="96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ixaDeTexto 4">
            <a:extLst>
              <a:ext uri="{FF2B5EF4-FFF2-40B4-BE49-F238E27FC236}">
                <a16:creationId xmlns:a16="http://schemas.microsoft.com/office/drawing/2014/main" id="{7D194B39-BEE6-5449-905B-B258B8D305DB}"/>
              </a:ext>
            </a:extLst>
          </p:cNvPr>
          <p:cNvSpPr txBox="1"/>
          <p:nvPr/>
        </p:nvSpPr>
        <p:spPr>
          <a:xfrm>
            <a:off x="2911097" y="2885600"/>
            <a:ext cx="6369803" cy="163121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50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rPr>
              <a:t>COMUNICAÇÃO &amp; MARKETING</a:t>
            </a:r>
          </a:p>
        </p:txBody>
      </p:sp>
    </p:spTree>
    <p:extLst>
      <p:ext uri="{BB962C8B-B14F-4D97-AF65-F5344CB8AC3E}">
        <p14:creationId xmlns:p14="http://schemas.microsoft.com/office/powerpoint/2010/main" val="279868374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0D13D007-8145-3471-2FBA-F6BCED358A17}"/>
              </a:ext>
            </a:extLst>
          </p:cNvPr>
          <p:cNvSpPr txBox="1"/>
          <p:nvPr/>
        </p:nvSpPr>
        <p:spPr>
          <a:xfrm>
            <a:off x="2672730" y="2497591"/>
            <a:ext cx="7095113" cy="769441"/>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4400" b="1"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rPr>
              <a:t>REDES SOCIAIS</a:t>
            </a:r>
          </a:p>
        </p:txBody>
      </p:sp>
      <p:grpSp>
        <p:nvGrpSpPr>
          <p:cNvPr id="8" name="Agrupar 7">
            <a:extLst>
              <a:ext uri="{FF2B5EF4-FFF2-40B4-BE49-F238E27FC236}">
                <a16:creationId xmlns:a16="http://schemas.microsoft.com/office/drawing/2014/main" id="{DBE48A65-1B2F-C8DE-7FCC-C0035E23B130}"/>
              </a:ext>
            </a:extLst>
          </p:cNvPr>
          <p:cNvGrpSpPr/>
          <p:nvPr/>
        </p:nvGrpSpPr>
        <p:grpSpPr>
          <a:xfrm>
            <a:off x="5426305" y="3747071"/>
            <a:ext cx="1590097" cy="479788"/>
            <a:chOff x="3142301" y="520258"/>
            <a:chExt cx="1590097" cy="479788"/>
          </a:xfrm>
        </p:grpSpPr>
        <p:pic>
          <p:nvPicPr>
            <p:cNvPr id="9" name="Imagem 8">
              <a:hlinkClick r:id="rId2"/>
              <a:extLst>
                <a:ext uri="{FF2B5EF4-FFF2-40B4-BE49-F238E27FC236}">
                  <a16:creationId xmlns:a16="http://schemas.microsoft.com/office/drawing/2014/main" id="{5422926A-25A5-294C-A77A-6FE26C94EB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52610" y="520258"/>
              <a:ext cx="479788" cy="479788"/>
            </a:xfrm>
            <a:prstGeom prst="rect">
              <a:avLst/>
            </a:prstGeom>
          </p:spPr>
        </p:pic>
        <p:pic>
          <p:nvPicPr>
            <p:cNvPr id="10" name="Imagem 9">
              <a:hlinkClick r:id="rId4"/>
              <a:extLst>
                <a:ext uri="{FF2B5EF4-FFF2-40B4-BE49-F238E27FC236}">
                  <a16:creationId xmlns:a16="http://schemas.microsoft.com/office/drawing/2014/main" id="{1B362A3C-72B2-A66A-49A0-BFC379D1132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42301" y="520258"/>
              <a:ext cx="479788" cy="479788"/>
            </a:xfrm>
            <a:prstGeom prst="rect">
              <a:avLst/>
            </a:prstGeom>
          </p:spPr>
        </p:pic>
        <p:pic>
          <p:nvPicPr>
            <p:cNvPr id="11" name="Imagem 10">
              <a:hlinkClick r:id="rId6"/>
              <a:extLst>
                <a:ext uri="{FF2B5EF4-FFF2-40B4-BE49-F238E27FC236}">
                  <a16:creationId xmlns:a16="http://schemas.microsoft.com/office/drawing/2014/main" id="{D6711B84-BE98-14D7-86F7-8F393378AC0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96389" y="520258"/>
              <a:ext cx="479788" cy="479788"/>
            </a:xfrm>
            <a:prstGeom prst="rect">
              <a:avLst/>
            </a:prstGeom>
          </p:spPr>
        </p:pic>
      </p:grpSp>
    </p:spTree>
    <p:extLst>
      <p:ext uri="{BB962C8B-B14F-4D97-AF65-F5344CB8AC3E}">
        <p14:creationId xmlns:p14="http://schemas.microsoft.com/office/powerpoint/2010/main" val="51374039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aixaDeTexto 11">
            <a:extLst>
              <a:ext uri="{FF2B5EF4-FFF2-40B4-BE49-F238E27FC236}">
                <a16:creationId xmlns:a16="http://schemas.microsoft.com/office/drawing/2014/main" id="{939D2D39-DA21-489F-BF9A-D53D067EC6D6}"/>
              </a:ext>
            </a:extLst>
          </p:cNvPr>
          <p:cNvSpPr txBox="1"/>
          <p:nvPr/>
        </p:nvSpPr>
        <p:spPr>
          <a:xfrm>
            <a:off x="1488852" y="4386394"/>
            <a:ext cx="9880315" cy="954107"/>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a:ln>
                  <a:noFill/>
                </a:ln>
                <a:solidFill>
                  <a:prstClr val="black"/>
                </a:solidFill>
                <a:effectLst/>
                <a:uLnTx/>
                <a:uFillTx/>
                <a:latin typeface="Segoe UI" panose="020B0502040204020203" pitchFamily="34" charset="0"/>
                <a:ea typeface="Calibri" panose="020F0502020204030204" pitchFamily="34" charset="0"/>
                <a:cs typeface="Segoe UI" panose="020B0502040204020203" pitchFamily="34" charset="0"/>
              </a:rPr>
              <a:t>NOTA:</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pt-BR" sz="1400" b="0" i="0" u="none" strike="noStrike" kern="1200" cap="none" spc="0" normalizeH="0" baseline="0" noProof="0" dirty="0">
              <a:ln>
                <a:noFill/>
              </a:ln>
              <a:solidFill>
                <a:prstClr val="black"/>
              </a:solidFill>
              <a:effectLst/>
              <a:uLnTx/>
              <a:uFillTx/>
              <a:latin typeface="Segoe UI" panose="020B0502040204020203" pitchFamily="34" charset="0"/>
              <a:ea typeface="Calibri" panose="020F0502020204030204" pitchFamily="34" charset="0"/>
              <a:cs typeface="Segoe UI" panose="020B0502040204020203" pitchFamily="34" charset="0"/>
            </a:endParaRPr>
          </a:p>
          <a:p>
            <a:pPr marR="0" lvl="0" defTabSz="914400" rtl="0" eaLnBrk="1" fontAlgn="auto" latinLnBrk="0" hangingPunct="1">
              <a:lnSpc>
                <a:spcPct val="100000"/>
              </a:lnSpc>
              <a:spcBef>
                <a:spcPts val="0"/>
              </a:spcBef>
              <a:spcAft>
                <a:spcPts val="0"/>
              </a:spcAft>
              <a:buClrTx/>
              <a:buSzTx/>
              <a:tabLst/>
              <a:defRPr/>
            </a:pPr>
            <a:r>
              <a:rPr kumimoji="0" lang="pt-BR" sz="1400" b="1" i="0" u="none" strike="noStrike" kern="1200" cap="none" spc="0" normalizeH="0" baseline="0" noProof="0" dirty="0">
                <a:ln>
                  <a:noFill/>
                </a:ln>
                <a:solidFill>
                  <a:prstClr val="black"/>
                </a:solidFill>
                <a:effectLst/>
                <a:uLnTx/>
                <a:uFillTx/>
                <a:latin typeface="Segoe UI" panose="020B0502040204020203" pitchFamily="34" charset="0"/>
                <a:ea typeface="Times New Roman" panose="02020603050405020304" pitchFamily="18" charset="0"/>
                <a:cs typeface="Segoe UI" panose="020B0502040204020203" pitchFamily="34" charset="0"/>
              </a:rPr>
              <a:t>Seguidores</a:t>
            </a:r>
            <a:r>
              <a:rPr kumimoji="0" lang="pt-BR" sz="1400" b="0" i="0" u="none" strike="noStrike" kern="1200" cap="none" spc="0" normalizeH="0" baseline="0" noProof="0" dirty="0">
                <a:ln>
                  <a:noFill/>
                </a:ln>
                <a:solidFill>
                  <a:prstClr val="black"/>
                </a:solidFill>
                <a:effectLst/>
                <a:uLnTx/>
                <a:uFillTx/>
                <a:latin typeface="Segoe UI" panose="020B0502040204020203" pitchFamily="34" charset="0"/>
                <a:ea typeface="Times New Roman" panose="02020603050405020304" pitchFamily="18" charset="0"/>
                <a:cs typeface="Segoe UI" panose="020B0502040204020203" pitchFamily="34" charset="0"/>
              </a:rPr>
              <a:t>: quantidade de usuários que seguem nossos perfis em cada rede.</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pt-BR" sz="1400" b="0" i="0" u="none" strike="noStrike" kern="1200" cap="none" spc="0" normalizeH="0" baseline="0" noProof="0" dirty="0">
              <a:ln>
                <a:noFill/>
              </a:ln>
              <a:solidFill>
                <a:prstClr val="black"/>
              </a:solidFill>
              <a:effectLst/>
              <a:uLnTx/>
              <a:uFillTx/>
              <a:latin typeface="Segoe UI" panose="020B0502040204020203" pitchFamily="34" charset="0"/>
              <a:ea typeface="Calibri" panose="020F0502020204030204" pitchFamily="34" charset="0"/>
              <a:cs typeface="Segoe UI" panose="020B0502040204020203" pitchFamily="34" charset="0"/>
            </a:endParaRPr>
          </a:p>
        </p:txBody>
      </p:sp>
      <p:grpSp>
        <p:nvGrpSpPr>
          <p:cNvPr id="6" name="Agrupar 5">
            <a:extLst>
              <a:ext uri="{FF2B5EF4-FFF2-40B4-BE49-F238E27FC236}">
                <a16:creationId xmlns:a16="http://schemas.microsoft.com/office/drawing/2014/main" id="{7FB23E99-3E8A-45B3-BB80-DE7F11894377}"/>
              </a:ext>
            </a:extLst>
          </p:cNvPr>
          <p:cNvGrpSpPr/>
          <p:nvPr/>
        </p:nvGrpSpPr>
        <p:grpSpPr>
          <a:xfrm>
            <a:off x="4622721" y="2158269"/>
            <a:ext cx="3106164" cy="1490447"/>
            <a:chOff x="2609068" y="2376096"/>
            <a:chExt cx="3106164" cy="1490447"/>
          </a:xfrm>
        </p:grpSpPr>
        <p:sp>
          <p:nvSpPr>
            <p:cNvPr id="15" name="CaixaDeTexto 14">
              <a:extLst>
                <a:ext uri="{FF2B5EF4-FFF2-40B4-BE49-F238E27FC236}">
                  <a16:creationId xmlns:a16="http://schemas.microsoft.com/office/drawing/2014/main" id="{B45B4C34-4FFC-4D70-9699-84DE7F0EAC5E}"/>
                </a:ext>
              </a:extLst>
            </p:cNvPr>
            <p:cNvSpPr txBox="1"/>
            <p:nvPr/>
          </p:nvSpPr>
          <p:spPr>
            <a:xfrm>
              <a:off x="2621440" y="2376096"/>
              <a:ext cx="2461805"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pt-BR" sz="1600" b="1" i="0" u="none" strike="noStrike" kern="1200" cap="none" spc="0" normalizeH="0" baseline="0" noProof="0" dirty="0">
                  <a:ln>
                    <a:noFill/>
                  </a:ln>
                  <a:solidFill>
                    <a:srgbClr val="ED7D31"/>
                  </a:solidFill>
                  <a:effectLst/>
                  <a:uLnTx/>
                  <a:uFillTx/>
                  <a:latin typeface="Arial" panose="020B0604020202020204" pitchFamily="34" charset="0"/>
                  <a:ea typeface="+mn-ea"/>
                  <a:cs typeface="+mn-cs"/>
                </a:rPr>
                <a:t>Seguidores</a:t>
              </a:r>
              <a:endParaRPr kumimoji="0" lang="pt-BR" sz="1200" b="0" i="0" u="none" strike="noStrike" kern="1200" cap="none" spc="0" normalizeH="0" baseline="0" noProof="0" dirty="0">
                <a:ln>
                  <a:noFill/>
                </a:ln>
                <a:solidFill>
                  <a:srgbClr val="ED7D31"/>
                </a:solidFill>
                <a:effectLst/>
                <a:uLnTx/>
                <a:uFillTx/>
                <a:latin typeface="Calibri" panose="020F0502020204030204"/>
                <a:ea typeface="+mn-ea"/>
                <a:cs typeface="+mn-cs"/>
              </a:endParaRPr>
            </a:p>
          </p:txBody>
        </p:sp>
        <p:sp>
          <p:nvSpPr>
            <p:cNvPr id="19" name="CaixaDeTexto 18">
              <a:extLst>
                <a:ext uri="{FF2B5EF4-FFF2-40B4-BE49-F238E27FC236}">
                  <a16:creationId xmlns:a16="http://schemas.microsoft.com/office/drawing/2014/main" id="{C3C15B41-35FC-4219-B11C-89E7CDA73B29}"/>
                </a:ext>
              </a:extLst>
            </p:cNvPr>
            <p:cNvSpPr txBox="1"/>
            <p:nvPr/>
          </p:nvSpPr>
          <p:spPr>
            <a:xfrm>
              <a:off x="2609068" y="3635711"/>
              <a:ext cx="3106164"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9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*Variação de novos seguidores sobre dez/24</a:t>
              </a:r>
            </a:p>
          </p:txBody>
        </p:sp>
        <p:grpSp>
          <p:nvGrpSpPr>
            <p:cNvPr id="2" name="Agrupar 1">
              <a:extLst>
                <a:ext uri="{FF2B5EF4-FFF2-40B4-BE49-F238E27FC236}">
                  <a16:creationId xmlns:a16="http://schemas.microsoft.com/office/drawing/2014/main" id="{F220DBCF-B667-4516-AA15-246F6D89F15F}"/>
                </a:ext>
              </a:extLst>
            </p:cNvPr>
            <p:cNvGrpSpPr/>
            <p:nvPr/>
          </p:nvGrpSpPr>
          <p:grpSpPr>
            <a:xfrm>
              <a:off x="2686429" y="2724208"/>
              <a:ext cx="251199" cy="802747"/>
              <a:chOff x="2686429" y="2724208"/>
              <a:chExt cx="251199" cy="802747"/>
            </a:xfrm>
          </p:grpSpPr>
          <p:pic>
            <p:nvPicPr>
              <p:cNvPr id="17" name="Imagem 16">
                <a:extLst>
                  <a:ext uri="{FF2B5EF4-FFF2-40B4-BE49-F238E27FC236}">
                    <a16:creationId xmlns:a16="http://schemas.microsoft.com/office/drawing/2014/main" id="{F8C576D4-9F33-479D-92F1-1D007695442F}"/>
                  </a:ext>
                </a:extLst>
              </p:cNvPr>
              <p:cNvPicPr>
                <a:picLocks noChangeAspect="1"/>
              </p:cNvPicPr>
              <p:nvPr/>
            </p:nvPicPr>
            <p:blipFill>
              <a:blip r:embed="rId2"/>
              <a:stretch>
                <a:fillRect/>
              </a:stretch>
            </p:blipFill>
            <p:spPr>
              <a:xfrm>
                <a:off x="2686429" y="3017098"/>
                <a:ext cx="251198" cy="251198"/>
              </a:xfrm>
              <a:prstGeom prst="rect">
                <a:avLst/>
              </a:prstGeom>
            </p:spPr>
          </p:pic>
          <p:pic>
            <p:nvPicPr>
              <p:cNvPr id="20" name="Imagem 19">
                <a:extLst>
                  <a:ext uri="{FF2B5EF4-FFF2-40B4-BE49-F238E27FC236}">
                    <a16:creationId xmlns:a16="http://schemas.microsoft.com/office/drawing/2014/main" id="{DD52AD18-4AE4-4854-900B-3B9F1F486C8D}"/>
                  </a:ext>
                </a:extLst>
              </p:cNvPr>
              <p:cNvPicPr>
                <a:picLocks noChangeAspect="1"/>
              </p:cNvPicPr>
              <p:nvPr/>
            </p:nvPicPr>
            <p:blipFill>
              <a:blip r:embed="rId3"/>
              <a:stretch>
                <a:fillRect/>
              </a:stretch>
            </p:blipFill>
            <p:spPr>
              <a:xfrm>
                <a:off x="2686430" y="3275757"/>
                <a:ext cx="251198" cy="251198"/>
              </a:xfrm>
              <a:prstGeom prst="rect">
                <a:avLst/>
              </a:prstGeom>
            </p:spPr>
          </p:pic>
          <p:pic>
            <p:nvPicPr>
              <p:cNvPr id="21" name="Imagem 20">
                <a:extLst>
                  <a:ext uri="{FF2B5EF4-FFF2-40B4-BE49-F238E27FC236}">
                    <a16:creationId xmlns:a16="http://schemas.microsoft.com/office/drawing/2014/main" id="{8FF2E4D5-F805-4B92-AA09-45B4DA1FC14D}"/>
                  </a:ext>
                </a:extLst>
              </p:cNvPr>
              <p:cNvPicPr>
                <a:picLocks noChangeAspect="1"/>
              </p:cNvPicPr>
              <p:nvPr/>
            </p:nvPicPr>
            <p:blipFill>
              <a:blip r:embed="rId4"/>
              <a:stretch>
                <a:fillRect/>
              </a:stretch>
            </p:blipFill>
            <p:spPr>
              <a:xfrm>
                <a:off x="2686430" y="2724208"/>
                <a:ext cx="251198" cy="251198"/>
              </a:xfrm>
              <a:prstGeom prst="rect">
                <a:avLst/>
              </a:prstGeom>
            </p:spPr>
          </p:pic>
        </p:grpSp>
      </p:grpSp>
      <p:sp>
        <p:nvSpPr>
          <p:cNvPr id="27" name="CaixaDeTexto 26">
            <a:extLst>
              <a:ext uri="{FF2B5EF4-FFF2-40B4-BE49-F238E27FC236}">
                <a16:creationId xmlns:a16="http://schemas.microsoft.com/office/drawing/2014/main" id="{BEAF9062-60A8-4DC8-8AD8-63EC7FAE5FBB}"/>
              </a:ext>
            </a:extLst>
          </p:cNvPr>
          <p:cNvSpPr txBox="1"/>
          <p:nvPr/>
        </p:nvSpPr>
        <p:spPr>
          <a:xfrm>
            <a:off x="4922214" y="2459426"/>
            <a:ext cx="3070923"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30,179K </a:t>
            </a:r>
            <a:r>
              <a:rPr kumimoji="0" lang="pt-BR"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Instagram </a:t>
            </a:r>
            <a:r>
              <a:rPr kumimoji="0" lang="pt-BR" sz="1400" b="1" i="0" u="none" strike="noStrike" kern="1200" cap="none" spc="0" normalizeH="0" baseline="0" noProof="0" dirty="0">
                <a:ln>
                  <a:noFill/>
                </a:ln>
                <a:solidFill>
                  <a:srgbClr val="70AD47">
                    <a:lumMod val="75000"/>
                  </a:srgbClr>
                </a:solidFill>
                <a:effectLst/>
                <a:uLnTx/>
                <a:uFillTx/>
                <a:latin typeface="Arial" panose="020B0604020202020204" pitchFamily="34" charset="0"/>
                <a:ea typeface="+mn-ea"/>
                <a:cs typeface="+mn-cs"/>
              </a:rPr>
              <a:t>+3.927*</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43,6K </a:t>
            </a:r>
            <a:r>
              <a:rPr kumimoji="0" lang="pt-BR"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Facebook </a:t>
            </a:r>
            <a:r>
              <a:rPr kumimoji="0" lang="pt-BR" sz="1400" b="1" i="0" u="none" strike="noStrike" kern="1200" cap="none" spc="0" normalizeH="0" baseline="0" noProof="0" dirty="0">
                <a:ln>
                  <a:noFill/>
                </a:ln>
                <a:solidFill>
                  <a:srgbClr val="70AD47">
                    <a:lumMod val="75000"/>
                  </a:srgbClr>
                </a:solidFill>
                <a:effectLst/>
                <a:uLnTx/>
                <a:uFillTx/>
                <a:latin typeface="Arial" panose="020B0604020202020204" pitchFamily="34" charset="0"/>
                <a:ea typeface="+mn-ea"/>
                <a:cs typeface="+mn-cs"/>
              </a:rPr>
              <a:t>+163*</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15.2K </a:t>
            </a:r>
            <a:r>
              <a:rPr kumimoji="0" lang="pt-BR"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LinkedIn </a:t>
            </a:r>
            <a:r>
              <a:rPr kumimoji="0" lang="pt-BR" sz="1400" b="1" i="0" u="none" strike="noStrike" kern="1200" cap="none" spc="0" normalizeH="0" baseline="0" noProof="0" dirty="0">
                <a:ln>
                  <a:noFill/>
                </a:ln>
                <a:solidFill>
                  <a:srgbClr val="70AD47">
                    <a:lumMod val="75000"/>
                  </a:srgbClr>
                </a:solidFill>
                <a:effectLst/>
                <a:uLnTx/>
                <a:uFillTx/>
                <a:latin typeface="Arial" panose="020B0604020202020204" pitchFamily="34" charset="0"/>
                <a:ea typeface="+mn-ea"/>
                <a:cs typeface="+mn-cs"/>
              </a:rPr>
              <a:t>+1.076*</a:t>
            </a:r>
            <a:endParaRPr kumimoji="0" lang="pt-BR" sz="2000" b="1"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endParaRPr>
          </a:p>
        </p:txBody>
      </p:sp>
      <p:grpSp>
        <p:nvGrpSpPr>
          <p:cNvPr id="16" name="object 9">
            <a:extLst>
              <a:ext uri="{FF2B5EF4-FFF2-40B4-BE49-F238E27FC236}">
                <a16:creationId xmlns:a16="http://schemas.microsoft.com/office/drawing/2014/main" id="{6C4EEFFD-D85E-43D6-9253-0F11D80C5ECE}"/>
              </a:ext>
            </a:extLst>
          </p:cNvPr>
          <p:cNvGrpSpPr/>
          <p:nvPr/>
        </p:nvGrpSpPr>
        <p:grpSpPr>
          <a:xfrm>
            <a:off x="213639" y="216425"/>
            <a:ext cx="727075" cy="727075"/>
            <a:chOff x="788625" y="333756"/>
            <a:chExt cx="727075" cy="727075"/>
          </a:xfrm>
        </p:grpSpPr>
        <p:sp>
          <p:nvSpPr>
            <p:cNvPr id="18" name="object 10">
              <a:extLst>
                <a:ext uri="{FF2B5EF4-FFF2-40B4-BE49-F238E27FC236}">
                  <a16:creationId xmlns:a16="http://schemas.microsoft.com/office/drawing/2014/main" id="{43C86F0A-FC88-40B7-ACB7-DDBF22F74035}"/>
                </a:ext>
              </a:extLst>
            </p:cNvPr>
            <p:cNvSpPr/>
            <p:nvPr/>
          </p:nvSpPr>
          <p:spPr>
            <a:xfrm>
              <a:off x="788619" y="333768"/>
              <a:ext cx="727075" cy="727075"/>
            </a:xfrm>
            <a:custGeom>
              <a:avLst/>
              <a:gdLst/>
              <a:ahLst/>
              <a:cxnLst/>
              <a:rect l="l" t="t" r="r" b="b"/>
              <a:pathLst>
                <a:path w="727075" h="727075">
                  <a:moveTo>
                    <a:pt x="726452" y="719670"/>
                  </a:moveTo>
                  <a:lnTo>
                    <a:pt x="679246" y="718134"/>
                  </a:lnTo>
                  <a:lnTo>
                    <a:pt x="632828" y="713600"/>
                  </a:lnTo>
                  <a:lnTo>
                    <a:pt x="587324" y="706145"/>
                  </a:lnTo>
                  <a:lnTo>
                    <a:pt x="542810" y="695883"/>
                  </a:lnTo>
                  <a:lnTo>
                    <a:pt x="499376" y="682904"/>
                  </a:lnTo>
                  <a:lnTo>
                    <a:pt x="457136" y="667308"/>
                  </a:lnTo>
                  <a:lnTo>
                    <a:pt x="416166" y="649185"/>
                  </a:lnTo>
                  <a:lnTo>
                    <a:pt x="376580" y="628624"/>
                  </a:lnTo>
                  <a:lnTo>
                    <a:pt x="338467" y="605726"/>
                  </a:lnTo>
                  <a:lnTo>
                    <a:pt x="301917" y="580605"/>
                  </a:lnTo>
                  <a:lnTo>
                    <a:pt x="267042" y="553326"/>
                  </a:lnTo>
                  <a:lnTo>
                    <a:pt x="233921" y="524002"/>
                  </a:lnTo>
                  <a:lnTo>
                    <a:pt x="202653" y="492734"/>
                  </a:lnTo>
                  <a:lnTo>
                    <a:pt x="173329" y="459600"/>
                  </a:lnTo>
                  <a:lnTo>
                    <a:pt x="146062" y="424700"/>
                  </a:lnTo>
                  <a:lnTo>
                    <a:pt x="120929" y="388150"/>
                  </a:lnTo>
                  <a:lnTo>
                    <a:pt x="98044" y="350024"/>
                  </a:lnTo>
                  <a:lnTo>
                    <a:pt x="77495" y="310426"/>
                  </a:lnTo>
                  <a:lnTo>
                    <a:pt x="59359" y="269443"/>
                  </a:lnTo>
                  <a:lnTo>
                    <a:pt x="43764" y="227177"/>
                  </a:lnTo>
                  <a:lnTo>
                    <a:pt x="30784" y="183730"/>
                  </a:lnTo>
                  <a:lnTo>
                    <a:pt x="20523" y="139192"/>
                  </a:lnTo>
                  <a:lnTo>
                    <a:pt x="13081" y="93662"/>
                  </a:lnTo>
                  <a:lnTo>
                    <a:pt x="8547" y="47231"/>
                  </a:lnTo>
                  <a:lnTo>
                    <a:pt x="7010" y="0"/>
                  </a:lnTo>
                  <a:lnTo>
                    <a:pt x="0" y="0"/>
                  </a:lnTo>
                  <a:lnTo>
                    <a:pt x="1549" y="47701"/>
                  </a:lnTo>
                  <a:lnTo>
                    <a:pt x="6134" y="94589"/>
                  </a:lnTo>
                  <a:lnTo>
                    <a:pt x="13652" y="140576"/>
                  </a:lnTo>
                  <a:lnTo>
                    <a:pt x="24003" y="185547"/>
                  </a:lnTo>
                  <a:lnTo>
                    <a:pt x="37109" y="229425"/>
                  </a:lnTo>
                  <a:lnTo>
                    <a:pt x="52857" y="272097"/>
                  </a:lnTo>
                  <a:lnTo>
                    <a:pt x="71158" y="313474"/>
                  </a:lnTo>
                  <a:lnTo>
                    <a:pt x="91909" y="353466"/>
                  </a:lnTo>
                  <a:lnTo>
                    <a:pt x="115023" y="391960"/>
                  </a:lnTo>
                  <a:lnTo>
                    <a:pt x="140385" y="428879"/>
                  </a:lnTo>
                  <a:lnTo>
                    <a:pt x="167919" y="464108"/>
                  </a:lnTo>
                  <a:lnTo>
                    <a:pt x="197523" y="497560"/>
                  </a:lnTo>
                  <a:lnTo>
                    <a:pt x="229095" y="529132"/>
                  </a:lnTo>
                  <a:lnTo>
                    <a:pt x="262534" y="558736"/>
                  </a:lnTo>
                  <a:lnTo>
                    <a:pt x="297751" y="586270"/>
                  </a:lnTo>
                  <a:lnTo>
                    <a:pt x="334657" y="611644"/>
                  </a:lnTo>
                  <a:lnTo>
                    <a:pt x="373138" y="634758"/>
                  </a:lnTo>
                  <a:lnTo>
                    <a:pt x="413118" y="655510"/>
                  </a:lnTo>
                  <a:lnTo>
                    <a:pt x="454482" y="673811"/>
                  </a:lnTo>
                  <a:lnTo>
                    <a:pt x="497128" y="689559"/>
                  </a:lnTo>
                  <a:lnTo>
                    <a:pt x="540994" y="702665"/>
                  </a:lnTo>
                  <a:lnTo>
                    <a:pt x="585939" y="713028"/>
                  </a:lnTo>
                  <a:lnTo>
                    <a:pt x="631901" y="720547"/>
                  </a:lnTo>
                  <a:lnTo>
                    <a:pt x="678776" y="725119"/>
                  </a:lnTo>
                  <a:lnTo>
                    <a:pt x="726452" y="726668"/>
                  </a:lnTo>
                  <a:lnTo>
                    <a:pt x="726452" y="719670"/>
                  </a:lnTo>
                  <a:close/>
                </a:path>
                <a:path w="727075" h="727075">
                  <a:moveTo>
                    <a:pt x="726452" y="681583"/>
                  </a:moveTo>
                  <a:lnTo>
                    <a:pt x="677887" y="679869"/>
                  </a:lnTo>
                  <a:lnTo>
                    <a:pt x="630237" y="674801"/>
                  </a:lnTo>
                  <a:lnTo>
                    <a:pt x="583603" y="666496"/>
                  </a:lnTo>
                  <a:lnTo>
                    <a:pt x="538111" y="655066"/>
                  </a:lnTo>
                  <a:lnTo>
                    <a:pt x="493864" y="640638"/>
                  </a:lnTo>
                  <a:lnTo>
                    <a:pt x="451002" y="623328"/>
                  </a:lnTo>
                  <a:lnTo>
                    <a:pt x="409625" y="603237"/>
                  </a:lnTo>
                  <a:lnTo>
                    <a:pt x="369849" y="580504"/>
                  </a:lnTo>
                  <a:lnTo>
                    <a:pt x="331800" y="555218"/>
                  </a:lnTo>
                  <a:lnTo>
                    <a:pt x="295592" y="527519"/>
                  </a:lnTo>
                  <a:lnTo>
                    <a:pt x="261327" y="497509"/>
                  </a:lnTo>
                  <a:lnTo>
                    <a:pt x="229146" y="465315"/>
                  </a:lnTo>
                  <a:lnTo>
                    <a:pt x="199148" y="431050"/>
                  </a:lnTo>
                  <a:lnTo>
                    <a:pt x="171450" y="394830"/>
                  </a:lnTo>
                  <a:lnTo>
                    <a:pt x="146177" y="356768"/>
                  </a:lnTo>
                  <a:lnTo>
                    <a:pt x="123444" y="316979"/>
                  </a:lnTo>
                  <a:lnTo>
                    <a:pt x="103352" y="275577"/>
                  </a:lnTo>
                  <a:lnTo>
                    <a:pt x="86042" y="232702"/>
                  </a:lnTo>
                  <a:lnTo>
                    <a:pt x="71615" y="188442"/>
                  </a:lnTo>
                  <a:lnTo>
                    <a:pt x="60185" y="142925"/>
                  </a:lnTo>
                  <a:lnTo>
                    <a:pt x="51892" y="96266"/>
                  </a:lnTo>
                  <a:lnTo>
                    <a:pt x="46824" y="48590"/>
                  </a:lnTo>
                  <a:lnTo>
                    <a:pt x="45097" y="0"/>
                  </a:lnTo>
                  <a:lnTo>
                    <a:pt x="37871" y="0"/>
                  </a:lnTo>
                  <a:lnTo>
                    <a:pt x="39471" y="47066"/>
                  </a:lnTo>
                  <a:lnTo>
                    <a:pt x="44183" y="93294"/>
                  </a:lnTo>
                  <a:lnTo>
                    <a:pt x="51904" y="138595"/>
                  </a:lnTo>
                  <a:lnTo>
                    <a:pt x="62534" y="182841"/>
                  </a:lnTo>
                  <a:lnTo>
                    <a:pt x="75971" y="225933"/>
                  </a:lnTo>
                  <a:lnTo>
                    <a:pt x="92113" y="267779"/>
                  </a:lnTo>
                  <a:lnTo>
                    <a:pt x="110845" y="308279"/>
                  </a:lnTo>
                  <a:lnTo>
                    <a:pt x="132080" y="347306"/>
                  </a:lnTo>
                  <a:lnTo>
                    <a:pt x="155702" y="384771"/>
                  </a:lnTo>
                  <a:lnTo>
                    <a:pt x="181610" y="420573"/>
                  </a:lnTo>
                  <a:lnTo>
                    <a:pt x="209702" y="454609"/>
                  </a:lnTo>
                  <a:lnTo>
                    <a:pt x="239877" y="486765"/>
                  </a:lnTo>
                  <a:lnTo>
                    <a:pt x="272034" y="516940"/>
                  </a:lnTo>
                  <a:lnTo>
                    <a:pt x="306057" y="545045"/>
                  </a:lnTo>
                  <a:lnTo>
                    <a:pt x="341845" y="570953"/>
                  </a:lnTo>
                  <a:lnTo>
                    <a:pt x="379298" y="594588"/>
                  </a:lnTo>
                  <a:lnTo>
                    <a:pt x="418325" y="615823"/>
                  </a:lnTo>
                  <a:lnTo>
                    <a:pt x="458800" y="634555"/>
                  </a:lnTo>
                  <a:lnTo>
                    <a:pt x="500621" y="650697"/>
                  </a:lnTo>
                  <a:lnTo>
                    <a:pt x="543699" y="664133"/>
                  </a:lnTo>
                  <a:lnTo>
                    <a:pt x="587933" y="674763"/>
                  </a:lnTo>
                  <a:lnTo>
                    <a:pt x="633196" y="682485"/>
                  </a:lnTo>
                  <a:lnTo>
                    <a:pt x="679411" y="687197"/>
                  </a:lnTo>
                  <a:lnTo>
                    <a:pt x="726452" y="688797"/>
                  </a:lnTo>
                  <a:lnTo>
                    <a:pt x="726452" y="681583"/>
                  </a:lnTo>
                  <a:close/>
                </a:path>
                <a:path w="727075" h="727075">
                  <a:moveTo>
                    <a:pt x="726452" y="643699"/>
                  </a:moveTo>
                  <a:lnTo>
                    <a:pt x="678522" y="641934"/>
                  </a:lnTo>
                  <a:lnTo>
                    <a:pt x="631520" y="636714"/>
                  </a:lnTo>
                  <a:lnTo>
                    <a:pt x="585597" y="628154"/>
                  </a:lnTo>
                  <a:lnTo>
                    <a:pt x="540867" y="616407"/>
                  </a:lnTo>
                  <a:lnTo>
                    <a:pt x="497459" y="601560"/>
                  </a:lnTo>
                  <a:lnTo>
                    <a:pt x="455485" y="583780"/>
                  </a:lnTo>
                  <a:lnTo>
                    <a:pt x="415086" y="563168"/>
                  </a:lnTo>
                  <a:lnTo>
                    <a:pt x="376389" y="539851"/>
                  </a:lnTo>
                  <a:lnTo>
                    <a:pt x="339509" y="513956"/>
                  </a:lnTo>
                  <a:lnTo>
                    <a:pt x="304571" y="485609"/>
                  </a:lnTo>
                  <a:lnTo>
                    <a:pt x="271716" y="454939"/>
                  </a:lnTo>
                  <a:lnTo>
                    <a:pt x="241058" y="422071"/>
                  </a:lnTo>
                  <a:lnTo>
                    <a:pt x="212712" y="387121"/>
                  </a:lnTo>
                  <a:lnTo>
                    <a:pt x="186829" y="350227"/>
                  </a:lnTo>
                  <a:lnTo>
                    <a:pt x="163512" y="311518"/>
                  </a:lnTo>
                  <a:lnTo>
                    <a:pt x="142900" y="271106"/>
                  </a:lnTo>
                  <a:lnTo>
                    <a:pt x="125120" y="229120"/>
                  </a:lnTo>
                  <a:lnTo>
                    <a:pt x="110286" y="185686"/>
                  </a:lnTo>
                  <a:lnTo>
                    <a:pt x="98526" y="140931"/>
                  </a:lnTo>
                  <a:lnTo>
                    <a:pt x="89979" y="94983"/>
                  </a:lnTo>
                  <a:lnTo>
                    <a:pt x="84747" y="47955"/>
                  </a:lnTo>
                  <a:lnTo>
                    <a:pt x="82981" y="0"/>
                  </a:lnTo>
                  <a:lnTo>
                    <a:pt x="75971" y="0"/>
                  </a:lnTo>
                  <a:lnTo>
                    <a:pt x="77762" y="48488"/>
                  </a:lnTo>
                  <a:lnTo>
                    <a:pt x="83045" y="96037"/>
                  </a:lnTo>
                  <a:lnTo>
                    <a:pt x="91681" y="142481"/>
                  </a:lnTo>
                  <a:lnTo>
                    <a:pt x="103568" y="187731"/>
                  </a:lnTo>
                  <a:lnTo>
                    <a:pt x="118554" y="231648"/>
                  </a:lnTo>
                  <a:lnTo>
                    <a:pt x="136537" y="274091"/>
                  </a:lnTo>
                  <a:lnTo>
                    <a:pt x="157365" y="314947"/>
                  </a:lnTo>
                  <a:lnTo>
                    <a:pt x="180936" y="354076"/>
                  </a:lnTo>
                  <a:lnTo>
                    <a:pt x="207098" y="391375"/>
                  </a:lnTo>
                  <a:lnTo>
                    <a:pt x="235737" y="426694"/>
                  </a:lnTo>
                  <a:lnTo>
                    <a:pt x="266738" y="459917"/>
                  </a:lnTo>
                  <a:lnTo>
                    <a:pt x="299948" y="490918"/>
                  </a:lnTo>
                  <a:lnTo>
                    <a:pt x="335254" y="519569"/>
                  </a:lnTo>
                  <a:lnTo>
                    <a:pt x="372541" y="545744"/>
                  </a:lnTo>
                  <a:lnTo>
                    <a:pt x="411670" y="569302"/>
                  </a:lnTo>
                  <a:lnTo>
                    <a:pt x="452501" y="590143"/>
                  </a:lnTo>
                  <a:lnTo>
                    <a:pt x="494931" y="608126"/>
                  </a:lnTo>
                  <a:lnTo>
                    <a:pt x="538822" y="623112"/>
                  </a:lnTo>
                  <a:lnTo>
                    <a:pt x="584047" y="635000"/>
                  </a:lnTo>
                  <a:lnTo>
                    <a:pt x="630478" y="643636"/>
                  </a:lnTo>
                  <a:lnTo>
                    <a:pt x="677989" y="648919"/>
                  </a:lnTo>
                  <a:lnTo>
                    <a:pt x="726452" y="650709"/>
                  </a:lnTo>
                  <a:lnTo>
                    <a:pt x="726452" y="643699"/>
                  </a:lnTo>
                  <a:close/>
                </a:path>
                <a:path w="727075" h="727075">
                  <a:moveTo>
                    <a:pt x="726452" y="605586"/>
                  </a:moveTo>
                  <a:lnTo>
                    <a:pt x="679234" y="603770"/>
                  </a:lnTo>
                  <a:lnTo>
                    <a:pt x="632993" y="598373"/>
                  </a:lnTo>
                  <a:lnTo>
                    <a:pt x="587857" y="589572"/>
                  </a:lnTo>
                  <a:lnTo>
                    <a:pt x="543979" y="577469"/>
                  </a:lnTo>
                  <a:lnTo>
                    <a:pt x="501484" y="562203"/>
                  </a:lnTo>
                  <a:lnTo>
                    <a:pt x="460514" y="543941"/>
                  </a:lnTo>
                  <a:lnTo>
                    <a:pt x="421208" y="522782"/>
                  </a:lnTo>
                  <a:lnTo>
                    <a:pt x="383692" y="498881"/>
                  </a:lnTo>
                  <a:lnTo>
                    <a:pt x="348107" y="472363"/>
                  </a:lnTo>
                  <a:lnTo>
                    <a:pt x="314591" y="443382"/>
                  </a:lnTo>
                  <a:lnTo>
                    <a:pt x="283260" y="412051"/>
                  </a:lnTo>
                  <a:lnTo>
                    <a:pt x="254279" y="378523"/>
                  </a:lnTo>
                  <a:lnTo>
                    <a:pt x="227774" y="342925"/>
                  </a:lnTo>
                  <a:lnTo>
                    <a:pt x="203885" y="305396"/>
                  </a:lnTo>
                  <a:lnTo>
                    <a:pt x="182727" y="266065"/>
                  </a:lnTo>
                  <a:lnTo>
                    <a:pt x="164452" y="225082"/>
                  </a:lnTo>
                  <a:lnTo>
                    <a:pt x="149199" y="182575"/>
                  </a:lnTo>
                  <a:lnTo>
                    <a:pt x="137096" y="138671"/>
                  </a:lnTo>
                  <a:lnTo>
                    <a:pt x="128295" y="93522"/>
                  </a:lnTo>
                  <a:lnTo>
                    <a:pt x="122897" y="47244"/>
                  </a:lnTo>
                  <a:lnTo>
                    <a:pt x="121081" y="0"/>
                  </a:lnTo>
                  <a:lnTo>
                    <a:pt x="114071" y="0"/>
                  </a:lnTo>
                  <a:lnTo>
                    <a:pt x="115912" y="47802"/>
                  </a:lnTo>
                  <a:lnTo>
                    <a:pt x="121361" y="94615"/>
                  </a:lnTo>
                  <a:lnTo>
                    <a:pt x="130276" y="140296"/>
                  </a:lnTo>
                  <a:lnTo>
                    <a:pt x="142519" y="184708"/>
                  </a:lnTo>
                  <a:lnTo>
                    <a:pt x="157937" y="227723"/>
                  </a:lnTo>
                  <a:lnTo>
                    <a:pt x="176415" y="269176"/>
                  </a:lnTo>
                  <a:lnTo>
                    <a:pt x="197815" y="308965"/>
                  </a:lnTo>
                  <a:lnTo>
                    <a:pt x="221983" y="346925"/>
                  </a:lnTo>
                  <a:lnTo>
                    <a:pt x="248793" y="382930"/>
                  </a:lnTo>
                  <a:lnTo>
                    <a:pt x="278104" y="416852"/>
                  </a:lnTo>
                  <a:lnTo>
                    <a:pt x="309791" y="448538"/>
                  </a:lnTo>
                  <a:lnTo>
                    <a:pt x="343700" y="477850"/>
                  </a:lnTo>
                  <a:lnTo>
                    <a:pt x="379691" y="504672"/>
                  </a:lnTo>
                  <a:lnTo>
                    <a:pt x="417639" y="528840"/>
                  </a:lnTo>
                  <a:lnTo>
                    <a:pt x="457403" y="550240"/>
                  </a:lnTo>
                  <a:lnTo>
                    <a:pt x="498856" y="568718"/>
                  </a:lnTo>
                  <a:lnTo>
                    <a:pt x="541845" y="584149"/>
                  </a:lnTo>
                  <a:lnTo>
                    <a:pt x="586232" y="596392"/>
                  </a:lnTo>
                  <a:lnTo>
                    <a:pt x="631888" y="605294"/>
                  </a:lnTo>
                  <a:lnTo>
                    <a:pt x="678675" y="610743"/>
                  </a:lnTo>
                  <a:lnTo>
                    <a:pt x="726452" y="612597"/>
                  </a:lnTo>
                  <a:lnTo>
                    <a:pt x="726452" y="605586"/>
                  </a:lnTo>
                  <a:close/>
                </a:path>
                <a:path w="727075" h="727075">
                  <a:moveTo>
                    <a:pt x="726452" y="567499"/>
                  </a:moveTo>
                  <a:lnTo>
                    <a:pt x="677595" y="565416"/>
                  </a:lnTo>
                  <a:lnTo>
                    <a:pt x="629881" y="559269"/>
                  </a:lnTo>
                  <a:lnTo>
                    <a:pt x="583463" y="549236"/>
                  </a:lnTo>
                  <a:lnTo>
                    <a:pt x="538543" y="535482"/>
                  </a:lnTo>
                  <a:lnTo>
                    <a:pt x="495261" y="518185"/>
                  </a:lnTo>
                  <a:lnTo>
                    <a:pt x="453809" y="497509"/>
                  </a:lnTo>
                  <a:lnTo>
                    <a:pt x="414350" y="473633"/>
                  </a:lnTo>
                  <a:lnTo>
                    <a:pt x="377063" y="446735"/>
                  </a:lnTo>
                  <a:lnTo>
                    <a:pt x="342112" y="416979"/>
                  </a:lnTo>
                  <a:lnTo>
                    <a:pt x="309676" y="384530"/>
                  </a:lnTo>
                  <a:lnTo>
                    <a:pt x="279920" y="349567"/>
                  </a:lnTo>
                  <a:lnTo>
                    <a:pt x="253034" y="312267"/>
                  </a:lnTo>
                  <a:lnTo>
                    <a:pt x="229158" y="272796"/>
                  </a:lnTo>
                  <a:lnTo>
                    <a:pt x="208495" y="231330"/>
                  </a:lnTo>
                  <a:lnTo>
                    <a:pt x="191198" y="188023"/>
                  </a:lnTo>
                  <a:lnTo>
                    <a:pt x="177444" y="143065"/>
                  </a:lnTo>
                  <a:lnTo>
                    <a:pt x="167411" y="96634"/>
                  </a:lnTo>
                  <a:lnTo>
                    <a:pt x="161264" y="48882"/>
                  </a:lnTo>
                  <a:lnTo>
                    <a:pt x="159169" y="0"/>
                  </a:lnTo>
                  <a:lnTo>
                    <a:pt x="151942" y="0"/>
                  </a:lnTo>
                  <a:lnTo>
                    <a:pt x="153860" y="47053"/>
                  </a:lnTo>
                  <a:lnTo>
                    <a:pt x="159486" y="93078"/>
                  </a:lnTo>
                  <a:lnTo>
                    <a:pt x="168681" y="137909"/>
                  </a:lnTo>
                  <a:lnTo>
                    <a:pt x="181305" y="181419"/>
                  </a:lnTo>
                  <a:lnTo>
                    <a:pt x="197192" y="223456"/>
                  </a:lnTo>
                  <a:lnTo>
                    <a:pt x="216204" y="263855"/>
                  </a:lnTo>
                  <a:lnTo>
                    <a:pt x="238188" y="302475"/>
                  </a:lnTo>
                  <a:lnTo>
                    <a:pt x="262991" y="339166"/>
                  </a:lnTo>
                  <a:lnTo>
                    <a:pt x="290474" y="373773"/>
                  </a:lnTo>
                  <a:lnTo>
                    <a:pt x="320484" y="406158"/>
                  </a:lnTo>
                  <a:lnTo>
                    <a:pt x="352856" y="436168"/>
                  </a:lnTo>
                  <a:lnTo>
                    <a:pt x="387464" y="463651"/>
                  </a:lnTo>
                  <a:lnTo>
                    <a:pt x="424141" y="488467"/>
                  </a:lnTo>
                  <a:lnTo>
                    <a:pt x="462749" y="510451"/>
                  </a:lnTo>
                  <a:lnTo>
                    <a:pt x="503123" y="529463"/>
                  </a:lnTo>
                  <a:lnTo>
                    <a:pt x="545134" y="545363"/>
                  </a:lnTo>
                  <a:lnTo>
                    <a:pt x="588619" y="557974"/>
                  </a:lnTo>
                  <a:lnTo>
                    <a:pt x="633437" y="567169"/>
                  </a:lnTo>
                  <a:lnTo>
                    <a:pt x="679424" y="572808"/>
                  </a:lnTo>
                  <a:lnTo>
                    <a:pt x="726452" y="574713"/>
                  </a:lnTo>
                  <a:lnTo>
                    <a:pt x="726452" y="567499"/>
                  </a:lnTo>
                  <a:close/>
                </a:path>
                <a:path w="727075" h="727075">
                  <a:moveTo>
                    <a:pt x="726452" y="529386"/>
                  </a:moveTo>
                  <a:lnTo>
                    <a:pt x="678383" y="527227"/>
                  </a:lnTo>
                  <a:lnTo>
                    <a:pt x="631494" y="520839"/>
                  </a:lnTo>
                  <a:lnTo>
                    <a:pt x="585990" y="510451"/>
                  </a:lnTo>
                  <a:lnTo>
                    <a:pt x="542061" y="496214"/>
                  </a:lnTo>
                  <a:lnTo>
                    <a:pt x="499872" y="478332"/>
                  </a:lnTo>
                  <a:lnTo>
                    <a:pt x="459638" y="456996"/>
                  </a:lnTo>
                  <a:lnTo>
                    <a:pt x="421538" y="432396"/>
                  </a:lnTo>
                  <a:lnTo>
                    <a:pt x="385762" y="404710"/>
                  </a:lnTo>
                  <a:lnTo>
                    <a:pt x="352501" y="374142"/>
                  </a:lnTo>
                  <a:lnTo>
                    <a:pt x="321932" y="340868"/>
                  </a:lnTo>
                  <a:lnTo>
                    <a:pt x="294259" y="305079"/>
                  </a:lnTo>
                  <a:lnTo>
                    <a:pt x="269659" y="266966"/>
                  </a:lnTo>
                  <a:lnTo>
                    <a:pt x="248323" y="226707"/>
                  </a:lnTo>
                  <a:lnTo>
                    <a:pt x="230454" y="184518"/>
                  </a:lnTo>
                  <a:lnTo>
                    <a:pt x="216217" y="140550"/>
                  </a:lnTo>
                  <a:lnTo>
                    <a:pt x="205816" y="95021"/>
                  </a:lnTo>
                  <a:lnTo>
                    <a:pt x="199440" y="48107"/>
                  </a:lnTo>
                  <a:lnTo>
                    <a:pt x="197269" y="0"/>
                  </a:lnTo>
                  <a:lnTo>
                    <a:pt x="190042" y="0"/>
                  </a:lnTo>
                  <a:lnTo>
                    <a:pt x="192239" y="48755"/>
                  </a:lnTo>
                  <a:lnTo>
                    <a:pt x="198704" y="96304"/>
                  </a:lnTo>
                  <a:lnTo>
                    <a:pt x="209257" y="142455"/>
                  </a:lnTo>
                  <a:lnTo>
                    <a:pt x="223685" y="187020"/>
                  </a:lnTo>
                  <a:lnTo>
                    <a:pt x="241808" y="229793"/>
                  </a:lnTo>
                  <a:lnTo>
                    <a:pt x="263436" y="270586"/>
                  </a:lnTo>
                  <a:lnTo>
                    <a:pt x="288366" y="309232"/>
                  </a:lnTo>
                  <a:lnTo>
                    <a:pt x="316420" y="345503"/>
                  </a:lnTo>
                  <a:lnTo>
                    <a:pt x="347408" y="379234"/>
                  </a:lnTo>
                  <a:lnTo>
                    <a:pt x="381127" y="410235"/>
                  </a:lnTo>
                  <a:lnTo>
                    <a:pt x="417398" y="438289"/>
                  </a:lnTo>
                  <a:lnTo>
                    <a:pt x="456018" y="463232"/>
                  </a:lnTo>
                  <a:lnTo>
                    <a:pt x="496798" y="484860"/>
                  </a:lnTo>
                  <a:lnTo>
                    <a:pt x="539559" y="502996"/>
                  </a:lnTo>
                  <a:lnTo>
                    <a:pt x="584085" y="517423"/>
                  </a:lnTo>
                  <a:lnTo>
                    <a:pt x="630212" y="527964"/>
                  </a:lnTo>
                  <a:lnTo>
                    <a:pt x="677722" y="534428"/>
                  </a:lnTo>
                  <a:lnTo>
                    <a:pt x="726452" y="536625"/>
                  </a:lnTo>
                  <a:lnTo>
                    <a:pt x="726452" y="529386"/>
                  </a:lnTo>
                  <a:close/>
                </a:path>
                <a:path w="727075" h="727075">
                  <a:moveTo>
                    <a:pt x="726452" y="491540"/>
                  </a:moveTo>
                  <a:lnTo>
                    <a:pt x="679221" y="489280"/>
                  </a:lnTo>
                  <a:lnTo>
                    <a:pt x="633234" y="482650"/>
                  </a:lnTo>
                  <a:lnTo>
                    <a:pt x="588708" y="471855"/>
                  </a:lnTo>
                  <a:lnTo>
                    <a:pt x="545858" y="457098"/>
                  </a:lnTo>
                  <a:lnTo>
                    <a:pt x="504888" y="438607"/>
                  </a:lnTo>
                  <a:lnTo>
                    <a:pt x="465988" y="416560"/>
                  </a:lnTo>
                  <a:lnTo>
                    <a:pt x="429387" y="391185"/>
                  </a:lnTo>
                  <a:lnTo>
                    <a:pt x="395287" y="362686"/>
                  </a:lnTo>
                  <a:lnTo>
                    <a:pt x="363893" y="331266"/>
                  </a:lnTo>
                  <a:lnTo>
                    <a:pt x="335419" y="297154"/>
                  </a:lnTo>
                  <a:lnTo>
                    <a:pt x="310057" y="260527"/>
                  </a:lnTo>
                  <a:lnTo>
                    <a:pt x="288036" y="221615"/>
                  </a:lnTo>
                  <a:lnTo>
                    <a:pt x="269557" y="180619"/>
                  </a:lnTo>
                  <a:lnTo>
                    <a:pt x="254812" y="137756"/>
                  </a:lnTo>
                  <a:lnTo>
                    <a:pt x="244030" y="93218"/>
                  </a:lnTo>
                  <a:lnTo>
                    <a:pt x="237401" y="47231"/>
                  </a:lnTo>
                  <a:lnTo>
                    <a:pt x="235153" y="0"/>
                  </a:lnTo>
                  <a:lnTo>
                    <a:pt x="228142" y="0"/>
                  </a:lnTo>
                  <a:lnTo>
                    <a:pt x="230428" y="47917"/>
                  </a:lnTo>
                  <a:lnTo>
                    <a:pt x="237147" y="94576"/>
                  </a:lnTo>
                  <a:lnTo>
                    <a:pt x="248094" y="139750"/>
                  </a:lnTo>
                  <a:lnTo>
                    <a:pt x="263055" y="183235"/>
                  </a:lnTo>
                  <a:lnTo>
                    <a:pt x="281813" y="224815"/>
                  </a:lnTo>
                  <a:lnTo>
                    <a:pt x="304152" y="264274"/>
                  </a:lnTo>
                  <a:lnTo>
                    <a:pt x="329882" y="301421"/>
                  </a:lnTo>
                  <a:lnTo>
                    <a:pt x="358775" y="336029"/>
                  </a:lnTo>
                  <a:lnTo>
                    <a:pt x="390613" y="367880"/>
                  </a:lnTo>
                  <a:lnTo>
                    <a:pt x="425208" y="396786"/>
                  </a:lnTo>
                  <a:lnTo>
                    <a:pt x="462330" y="422516"/>
                  </a:lnTo>
                  <a:lnTo>
                    <a:pt x="501777" y="444868"/>
                  </a:lnTo>
                  <a:lnTo>
                    <a:pt x="543331" y="463626"/>
                  </a:lnTo>
                  <a:lnTo>
                    <a:pt x="586790" y="478586"/>
                  </a:lnTo>
                  <a:lnTo>
                    <a:pt x="631939" y="489534"/>
                  </a:lnTo>
                  <a:lnTo>
                    <a:pt x="678561" y="496252"/>
                  </a:lnTo>
                  <a:lnTo>
                    <a:pt x="726452" y="498538"/>
                  </a:lnTo>
                  <a:lnTo>
                    <a:pt x="726452" y="491540"/>
                  </a:lnTo>
                  <a:close/>
                </a:path>
                <a:path w="727075" h="727075">
                  <a:moveTo>
                    <a:pt x="726452" y="453428"/>
                  </a:moveTo>
                  <a:lnTo>
                    <a:pt x="680199" y="451078"/>
                  </a:lnTo>
                  <a:lnTo>
                    <a:pt x="635254" y="444195"/>
                  </a:lnTo>
                  <a:lnTo>
                    <a:pt x="591858" y="433006"/>
                  </a:lnTo>
                  <a:lnTo>
                    <a:pt x="550252" y="417741"/>
                  </a:lnTo>
                  <a:lnTo>
                    <a:pt x="510641" y="398614"/>
                  </a:lnTo>
                  <a:lnTo>
                    <a:pt x="473278" y="375881"/>
                  </a:lnTo>
                  <a:lnTo>
                    <a:pt x="438365" y="349758"/>
                  </a:lnTo>
                  <a:lnTo>
                    <a:pt x="406171" y="320471"/>
                  </a:lnTo>
                  <a:lnTo>
                    <a:pt x="376885" y="288251"/>
                  </a:lnTo>
                  <a:lnTo>
                    <a:pt x="350774" y="253339"/>
                  </a:lnTo>
                  <a:lnTo>
                    <a:pt x="328041" y="215950"/>
                  </a:lnTo>
                  <a:lnTo>
                    <a:pt x="308927" y="176326"/>
                  </a:lnTo>
                  <a:lnTo>
                    <a:pt x="293662" y="134683"/>
                  </a:lnTo>
                  <a:lnTo>
                    <a:pt x="282473" y="91262"/>
                  </a:lnTo>
                  <a:lnTo>
                    <a:pt x="275590" y="46291"/>
                  </a:lnTo>
                  <a:lnTo>
                    <a:pt x="273240" y="0"/>
                  </a:lnTo>
                  <a:lnTo>
                    <a:pt x="266242" y="0"/>
                  </a:lnTo>
                  <a:lnTo>
                    <a:pt x="268617" y="47015"/>
                  </a:lnTo>
                  <a:lnTo>
                    <a:pt x="275602" y="92697"/>
                  </a:lnTo>
                  <a:lnTo>
                    <a:pt x="286969" y="136791"/>
                  </a:lnTo>
                  <a:lnTo>
                    <a:pt x="302463" y="179082"/>
                  </a:lnTo>
                  <a:lnTo>
                    <a:pt x="321868" y="219329"/>
                  </a:lnTo>
                  <a:lnTo>
                    <a:pt x="344944" y="257289"/>
                  </a:lnTo>
                  <a:lnTo>
                    <a:pt x="371462" y="292747"/>
                  </a:lnTo>
                  <a:lnTo>
                    <a:pt x="401193" y="325450"/>
                  </a:lnTo>
                  <a:lnTo>
                    <a:pt x="433882" y="355180"/>
                  </a:lnTo>
                  <a:lnTo>
                    <a:pt x="469328" y="381711"/>
                  </a:lnTo>
                  <a:lnTo>
                    <a:pt x="507276" y="404799"/>
                  </a:lnTo>
                  <a:lnTo>
                    <a:pt x="547497" y="424205"/>
                  </a:lnTo>
                  <a:lnTo>
                    <a:pt x="589749" y="439699"/>
                  </a:lnTo>
                  <a:lnTo>
                    <a:pt x="633818" y="451065"/>
                  </a:lnTo>
                  <a:lnTo>
                    <a:pt x="679462" y="458050"/>
                  </a:lnTo>
                  <a:lnTo>
                    <a:pt x="726452" y="460425"/>
                  </a:lnTo>
                  <a:lnTo>
                    <a:pt x="726452" y="453428"/>
                  </a:lnTo>
                  <a:close/>
                </a:path>
                <a:path w="727075" h="727075">
                  <a:moveTo>
                    <a:pt x="726452" y="415340"/>
                  </a:moveTo>
                  <a:lnTo>
                    <a:pt x="678129" y="412534"/>
                  </a:lnTo>
                  <a:lnTo>
                    <a:pt x="631418" y="404355"/>
                  </a:lnTo>
                  <a:lnTo>
                    <a:pt x="586638" y="391083"/>
                  </a:lnTo>
                  <a:lnTo>
                    <a:pt x="544093" y="373062"/>
                  </a:lnTo>
                  <a:lnTo>
                    <a:pt x="504113" y="350583"/>
                  </a:lnTo>
                  <a:lnTo>
                    <a:pt x="467017" y="323977"/>
                  </a:lnTo>
                  <a:lnTo>
                    <a:pt x="433095" y="293547"/>
                  </a:lnTo>
                  <a:lnTo>
                    <a:pt x="402678" y="259613"/>
                  </a:lnTo>
                  <a:lnTo>
                    <a:pt x="376085" y="222491"/>
                  </a:lnTo>
                  <a:lnTo>
                    <a:pt x="353606" y="182486"/>
                  </a:lnTo>
                  <a:lnTo>
                    <a:pt x="335584" y="139928"/>
                  </a:lnTo>
                  <a:lnTo>
                    <a:pt x="322326" y="95110"/>
                  </a:lnTo>
                  <a:lnTo>
                    <a:pt x="314134" y="48361"/>
                  </a:lnTo>
                  <a:lnTo>
                    <a:pt x="311340" y="0"/>
                  </a:lnTo>
                  <a:lnTo>
                    <a:pt x="304101" y="0"/>
                  </a:lnTo>
                  <a:lnTo>
                    <a:pt x="306946" y="49199"/>
                  </a:lnTo>
                  <a:lnTo>
                    <a:pt x="315277" y="96748"/>
                  </a:lnTo>
                  <a:lnTo>
                    <a:pt x="328777" y="142341"/>
                  </a:lnTo>
                  <a:lnTo>
                    <a:pt x="347116" y="185648"/>
                  </a:lnTo>
                  <a:lnTo>
                    <a:pt x="369989" y="226339"/>
                  </a:lnTo>
                  <a:lnTo>
                    <a:pt x="397052" y="264109"/>
                  </a:lnTo>
                  <a:lnTo>
                    <a:pt x="428002" y="298627"/>
                  </a:lnTo>
                  <a:lnTo>
                    <a:pt x="462508" y="329590"/>
                  </a:lnTo>
                  <a:lnTo>
                    <a:pt x="500265" y="356654"/>
                  </a:lnTo>
                  <a:lnTo>
                    <a:pt x="540943" y="379526"/>
                  </a:lnTo>
                  <a:lnTo>
                    <a:pt x="584212" y="397865"/>
                  </a:lnTo>
                  <a:lnTo>
                    <a:pt x="629767" y="411365"/>
                  </a:lnTo>
                  <a:lnTo>
                    <a:pt x="677291" y="419696"/>
                  </a:lnTo>
                  <a:lnTo>
                    <a:pt x="726452" y="422554"/>
                  </a:lnTo>
                  <a:lnTo>
                    <a:pt x="726452" y="415340"/>
                  </a:lnTo>
                  <a:close/>
                </a:path>
                <a:path w="727075" h="727075">
                  <a:moveTo>
                    <a:pt x="726452" y="377456"/>
                  </a:moveTo>
                  <a:lnTo>
                    <a:pt x="679246" y="374510"/>
                  </a:lnTo>
                  <a:lnTo>
                    <a:pt x="633755" y="365899"/>
                  </a:lnTo>
                  <a:lnTo>
                    <a:pt x="590346" y="351993"/>
                  </a:lnTo>
                  <a:lnTo>
                    <a:pt x="549363" y="333146"/>
                  </a:lnTo>
                  <a:lnTo>
                    <a:pt x="511187" y="309702"/>
                  </a:lnTo>
                  <a:lnTo>
                    <a:pt x="476148" y="282028"/>
                  </a:lnTo>
                  <a:lnTo>
                    <a:pt x="444627" y="250494"/>
                  </a:lnTo>
                  <a:lnTo>
                    <a:pt x="416966" y="215442"/>
                  </a:lnTo>
                  <a:lnTo>
                    <a:pt x="393534" y="177241"/>
                  </a:lnTo>
                  <a:lnTo>
                    <a:pt x="374688" y="136232"/>
                  </a:lnTo>
                  <a:lnTo>
                    <a:pt x="360781" y="92786"/>
                  </a:lnTo>
                  <a:lnTo>
                    <a:pt x="352171" y="47244"/>
                  </a:lnTo>
                  <a:lnTo>
                    <a:pt x="349224" y="0"/>
                  </a:lnTo>
                  <a:lnTo>
                    <a:pt x="342214" y="0"/>
                  </a:lnTo>
                  <a:lnTo>
                    <a:pt x="345224" y="48145"/>
                  </a:lnTo>
                  <a:lnTo>
                    <a:pt x="353987" y="94526"/>
                  </a:lnTo>
                  <a:lnTo>
                    <a:pt x="368147" y="138785"/>
                  </a:lnTo>
                  <a:lnTo>
                    <a:pt x="387337" y="180555"/>
                  </a:lnTo>
                  <a:lnTo>
                    <a:pt x="411200" y="219481"/>
                  </a:lnTo>
                  <a:lnTo>
                    <a:pt x="439369" y="255181"/>
                  </a:lnTo>
                  <a:lnTo>
                    <a:pt x="471474" y="287299"/>
                  </a:lnTo>
                  <a:lnTo>
                    <a:pt x="507149" y="315468"/>
                  </a:lnTo>
                  <a:lnTo>
                    <a:pt x="546049" y="339344"/>
                  </a:lnTo>
                  <a:lnTo>
                    <a:pt x="587781" y="358533"/>
                  </a:lnTo>
                  <a:lnTo>
                    <a:pt x="632015" y="372694"/>
                  </a:lnTo>
                  <a:lnTo>
                    <a:pt x="678357" y="381457"/>
                  </a:lnTo>
                  <a:lnTo>
                    <a:pt x="726452" y="384467"/>
                  </a:lnTo>
                  <a:lnTo>
                    <a:pt x="726452" y="377456"/>
                  </a:lnTo>
                  <a:close/>
                </a:path>
                <a:path w="727075" h="727075">
                  <a:moveTo>
                    <a:pt x="726452" y="339369"/>
                  </a:moveTo>
                  <a:lnTo>
                    <a:pt x="680554" y="336270"/>
                  </a:lnTo>
                  <a:lnTo>
                    <a:pt x="636485" y="327215"/>
                  </a:lnTo>
                  <a:lnTo>
                    <a:pt x="594677" y="312635"/>
                  </a:lnTo>
                  <a:lnTo>
                    <a:pt x="555523" y="292938"/>
                  </a:lnTo>
                  <a:lnTo>
                    <a:pt x="519442" y="268516"/>
                  </a:lnTo>
                  <a:lnTo>
                    <a:pt x="486854" y="239801"/>
                  </a:lnTo>
                  <a:lnTo>
                    <a:pt x="458139" y="207187"/>
                  </a:lnTo>
                  <a:lnTo>
                    <a:pt x="433730" y="171081"/>
                  </a:lnTo>
                  <a:lnTo>
                    <a:pt x="414032" y="131902"/>
                  </a:lnTo>
                  <a:lnTo>
                    <a:pt x="399453" y="90055"/>
                  </a:lnTo>
                  <a:lnTo>
                    <a:pt x="390410" y="45948"/>
                  </a:lnTo>
                  <a:lnTo>
                    <a:pt x="387311" y="0"/>
                  </a:lnTo>
                  <a:lnTo>
                    <a:pt x="380301" y="0"/>
                  </a:lnTo>
                  <a:lnTo>
                    <a:pt x="383476" y="46913"/>
                  </a:lnTo>
                  <a:lnTo>
                    <a:pt x="392696" y="91948"/>
                  </a:lnTo>
                  <a:lnTo>
                    <a:pt x="407568" y="134658"/>
                  </a:lnTo>
                  <a:lnTo>
                    <a:pt x="427672" y="174650"/>
                  </a:lnTo>
                  <a:lnTo>
                    <a:pt x="452577" y="211493"/>
                  </a:lnTo>
                  <a:lnTo>
                    <a:pt x="481863" y="244779"/>
                  </a:lnTo>
                  <a:lnTo>
                    <a:pt x="515137" y="274091"/>
                  </a:lnTo>
                  <a:lnTo>
                    <a:pt x="551954" y="298996"/>
                  </a:lnTo>
                  <a:lnTo>
                    <a:pt x="591921" y="319100"/>
                  </a:lnTo>
                  <a:lnTo>
                    <a:pt x="634606" y="333984"/>
                  </a:lnTo>
                  <a:lnTo>
                    <a:pt x="679589" y="343204"/>
                  </a:lnTo>
                  <a:lnTo>
                    <a:pt x="726452" y="346379"/>
                  </a:lnTo>
                  <a:lnTo>
                    <a:pt x="726452" y="339369"/>
                  </a:lnTo>
                  <a:close/>
                </a:path>
                <a:path w="727075" h="727075">
                  <a:moveTo>
                    <a:pt x="726452" y="301256"/>
                  </a:moveTo>
                  <a:lnTo>
                    <a:pt x="677697" y="297307"/>
                  </a:lnTo>
                  <a:lnTo>
                    <a:pt x="631418" y="285877"/>
                  </a:lnTo>
                  <a:lnTo>
                    <a:pt x="588251" y="267589"/>
                  </a:lnTo>
                  <a:lnTo>
                    <a:pt x="548805" y="243078"/>
                  </a:lnTo>
                  <a:lnTo>
                    <a:pt x="513702" y="212940"/>
                  </a:lnTo>
                  <a:lnTo>
                    <a:pt x="483590" y="177825"/>
                  </a:lnTo>
                  <a:lnTo>
                    <a:pt x="459079" y="138353"/>
                  </a:lnTo>
                  <a:lnTo>
                    <a:pt x="440791" y="95135"/>
                  </a:lnTo>
                  <a:lnTo>
                    <a:pt x="429374" y="48806"/>
                  </a:lnTo>
                  <a:lnTo>
                    <a:pt x="425424" y="0"/>
                  </a:lnTo>
                  <a:lnTo>
                    <a:pt x="418185" y="0"/>
                  </a:lnTo>
                  <a:lnTo>
                    <a:pt x="421538" y="45478"/>
                  </a:lnTo>
                  <a:lnTo>
                    <a:pt x="431279" y="88925"/>
                  </a:lnTo>
                  <a:lnTo>
                    <a:pt x="446925" y="129844"/>
                  </a:lnTo>
                  <a:lnTo>
                    <a:pt x="467995" y="167767"/>
                  </a:lnTo>
                  <a:lnTo>
                    <a:pt x="493991" y="202196"/>
                  </a:lnTo>
                  <a:lnTo>
                    <a:pt x="524433" y="232664"/>
                  </a:lnTo>
                  <a:lnTo>
                    <a:pt x="558850" y="258673"/>
                  </a:lnTo>
                  <a:lnTo>
                    <a:pt x="596747" y="279742"/>
                  </a:lnTo>
                  <a:lnTo>
                    <a:pt x="637628" y="295402"/>
                  </a:lnTo>
                  <a:lnTo>
                    <a:pt x="681024" y="305142"/>
                  </a:lnTo>
                  <a:lnTo>
                    <a:pt x="726452" y="308495"/>
                  </a:lnTo>
                  <a:lnTo>
                    <a:pt x="726452" y="301256"/>
                  </a:lnTo>
                  <a:close/>
                </a:path>
                <a:path w="727075" h="727075">
                  <a:moveTo>
                    <a:pt x="726452" y="263169"/>
                  </a:moveTo>
                  <a:lnTo>
                    <a:pt x="679259" y="258914"/>
                  </a:lnTo>
                  <a:lnTo>
                    <a:pt x="634822" y="246684"/>
                  </a:lnTo>
                  <a:lnTo>
                    <a:pt x="593864" y="227190"/>
                  </a:lnTo>
                  <a:lnTo>
                    <a:pt x="557161" y="201206"/>
                  </a:lnTo>
                  <a:lnTo>
                    <a:pt x="525449" y="169481"/>
                  </a:lnTo>
                  <a:lnTo>
                    <a:pt x="499465" y="132740"/>
                  </a:lnTo>
                  <a:lnTo>
                    <a:pt x="479983" y="91744"/>
                  </a:lnTo>
                  <a:lnTo>
                    <a:pt x="467753" y="47256"/>
                  </a:lnTo>
                  <a:lnTo>
                    <a:pt x="463499" y="0"/>
                  </a:lnTo>
                  <a:lnTo>
                    <a:pt x="456298" y="0"/>
                  </a:lnTo>
                  <a:lnTo>
                    <a:pt x="460654" y="48539"/>
                  </a:lnTo>
                  <a:lnTo>
                    <a:pt x="473240" y="94246"/>
                  </a:lnTo>
                  <a:lnTo>
                    <a:pt x="493255" y="136359"/>
                  </a:lnTo>
                  <a:lnTo>
                    <a:pt x="519938" y="174117"/>
                  </a:lnTo>
                  <a:lnTo>
                    <a:pt x="552526" y="206717"/>
                  </a:lnTo>
                  <a:lnTo>
                    <a:pt x="590245" y="233426"/>
                  </a:lnTo>
                  <a:lnTo>
                    <a:pt x="632320" y="253453"/>
                  </a:lnTo>
                  <a:lnTo>
                    <a:pt x="677976" y="266026"/>
                  </a:lnTo>
                  <a:lnTo>
                    <a:pt x="726452" y="270395"/>
                  </a:lnTo>
                  <a:lnTo>
                    <a:pt x="726452" y="263169"/>
                  </a:lnTo>
                  <a:close/>
                </a:path>
              </a:pathLst>
            </a:custGeom>
            <a:solidFill>
              <a:srgbClr val="FBDC0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endParaRPr>
            </a:p>
          </p:txBody>
        </p:sp>
        <p:pic>
          <p:nvPicPr>
            <p:cNvPr id="22" name="object 11">
              <a:extLst>
                <a:ext uri="{FF2B5EF4-FFF2-40B4-BE49-F238E27FC236}">
                  <a16:creationId xmlns:a16="http://schemas.microsoft.com/office/drawing/2014/main" id="{CE4E32E2-6293-4FD5-BD45-435E4DCE1C51}"/>
                </a:ext>
              </a:extLst>
            </p:cNvPr>
            <p:cNvPicPr/>
            <p:nvPr/>
          </p:nvPicPr>
          <p:blipFill>
            <a:blip r:embed="rId5" cstate="print"/>
            <a:stretch>
              <a:fillRect/>
            </a:stretch>
          </p:blipFill>
          <p:spPr>
            <a:xfrm>
              <a:off x="1283007" y="333756"/>
              <a:ext cx="232070" cy="232301"/>
            </a:xfrm>
            <a:prstGeom prst="rect">
              <a:avLst/>
            </a:prstGeom>
          </p:spPr>
        </p:pic>
      </p:grpSp>
      <p:sp>
        <p:nvSpPr>
          <p:cNvPr id="23" name="object 8">
            <a:extLst>
              <a:ext uri="{FF2B5EF4-FFF2-40B4-BE49-F238E27FC236}">
                <a16:creationId xmlns:a16="http://schemas.microsoft.com/office/drawing/2014/main" id="{2249DA83-5A16-478B-97CA-D023672CCDBF}"/>
              </a:ext>
            </a:extLst>
          </p:cNvPr>
          <p:cNvSpPr txBox="1"/>
          <p:nvPr/>
        </p:nvSpPr>
        <p:spPr>
          <a:xfrm>
            <a:off x="1113373" y="370009"/>
            <a:ext cx="2956604" cy="367408"/>
          </a:xfrm>
          <a:prstGeom prst="rect">
            <a:avLst/>
          </a:prstGeom>
        </p:spPr>
        <p:txBody>
          <a:bodyPr vert="horz" wrap="square" lIns="0" tIns="13335" rIns="0" bIns="0" rtlCol="0">
            <a:spAutoFit/>
          </a:bodyPr>
          <a:lstStyle/>
          <a:p>
            <a:pPr marL="12700" marR="0" lvl="0" indent="0" defTabSz="914400" rtl="0" eaLnBrk="1" fontAlgn="auto" latinLnBrk="0" hangingPunct="1">
              <a:lnSpc>
                <a:spcPct val="100000"/>
              </a:lnSpc>
              <a:spcBef>
                <a:spcPts val="105"/>
              </a:spcBef>
              <a:spcAft>
                <a:spcPts val="0"/>
              </a:spcAft>
              <a:buClrTx/>
              <a:buSzTx/>
              <a:buFontTx/>
              <a:buNone/>
              <a:tabLst/>
              <a:defRPr/>
            </a:pPr>
            <a:r>
              <a:rPr lang="pt-BR" sz="2300" spc="-5" dirty="0">
                <a:solidFill>
                  <a:prstClr val="black"/>
                </a:solidFill>
                <a:latin typeface="Segoe UI Black"/>
                <a:cs typeface="Segoe UI Black"/>
              </a:rPr>
              <a:t>REDES SOCIAIS</a:t>
            </a:r>
            <a:endParaRPr kumimoji="0" lang="pt-BR" sz="2300" b="0" i="0" u="none" strike="noStrike" kern="1200" cap="none" spc="-5" normalizeH="0" baseline="0" noProof="0" dirty="0">
              <a:ln>
                <a:noFill/>
              </a:ln>
              <a:solidFill>
                <a:prstClr val="black"/>
              </a:solidFill>
              <a:effectLst/>
              <a:uLnTx/>
              <a:uFillTx/>
              <a:latin typeface="Segoe UI Black"/>
              <a:ea typeface="+mn-ea"/>
              <a:cs typeface="Segoe UI Black"/>
            </a:endParaRPr>
          </a:p>
        </p:txBody>
      </p:sp>
    </p:spTree>
    <p:extLst>
      <p:ext uri="{BB962C8B-B14F-4D97-AF65-F5344CB8AC3E}">
        <p14:creationId xmlns:p14="http://schemas.microsoft.com/office/powerpoint/2010/main" val="415841192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a:extLst>
              <a:ext uri="{FF2B5EF4-FFF2-40B4-BE49-F238E27FC236}">
                <a16:creationId xmlns:a16="http://schemas.microsoft.com/office/drawing/2014/main" id="{A4E5C5A6-B9E8-4220-A5FA-F6D1B90F59BD}"/>
              </a:ext>
            </a:extLst>
          </p:cNvPr>
          <p:cNvPicPr>
            <a:picLocks noChangeAspect="1"/>
          </p:cNvPicPr>
          <p:nvPr/>
        </p:nvPicPr>
        <p:blipFill>
          <a:blip r:embed="rId3"/>
          <a:stretch>
            <a:fillRect/>
          </a:stretch>
        </p:blipFill>
        <p:spPr>
          <a:xfrm>
            <a:off x="430924" y="1679399"/>
            <a:ext cx="11330152" cy="3880112"/>
          </a:xfrm>
          <a:prstGeom prst="rect">
            <a:avLst/>
          </a:prstGeom>
        </p:spPr>
      </p:pic>
      <p:sp>
        <p:nvSpPr>
          <p:cNvPr id="8" name="CaixaDeTexto 7">
            <a:extLst>
              <a:ext uri="{FF2B5EF4-FFF2-40B4-BE49-F238E27FC236}">
                <a16:creationId xmlns:a16="http://schemas.microsoft.com/office/drawing/2014/main" id="{845C0F11-27E1-4080-A018-0B87CE1FFE5C}"/>
              </a:ext>
            </a:extLst>
          </p:cNvPr>
          <p:cNvSpPr txBox="1"/>
          <p:nvPr/>
        </p:nvSpPr>
        <p:spPr>
          <a:xfrm>
            <a:off x="2147056" y="1002685"/>
            <a:ext cx="7897888" cy="523220"/>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1" i="0" u="none" strike="noStrike" kern="1200" cap="none" spc="0" normalizeH="0" baseline="0" noProof="0" dirty="0">
                <a:ln>
                  <a:noFill/>
                </a:ln>
                <a:solidFill>
                  <a:srgbClr val="FFC000"/>
                </a:solidFill>
                <a:effectLst/>
                <a:uLnTx/>
                <a:uFillTx/>
                <a:latin typeface="Calibri" panose="020F0502020204030204"/>
                <a:ea typeface="+mn-ea"/>
                <a:cs typeface="+mn-cs"/>
              </a:rPr>
              <a:t>TOP 3 | INSTAGRAM</a:t>
            </a:r>
            <a:endParaRPr kumimoji="0" lang="pt-BR" sz="2800" b="0" i="0" u="none" strike="noStrike" kern="1200" cap="none" spc="0" normalizeH="0" baseline="0" noProof="0" dirty="0">
              <a:ln>
                <a:noFill/>
              </a:ln>
              <a:solidFill>
                <a:srgbClr val="FFC000"/>
              </a:solidFill>
              <a:effectLst/>
              <a:uLnTx/>
              <a:uFillTx/>
              <a:latin typeface="Calibri" panose="020F0502020204030204"/>
              <a:ea typeface="+mn-ea"/>
              <a:cs typeface="+mn-cs"/>
            </a:endParaRPr>
          </a:p>
        </p:txBody>
      </p:sp>
      <p:grpSp>
        <p:nvGrpSpPr>
          <p:cNvPr id="9" name="object 9">
            <a:extLst>
              <a:ext uri="{FF2B5EF4-FFF2-40B4-BE49-F238E27FC236}">
                <a16:creationId xmlns:a16="http://schemas.microsoft.com/office/drawing/2014/main" id="{E36CDB42-3EE0-4244-A640-79FA3A7A68DA}"/>
              </a:ext>
            </a:extLst>
          </p:cNvPr>
          <p:cNvGrpSpPr/>
          <p:nvPr/>
        </p:nvGrpSpPr>
        <p:grpSpPr>
          <a:xfrm>
            <a:off x="213639" y="216425"/>
            <a:ext cx="727075" cy="727075"/>
            <a:chOff x="788625" y="333756"/>
            <a:chExt cx="727075" cy="727075"/>
          </a:xfrm>
        </p:grpSpPr>
        <p:sp>
          <p:nvSpPr>
            <p:cNvPr id="10" name="object 10">
              <a:extLst>
                <a:ext uri="{FF2B5EF4-FFF2-40B4-BE49-F238E27FC236}">
                  <a16:creationId xmlns:a16="http://schemas.microsoft.com/office/drawing/2014/main" id="{399AB0D6-FE49-4F2A-88AA-4058275503BC}"/>
                </a:ext>
              </a:extLst>
            </p:cNvPr>
            <p:cNvSpPr/>
            <p:nvPr/>
          </p:nvSpPr>
          <p:spPr>
            <a:xfrm>
              <a:off x="788619" y="333768"/>
              <a:ext cx="727075" cy="727075"/>
            </a:xfrm>
            <a:custGeom>
              <a:avLst/>
              <a:gdLst/>
              <a:ahLst/>
              <a:cxnLst/>
              <a:rect l="l" t="t" r="r" b="b"/>
              <a:pathLst>
                <a:path w="727075" h="727075">
                  <a:moveTo>
                    <a:pt x="726452" y="719670"/>
                  </a:moveTo>
                  <a:lnTo>
                    <a:pt x="679246" y="718134"/>
                  </a:lnTo>
                  <a:lnTo>
                    <a:pt x="632828" y="713600"/>
                  </a:lnTo>
                  <a:lnTo>
                    <a:pt x="587324" y="706145"/>
                  </a:lnTo>
                  <a:lnTo>
                    <a:pt x="542810" y="695883"/>
                  </a:lnTo>
                  <a:lnTo>
                    <a:pt x="499376" y="682904"/>
                  </a:lnTo>
                  <a:lnTo>
                    <a:pt x="457136" y="667308"/>
                  </a:lnTo>
                  <a:lnTo>
                    <a:pt x="416166" y="649185"/>
                  </a:lnTo>
                  <a:lnTo>
                    <a:pt x="376580" y="628624"/>
                  </a:lnTo>
                  <a:lnTo>
                    <a:pt x="338467" y="605726"/>
                  </a:lnTo>
                  <a:lnTo>
                    <a:pt x="301917" y="580605"/>
                  </a:lnTo>
                  <a:lnTo>
                    <a:pt x="267042" y="553326"/>
                  </a:lnTo>
                  <a:lnTo>
                    <a:pt x="233921" y="524002"/>
                  </a:lnTo>
                  <a:lnTo>
                    <a:pt x="202653" y="492734"/>
                  </a:lnTo>
                  <a:lnTo>
                    <a:pt x="173329" y="459600"/>
                  </a:lnTo>
                  <a:lnTo>
                    <a:pt x="146062" y="424700"/>
                  </a:lnTo>
                  <a:lnTo>
                    <a:pt x="120929" y="388150"/>
                  </a:lnTo>
                  <a:lnTo>
                    <a:pt x="98044" y="350024"/>
                  </a:lnTo>
                  <a:lnTo>
                    <a:pt x="77495" y="310426"/>
                  </a:lnTo>
                  <a:lnTo>
                    <a:pt x="59359" y="269443"/>
                  </a:lnTo>
                  <a:lnTo>
                    <a:pt x="43764" y="227177"/>
                  </a:lnTo>
                  <a:lnTo>
                    <a:pt x="30784" y="183730"/>
                  </a:lnTo>
                  <a:lnTo>
                    <a:pt x="20523" y="139192"/>
                  </a:lnTo>
                  <a:lnTo>
                    <a:pt x="13081" y="93662"/>
                  </a:lnTo>
                  <a:lnTo>
                    <a:pt x="8547" y="47231"/>
                  </a:lnTo>
                  <a:lnTo>
                    <a:pt x="7010" y="0"/>
                  </a:lnTo>
                  <a:lnTo>
                    <a:pt x="0" y="0"/>
                  </a:lnTo>
                  <a:lnTo>
                    <a:pt x="1549" y="47701"/>
                  </a:lnTo>
                  <a:lnTo>
                    <a:pt x="6134" y="94589"/>
                  </a:lnTo>
                  <a:lnTo>
                    <a:pt x="13652" y="140576"/>
                  </a:lnTo>
                  <a:lnTo>
                    <a:pt x="24003" y="185547"/>
                  </a:lnTo>
                  <a:lnTo>
                    <a:pt x="37109" y="229425"/>
                  </a:lnTo>
                  <a:lnTo>
                    <a:pt x="52857" y="272097"/>
                  </a:lnTo>
                  <a:lnTo>
                    <a:pt x="71158" y="313474"/>
                  </a:lnTo>
                  <a:lnTo>
                    <a:pt x="91909" y="353466"/>
                  </a:lnTo>
                  <a:lnTo>
                    <a:pt x="115023" y="391960"/>
                  </a:lnTo>
                  <a:lnTo>
                    <a:pt x="140385" y="428879"/>
                  </a:lnTo>
                  <a:lnTo>
                    <a:pt x="167919" y="464108"/>
                  </a:lnTo>
                  <a:lnTo>
                    <a:pt x="197523" y="497560"/>
                  </a:lnTo>
                  <a:lnTo>
                    <a:pt x="229095" y="529132"/>
                  </a:lnTo>
                  <a:lnTo>
                    <a:pt x="262534" y="558736"/>
                  </a:lnTo>
                  <a:lnTo>
                    <a:pt x="297751" y="586270"/>
                  </a:lnTo>
                  <a:lnTo>
                    <a:pt x="334657" y="611644"/>
                  </a:lnTo>
                  <a:lnTo>
                    <a:pt x="373138" y="634758"/>
                  </a:lnTo>
                  <a:lnTo>
                    <a:pt x="413118" y="655510"/>
                  </a:lnTo>
                  <a:lnTo>
                    <a:pt x="454482" y="673811"/>
                  </a:lnTo>
                  <a:lnTo>
                    <a:pt x="497128" y="689559"/>
                  </a:lnTo>
                  <a:lnTo>
                    <a:pt x="540994" y="702665"/>
                  </a:lnTo>
                  <a:lnTo>
                    <a:pt x="585939" y="713028"/>
                  </a:lnTo>
                  <a:lnTo>
                    <a:pt x="631901" y="720547"/>
                  </a:lnTo>
                  <a:lnTo>
                    <a:pt x="678776" y="725119"/>
                  </a:lnTo>
                  <a:lnTo>
                    <a:pt x="726452" y="726668"/>
                  </a:lnTo>
                  <a:lnTo>
                    <a:pt x="726452" y="719670"/>
                  </a:lnTo>
                  <a:close/>
                </a:path>
                <a:path w="727075" h="727075">
                  <a:moveTo>
                    <a:pt x="726452" y="681583"/>
                  </a:moveTo>
                  <a:lnTo>
                    <a:pt x="677887" y="679869"/>
                  </a:lnTo>
                  <a:lnTo>
                    <a:pt x="630237" y="674801"/>
                  </a:lnTo>
                  <a:lnTo>
                    <a:pt x="583603" y="666496"/>
                  </a:lnTo>
                  <a:lnTo>
                    <a:pt x="538111" y="655066"/>
                  </a:lnTo>
                  <a:lnTo>
                    <a:pt x="493864" y="640638"/>
                  </a:lnTo>
                  <a:lnTo>
                    <a:pt x="451002" y="623328"/>
                  </a:lnTo>
                  <a:lnTo>
                    <a:pt x="409625" y="603237"/>
                  </a:lnTo>
                  <a:lnTo>
                    <a:pt x="369849" y="580504"/>
                  </a:lnTo>
                  <a:lnTo>
                    <a:pt x="331800" y="555218"/>
                  </a:lnTo>
                  <a:lnTo>
                    <a:pt x="295592" y="527519"/>
                  </a:lnTo>
                  <a:lnTo>
                    <a:pt x="261327" y="497509"/>
                  </a:lnTo>
                  <a:lnTo>
                    <a:pt x="229146" y="465315"/>
                  </a:lnTo>
                  <a:lnTo>
                    <a:pt x="199148" y="431050"/>
                  </a:lnTo>
                  <a:lnTo>
                    <a:pt x="171450" y="394830"/>
                  </a:lnTo>
                  <a:lnTo>
                    <a:pt x="146177" y="356768"/>
                  </a:lnTo>
                  <a:lnTo>
                    <a:pt x="123444" y="316979"/>
                  </a:lnTo>
                  <a:lnTo>
                    <a:pt x="103352" y="275577"/>
                  </a:lnTo>
                  <a:lnTo>
                    <a:pt x="86042" y="232702"/>
                  </a:lnTo>
                  <a:lnTo>
                    <a:pt x="71615" y="188442"/>
                  </a:lnTo>
                  <a:lnTo>
                    <a:pt x="60185" y="142925"/>
                  </a:lnTo>
                  <a:lnTo>
                    <a:pt x="51892" y="96266"/>
                  </a:lnTo>
                  <a:lnTo>
                    <a:pt x="46824" y="48590"/>
                  </a:lnTo>
                  <a:lnTo>
                    <a:pt x="45097" y="0"/>
                  </a:lnTo>
                  <a:lnTo>
                    <a:pt x="37871" y="0"/>
                  </a:lnTo>
                  <a:lnTo>
                    <a:pt x="39471" y="47066"/>
                  </a:lnTo>
                  <a:lnTo>
                    <a:pt x="44183" y="93294"/>
                  </a:lnTo>
                  <a:lnTo>
                    <a:pt x="51904" y="138595"/>
                  </a:lnTo>
                  <a:lnTo>
                    <a:pt x="62534" y="182841"/>
                  </a:lnTo>
                  <a:lnTo>
                    <a:pt x="75971" y="225933"/>
                  </a:lnTo>
                  <a:lnTo>
                    <a:pt x="92113" y="267779"/>
                  </a:lnTo>
                  <a:lnTo>
                    <a:pt x="110845" y="308279"/>
                  </a:lnTo>
                  <a:lnTo>
                    <a:pt x="132080" y="347306"/>
                  </a:lnTo>
                  <a:lnTo>
                    <a:pt x="155702" y="384771"/>
                  </a:lnTo>
                  <a:lnTo>
                    <a:pt x="181610" y="420573"/>
                  </a:lnTo>
                  <a:lnTo>
                    <a:pt x="209702" y="454609"/>
                  </a:lnTo>
                  <a:lnTo>
                    <a:pt x="239877" y="486765"/>
                  </a:lnTo>
                  <a:lnTo>
                    <a:pt x="272034" y="516940"/>
                  </a:lnTo>
                  <a:lnTo>
                    <a:pt x="306057" y="545045"/>
                  </a:lnTo>
                  <a:lnTo>
                    <a:pt x="341845" y="570953"/>
                  </a:lnTo>
                  <a:lnTo>
                    <a:pt x="379298" y="594588"/>
                  </a:lnTo>
                  <a:lnTo>
                    <a:pt x="418325" y="615823"/>
                  </a:lnTo>
                  <a:lnTo>
                    <a:pt x="458800" y="634555"/>
                  </a:lnTo>
                  <a:lnTo>
                    <a:pt x="500621" y="650697"/>
                  </a:lnTo>
                  <a:lnTo>
                    <a:pt x="543699" y="664133"/>
                  </a:lnTo>
                  <a:lnTo>
                    <a:pt x="587933" y="674763"/>
                  </a:lnTo>
                  <a:lnTo>
                    <a:pt x="633196" y="682485"/>
                  </a:lnTo>
                  <a:lnTo>
                    <a:pt x="679411" y="687197"/>
                  </a:lnTo>
                  <a:lnTo>
                    <a:pt x="726452" y="688797"/>
                  </a:lnTo>
                  <a:lnTo>
                    <a:pt x="726452" y="681583"/>
                  </a:lnTo>
                  <a:close/>
                </a:path>
                <a:path w="727075" h="727075">
                  <a:moveTo>
                    <a:pt x="726452" y="643699"/>
                  </a:moveTo>
                  <a:lnTo>
                    <a:pt x="678522" y="641934"/>
                  </a:lnTo>
                  <a:lnTo>
                    <a:pt x="631520" y="636714"/>
                  </a:lnTo>
                  <a:lnTo>
                    <a:pt x="585597" y="628154"/>
                  </a:lnTo>
                  <a:lnTo>
                    <a:pt x="540867" y="616407"/>
                  </a:lnTo>
                  <a:lnTo>
                    <a:pt x="497459" y="601560"/>
                  </a:lnTo>
                  <a:lnTo>
                    <a:pt x="455485" y="583780"/>
                  </a:lnTo>
                  <a:lnTo>
                    <a:pt x="415086" y="563168"/>
                  </a:lnTo>
                  <a:lnTo>
                    <a:pt x="376389" y="539851"/>
                  </a:lnTo>
                  <a:lnTo>
                    <a:pt x="339509" y="513956"/>
                  </a:lnTo>
                  <a:lnTo>
                    <a:pt x="304571" y="485609"/>
                  </a:lnTo>
                  <a:lnTo>
                    <a:pt x="271716" y="454939"/>
                  </a:lnTo>
                  <a:lnTo>
                    <a:pt x="241058" y="422071"/>
                  </a:lnTo>
                  <a:lnTo>
                    <a:pt x="212712" y="387121"/>
                  </a:lnTo>
                  <a:lnTo>
                    <a:pt x="186829" y="350227"/>
                  </a:lnTo>
                  <a:lnTo>
                    <a:pt x="163512" y="311518"/>
                  </a:lnTo>
                  <a:lnTo>
                    <a:pt x="142900" y="271106"/>
                  </a:lnTo>
                  <a:lnTo>
                    <a:pt x="125120" y="229120"/>
                  </a:lnTo>
                  <a:lnTo>
                    <a:pt x="110286" y="185686"/>
                  </a:lnTo>
                  <a:lnTo>
                    <a:pt x="98526" y="140931"/>
                  </a:lnTo>
                  <a:lnTo>
                    <a:pt x="89979" y="94983"/>
                  </a:lnTo>
                  <a:lnTo>
                    <a:pt x="84747" y="47955"/>
                  </a:lnTo>
                  <a:lnTo>
                    <a:pt x="82981" y="0"/>
                  </a:lnTo>
                  <a:lnTo>
                    <a:pt x="75971" y="0"/>
                  </a:lnTo>
                  <a:lnTo>
                    <a:pt x="77762" y="48488"/>
                  </a:lnTo>
                  <a:lnTo>
                    <a:pt x="83045" y="96037"/>
                  </a:lnTo>
                  <a:lnTo>
                    <a:pt x="91681" y="142481"/>
                  </a:lnTo>
                  <a:lnTo>
                    <a:pt x="103568" y="187731"/>
                  </a:lnTo>
                  <a:lnTo>
                    <a:pt x="118554" y="231648"/>
                  </a:lnTo>
                  <a:lnTo>
                    <a:pt x="136537" y="274091"/>
                  </a:lnTo>
                  <a:lnTo>
                    <a:pt x="157365" y="314947"/>
                  </a:lnTo>
                  <a:lnTo>
                    <a:pt x="180936" y="354076"/>
                  </a:lnTo>
                  <a:lnTo>
                    <a:pt x="207098" y="391375"/>
                  </a:lnTo>
                  <a:lnTo>
                    <a:pt x="235737" y="426694"/>
                  </a:lnTo>
                  <a:lnTo>
                    <a:pt x="266738" y="459917"/>
                  </a:lnTo>
                  <a:lnTo>
                    <a:pt x="299948" y="490918"/>
                  </a:lnTo>
                  <a:lnTo>
                    <a:pt x="335254" y="519569"/>
                  </a:lnTo>
                  <a:lnTo>
                    <a:pt x="372541" y="545744"/>
                  </a:lnTo>
                  <a:lnTo>
                    <a:pt x="411670" y="569302"/>
                  </a:lnTo>
                  <a:lnTo>
                    <a:pt x="452501" y="590143"/>
                  </a:lnTo>
                  <a:lnTo>
                    <a:pt x="494931" y="608126"/>
                  </a:lnTo>
                  <a:lnTo>
                    <a:pt x="538822" y="623112"/>
                  </a:lnTo>
                  <a:lnTo>
                    <a:pt x="584047" y="635000"/>
                  </a:lnTo>
                  <a:lnTo>
                    <a:pt x="630478" y="643636"/>
                  </a:lnTo>
                  <a:lnTo>
                    <a:pt x="677989" y="648919"/>
                  </a:lnTo>
                  <a:lnTo>
                    <a:pt x="726452" y="650709"/>
                  </a:lnTo>
                  <a:lnTo>
                    <a:pt x="726452" y="643699"/>
                  </a:lnTo>
                  <a:close/>
                </a:path>
                <a:path w="727075" h="727075">
                  <a:moveTo>
                    <a:pt x="726452" y="605586"/>
                  </a:moveTo>
                  <a:lnTo>
                    <a:pt x="679234" y="603770"/>
                  </a:lnTo>
                  <a:lnTo>
                    <a:pt x="632993" y="598373"/>
                  </a:lnTo>
                  <a:lnTo>
                    <a:pt x="587857" y="589572"/>
                  </a:lnTo>
                  <a:lnTo>
                    <a:pt x="543979" y="577469"/>
                  </a:lnTo>
                  <a:lnTo>
                    <a:pt x="501484" y="562203"/>
                  </a:lnTo>
                  <a:lnTo>
                    <a:pt x="460514" y="543941"/>
                  </a:lnTo>
                  <a:lnTo>
                    <a:pt x="421208" y="522782"/>
                  </a:lnTo>
                  <a:lnTo>
                    <a:pt x="383692" y="498881"/>
                  </a:lnTo>
                  <a:lnTo>
                    <a:pt x="348107" y="472363"/>
                  </a:lnTo>
                  <a:lnTo>
                    <a:pt x="314591" y="443382"/>
                  </a:lnTo>
                  <a:lnTo>
                    <a:pt x="283260" y="412051"/>
                  </a:lnTo>
                  <a:lnTo>
                    <a:pt x="254279" y="378523"/>
                  </a:lnTo>
                  <a:lnTo>
                    <a:pt x="227774" y="342925"/>
                  </a:lnTo>
                  <a:lnTo>
                    <a:pt x="203885" y="305396"/>
                  </a:lnTo>
                  <a:lnTo>
                    <a:pt x="182727" y="266065"/>
                  </a:lnTo>
                  <a:lnTo>
                    <a:pt x="164452" y="225082"/>
                  </a:lnTo>
                  <a:lnTo>
                    <a:pt x="149199" y="182575"/>
                  </a:lnTo>
                  <a:lnTo>
                    <a:pt x="137096" y="138671"/>
                  </a:lnTo>
                  <a:lnTo>
                    <a:pt x="128295" y="93522"/>
                  </a:lnTo>
                  <a:lnTo>
                    <a:pt x="122897" y="47244"/>
                  </a:lnTo>
                  <a:lnTo>
                    <a:pt x="121081" y="0"/>
                  </a:lnTo>
                  <a:lnTo>
                    <a:pt x="114071" y="0"/>
                  </a:lnTo>
                  <a:lnTo>
                    <a:pt x="115912" y="47802"/>
                  </a:lnTo>
                  <a:lnTo>
                    <a:pt x="121361" y="94615"/>
                  </a:lnTo>
                  <a:lnTo>
                    <a:pt x="130276" y="140296"/>
                  </a:lnTo>
                  <a:lnTo>
                    <a:pt x="142519" y="184708"/>
                  </a:lnTo>
                  <a:lnTo>
                    <a:pt x="157937" y="227723"/>
                  </a:lnTo>
                  <a:lnTo>
                    <a:pt x="176415" y="269176"/>
                  </a:lnTo>
                  <a:lnTo>
                    <a:pt x="197815" y="308965"/>
                  </a:lnTo>
                  <a:lnTo>
                    <a:pt x="221983" y="346925"/>
                  </a:lnTo>
                  <a:lnTo>
                    <a:pt x="248793" y="382930"/>
                  </a:lnTo>
                  <a:lnTo>
                    <a:pt x="278104" y="416852"/>
                  </a:lnTo>
                  <a:lnTo>
                    <a:pt x="309791" y="448538"/>
                  </a:lnTo>
                  <a:lnTo>
                    <a:pt x="343700" y="477850"/>
                  </a:lnTo>
                  <a:lnTo>
                    <a:pt x="379691" y="504672"/>
                  </a:lnTo>
                  <a:lnTo>
                    <a:pt x="417639" y="528840"/>
                  </a:lnTo>
                  <a:lnTo>
                    <a:pt x="457403" y="550240"/>
                  </a:lnTo>
                  <a:lnTo>
                    <a:pt x="498856" y="568718"/>
                  </a:lnTo>
                  <a:lnTo>
                    <a:pt x="541845" y="584149"/>
                  </a:lnTo>
                  <a:lnTo>
                    <a:pt x="586232" y="596392"/>
                  </a:lnTo>
                  <a:lnTo>
                    <a:pt x="631888" y="605294"/>
                  </a:lnTo>
                  <a:lnTo>
                    <a:pt x="678675" y="610743"/>
                  </a:lnTo>
                  <a:lnTo>
                    <a:pt x="726452" y="612597"/>
                  </a:lnTo>
                  <a:lnTo>
                    <a:pt x="726452" y="605586"/>
                  </a:lnTo>
                  <a:close/>
                </a:path>
                <a:path w="727075" h="727075">
                  <a:moveTo>
                    <a:pt x="726452" y="567499"/>
                  </a:moveTo>
                  <a:lnTo>
                    <a:pt x="677595" y="565416"/>
                  </a:lnTo>
                  <a:lnTo>
                    <a:pt x="629881" y="559269"/>
                  </a:lnTo>
                  <a:lnTo>
                    <a:pt x="583463" y="549236"/>
                  </a:lnTo>
                  <a:lnTo>
                    <a:pt x="538543" y="535482"/>
                  </a:lnTo>
                  <a:lnTo>
                    <a:pt x="495261" y="518185"/>
                  </a:lnTo>
                  <a:lnTo>
                    <a:pt x="453809" y="497509"/>
                  </a:lnTo>
                  <a:lnTo>
                    <a:pt x="414350" y="473633"/>
                  </a:lnTo>
                  <a:lnTo>
                    <a:pt x="377063" y="446735"/>
                  </a:lnTo>
                  <a:lnTo>
                    <a:pt x="342112" y="416979"/>
                  </a:lnTo>
                  <a:lnTo>
                    <a:pt x="309676" y="384530"/>
                  </a:lnTo>
                  <a:lnTo>
                    <a:pt x="279920" y="349567"/>
                  </a:lnTo>
                  <a:lnTo>
                    <a:pt x="253034" y="312267"/>
                  </a:lnTo>
                  <a:lnTo>
                    <a:pt x="229158" y="272796"/>
                  </a:lnTo>
                  <a:lnTo>
                    <a:pt x="208495" y="231330"/>
                  </a:lnTo>
                  <a:lnTo>
                    <a:pt x="191198" y="188023"/>
                  </a:lnTo>
                  <a:lnTo>
                    <a:pt x="177444" y="143065"/>
                  </a:lnTo>
                  <a:lnTo>
                    <a:pt x="167411" y="96634"/>
                  </a:lnTo>
                  <a:lnTo>
                    <a:pt x="161264" y="48882"/>
                  </a:lnTo>
                  <a:lnTo>
                    <a:pt x="159169" y="0"/>
                  </a:lnTo>
                  <a:lnTo>
                    <a:pt x="151942" y="0"/>
                  </a:lnTo>
                  <a:lnTo>
                    <a:pt x="153860" y="47053"/>
                  </a:lnTo>
                  <a:lnTo>
                    <a:pt x="159486" y="93078"/>
                  </a:lnTo>
                  <a:lnTo>
                    <a:pt x="168681" y="137909"/>
                  </a:lnTo>
                  <a:lnTo>
                    <a:pt x="181305" y="181419"/>
                  </a:lnTo>
                  <a:lnTo>
                    <a:pt x="197192" y="223456"/>
                  </a:lnTo>
                  <a:lnTo>
                    <a:pt x="216204" y="263855"/>
                  </a:lnTo>
                  <a:lnTo>
                    <a:pt x="238188" y="302475"/>
                  </a:lnTo>
                  <a:lnTo>
                    <a:pt x="262991" y="339166"/>
                  </a:lnTo>
                  <a:lnTo>
                    <a:pt x="290474" y="373773"/>
                  </a:lnTo>
                  <a:lnTo>
                    <a:pt x="320484" y="406158"/>
                  </a:lnTo>
                  <a:lnTo>
                    <a:pt x="352856" y="436168"/>
                  </a:lnTo>
                  <a:lnTo>
                    <a:pt x="387464" y="463651"/>
                  </a:lnTo>
                  <a:lnTo>
                    <a:pt x="424141" y="488467"/>
                  </a:lnTo>
                  <a:lnTo>
                    <a:pt x="462749" y="510451"/>
                  </a:lnTo>
                  <a:lnTo>
                    <a:pt x="503123" y="529463"/>
                  </a:lnTo>
                  <a:lnTo>
                    <a:pt x="545134" y="545363"/>
                  </a:lnTo>
                  <a:lnTo>
                    <a:pt x="588619" y="557974"/>
                  </a:lnTo>
                  <a:lnTo>
                    <a:pt x="633437" y="567169"/>
                  </a:lnTo>
                  <a:lnTo>
                    <a:pt x="679424" y="572808"/>
                  </a:lnTo>
                  <a:lnTo>
                    <a:pt x="726452" y="574713"/>
                  </a:lnTo>
                  <a:lnTo>
                    <a:pt x="726452" y="567499"/>
                  </a:lnTo>
                  <a:close/>
                </a:path>
                <a:path w="727075" h="727075">
                  <a:moveTo>
                    <a:pt x="726452" y="529386"/>
                  </a:moveTo>
                  <a:lnTo>
                    <a:pt x="678383" y="527227"/>
                  </a:lnTo>
                  <a:lnTo>
                    <a:pt x="631494" y="520839"/>
                  </a:lnTo>
                  <a:lnTo>
                    <a:pt x="585990" y="510451"/>
                  </a:lnTo>
                  <a:lnTo>
                    <a:pt x="542061" y="496214"/>
                  </a:lnTo>
                  <a:lnTo>
                    <a:pt x="499872" y="478332"/>
                  </a:lnTo>
                  <a:lnTo>
                    <a:pt x="459638" y="456996"/>
                  </a:lnTo>
                  <a:lnTo>
                    <a:pt x="421538" y="432396"/>
                  </a:lnTo>
                  <a:lnTo>
                    <a:pt x="385762" y="404710"/>
                  </a:lnTo>
                  <a:lnTo>
                    <a:pt x="352501" y="374142"/>
                  </a:lnTo>
                  <a:lnTo>
                    <a:pt x="321932" y="340868"/>
                  </a:lnTo>
                  <a:lnTo>
                    <a:pt x="294259" y="305079"/>
                  </a:lnTo>
                  <a:lnTo>
                    <a:pt x="269659" y="266966"/>
                  </a:lnTo>
                  <a:lnTo>
                    <a:pt x="248323" y="226707"/>
                  </a:lnTo>
                  <a:lnTo>
                    <a:pt x="230454" y="184518"/>
                  </a:lnTo>
                  <a:lnTo>
                    <a:pt x="216217" y="140550"/>
                  </a:lnTo>
                  <a:lnTo>
                    <a:pt x="205816" y="95021"/>
                  </a:lnTo>
                  <a:lnTo>
                    <a:pt x="199440" y="48107"/>
                  </a:lnTo>
                  <a:lnTo>
                    <a:pt x="197269" y="0"/>
                  </a:lnTo>
                  <a:lnTo>
                    <a:pt x="190042" y="0"/>
                  </a:lnTo>
                  <a:lnTo>
                    <a:pt x="192239" y="48755"/>
                  </a:lnTo>
                  <a:lnTo>
                    <a:pt x="198704" y="96304"/>
                  </a:lnTo>
                  <a:lnTo>
                    <a:pt x="209257" y="142455"/>
                  </a:lnTo>
                  <a:lnTo>
                    <a:pt x="223685" y="187020"/>
                  </a:lnTo>
                  <a:lnTo>
                    <a:pt x="241808" y="229793"/>
                  </a:lnTo>
                  <a:lnTo>
                    <a:pt x="263436" y="270586"/>
                  </a:lnTo>
                  <a:lnTo>
                    <a:pt x="288366" y="309232"/>
                  </a:lnTo>
                  <a:lnTo>
                    <a:pt x="316420" y="345503"/>
                  </a:lnTo>
                  <a:lnTo>
                    <a:pt x="347408" y="379234"/>
                  </a:lnTo>
                  <a:lnTo>
                    <a:pt x="381127" y="410235"/>
                  </a:lnTo>
                  <a:lnTo>
                    <a:pt x="417398" y="438289"/>
                  </a:lnTo>
                  <a:lnTo>
                    <a:pt x="456018" y="463232"/>
                  </a:lnTo>
                  <a:lnTo>
                    <a:pt x="496798" y="484860"/>
                  </a:lnTo>
                  <a:lnTo>
                    <a:pt x="539559" y="502996"/>
                  </a:lnTo>
                  <a:lnTo>
                    <a:pt x="584085" y="517423"/>
                  </a:lnTo>
                  <a:lnTo>
                    <a:pt x="630212" y="527964"/>
                  </a:lnTo>
                  <a:lnTo>
                    <a:pt x="677722" y="534428"/>
                  </a:lnTo>
                  <a:lnTo>
                    <a:pt x="726452" y="536625"/>
                  </a:lnTo>
                  <a:lnTo>
                    <a:pt x="726452" y="529386"/>
                  </a:lnTo>
                  <a:close/>
                </a:path>
                <a:path w="727075" h="727075">
                  <a:moveTo>
                    <a:pt x="726452" y="491540"/>
                  </a:moveTo>
                  <a:lnTo>
                    <a:pt x="679221" y="489280"/>
                  </a:lnTo>
                  <a:lnTo>
                    <a:pt x="633234" y="482650"/>
                  </a:lnTo>
                  <a:lnTo>
                    <a:pt x="588708" y="471855"/>
                  </a:lnTo>
                  <a:lnTo>
                    <a:pt x="545858" y="457098"/>
                  </a:lnTo>
                  <a:lnTo>
                    <a:pt x="504888" y="438607"/>
                  </a:lnTo>
                  <a:lnTo>
                    <a:pt x="465988" y="416560"/>
                  </a:lnTo>
                  <a:lnTo>
                    <a:pt x="429387" y="391185"/>
                  </a:lnTo>
                  <a:lnTo>
                    <a:pt x="395287" y="362686"/>
                  </a:lnTo>
                  <a:lnTo>
                    <a:pt x="363893" y="331266"/>
                  </a:lnTo>
                  <a:lnTo>
                    <a:pt x="335419" y="297154"/>
                  </a:lnTo>
                  <a:lnTo>
                    <a:pt x="310057" y="260527"/>
                  </a:lnTo>
                  <a:lnTo>
                    <a:pt x="288036" y="221615"/>
                  </a:lnTo>
                  <a:lnTo>
                    <a:pt x="269557" y="180619"/>
                  </a:lnTo>
                  <a:lnTo>
                    <a:pt x="254812" y="137756"/>
                  </a:lnTo>
                  <a:lnTo>
                    <a:pt x="244030" y="93218"/>
                  </a:lnTo>
                  <a:lnTo>
                    <a:pt x="237401" y="47231"/>
                  </a:lnTo>
                  <a:lnTo>
                    <a:pt x="235153" y="0"/>
                  </a:lnTo>
                  <a:lnTo>
                    <a:pt x="228142" y="0"/>
                  </a:lnTo>
                  <a:lnTo>
                    <a:pt x="230428" y="47917"/>
                  </a:lnTo>
                  <a:lnTo>
                    <a:pt x="237147" y="94576"/>
                  </a:lnTo>
                  <a:lnTo>
                    <a:pt x="248094" y="139750"/>
                  </a:lnTo>
                  <a:lnTo>
                    <a:pt x="263055" y="183235"/>
                  </a:lnTo>
                  <a:lnTo>
                    <a:pt x="281813" y="224815"/>
                  </a:lnTo>
                  <a:lnTo>
                    <a:pt x="304152" y="264274"/>
                  </a:lnTo>
                  <a:lnTo>
                    <a:pt x="329882" y="301421"/>
                  </a:lnTo>
                  <a:lnTo>
                    <a:pt x="358775" y="336029"/>
                  </a:lnTo>
                  <a:lnTo>
                    <a:pt x="390613" y="367880"/>
                  </a:lnTo>
                  <a:lnTo>
                    <a:pt x="425208" y="396786"/>
                  </a:lnTo>
                  <a:lnTo>
                    <a:pt x="462330" y="422516"/>
                  </a:lnTo>
                  <a:lnTo>
                    <a:pt x="501777" y="444868"/>
                  </a:lnTo>
                  <a:lnTo>
                    <a:pt x="543331" y="463626"/>
                  </a:lnTo>
                  <a:lnTo>
                    <a:pt x="586790" y="478586"/>
                  </a:lnTo>
                  <a:lnTo>
                    <a:pt x="631939" y="489534"/>
                  </a:lnTo>
                  <a:lnTo>
                    <a:pt x="678561" y="496252"/>
                  </a:lnTo>
                  <a:lnTo>
                    <a:pt x="726452" y="498538"/>
                  </a:lnTo>
                  <a:lnTo>
                    <a:pt x="726452" y="491540"/>
                  </a:lnTo>
                  <a:close/>
                </a:path>
                <a:path w="727075" h="727075">
                  <a:moveTo>
                    <a:pt x="726452" y="453428"/>
                  </a:moveTo>
                  <a:lnTo>
                    <a:pt x="680199" y="451078"/>
                  </a:lnTo>
                  <a:lnTo>
                    <a:pt x="635254" y="444195"/>
                  </a:lnTo>
                  <a:lnTo>
                    <a:pt x="591858" y="433006"/>
                  </a:lnTo>
                  <a:lnTo>
                    <a:pt x="550252" y="417741"/>
                  </a:lnTo>
                  <a:lnTo>
                    <a:pt x="510641" y="398614"/>
                  </a:lnTo>
                  <a:lnTo>
                    <a:pt x="473278" y="375881"/>
                  </a:lnTo>
                  <a:lnTo>
                    <a:pt x="438365" y="349758"/>
                  </a:lnTo>
                  <a:lnTo>
                    <a:pt x="406171" y="320471"/>
                  </a:lnTo>
                  <a:lnTo>
                    <a:pt x="376885" y="288251"/>
                  </a:lnTo>
                  <a:lnTo>
                    <a:pt x="350774" y="253339"/>
                  </a:lnTo>
                  <a:lnTo>
                    <a:pt x="328041" y="215950"/>
                  </a:lnTo>
                  <a:lnTo>
                    <a:pt x="308927" y="176326"/>
                  </a:lnTo>
                  <a:lnTo>
                    <a:pt x="293662" y="134683"/>
                  </a:lnTo>
                  <a:lnTo>
                    <a:pt x="282473" y="91262"/>
                  </a:lnTo>
                  <a:lnTo>
                    <a:pt x="275590" y="46291"/>
                  </a:lnTo>
                  <a:lnTo>
                    <a:pt x="273240" y="0"/>
                  </a:lnTo>
                  <a:lnTo>
                    <a:pt x="266242" y="0"/>
                  </a:lnTo>
                  <a:lnTo>
                    <a:pt x="268617" y="47015"/>
                  </a:lnTo>
                  <a:lnTo>
                    <a:pt x="275602" y="92697"/>
                  </a:lnTo>
                  <a:lnTo>
                    <a:pt x="286969" y="136791"/>
                  </a:lnTo>
                  <a:lnTo>
                    <a:pt x="302463" y="179082"/>
                  </a:lnTo>
                  <a:lnTo>
                    <a:pt x="321868" y="219329"/>
                  </a:lnTo>
                  <a:lnTo>
                    <a:pt x="344944" y="257289"/>
                  </a:lnTo>
                  <a:lnTo>
                    <a:pt x="371462" y="292747"/>
                  </a:lnTo>
                  <a:lnTo>
                    <a:pt x="401193" y="325450"/>
                  </a:lnTo>
                  <a:lnTo>
                    <a:pt x="433882" y="355180"/>
                  </a:lnTo>
                  <a:lnTo>
                    <a:pt x="469328" y="381711"/>
                  </a:lnTo>
                  <a:lnTo>
                    <a:pt x="507276" y="404799"/>
                  </a:lnTo>
                  <a:lnTo>
                    <a:pt x="547497" y="424205"/>
                  </a:lnTo>
                  <a:lnTo>
                    <a:pt x="589749" y="439699"/>
                  </a:lnTo>
                  <a:lnTo>
                    <a:pt x="633818" y="451065"/>
                  </a:lnTo>
                  <a:lnTo>
                    <a:pt x="679462" y="458050"/>
                  </a:lnTo>
                  <a:lnTo>
                    <a:pt x="726452" y="460425"/>
                  </a:lnTo>
                  <a:lnTo>
                    <a:pt x="726452" y="453428"/>
                  </a:lnTo>
                  <a:close/>
                </a:path>
                <a:path w="727075" h="727075">
                  <a:moveTo>
                    <a:pt x="726452" y="415340"/>
                  </a:moveTo>
                  <a:lnTo>
                    <a:pt x="678129" y="412534"/>
                  </a:lnTo>
                  <a:lnTo>
                    <a:pt x="631418" y="404355"/>
                  </a:lnTo>
                  <a:lnTo>
                    <a:pt x="586638" y="391083"/>
                  </a:lnTo>
                  <a:lnTo>
                    <a:pt x="544093" y="373062"/>
                  </a:lnTo>
                  <a:lnTo>
                    <a:pt x="504113" y="350583"/>
                  </a:lnTo>
                  <a:lnTo>
                    <a:pt x="467017" y="323977"/>
                  </a:lnTo>
                  <a:lnTo>
                    <a:pt x="433095" y="293547"/>
                  </a:lnTo>
                  <a:lnTo>
                    <a:pt x="402678" y="259613"/>
                  </a:lnTo>
                  <a:lnTo>
                    <a:pt x="376085" y="222491"/>
                  </a:lnTo>
                  <a:lnTo>
                    <a:pt x="353606" y="182486"/>
                  </a:lnTo>
                  <a:lnTo>
                    <a:pt x="335584" y="139928"/>
                  </a:lnTo>
                  <a:lnTo>
                    <a:pt x="322326" y="95110"/>
                  </a:lnTo>
                  <a:lnTo>
                    <a:pt x="314134" y="48361"/>
                  </a:lnTo>
                  <a:lnTo>
                    <a:pt x="311340" y="0"/>
                  </a:lnTo>
                  <a:lnTo>
                    <a:pt x="304101" y="0"/>
                  </a:lnTo>
                  <a:lnTo>
                    <a:pt x="306946" y="49199"/>
                  </a:lnTo>
                  <a:lnTo>
                    <a:pt x="315277" y="96748"/>
                  </a:lnTo>
                  <a:lnTo>
                    <a:pt x="328777" y="142341"/>
                  </a:lnTo>
                  <a:lnTo>
                    <a:pt x="347116" y="185648"/>
                  </a:lnTo>
                  <a:lnTo>
                    <a:pt x="369989" y="226339"/>
                  </a:lnTo>
                  <a:lnTo>
                    <a:pt x="397052" y="264109"/>
                  </a:lnTo>
                  <a:lnTo>
                    <a:pt x="428002" y="298627"/>
                  </a:lnTo>
                  <a:lnTo>
                    <a:pt x="462508" y="329590"/>
                  </a:lnTo>
                  <a:lnTo>
                    <a:pt x="500265" y="356654"/>
                  </a:lnTo>
                  <a:lnTo>
                    <a:pt x="540943" y="379526"/>
                  </a:lnTo>
                  <a:lnTo>
                    <a:pt x="584212" y="397865"/>
                  </a:lnTo>
                  <a:lnTo>
                    <a:pt x="629767" y="411365"/>
                  </a:lnTo>
                  <a:lnTo>
                    <a:pt x="677291" y="419696"/>
                  </a:lnTo>
                  <a:lnTo>
                    <a:pt x="726452" y="422554"/>
                  </a:lnTo>
                  <a:lnTo>
                    <a:pt x="726452" y="415340"/>
                  </a:lnTo>
                  <a:close/>
                </a:path>
                <a:path w="727075" h="727075">
                  <a:moveTo>
                    <a:pt x="726452" y="377456"/>
                  </a:moveTo>
                  <a:lnTo>
                    <a:pt x="679246" y="374510"/>
                  </a:lnTo>
                  <a:lnTo>
                    <a:pt x="633755" y="365899"/>
                  </a:lnTo>
                  <a:lnTo>
                    <a:pt x="590346" y="351993"/>
                  </a:lnTo>
                  <a:lnTo>
                    <a:pt x="549363" y="333146"/>
                  </a:lnTo>
                  <a:lnTo>
                    <a:pt x="511187" y="309702"/>
                  </a:lnTo>
                  <a:lnTo>
                    <a:pt x="476148" y="282028"/>
                  </a:lnTo>
                  <a:lnTo>
                    <a:pt x="444627" y="250494"/>
                  </a:lnTo>
                  <a:lnTo>
                    <a:pt x="416966" y="215442"/>
                  </a:lnTo>
                  <a:lnTo>
                    <a:pt x="393534" y="177241"/>
                  </a:lnTo>
                  <a:lnTo>
                    <a:pt x="374688" y="136232"/>
                  </a:lnTo>
                  <a:lnTo>
                    <a:pt x="360781" y="92786"/>
                  </a:lnTo>
                  <a:lnTo>
                    <a:pt x="352171" y="47244"/>
                  </a:lnTo>
                  <a:lnTo>
                    <a:pt x="349224" y="0"/>
                  </a:lnTo>
                  <a:lnTo>
                    <a:pt x="342214" y="0"/>
                  </a:lnTo>
                  <a:lnTo>
                    <a:pt x="345224" y="48145"/>
                  </a:lnTo>
                  <a:lnTo>
                    <a:pt x="353987" y="94526"/>
                  </a:lnTo>
                  <a:lnTo>
                    <a:pt x="368147" y="138785"/>
                  </a:lnTo>
                  <a:lnTo>
                    <a:pt x="387337" y="180555"/>
                  </a:lnTo>
                  <a:lnTo>
                    <a:pt x="411200" y="219481"/>
                  </a:lnTo>
                  <a:lnTo>
                    <a:pt x="439369" y="255181"/>
                  </a:lnTo>
                  <a:lnTo>
                    <a:pt x="471474" y="287299"/>
                  </a:lnTo>
                  <a:lnTo>
                    <a:pt x="507149" y="315468"/>
                  </a:lnTo>
                  <a:lnTo>
                    <a:pt x="546049" y="339344"/>
                  </a:lnTo>
                  <a:lnTo>
                    <a:pt x="587781" y="358533"/>
                  </a:lnTo>
                  <a:lnTo>
                    <a:pt x="632015" y="372694"/>
                  </a:lnTo>
                  <a:lnTo>
                    <a:pt x="678357" y="381457"/>
                  </a:lnTo>
                  <a:lnTo>
                    <a:pt x="726452" y="384467"/>
                  </a:lnTo>
                  <a:lnTo>
                    <a:pt x="726452" y="377456"/>
                  </a:lnTo>
                  <a:close/>
                </a:path>
                <a:path w="727075" h="727075">
                  <a:moveTo>
                    <a:pt x="726452" y="339369"/>
                  </a:moveTo>
                  <a:lnTo>
                    <a:pt x="680554" y="336270"/>
                  </a:lnTo>
                  <a:lnTo>
                    <a:pt x="636485" y="327215"/>
                  </a:lnTo>
                  <a:lnTo>
                    <a:pt x="594677" y="312635"/>
                  </a:lnTo>
                  <a:lnTo>
                    <a:pt x="555523" y="292938"/>
                  </a:lnTo>
                  <a:lnTo>
                    <a:pt x="519442" y="268516"/>
                  </a:lnTo>
                  <a:lnTo>
                    <a:pt x="486854" y="239801"/>
                  </a:lnTo>
                  <a:lnTo>
                    <a:pt x="458139" y="207187"/>
                  </a:lnTo>
                  <a:lnTo>
                    <a:pt x="433730" y="171081"/>
                  </a:lnTo>
                  <a:lnTo>
                    <a:pt x="414032" y="131902"/>
                  </a:lnTo>
                  <a:lnTo>
                    <a:pt x="399453" y="90055"/>
                  </a:lnTo>
                  <a:lnTo>
                    <a:pt x="390410" y="45948"/>
                  </a:lnTo>
                  <a:lnTo>
                    <a:pt x="387311" y="0"/>
                  </a:lnTo>
                  <a:lnTo>
                    <a:pt x="380301" y="0"/>
                  </a:lnTo>
                  <a:lnTo>
                    <a:pt x="383476" y="46913"/>
                  </a:lnTo>
                  <a:lnTo>
                    <a:pt x="392696" y="91948"/>
                  </a:lnTo>
                  <a:lnTo>
                    <a:pt x="407568" y="134658"/>
                  </a:lnTo>
                  <a:lnTo>
                    <a:pt x="427672" y="174650"/>
                  </a:lnTo>
                  <a:lnTo>
                    <a:pt x="452577" y="211493"/>
                  </a:lnTo>
                  <a:lnTo>
                    <a:pt x="481863" y="244779"/>
                  </a:lnTo>
                  <a:lnTo>
                    <a:pt x="515137" y="274091"/>
                  </a:lnTo>
                  <a:lnTo>
                    <a:pt x="551954" y="298996"/>
                  </a:lnTo>
                  <a:lnTo>
                    <a:pt x="591921" y="319100"/>
                  </a:lnTo>
                  <a:lnTo>
                    <a:pt x="634606" y="333984"/>
                  </a:lnTo>
                  <a:lnTo>
                    <a:pt x="679589" y="343204"/>
                  </a:lnTo>
                  <a:lnTo>
                    <a:pt x="726452" y="346379"/>
                  </a:lnTo>
                  <a:lnTo>
                    <a:pt x="726452" y="339369"/>
                  </a:lnTo>
                  <a:close/>
                </a:path>
                <a:path w="727075" h="727075">
                  <a:moveTo>
                    <a:pt x="726452" y="301256"/>
                  </a:moveTo>
                  <a:lnTo>
                    <a:pt x="677697" y="297307"/>
                  </a:lnTo>
                  <a:lnTo>
                    <a:pt x="631418" y="285877"/>
                  </a:lnTo>
                  <a:lnTo>
                    <a:pt x="588251" y="267589"/>
                  </a:lnTo>
                  <a:lnTo>
                    <a:pt x="548805" y="243078"/>
                  </a:lnTo>
                  <a:lnTo>
                    <a:pt x="513702" y="212940"/>
                  </a:lnTo>
                  <a:lnTo>
                    <a:pt x="483590" y="177825"/>
                  </a:lnTo>
                  <a:lnTo>
                    <a:pt x="459079" y="138353"/>
                  </a:lnTo>
                  <a:lnTo>
                    <a:pt x="440791" y="95135"/>
                  </a:lnTo>
                  <a:lnTo>
                    <a:pt x="429374" y="48806"/>
                  </a:lnTo>
                  <a:lnTo>
                    <a:pt x="425424" y="0"/>
                  </a:lnTo>
                  <a:lnTo>
                    <a:pt x="418185" y="0"/>
                  </a:lnTo>
                  <a:lnTo>
                    <a:pt x="421538" y="45478"/>
                  </a:lnTo>
                  <a:lnTo>
                    <a:pt x="431279" y="88925"/>
                  </a:lnTo>
                  <a:lnTo>
                    <a:pt x="446925" y="129844"/>
                  </a:lnTo>
                  <a:lnTo>
                    <a:pt x="467995" y="167767"/>
                  </a:lnTo>
                  <a:lnTo>
                    <a:pt x="493991" y="202196"/>
                  </a:lnTo>
                  <a:lnTo>
                    <a:pt x="524433" y="232664"/>
                  </a:lnTo>
                  <a:lnTo>
                    <a:pt x="558850" y="258673"/>
                  </a:lnTo>
                  <a:lnTo>
                    <a:pt x="596747" y="279742"/>
                  </a:lnTo>
                  <a:lnTo>
                    <a:pt x="637628" y="295402"/>
                  </a:lnTo>
                  <a:lnTo>
                    <a:pt x="681024" y="305142"/>
                  </a:lnTo>
                  <a:lnTo>
                    <a:pt x="726452" y="308495"/>
                  </a:lnTo>
                  <a:lnTo>
                    <a:pt x="726452" y="301256"/>
                  </a:lnTo>
                  <a:close/>
                </a:path>
                <a:path w="727075" h="727075">
                  <a:moveTo>
                    <a:pt x="726452" y="263169"/>
                  </a:moveTo>
                  <a:lnTo>
                    <a:pt x="679259" y="258914"/>
                  </a:lnTo>
                  <a:lnTo>
                    <a:pt x="634822" y="246684"/>
                  </a:lnTo>
                  <a:lnTo>
                    <a:pt x="593864" y="227190"/>
                  </a:lnTo>
                  <a:lnTo>
                    <a:pt x="557161" y="201206"/>
                  </a:lnTo>
                  <a:lnTo>
                    <a:pt x="525449" y="169481"/>
                  </a:lnTo>
                  <a:lnTo>
                    <a:pt x="499465" y="132740"/>
                  </a:lnTo>
                  <a:lnTo>
                    <a:pt x="479983" y="91744"/>
                  </a:lnTo>
                  <a:lnTo>
                    <a:pt x="467753" y="47256"/>
                  </a:lnTo>
                  <a:lnTo>
                    <a:pt x="463499" y="0"/>
                  </a:lnTo>
                  <a:lnTo>
                    <a:pt x="456298" y="0"/>
                  </a:lnTo>
                  <a:lnTo>
                    <a:pt x="460654" y="48539"/>
                  </a:lnTo>
                  <a:lnTo>
                    <a:pt x="473240" y="94246"/>
                  </a:lnTo>
                  <a:lnTo>
                    <a:pt x="493255" y="136359"/>
                  </a:lnTo>
                  <a:lnTo>
                    <a:pt x="519938" y="174117"/>
                  </a:lnTo>
                  <a:lnTo>
                    <a:pt x="552526" y="206717"/>
                  </a:lnTo>
                  <a:lnTo>
                    <a:pt x="590245" y="233426"/>
                  </a:lnTo>
                  <a:lnTo>
                    <a:pt x="632320" y="253453"/>
                  </a:lnTo>
                  <a:lnTo>
                    <a:pt x="677976" y="266026"/>
                  </a:lnTo>
                  <a:lnTo>
                    <a:pt x="726452" y="270395"/>
                  </a:lnTo>
                  <a:lnTo>
                    <a:pt x="726452" y="263169"/>
                  </a:lnTo>
                  <a:close/>
                </a:path>
              </a:pathLst>
            </a:custGeom>
            <a:solidFill>
              <a:srgbClr val="FBDC0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endParaRPr>
            </a:p>
          </p:txBody>
        </p:sp>
        <p:pic>
          <p:nvPicPr>
            <p:cNvPr id="11" name="object 11">
              <a:extLst>
                <a:ext uri="{FF2B5EF4-FFF2-40B4-BE49-F238E27FC236}">
                  <a16:creationId xmlns:a16="http://schemas.microsoft.com/office/drawing/2014/main" id="{1DEA5118-B2DF-42AB-B187-04E424C57ED9}"/>
                </a:ext>
              </a:extLst>
            </p:cNvPr>
            <p:cNvPicPr/>
            <p:nvPr/>
          </p:nvPicPr>
          <p:blipFill>
            <a:blip r:embed="rId4" cstate="print"/>
            <a:stretch>
              <a:fillRect/>
            </a:stretch>
          </p:blipFill>
          <p:spPr>
            <a:xfrm>
              <a:off x="1283007" y="333756"/>
              <a:ext cx="232070" cy="232301"/>
            </a:xfrm>
            <a:prstGeom prst="rect">
              <a:avLst/>
            </a:prstGeom>
          </p:spPr>
        </p:pic>
      </p:grpSp>
      <p:sp>
        <p:nvSpPr>
          <p:cNvPr id="12" name="object 8">
            <a:extLst>
              <a:ext uri="{FF2B5EF4-FFF2-40B4-BE49-F238E27FC236}">
                <a16:creationId xmlns:a16="http://schemas.microsoft.com/office/drawing/2014/main" id="{ED955FFB-1D66-4388-A275-DC8ACCED9597}"/>
              </a:ext>
            </a:extLst>
          </p:cNvPr>
          <p:cNvSpPr txBox="1"/>
          <p:nvPr/>
        </p:nvSpPr>
        <p:spPr>
          <a:xfrm>
            <a:off x="1113373" y="370009"/>
            <a:ext cx="2956604" cy="367408"/>
          </a:xfrm>
          <a:prstGeom prst="rect">
            <a:avLst/>
          </a:prstGeom>
        </p:spPr>
        <p:txBody>
          <a:bodyPr vert="horz" wrap="square" lIns="0" tIns="13335" rIns="0" bIns="0" rtlCol="0">
            <a:spAutoFit/>
          </a:bodyPr>
          <a:lstStyle/>
          <a:p>
            <a:pPr marL="12700" marR="0" lvl="0" indent="0" defTabSz="914400" rtl="0" eaLnBrk="1" fontAlgn="auto" latinLnBrk="0" hangingPunct="1">
              <a:lnSpc>
                <a:spcPct val="100000"/>
              </a:lnSpc>
              <a:spcBef>
                <a:spcPts val="105"/>
              </a:spcBef>
              <a:spcAft>
                <a:spcPts val="0"/>
              </a:spcAft>
              <a:buClrTx/>
              <a:buSzTx/>
              <a:buFontTx/>
              <a:buNone/>
              <a:tabLst/>
              <a:defRPr/>
            </a:pPr>
            <a:r>
              <a:rPr lang="pt-BR" sz="2300" spc="-5" dirty="0">
                <a:solidFill>
                  <a:prstClr val="black"/>
                </a:solidFill>
                <a:latin typeface="Segoe UI Black"/>
                <a:cs typeface="Segoe UI Black"/>
              </a:rPr>
              <a:t>REDES SOCIAIS</a:t>
            </a:r>
            <a:endParaRPr kumimoji="0" lang="pt-BR" sz="2300" b="0" i="0" u="none" strike="noStrike" kern="1200" cap="none" spc="-5" normalizeH="0" baseline="0" noProof="0" dirty="0">
              <a:ln>
                <a:noFill/>
              </a:ln>
              <a:solidFill>
                <a:prstClr val="black"/>
              </a:solidFill>
              <a:effectLst/>
              <a:uLnTx/>
              <a:uFillTx/>
              <a:latin typeface="Segoe UI Black"/>
              <a:ea typeface="+mn-ea"/>
              <a:cs typeface="Segoe UI Black"/>
            </a:endParaRPr>
          </a:p>
        </p:txBody>
      </p:sp>
    </p:spTree>
    <p:extLst>
      <p:ext uri="{BB962C8B-B14F-4D97-AF65-F5344CB8AC3E}">
        <p14:creationId xmlns:p14="http://schemas.microsoft.com/office/powerpoint/2010/main" val="286390029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67C2E324-55F1-4E18-9677-5A54F5D5A472}"/>
              </a:ext>
            </a:extLst>
          </p:cNvPr>
          <p:cNvSpPr txBox="1"/>
          <p:nvPr/>
        </p:nvSpPr>
        <p:spPr>
          <a:xfrm>
            <a:off x="2700843" y="2368206"/>
            <a:ext cx="7095113" cy="769441"/>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4400" b="1"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rPr>
              <a:t>IMPRENSA</a:t>
            </a:r>
          </a:p>
        </p:txBody>
      </p:sp>
      <p:pic>
        <p:nvPicPr>
          <p:cNvPr id="3" name="Imagem 2">
            <a:extLst>
              <a:ext uri="{FF2B5EF4-FFF2-40B4-BE49-F238E27FC236}">
                <a16:creationId xmlns:a16="http://schemas.microsoft.com/office/drawing/2014/main" id="{0F810BE2-8F96-43CB-8A78-7B37931E9D5F}"/>
              </a:ext>
            </a:extLst>
          </p:cNvPr>
          <p:cNvPicPr>
            <a:picLocks noChangeAspect="1"/>
          </p:cNvPicPr>
          <p:nvPr/>
        </p:nvPicPr>
        <p:blipFill>
          <a:blip r:embed="rId2"/>
          <a:stretch>
            <a:fillRect/>
          </a:stretch>
        </p:blipFill>
        <p:spPr>
          <a:xfrm>
            <a:off x="5519357" y="3200401"/>
            <a:ext cx="1458083" cy="1416423"/>
          </a:xfrm>
          <a:prstGeom prst="rect">
            <a:avLst/>
          </a:prstGeom>
        </p:spPr>
      </p:pic>
    </p:spTree>
    <p:extLst>
      <p:ext uri="{BB962C8B-B14F-4D97-AF65-F5344CB8AC3E}">
        <p14:creationId xmlns:p14="http://schemas.microsoft.com/office/powerpoint/2010/main" val="202271413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3E456BED-1A64-4224-9B96-628949B4EE69}"/>
              </a:ext>
            </a:extLst>
          </p:cNvPr>
          <p:cNvPicPr>
            <a:picLocks noChangeAspect="1"/>
          </p:cNvPicPr>
          <p:nvPr/>
        </p:nvPicPr>
        <p:blipFill rotWithShape="1">
          <a:blip r:embed="rId3"/>
          <a:srcRect t="13258"/>
          <a:stretch/>
        </p:blipFill>
        <p:spPr>
          <a:xfrm>
            <a:off x="-1" y="1524000"/>
            <a:ext cx="12192001" cy="5406570"/>
          </a:xfrm>
          <a:prstGeom prst="rect">
            <a:avLst/>
          </a:prstGeom>
        </p:spPr>
      </p:pic>
      <p:sp>
        <p:nvSpPr>
          <p:cNvPr id="7" name="CaixaDeTexto 6">
            <a:extLst>
              <a:ext uri="{FF2B5EF4-FFF2-40B4-BE49-F238E27FC236}">
                <a16:creationId xmlns:a16="http://schemas.microsoft.com/office/drawing/2014/main" id="{B8B26FB5-D380-4193-87CA-E1494021E9CE}"/>
              </a:ext>
            </a:extLst>
          </p:cNvPr>
          <p:cNvSpPr txBox="1"/>
          <p:nvPr/>
        </p:nvSpPr>
        <p:spPr>
          <a:xfrm>
            <a:off x="2927226" y="881192"/>
            <a:ext cx="6062654" cy="523220"/>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1" i="0" u="none" strike="noStrike" kern="1200" cap="none" spc="0" normalizeH="0" baseline="0" noProof="0" dirty="0">
                <a:ln>
                  <a:noFill/>
                </a:ln>
                <a:solidFill>
                  <a:srgbClr val="FFC000"/>
                </a:solidFill>
                <a:effectLst/>
                <a:uLnTx/>
                <a:uFillTx/>
                <a:latin typeface="Calibri" panose="020F0502020204030204"/>
                <a:ea typeface="+mn-ea"/>
                <a:cs typeface="+mn-cs"/>
              </a:rPr>
              <a:t>RESULTADOS DO MÊS</a:t>
            </a:r>
            <a:endParaRPr kumimoji="0" lang="pt-BR" sz="2800" b="0" i="0" u="none" strike="noStrike" kern="1200" cap="none" spc="0" normalizeH="0" baseline="0" noProof="0" dirty="0">
              <a:ln>
                <a:noFill/>
              </a:ln>
              <a:solidFill>
                <a:srgbClr val="FFC000"/>
              </a:solidFill>
              <a:effectLst/>
              <a:uLnTx/>
              <a:uFillTx/>
              <a:latin typeface="Calibri" panose="020F0502020204030204"/>
              <a:ea typeface="+mn-ea"/>
              <a:cs typeface="+mn-cs"/>
            </a:endParaRPr>
          </a:p>
        </p:txBody>
      </p:sp>
      <p:grpSp>
        <p:nvGrpSpPr>
          <p:cNvPr id="8" name="object 9">
            <a:extLst>
              <a:ext uri="{FF2B5EF4-FFF2-40B4-BE49-F238E27FC236}">
                <a16:creationId xmlns:a16="http://schemas.microsoft.com/office/drawing/2014/main" id="{3F410381-4048-446A-AF1F-C39F8125F215}"/>
              </a:ext>
            </a:extLst>
          </p:cNvPr>
          <p:cNvGrpSpPr/>
          <p:nvPr/>
        </p:nvGrpSpPr>
        <p:grpSpPr>
          <a:xfrm>
            <a:off x="213639" y="216425"/>
            <a:ext cx="727075" cy="727075"/>
            <a:chOff x="788625" y="333756"/>
            <a:chExt cx="727075" cy="727075"/>
          </a:xfrm>
        </p:grpSpPr>
        <p:sp>
          <p:nvSpPr>
            <p:cNvPr id="9" name="object 10">
              <a:extLst>
                <a:ext uri="{FF2B5EF4-FFF2-40B4-BE49-F238E27FC236}">
                  <a16:creationId xmlns:a16="http://schemas.microsoft.com/office/drawing/2014/main" id="{2AC42DCF-B623-4097-91B6-41995352610F}"/>
                </a:ext>
              </a:extLst>
            </p:cNvPr>
            <p:cNvSpPr/>
            <p:nvPr/>
          </p:nvSpPr>
          <p:spPr>
            <a:xfrm>
              <a:off x="788619" y="333768"/>
              <a:ext cx="727075" cy="727075"/>
            </a:xfrm>
            <a:custGeom>
              <a:avLst/>
              <a:gdLst/>
              <a:ahLst/>
              <a:cxnLst/>
              <a:rect l="l" t="t" r="r" b="b"/>
              <a:pathLst>
                <a:path w="727075" h="727075">
                  <a:moveTo>
                    <a:pt x="726452" y="719670"/>
                  </a:moveTo>
                  <a:lnTo>
                    <a:pt x="679246" y="718134"/>
                  </a:lnTo>
                  <a:lnTo>
                    <a:pt x="632828" y="713600"/>
                  </a:lnTo>
                  <a:lnTo>
                    <a:pt x="587324" y="706145"/>
                  </a:lnTo>
                  <a:lnTo>
                    <a:pt x="542810" y="695883"/>
                  </a:lnTo>
                  <a:lnTo>
                    <a:pt x="499376" y="682904"/>
                  </a:lnTo>
                  <a:lnTo>
                    <a:pt x="457136" y="667308"/>
                  </a:lnTo>
                  <a:lnTo>
                    <a:pt x="416166" y="649185"/>
                  </a:lnTo>
                  <a:lnTo>
                    <a:pt x="376580" y="628624"/>
                  </a:lnTo>
                  <a:lnTo>
                    <a:pt x="338467" y="605726"/>
                  </a:lnTo>
                  <a:lnTo>
                    <a:pt x="301917" y="580605"/>
                  </a:lnTo>
                  <a:lnTo>
                    <a:pt x="267042" y="553326"/>
                  </a:lnTo>
                  <a:lnTo>
                    <a:pt x="233921" y="524002"/>
                  </a:lnTo>
                  <a:lnTo>
                    <a:pt x="202653" y="492734"/>
                  </a:lnTo>
                  <a:lnTo>
                    <a:pt x="173329" y="459600"/>
                  </a:lnTo>
                  <a:lnTo>
                    <a:pt x="146062" y="424700"/>
                  </a:lnTo>
                  <a:lnTo>
                    <a:pt x="120929" y="388150"/>
                  </a:lnTo>
                  <a:lnTo>
                    <a:pt x="98044" y="350024"/>
                  </a:lnTo>
                  <a:lnTo>
                    <a:pt x="77495" y="310426"/>
                  </a:lnTo>
                  <a:lnTo>
                    <a:pt x="59359" y="269443"/>
                  </a:lnTo>
                  <a:lnTo>
                    <a:pt x="43764" y="227177"/>
                  </a:lnTo>
                  <a:lnTo>
                    <a:pt x="30784" y="183730"/>
                  </a:lnTo>
                  <a:lnTo>
                    <a:pt x="20523" y="139192"/>
                  </a:lnTo>
                  <a:lnTo>
                    <a:pt x="13081" y="93662"/>
                  </a:lnTo>
                  <a:lnTo>
                    <a:pt x="8547" y="47231"/>
                  </a:lnTo>
                  <a:lnTo>
                    <a:pt x="7010" y="0"/>
                  </a:lnTo>
                  <a:lnTo>
                    <a:pt x="0" y="0"/>
                  </a:lnTo>
                  <a:lnTo>
                    <a:pt x="1549" y="47701"/>
                  </a:lnTo>
                  <a:lnTo>
                    <a:pt x="6134" y="94589"/>
                  </a:lnTo>
                  <a:lnTo>
                    <a:pt x="13652" y="140576"/>
                  </a:lnTo>
                  <a:lnTo>
                    <a:pt x="24003" y="185547"/>
                  </a:lnTo>
                  <a:lnTo>
                    <a:pt x="37109" y="229425"/>
                  </a:lnTo>
                  <a:lnTo>
                    <a:pt x="52857" y="272097"/>
                  </a:lnTo>
                  <a:lnTo>
                    <a:pt x="71158" y="313474"/>
                  </a:lnTo>
                  <a:lnTo>
                    <a:pt x="91909" y="353466"/>
                  </a:lnTo>
                  <a:lnTo>
                    <a:pt x="115023" y="391960"/>
                  </a:lnTo>
                  <a:lnTo>
                    <a:pt x="140385" y="428879"/>
                  </a:lnTo>
                  <a:lnTo>
                    <a:pt x="167919" y="464108"/>
                  </a:lnTo>
                  <a:lnTo>
                    <a:pt x="197523" y="497560"/>
                  </a:lnTo>
                  <a:lnTo>
                    <a:pt x="229095" y="529132"/>
                  </a:lnTo>
                  <a:lnTo>
                    <a:pt x="262534" y="558736"/>
                  </a:lnTo>
                  <a:lnTo>
                    <a:pt x="297751" y="586270"/>
                  </a:lnTo>
                  <a:lnTo>
                    <a:pt x="334657" y="611644"/>
                  </a:lnTo>
                  <a:lnTo>
                    <a:pt x="373138" y="634758"/>
                  </a:lnTo>
                  <a:lnTo>
                    <a:pt x="413118" y="655510"/>
                  </a:lnTo>
                  <a:lnTo>
                    <a:pt x="454482" y="673811"/>
                  </a:lnTo>
                  <a:lnTo>
                    <a:pt x="497128" y="689559"/>
                  </a:lnTo>
                  <a:lnTo>
                    <a:pt x="540994" y="702665"/>
                  </a:lnTo>
                  <a:lnTo>
                    <a:pt x="585939" y="713028"/>
                  </a:lnTo>
                  <a:lnTo>
                    <a:pt x="631901" y="720547"/>
                  </a:lnTo>
                  <a:lnTo>
                    <a:pt x="678776" y="725119"/>
                  </a:lnTo>
                  <a:lnTo>
                    <a:pt x="726452" y="726668"/>
                  </a:lnTo>
                  <a:lnTo>
                    <a:pt x="726452" y="719670"/>
                  </a:lnTo>
                  <a:close/>
                </a:path>
                <a:path w="727075" h="727075">
                  <a:moveTo>
                    <a:pt x="726452" y="681583"/>
                  </a:moveTo>
                  <a:lnTo>
                    <a:pt x="677887" y="679869"/>
                  </a:lnTo>
                  <a:lnTo>
                    <a:pt x="630237" y="674801"/>
                  </a:lnTo>
                  <a:lnTo>
                    <a:pt x="583603" y="666496"/>
                  </a:lnTo>
                  <a:lnTo>
                    <a:pt x="538111" y="655066"/>
                  </a:lnTo>
                  <a:lnTo>
                    <a:pt x="493864" y="640638"/>
                  </a:lnTo>
                  <a:lnTo>
                    <a:pt x="451002" y="623328"/>
                  </a:lnTo>
                  <a:lnTo>
                    <a:pt x="409625" y="603237"/>
                  </a:lnTo>
                  <a:lnTo>
                    <a:pt x="369849" y="580504"/>
                  </a:lnTo>
                  <a:lnTo>
                    <a:pt x="331800" y="555218"/>
                  </a:lnTo>
                  <a:lnTo>
                    <a:pt x="295592" y="527519"/>
                  </a:lnTo>
                  <a:lnTo>
                    <a:pt x="261327" y="497509"/>
                  </a:lnTo>
                  <a:lnTo>
                    <a:pt x="229146" y="465315"/>
                  </a:lnTo>
                  <a:lnTo>
                    <a:pt x="199148" y="431050"/>
                  </a:lnTo>
                  <a:lnTo>
                    <a:pt x="171450" y="394830"/>
                  </a:lnTo>
                  <a:lnTo>
                    <a:pt x="146177" y="356768"/>
                  </a:lnTo>
                  <a:lnTo>
                    <a:pt x="123444" y="316979"/>
                  </a:lnTo>
                  <a:lnTo>
                    <a:pt x="103352" y="275577"/>
                  </a:lnTo>
                  <a:lnTo>
                    <a:pt x="86042" y="232702"/>
                  </a:lnTo>
                  <a:lnTo>
                    <a:pt x="71615" y="188442"/>
                  </a:lnTo>
                  <a:lnTo>
                    <a:pt x="60185" y="142925"/>
                  </a:lnTo>
                  <a:lnTo>
                    <a:pt x="51892" y="96266"/>
                  </a:lnTo>
                  <a:lnTo>
                    <a:pt x="46824" y="48590"/>
                  </a:lnTo>
                  <a:lnTo>
                    <a:pt x="45097" y="0"/>
                  </a:lnTo>
                  <a:lnTo>
                    <a:pt x="37871" y="0"/>
                  </a:lnTo>
                  <a:lnTo>
                    <a:pt x="39471" y="47066"/>
                  </a:lnTo>
                  <a:lnTo>
                    <a:pt x="44183" y="93294"/>
                  </a:lnTo>
                  <a:lnTo>
                    <a:pt x="51904" y="138595"/>
                  </a:lnTo>
                  <a:lnTo>
                    <a:pt x="62534" y="182841"/>
                  </a:lnTo>
                  <a:lnTo>
                    <a:pt x="75971" y="225933"/>
                  </a:lnTo>
                  <a:lnTo>
                    <a:pt x="92113" y="267779"/>
                  </a:lnTo>
                  <a:lnTo>
                    <a:pt x="110845" y="308279"/>
                  </a:lnTo>
                  <a:lnTo>
                    <a:pt x="132080" y="347306"/>
                  </a:lnTo>
                  <a:lnTo>
                    <a:pt x="155702" y="384771"/>
                  </a:lnTo>
                  <a:lnTo>
                    <a:pt x="181610" y="420573"/>
                  </a:lnTo>
                  <a:lnTo>
                    <a:pt x="209702" y="454609"/>
                  </a:lnTo>
                  <a:lnTo>
                    <a:pt x="239877" y="486765"/>
                  </a:lnTo>
                  <a:lnTo>
                    <a:pt x="272034" y="516940"/>
                  </a:lnTo>
                  <a:lnTo>
                    <a:pt x="306057" y="545045"/>
                  </a:lnTo>
                  <a:lnTo>
                    <a:pt x="341845" y="570953"/>
                  </a:lnTo>
                  <a:lnTo>
                    <a:pt x="379298" y="594588"/>
                  </a:lnTo>
                  <a:lnTo>
                    <a:pt x="418325" y="615823"/>
                  </a:lnTo>
                  <a:lnTo>
                    <a:pt x="458800" y="634555"/>
                  </a:lnTo>
                  <a:lnTo>
                    <a:pt x="500621" y="650697"/>
                  </a:lnTo>
                  <a:lnTo>
                    <a:pt x="543699" y="664133"/>
                  </a:lnTo>
                  <a:lnTo>
                    <a:pt x="587933" y="674763"/>
                  </a:lnTo>
                  <a:lnTo>
                    <a:pt x="633196" y="682485"/>
                  </a:lnTo>
                  <a:lnTo>
                    <a:pt x="679411" y="687197"/>
                  </a:lnTo>
                  <a:lnTo>
                    <a:pt x="726452" y="688797"/>
                  </a:lnTo>
                  <a:lnTo>
                    <a:pt x="726452" y="681583"/>
                  </a:lnTo>
                  <a:close/>
                </a:path>
                <a:path w="727075" h="727075">
                  <a:moveTo>
                    <a:pt x="726452" y="643699"/>
                  </a:moveTo>
                  <a:lnTo>
                    <a:pt x="678522" y="641934"/>
                  </a:lnTo>
                  <a:lnTo>
                    <a:pt x="631520" y="636714"/>
                  </a:lnTo>
                  <a:lnTo>
                    <a:pt x="585597" y="628154"/>
                  </a:lnTo>
                  <a:lnTo>
                    <a:pt x="540867" y="616407"/>
                  </a:lnTo>
                  <a:lnTo>
                    <a:pt x="497459" y="601560"/>
                  </a:lnTo>
                  <a:lnTo>
                    <a:pt x="455485" y="583780"/>
                  </a:lnTo>
                  <a:lnTo>
                    <a:pt x="415086" y="563168"/>
                  </a:lnTo>
                  <a:lnTo>
                    <a:pt x="376389" y="539851"/>
                  </a:lnTo>
                  <a:lnTo>
                    <a:pt x="339509" y="513956"/>
                  </a:lnTo>
                  <a:lnTo>
                    <a:pt x="304571" y="485609"/>
                  </a:lnTo>
                  <a:lnTo>
                    <a:pt x="271716" y="454939"/>
                  </a:lnTo>
                  <a:lnTo>
                    <a:pt x="241058" y="422071"/>
                  </a:lnTo>
                  <a:lnTo>
                    <a:pt x="212712" y="387121"/>
                  </a:lnTo>
                  <a:lnTo>
                    <a:pt x="186829" y="350227"/>
                  </a:lnTo>
                  <a:lnTo>
                    <a:pt x="163512" y="311518"/>
                  </a:lnTo>
                  <a:lnTo>
                    <a:pt x="142900" y="271106"/>
                  </a:lnTo>
                  <a:lnTo>
                    <a:pt x="125120" y="229120"/>
                  </a:lnTo>
                  <a:lnTo>
                    <a:pt x="110286" y="185686"/>
                  </a:lnTo>
                  <a:lnTo>
                    <a:pt x="98526" y="140931"/>
                  </a:lnTo>
                  <a:lnTo>
                    <a:pt x="89979" y="94983"/>
                  </a:lnTo>
                  <a:lnTo>
                    <a:pt x="84747" y="47955"/>
                  </a:lnTo>
                  <a:lnTo>
                    <a:pt x="82981" y="0"/>
                  </a:lnTo>
                  <a:lnTo>
                    <a:pt x="75971" y="0"/>
                  </a:lnTo>
                  <a:lnTo>
                    <a:pt x="77762" y="48488"/>
                  </a:lnTo>
                  <a:lnTo>
                    <a:pt x="83045" y="96037"/>
                  </a:lnTo>
                  <a:lnTo>
                    <a:pt x="91681" y="142481"/>
                  </a:lnTo>
                  <a:lnTo>
                    <a:pt x="103568" y="187731"/>
                  </a:lnTo>
                  <a:lnTo>
                    <a:pt x="118554" y="231648"/>
                  </a:lnTo>
                  <a:lnTo>
                    <a:pt x="136537" y="274091"/>
                  </a:lnTo>
                  <a:lnTo>
                    <a:pt x="157365" y="314947"/>
                  </a:lnTo>
                  <a:lnTo>
                    <a:pt x="180936" y="354076"/>
                  </a:lnTo>
                  <a:lnTo>
                    <a:pt x="207098" y="391375"/>
                  </a:lnTo>
                  <a:lnTo>
                    <a:pt x="235737" y="426694"/>
                  </a:lnTo>
                  <a:lnTo>
                    <a:pt x="266738" y="459917"/>
                  </a:lnTo>
                  <a:lnTo>
                    <a:pt x="299948" y="490918"/>
                  </a:lnTo>
                  <a:lnTo>
                    <a:pt x="335254" y="519569"/>
                  </a:lnTo>
                  <a:lnTo>
                    <a:pt x="372541" y="545744"/>
                  </a:lnTo>
                  <a:lnTo>
                    <a:pt x="411670" y="569302"/>
                  </a:lnTo>
                  <a:lnTo>
                    <a:pt x="452501" y="590143"/>
                  </a:lnTo>
                  <a:lnTo>
                    <a:pt x="494931" y="608126"/>
                  </a:lnTo>
                  <a:lnTo>
                    <a:pt x="538822" y="623112"/>
                  </a:lnTo>
                  <a:lnTo>
                    <a:pt x="584047" y="635000"/>
                  </a:lnTo>
                  <a:lnTo>
                    <a:pt x="630478" y="643636"/>
                  </a:lnTo>
                  <a:lnTo>
                    <a:pt x="677989" y="648919"/>
                  </a:lnTo>
                  <a:lnTo>
                    <a:pt x="726452" y="650709"/>
                  </a:lnTo>
                  <a:lnTo>
                    <a:pt x="726452" y="643699"/>
                  </a:lnTo>
                  <a:close/>
                </a:path>
                <a:path w="727075" h="727075">
                  <a:moveTo>
                    <a:pt x="726452" y="605586"/>
                  </a:moveTo>
                  <a:lnTo>
                    <a:pt x="679234" y="603770"/>
                  </a:lnTo>
                  <a:lnTo>
                    <a:pt x="632993" y="598373"/>
                  </a:lnTo>
                  <a:lnTo>
                    <a:pt x="587857" y="589572"/>
                  </a:lnTo>
                  <a:lnTo>
                    <a:pt x="543979" y="577469"/>
                  </a:lnTo>
                  <a:lnTo>
                    <a:pt x="501484" y="562203"/>
                  </a:lnTo>
                  <a:lnTo>
                    <a:pt x="460514" y="543941"/>
                  </a:lnTo>
                  <a:lnTo>
                    <a:pt x="421208" y="522782"/>
                  </a:lnTo>
                  <a:lnTo>
                    <a:pt x="383692" y="498881"/>
                  </a:lnTo>
                  <a:lnTo>
                    <a:pt x="348107" y="472363"/>
                  </a:lnTo>
                  <a:lnTo>
                    <a:pt x="314591" y="443382"/>
                  </a:lnTo>
                  <a:lnTo>
                    <a:pt x="283260" y="412051"/>
                  </a:lnTo>
                  <a:lnTo>
                    <a:pt x="254279" y="378523"/>
                  </a:lnTo>
                  <a:lnTo>
                    <a:pt x="227774" y="342925"/>
                  </a:lnTo>
                  <a:lnTo>
                    <a:pt x="203885" y="305396"/>
                  </a:lnTo>
                  <a:lnTo>
                    <a:pt x="182727" y="266065"/>
                  </a:lnTo>
                  <a:lnTo>
                    <a:pt x="164452" y="225082"/>
                  </a:lnTo>
                  <a:lnTo>
                    <a:pt x="149199" y="182575"/>
                  </a:lnTo>
                  <a:lnTo>
                    <a:pt x="137096" y="138671"/>
                  </a:lnTo>
                  <a:lnTo>
                    <a:pt x="128295" y="93522"/>
                  </a:lnTo>
                  <a:lnTo>
                    <a:pt x="122897" y="47244"/>
                  </a:lnTo>
                  <a:lnTo>
                    <a:pt x="121081" y="0"/>
                  </a:lnTo>
                  <a:lnTo>
                    <a:pt x="114071" y="0"/>
                  </a:lnTo>
                  <a:lnTo>
                    <a:pt x="115912" y="47802"/>
                  </a:lnTo>
                  <a:lnTo>
                    <a:pt x="121361" y="94615"/>
                  </a:lnTo>
                  <a:lnTo>
                    <a:pt x="130276" y="140296"/>
                  </a:lnTo>
                  <a:lnTo>
                    <a:pt x="142519" y="184708"/>
                  </a:lnTo>
                  <a:lnTo>
                    <a:pt x="157937" y="227723"/>
                  </a:lnTo>
                  <a:lnTo>
                    <a:pt x="176415" y="269176"/>
                  </a:lnTo>
                  <a:lnTo>
                    <a:pt x="197815" y="308965"/>
                  </a:lnTo>
                  <a:lnTo>
                    <a:pt x="221983" y="346925"/>
                  </a:lnTo>
                  <a:lnTo>
                    <a:pt x="248793" y="382930"/>
                  </a:lnTo>
                  <a:lnTo>
                    <a:pt x="278104" y="416852"/>
                  </a:lnTo>
                  <a:lnTo>
                    <a:pt x="309791" y="448538"/>
                  </a:lnTo>
                  <a:lnTo>
                    <a:pt x="343700" y="477850"/>
                  </a:lnTo>
                  <a:lnTo>
                    <a:pt x="379691" y="504672"/>
                  </a:lnTo>
                  <a:lnTo>
                    <a:pt x="417639" y="528840"/>
                  </a:lnTo>
                  <a:lnTo>
                    <a:pt x="457403" y="550240"/>
                  </a:lnTo>
                  <a:lnTo>
                    <a:pt x="498856" y="568718"/>
                  </a:lnTo>
                  <a:lnTo>
                    <a:pt x="541845" y="584149"/>
                  </a:lnTo>
                  <a:lnTo>
                    <a:pt x="586232" y="596392"/>
                  </a:lnTo>
                  <a:lnTo>
                    <a:pt x="631888" y="605294"/>
                  </a:lnTo>
                  <a:lnTo>
                    <a:pt x="678675" y="610743"/>
                  </a:lnTo>
                  <a:lnTo>
                    <a:pt x="726452" y="612597"/>
                  </a:lnTo>
                  <a:lnTo>
                    <a:pt x="726452" y="605586"/>
                  </a:lnTo>
                  <a:close/>
                </a:path>
                <a:path w="727075" h="727075">
                  <a:moveTo>
                    <a:pt x="726452" y="567499"/>
                  </a:moveTo>
                  <a:lnTo>
                    <a:pt x="677595" y="565416"/>
                  </a:lnTo>
                  <a:lnTo>
                    <a:pt x="629881" y="559269"/>
                  </a:lnTo>
                  <a:lnTo>
                    <a:pt x="583463" y="549236"/>
                  </a:lnTo>
                  <a:lnTo>
                    <a:pt x="538543" y="535482"/>
                  </a:lnTo>
                  <a:lnTo>
                    <a:pt x="495261" y="518185"/>
                  </a:lnTo>
                  <a:lnTo>
                    <a:pt x="453809" y="497509"/>
                  </a:lnTo>
                  <a:lnTo>
                    <a:pt x="414350" y="473633"/>
                  </a:lnTo>
                  <a:lnTo>
                    <a:pt x="377063" y="446735"/>
                  </a:lnTo>
                  <a:lnTo>
                    <a:pt x="342112" y="416979"/>
                  </a:lnTo>
                  <a:lnTo>
                    <a:pt x="309676" y="384530"/>
                  </a:lnTo>
                  <a:lnTo>
                    <a:pt x="279920" y="349567"/>
                  </a:lnTo>
                  <a:lnTo>
                    <a:pt x="253034" y="312267"/>
                  </a:lnTo>
                  <a:lnTo>
                    <a:pt x="229158" y="272796"/>
                  </a:lnTo>
                  <a:lnTo>
                    <a:pt x="208495" y="231330"/>
                  </a:lnTo>
                  <a:lnTo>
                    <a:pt x="191198" y="188023"/>
                  </a:lnTo>
                  <a:lnTo>
                    <a:pt x="177444" y="143065"/>
                  </a:lnTo>
                  <a:lnTo>
                    <a:pt x="167411" y="96634"/>
                  </a:lnTo>
                  <a:lnTo>
                    <a:pt x="161264" y="48882"/>
                  </a:lnTo>
                  <a:lnTo>
                    <a:pt x="159169" y="0"/>
                  </a:lnTo>
                  <a:lnTo>
                    <a:pt x="151942" y="0"/>
                  </a:lnTo>
                  <a:lnTo>
                    <a:pt x="153860" y="47053"/>
                  </a:lnTo>
                  <a:lnTo>
                    <a:pt x="159486" y="93078"/>
                  </a:lnTo>
                  <a:lnTo>
                    <a:pt x="168681" y="137909"/>
                  </a:lnTo>
                  <a:lnTo>
                    <a:pt x="181305" y="181419"/>
                  </a:lnTo>
                  <a:lnTo>
                    <a:pt x="197192" y="223456"/>
                  </a:lnTo>
                  <a:lnTo>
                    <a:pt x="216204" y="263855"/>
                  </a:lnTo>
                  <a:lnTo>
                    <a:pt x="238188" y="302475"/>
                  </a:lnTo>
                  <a:lnTo>
                    <a:pt x="262991" y="339166"/>
                  </a:lnTo>
                  <a:lnTo>
                    <a:pt x="290474" y="373773"/>
                  </a:lnTo>
                  <a:lnTo>
                    <a:pt x="320484" y="406158"/>
                  </a:lnTo>
                  <a:lnTo>
                    <a:pt x="352856" y="436168"/>
                  </a:lnTo>
                  <a:lnTo>
                    <a:pt x="387464" y="463651"/>
                  </a:lnTo>
                  <a:lnTo>
                    <a:pt x="424141" y="488467"/>
                  </a:lnTo>
                  <a:lnTo>
                    <a:pt x="462749" y="510451"/>
                  </a:lnTo>
                  <a:lnTo>
                    <a:pt x="503123" y="529463"/>
                  </a:lnTo>
                  <a:lnTo>
                    <a:pt x="545134" y="545363"/>
                  </a:lnTo>
                  <a:lnTo>
                    <a:pt x="588619" y="557974"/>
                  </a:lnTo>
                  <a:lnTo>
                    <a:pt x="633437" y="567169"/>
                  </a:lnTo>
                  <a:lnTo>
                    <a:pt x="679424" y="572808"/>
                  </a:lnTo>
                  <a:lnTo>
                    <a:pt x="726452" y="574713"/>
                  </a:lnTo>
                  <a:lnTo>
                    <a:pt x="726452" y="567499"/>
                  </a:lnTo>
                  <a:close/>
                </a:path>
                <a:path w="727075" h="727075">
                  <a:moveTo>
                    <a:pt x="726452" y="529386"/>
                  </a:moveTo>
                  <a:lnTo>
                    <a:pt x="678383" y="527227"/>
                  </a:lnTo>
                  <a:lnTo>
                    <a:pt x="631494" y="520839"/>
                  </a:lnTo>
                  <a:lnTo>
                    <a:pt x="585990" y="510451"/>
                  </a:lnTo>
                  <a:lnTo>
                    <a:pt x="542061" y="496214"/>
                  </a:lnTo>
                  <a:lnTo>
                    <a:pt x="499872" y="478332"/>
                  </a:lnTo>
                  <a:lnTo>
                    <a:pt x="459638" y="456996"/>
                  </a:lnTo>
                  <a:lnTo>
                    <a:pt x="421538" y="432396"/>
                  </a:lnTo>
                  <a:lnTo>
                    <a:pt x="385762" y="404710"/>
                  </a:lnTo>
                  <a:lnTo>
                    <a:pt x="352501" y="374142"/>
                  </a:lnTo>
                  <a:lnTo>
                    <a:pt x="321932" y="340868"/>
                  </a:lnTo>
                  <a:lnTo>
                    <a:pt x="294259" y="305079"/>
                  </a:lnTo>
                  <a:lnTo>
                    <a:pt x="269659" y="266966"/>
                  </a:lnTo>
                  <a:lnTo>
                    <a:pt x="248323" y="226707"/>
                  </a:lnTo>
                  <a:lnTo>
                    <a:pt x="230454" y="184518"/>
                  </a:lnTo>
                  <a:lnTo>
                    <a:pt x="216217" y="140550"/>
                  </a:lnTo>
                  <a:lnTo>
                    <a:pt x="205816" y="95021"/>
                  </a:lnTo>
                  <a:lnTo>
                    <a:pt x="199440" y="48107"/>
                  </a:lnTo>
                  <a:lnTo>
                    <a:pt x="197269" y="0"/>
                  </a:lnTo>
                  <a:lnTo>
                    <a:pt x="190042" y="0"/>
                  </a:lnTo>
                  <a:lnTo>
                    <a:pt x="192239" y="48755"/>
                  </a:lnTo>
                  <a:lnTo>
                    <a:pt x="198704" y="96304"/>
                  </a:lnTo>
                  <a:lnTo>
                    <a:pt x="209257" y="142455"/>
                  </a:lnTo>
                  <a:lnTo>
                    <a:pt x="223685" y="187020"/>
                  </a:lnTo>
                  <a:lnTo>
                    <a:pt x="241808" y="229793"/>
                  </a:lnTo>
                  <a:lnTo>
                    <a:pt x="263436" y="270586"/>
                  </a:lnTo>
                  <a:lnTo>
                    <a:pt x="288366" y="309232"/>
                  </a:lnTo>
                  <a:lnTo>
                    <a:pt x="316420" y="345503"/>
                  </a:lnTo>
                  <a:lnTo>
                    <a:pt x="347408" y="379234"/>
                  </a:lnTo>
                  <a:lnTo>
                    <a:pt x="381127" y="410235"/>
                  </a:lnTo>
                  <a:lnTo>
                    <a:pt x="417398" y="438289"/>
                  </a:lnTo>
                  <a:lnTo>
                    <a:pt x="456018" y="463232"/>
                  </a:lnTo>
                  <a:lnTo>
                    <a:pt x="496798" y="484860"/>
                  </a:lnTo>
                  <a:lnTo>
                    <a:pt x="539559" y="502996"/>
                  </a:lnTo>
                  <a:lnTo>
                    <a:pt x="584085" y="517423"/>
                  </a:lnTo>
                  <a:lnTo>
                    <a:pt x="630212" y="527964"/>
                  </a:lnTo>
                  <a:lnTo>
                    <a:pt x="677722" y="534428"/>
                  </a:lnTo>
                  <a:lnTo>
                    <a:pt x="726452" y="536625"/>
                  </a:lnTo>
                  <a:lnTo>
                    <a:pt x="726452" y="529386"/>
                  </a:lnTo>
                  <a:close/>
                </a:path>
                <a:path w="727075" h="727075">
                  <a:moveTo>
                    <a:pt x="726452" y="491540"/>
                  </a:moveTo>
                  <a:lnTo>
                    <a:pt x="679221" y="489280"/>
                  </a:lnTo>
                  <a:lnTo>
                    <a:pt x="633234" y="482650"/>
                  </a:lnTo>
                  <a:lnTo>
                    <a:pt x="588708" y="471855"/>
                  </a:lnTo>
                  <a:lnTo>
                    <a:pt x="545858" y="457098"/>
                  </a:lnTo>
                  <a:lnTo>
                    <a:pt x="504888" y="438607"/>
                  </a:lnTo>
                  <a:lnTo>
                    <a:pt x="465988" y="416560"/>
                  </a:lnTo>
                  <a:lnTo>
                    <a:pt x="429387" y="391185"/>
                  </a:lnTo>
                  <a:lnTo>
                    <a:pt x="395287" y="362686"/>
                  </a:lnTo>
                  <a:lnTo>
                    <a:pt x="363893" y="331266"/>
                  </a:lnTo>
                  <a:lnTo>
                    <a:pt x="335419" y="297154"/>
                  </a:lnTo>
                  <a:lnTo>
                    <a:pt x="310057" y="260527"/>
                  </a:lnTo>
                  <a:lnTo>
                    <a:pt x="288036" y="221615"/>
                  </a:lnTo>
                  <a:lnTo>
                    <a:pt x="269557" y="180619"/>
                  </a:lnTo>
                  <a:lnTo>
                    <a:pt x="254812" y="137756"/>
                  </a:lnTo>
                  <a:lnTo>
                    <a:pt x="244030" y="93218"/>
                  </a:lnTo>
                  <a:lnTo>
                    <a:pt x="237401" y="47231"/>
                  </a:lnTo>
                  <a:lnTo>
                    <a:pt x="235153" y="0"/>
                  </a:lnTo>
                  <a:lnTo>
                    <a:pt x="228142" y="0"/>
                  </a:lnTo>
                  <a:lnTo>
                    <a:pt x="230428" y="47917"/>
                  </a:lnTo>
                  <a:lnTo>
                    <a:pt x="237147" y="94576"/>
                  </a:lnTo>
                  <a:lnTo>
                    <a:pt x="248094" y="139750"/>
                  </a:lnTo>
                  <a:lnTo>
                    <a:pt x="263055" y="183235"/>
                  </a:lnTo>
                  <a:lnTo>
                    <a:pt x="281813" y="224815"/>
                  </a:lnTo>
                  <a:lnTo>
                    <a:pt x="304152" y="264274"/>
                  </a:lnTo>
                  <a:lnTo>
                    <a:pt x="329882" y="301421"/>
                  </a:lnTo>
                  <a:lnTo>
                    <a:pt x="358775" y="336029"/>
                  </a:lnTo>
                  <a:lnTo>
                    <a:pt x="390613" y="367880"/>
                  </a:lnTo>
                  <a:lnTo>
                    <a:pt x="425208" y="396786"/>
                  </a:lnTo>
                  <a:lnTo>
                    <a:pt x="462330" y="422516"/>
                  </a:lnTo>
                  <a:lnTo>
                    <a:pt x="501777" y="444868"/>
                  </a:lnTo>
                  <a:lnTo>
                    <a:pt x="543331" y="463626"/>
                  </a:lnTo>
                  <a:lnTo>
                    <a:pt x="586790" y="478586"/>
                  </a:lnTo>
                  <a:lnTo>
                    <a:pt x="631939" y="489534"/>
                  </a:lnTo>
                  <a:lnTo>
                    <a:pt x="678561" y="496252"/>
                  </a:lnTo>
                  <a:lnTo>
                    <a:pt x="726452" y="498538"/>
                  </a:lnTo>
                  <a:lnTo>
                    <a:pt x="726452" y="491540"/>
                  </a:lnTo>
                  <a:close/>
                </a:path>
                <a:path w="727075" h="727075">
                  <a:moveTo>
                    <a:pt x="726452" y="453428"/>
                  </a:moveTo>
                  <a:lnTo>
                    <a:pt x="680199" y="451078"/>
                  </a:lnTo>
                  <a:lnTo>
                    <a:pt x="635254" y="444195"/>
                  </a:lnTo>
                  <a:lnTo>
                    <a:pt x="591858" y="433006"/>
                  </a:lnTo>
                  <a:lnTo>
                    <a:pt x="550252" y="417741"/>
                  </a:lnTo>
                  <a:lnTo>
                    <a:pt x="510641" y="398614"/>
                  </a:lnTo>
                  <a:lnTo>
                    <a:pt x="473278" y="375881"/>
                  </a:lnTo>
                  <a:lnTo>
                    <a:pt x="438365" y="349758"/>
                  </a:lnTo>
                  <a:lnTo>
                    <a:pt x="406171" y="320471"/>
                  </a:lnTo>
                  <a:lnTo>
                    <a:pt x="376885" y="288251"/>
                  </a:lnTo>
                  <a:lnTo>
                    <a:pt x="350774" y="253339"/>
                  </a:lnTo>
                  <a:lnTo>
                    <a:pt x="328041" y="215950"/>
                  </a:lnTo>
                  <a:lnTo>
                    <a:pt x="308927" y="176326"/>
                  </a:lnTo>
                  <a:lnTo>
                    <a:pt x="293662" y="134683"/>
                  </a:lnTo>
                  <a:lnTo>
                    <a:pt x="282473" y="91262"/>
                  </a:lnTo>
                  <a:lnTo>
                    <a:pt x="275590" y="46291"/>
                  </a:lnTo>
                  <a:lnTo>
                    <a:pt x="273240" y="0"/>
                  </a:lnTo>
                  <a:lnTo>
                    <a:pt x="266242" y="0"/>
                  </a:lnTo>
                  <a:lnTo>
                    <a:pt x="268617" y="47015"/>
                  </a:lnTo>
                  <a:lnTo>
                    <a:pt x="275602" y="92697"/>
                  </a:lnTo>
                  <a:lnTo>
                    <a:pt x="286969" y="136791"/>
                  </a:lnTo>
                  <a:lnTo>
                    <a:pt x="302463" y="179082"/>
                  </a:lnTo>
                  <a:lnTo>
                    <a:pt x="321868" y="219329"/>
                  </a:lnTo>
                  <a:lnTo>
                    <a:pt x="344944" y="257289"/>
                  </a:lnTo>
                  <a:lnTo>
                    <a:pt x="371462" y="292747"/>
                  </a:lnTo>
                  <a:lnTo>
                    <a:pt x="401193" y="325450"/>
                  </a:lnTo>
                  <a:lnTo>
                    <a:pt x="433882" y="355180"/>
                  </a:lnTo>
                  <a:lnTo>
                    <a:pt x="469328" y="381711"/>
                  </a:lnTo>
                  <a:lnTo>
                    <a:pt x="507276" y="404799"/>
                  </a:lnTo>
                  <a:lnTo>
                    <a:pt x="547497" y="424205"/>
                  </a:lnTo>
                  <a:lnTo>
                    <a:pt x="589749" y="439699"/>
                  </a:lnTo>
                  <a:lnTo>
                    <a:pt x="633818" y="451065"/>
                  </a:lnTo>
                  <a:lnTo>
                    <a:pt x="679462" y="458050"/>
                  </a:lnTo>
                  <a:lnTo>
                    <a:pt x="726452" y="460425"/>
                  </a:lnTo>
                  <a:lnTo>
                    <a:pt x="726452" y="453428"/>
                  </a:lnTo>
                  <a:close/>
                </a:path>
                <a:path w="727075" h="727075">
                  <a:moveTo>
                    <a:pt x="726452" y="415340"/>
                  </a:moveTo>
                  <a:lnTo>
                    <a:pt x="678129" y="412534"/>
                  </a:lnTo>
                  <a:lnTo>
                    <a:pt x="631418" y="404355"/>
                  </a:lnTo>
                  <a:lnTo>
                    <a:pt x="586638" y="391083"/>
                  </a:lnTo>
                  <a:lnTo>
                    <a:pt x="544093" y="373062"/>
                  </a:lnTo>
                  <a:lnTo>
                    <a:pt x="504113" y="350583"/>
                  </a:lnTo>
                  <a:lnTo>
                    <a:pt x="467017" y="323977"/>
                  </a:lnTo>
                  <a:lnTo>
                    <a:pt x="433095" y="293547"/>
                  </a:lnTo>
                  <a:lnTo>
                    <a:pt x="402678" y="259613"/>
                  </a:lnTo>
                  <a:lnTo>
                    <a:pt x="376085" y="222491"/>
                  </a:lnTo>
                  <a:lnTo>
                    <a:pt x="353606" y="182486"/>
                  </a:lnTo>
                  <a:lnTo>
                    <a:pt x="335584" y="139928"/>
                  </a:lnTo>
                  <a:lnTo>
                    <a:pt x="322326" y="95110"/>
                  </a:lnTo>
                  <a:lnTo>
                    <a:pt x="314134" y="48361"/>
                  </a:lnTo>
                  <a:lnTo>
                    <a:pt x="311340" y="0"/>
                  </a:lnTo>
                  <a:lnTo>
                    <a:pt x="304101" y="0"/>
                  </a:lnTo>
                  <a:lnTo>
                    <a:pt x="306946" y="49199"/>
                  </a:lnTo>
                  <a:lnTo>
                    <a:pt x="315277" y="96748"/>
                  </a:lnTo>
                  <a:lnTo>
                    <a:pt x="328777" y="142341"/>
                  </a:lnTo>
                  <a:lnTo>
                    <a:pt x="347116" y="185648"/>
                  </a:lnTo>
                  <a:lnTo>
                    <a:pt x="369989" y="226339"/>
                  </a:lnTo>
                  <a:lnTo>
                    <a:pt x="397052" y="264109"/>
                  </a:lnTo>
                  <a:lnTo>
                    <a:pt x="428002" y="298627"/>
                  </a:lnTo>
                  <a:lnTo>
                    <a:pt x="462508" y="329590"/>
                  </a:lnTo>
                  <a:lnTo>
                    <a:pt x="500265" y="356654"/>
                  </a:lnTo>
                  <a:lnTo>
                    <a:pt x="540943" y="379526"/>
                  </a:lnTo>
                  <a:lnTo>
                    <a:pt x="584212" y="397865"/>
                  </a:lnTo>
                  <a:lnTo>
                    <a:pt x="629767" y="411365"/>
                  </a:lnTo>
                  <a:lnTo>
                    <a:pt x="677291" y="419696"/>
                  </a:lnTo>
                  <a:lnTo>
                    <a:pt x="726452" y="422554"/>
                  </a:lnTo>
                  <a:lnTo>
                    <a:pt x="726452" y="415340"/>
                  </a:lnTo>
                  <a:close/>
                </a:path>
                <a:path w="727075" h="727075">
                  <a:moveTo>
                    <a:pt x="726452" y="377456"/>
                  </a:moveTo>
                  <a:lnTo>
                    <a:pt x="679246" y="374510"/>
                  </a:lnTo>
                  <a:lnTo>
                    <a:pt x="633755" y="365899"/>
                  </a:lnTo>
                  <a:lnTo>
                    <a:pt x="590346" y="351993"/>
                  </a:lnTo>
                  <a:lnTo>
                    <a:pt x="549363" y="333146"/>
                  </a:lnTo>
                  <a:lnTo>
                    <a:pt x="511187" y="309702"/>
                  </a:lnTo>
                  <a:lnTo>
                    <a:pt x="476148" y="282028"/>
                  </a:lnTo>
                  <a:lnTo>
                    <a:pt x="444627" y="250494"/>
                  </a:lnTo>
                  <a:lnTo>
                    <a:pt x="416966" y="215442"/>
                  </a:lnTo>
                  <a:lnTo>
                    <a:pt x="393534" y="177241"/>
                  </a:lnTo>
                  <a:lnTo>
                    <a:pt x="374688" y="136232"/>
                  </a:lnTo>
                  <a:lnTo>
                    <a:pt x="360781" y="92786"/>
                  </a:lnTo>
                  <a:lnTo>
                    <a:pt x="352171" y="47244"/>
                  </a:lnTo>
                  <a:lnTo>
                    <a:pt x="349224" y="0"/>
                  </a:lnTo>
                  <a:lnTo>
                    <a:pt x="342214" y="0"/>
                  </a:lnTo>
                  <a:lnTo>
                    <a:pt x="345224" y="48145"/>
                  </a:lnTo>
                  <a:lnTo>
                    <a:pt x="353987" y="94526"/>
                  </a:lnTo>
                  <a:lnTo>
                    <a:pt x="368147" y="138785"/>
                  </a:lnTo>
                  <a:lnTo>
                    <a:pt x="387337" y="180555"/>
                  </a:lnTo>
                  <a:lnTo>
                    <a:pt x="411200" y="219481"/>
                  </a:lnTo>
                  <a:lnTo>
                    <a:pt x="439369" y="255181"/>
                  </a:lnTo>
                  <a:lnTo>
                    <a:pt x="471474" y="287299"/>
                  </a:lnTo>
                  <a:lnTo>
                    <a:pt x="507149" y="315468"/>
                  </a:lnTo>
                  <a:lnTo>
                    <a:pt x="546049" y="339344"/>
                  </a:lnTo>
                  <a:lnTo>
                    <a:pt x="587781" y="358533"/>
                  </a:lnTo>
                  <a:lnTo>
                    <a:pt x="632015" y="372694"/>
                  </a:lnTo>
                  <a:lnTo>
                    <a:pt x="678357" y="381457"/>
                  </a:lnTo>
                  <a:lnTo>
                    <a:pt x="726452" y="384467"/>
                  </a:lnTo>
                  <a:lnTo>
                    <a:pt x="726452" y="377456"/>
                  </a:lnTo>
                  <a:close/>
                </a:path>
                <a:path w="727075" h="727075">
                  <a:moveTo>
                    <a:pt x="726452" y="339369"/>
                  </a:moveTo>
                  <a:lnTo>
                    <a:pt x="680554" y="336270"/>
                  </a:lnTo>
                  <a:lnTo>
                    <a:pt x="636485" y="327215"/>
                  </a:lnTo>
                  <a:lnTo>
                    <a:pt x="594677" y="312635"/>
                  </a:lnTo>
                  <a:lnTo>
                    <a:pt x="555523" y="292938"/>
                  </a:lnTo>
                  <a:lnTo>
                    <a:pt x="519442" y="268516"/>
                  </a:lnTo>
                  <a:lnTo>
                    <a:pt x="486854" y="239801"/>
                  </a:lnTo>
                  <a:lnTo>
                    <a:pt x="458139" y="207187"/>
                  </a:lnTo>
                  <a:lnTo>
                    <a:pt x="433730" y="171081"/>
                  </a:lnTo>
                  <a:lnTo>
                    <a:pt x="414032" y="131902"/>
                  </a:lnTo>
                  <a:lnTo>
                    <a:pt x="399453" y="90055"/>
                  </a:lnTo>
                  <a:lnTo>
                    <a:pt x="390410" y="45948"/>
                  </a:lnTo>
                  <a:lnTo>
                    <a:pt x="387311" y="0"/>
                  </a:lnTo>
                  <a:lnTo>
                    <a:pt x="380301" y="0"/>
                  </a:lnTo>
                  <a:lnTo>
                    <a:pt x="383476" y="46913"/>
                  </a:lnTo>
                  <a:lnTo>
                    <a:pt x="392696" y="91948"/>
                  </a:lnTo>
                  <a:lnTo>
                    <a:pt x="407568" y="134658"/>
                  </a:lnTo>
                  <a:lnTo>
                    <a:pt x="427672" y="174650"/>
                  </a:lnTo>
                  <a:lnTo>
                    <a:pt x="452577" y="211493"/>
                  </a:lnTo>
                  <a:lnTo>
                    <a:pt x="481863" y="244779"/>
                  </a:lnTo>
                  <a:lnTo>
                    <a:pt x="515137" y="274091"/>
                  </a:lnTo>
                  <a:lnTo>
                    <a:pt x="551954" y="298996"/>
                  </a:lnTo>
                  <a:lnTo>
                    <a:pt x="591921" y="319100"/>
                  </a:lnTo>
                  <a:lnTo>
                    <a:pt x="634606" y="333984"/>
                  </a:lnTo>
                  <a:lnTo>
                    <a:pt x="679589" y="343204"/>
                  </a:lnTo>
                  <a:lnTo>
                    <a:pt x="726452" y="346379"/>
                  </a:lnTo>
                  <a:lnTo>
                    <a:pt x="726452" y="339369"/>
                  </a:lnTo>
                  <a:close/>
                </a:path>
                <a:path w="727075" h="727075">
                  <a:moveTo>
                    <a:pt x="726452" y="301256"/>
                  </a:moveTo>
                  <a:lnTo>
                    <a:pt x="677697" y="297307"/>
                  </a:lnTo>
                  <a:lnTo>
                    <a:pt x="631418" y="285877"/>
                  </a:lnTo>
                  <a:lnTo>
                    <a:pt x="588251" y="267589"/>
                  </a:lnTo>
                  <a:lnTo>
                    <a:pt x="548805" y="243078"/>
                  </a:lnTo>
                  <a:lnTo>
                    <a:pt x="513702" y="212940"/>
                  </a:lnTo>
                  <a:lnTo>
                    <a:pt x="483590" y="177825"/>
                  </a:lnTo>
                  <a:lnTo>
                    <a:pt x="459079" y="138353"/>
                  </a:lnTo>
                  <a:lnTo>
                    <a:pt x="440791" y="95135"/>
                  </a:lnTo>
                  <a:lnTo>
                    <a:pt x="429374" y="48806"/>
                  </a:lnTo>
                  <a:lnTo>
                    <a:pt x="425424" y="0"/>
                  </a:lnTo>
                  <a:lnTo>
                    <a:pt x="418185" y="0"/>
                  </a:lnTo>
                  <a:lnTo>
                    <a:pt x="421538" y="45478"/>
                  </a:lnTo>
                  <a:lnTo>
                    <a:pt x="431279" y="88925"/>
                  </a:lnTo>
                  <a:lnTo>
                    <a:pt x="446925" y="129844"/>
                  </a:lnTo>
                  <a:lnTo>
                    <a:pt x="467995" y="167767"/>
                  </a:lnTo>
                  <a:lnTo>
                    <a:pt x="493991" y="202196"/>
                  </a:lnTo>
                  <a:lnTo>
                    <a:pt x="524433" y="232664"/>
                  </a:lnTo>
                  <a:lnTo>
                    <a:pt x="558850" y="258673"/>
                  </a:lnTo>
                  <a:lnTo>
                    <a:pt x="596747" y="279742"/>
                  </a:lnTo>
                  <a:lnTo>
                    <a:pt x="637628" y="295402"/>
                  </a:lnTo>
                  <a:lnTo>
                    <a:pt x="681024" y="305142"/>
                  </a:lnTo>
                  <a:lnTo>
                    <a:pt x="726452" y="308495"/>
                  </a:lnTo>
                  <a:lnTo>
                    <a:pt x="726452" y="301256"/>
                  </a:lnTo>
                  <a:close/>
                </a:path>
                <a:path w="727075" h="727075">
                  <a:moveTo>
                    <a:pt x="726452" y="263169"/>
                  </a:moveTo>
                  <a:lnTo>
                    <a:pt x="679259" y="258914"/>
                  </a:lnTo>
                  <a:lnTo>
                    <a:pt x="634822" y="246684"/>
                  </a:lnTo>
                  <a:lnTo>
                    <a:pt x="593864" y="227190"/>
                  </a:lnTo>
                  <a:lnTo>
                    <a:pt x="557161" y="201206"/>
                  </a:lnTo>
                  <a:lnTo>
                    <a:pt x="525449" y="169481"/>
                  </a:lnTo>
                  <a:lnTo>
                    <a:pt x="499465" y="132740"/>
                  </a:lnTo>
                  <a:lnTo>
                    <a:pt x="479983" y="91744"/>
                  </a:lnTo>
                  <a:lnTo>
                    <a:pt x="467753" y="47256"/>
                  </a:lnTo>
                  <a:lnTo>
                    <a:pt x="463499" y="0"/>
                  </a:lnTo>
                  <a:lnTo>
                    <a:pt x="456298" y="0"/>
                  </a:lnTo>
                  <a:lnTo>
                    <a:pt x="460654" y="48539"/>
                  </a:lnTo>
                  <a:lnTo>
                    <a:pt x="473240" y="94246"/>
                  </a:lnTo>
                  <a:lnTo>
                    <a:pt x="493255" y="136359"/>
                  </a:lnTo>
                  <a:lnTo>
                    <a:pt x="519938" y="174117"/>
                  </a:lnTo>
                  <a:lnTo>
                    <a:pt x="552526" y="206717"/>
                  </a:lnTo>
                  <a:lnTo>
                    <a:pt x="590245" y="233426"/>
                  </a:lnTo>
                  <a:lnTo>
                    <a:pt x="632320" y="253453"/>
                  </a:lnTo>
                  <a:lnTo>
                    <a:pt x="677976" y="266026"/>
                  </a:lnTo>
                  <a:lnTo>
                    <a:pt x="726452" y="270395"/>
                  </a:lnTo>
                  <a:lnTo>
                    <a:pt x="726452" y="263169"/>
                  </a:lnTo>
                  <a:close/>
                </a:path>
              </a:pathLst>
            </a:custGeom>
            <a:solidFill>
              <a:srgbClr val="FBDC0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endParaRPr>
            </a:p>
          </p:txBody>
        </p:sp>
        <p:pic>
          <p:nvPicPr>
            <p:cNvPr id="10" name="object 11">
              <a:extLst>
                <a:ext uri="{FF2B5EF4-FFF2-40B4-BE49-F238E27FC236}">
                  <a16:creationId xmlns:a16="http://schemas.microsoft.com/office/drawing/2014/main" id="{45E87FC8-8226-4F11-968F-B1DECC367D85}"/>
                </a:ext>
              </a:extLst>
            </p:cNvPr>
            <p:cNvPicPr/>
            <p:nvPr/>
          </p:nvPicPr>
          <p:blipFill>
            <a:blip r:embed="rId4" cstate="print"/>
            <a:stretch>
              <a:fillRect/>
            </a:stretch>
          </p:blipFill>
          <p:spPr>
            <a:xfrm>
              <a:off x="1283007" y="333756"/>
              <a:ext cx="232070" cy="232301"/>
            </a:xfrm>
            <a:prstGeom prst="rect">
              <a:avLst/>
            </a:prstGeom>
          </p:spPr>
        </p:pic>
      </p:grpSp>
      <p:sp>
        <p:nvSpPr>
          <p:cNvPr id="11" name="object 8">
            <a:extLst>
              <a:ext uri="{FF2B5EF4-FFF2-40B4-BE49-F238E27FC236}">
                <a16:creationId xmlns:a16="http://schemas.microsoft.com/office/drawing/2014/main" id="{5E42D5FE-630F-45F0-824B-6F4D37F1F388}"/>
              </a:ext>
            </a:extLst>
          </p:cNvPr>
          <p:cNvSpPr txBox="1"/>
          <p:nvPr/>
        </p:nvSpPr>
        <p:spPr>
          <a:xfrm>
            <a:off x="1113372" y="370009"/>
            <a:ext cx="3448117" cy="367408"/>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lang="pt-BR" sz="2300" b="0" i="0" u="none" strike="noStrike" kern="1200" cap="none" spc="-5" normalizeH="0" baseline="0" noProof="0" dirty="0">
                <a:ln>
                  <a:noFill/>
                </a:ln>
                <a:solidFill>
                  <a:prstClr val="black"/>
                </a:solidFill>
                <a:effectLst/>
                <a:uLnTx/>
                <a:uFillTx/>
                <a:latin typeface="Segoe UI Black"/>
                <a:ea typeface="+mn-ea"/>
                <a:cs typeface="Segoe UI Black"/>
              </a:rPr>
              <a:t>IMPRENSA</a:t>
            </a:r>
          </a:p>
        </p:txBody>
      </p:sp>
    </p:spTree>
    <p:extLst>
      <p:ext uri="{BB962C8B-B14F-4D97-AF65-F5344CB8AC3E}">
        <p14:creationId xmlns:p14="http://schemas.microsoft.com/office/powerpoint/2010/main" val="223918301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aixaDeTexto 7">
            <a:extLst>
              <a:ext uri="{FF2B5EF4-FFF2-40B4-BE49-F238E27FC236}">
                <a16:creationId xmlns:a16="http://schemas.microsoft.com/office/drawing/2014/main" id="{663771DE-9A3F-4ED9-AAA7-44A3136258DC}"/>
              </a:ext>
            </a:extLst>
          </p:cNvPr>
          <p:cNvSpPr txBox="1"/>
          <p:nvPr/>
        </p:nvSpPr>
        <p:spPr>
          <a:xfrm>
            <a:off x="1113372" y="1750512"/>
            <a:ext cx="9845760" cy="4255652"/>
          </a:xfrm>
          <a:prstGeom prst="rect">
            <a:avLst/>
          </a:prstGeom>
          <a:noFill/>
        </p:spPr>
        <p:txBody>
          <a:bodyPr wrap="square">
            <a:spAutoFit/>
          </a:bodyPr>
          <a:lstStyle/>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pt-BR" sz="1400" b="0" i="0" u="none" strike="noStrike" kern="1200" cap="none" spc="0" normalizeH="0" baseline="0" noProof="0" dirty="0">
                <a:ln>
                  <a:noFill/>
                </a:ln>
                <a:solidFill>
                  <a:srgbClr val="000000"/>
                </a:solidFill>
                <a:effectLst/>
                <a:uLnTx/>
                <a:uFillTx/>
                <a:latin typeface="Raleway-Regular"/>
                <a:ea typeface="+mn-ea"/>
                <a:cs typeface="+mn-cs"/>
              </a:rPr>
              <a:t>Entrevista A Gazeta (impresso) – </a:t>
            </a:r>
            <a:r>
              <a:rPr kumimoji="0" lang="pt-BR" sz="1400" b="1" i="0" u="none" strike="noStrike" kern="1200" cap="none" spc="0" normalizeH="0" baseline="0" noProof="0" dirty="0">
                <a:ln>
                  <a:noFill/>
                </a:ln>
                <a:solidFill>
                  <a:srgbClr val="000000"/>
                </a:solidFill>
                <a:effectLst/>
                <a:uLnTx/>
                <a:uFillTx/>
                <a:latin typeface="Raleway-Regular"/>
                <a:ea typeface="+mn-ea"/>
                <a:cs typeface="+mn-cs"/>
              </a:rPr>
              <a:t>Aguardando publicação;</a:t>
            </a:r>
            <a:endParaRPr kumimoji="0" lang="pt-BR" sz="1400" b="0" i="0" u="none" strike="noStrike" kern="1200" cap="none" spc="0" normalizeH="0" baseline="0" noProof="0" dirty="0">
              <a:ln>
                <a:noFill/>
              </a:ln>
              <a:solidFill>
                <a:srgbClr val="000000"/>
              </a:solidFill>
              <a:effectLst/>
              <a:uLnTx/>
              <a:uFillTx/>
              <a:latin typeface="Raleway-Regular"/>
              <a:ea typeface="+mn-ea"/>
              <a:cs typeface="+mn-cs"/>
            </a:endParaRP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pt-BR" sz="1400" b="0" i="0" u="none" strike="noStrike" kern="1200" cap="none" spc="0" normalizeH="0" baseline="0" noProof="0" dirty="0">
                <a:ln>
                  <a:noFill/>
                </a:ln>
                <a:solidFill>
                  <a:srgbClr val="000000"/>
                </a:solidFill>
                <a:effectLst/>
                <a:uLnTx/>
                <a:uFillTx/>
                <a:latin typeface="Raleway-Regular"/>
                <a:ea typeface="+mn-ea"/>
                <a:cs typeface="+mn-cs"/>
              </a:rPr>
              <a:t>Entrevista O Povo - </a:t>
            </a:r>
            <a:r>
              <a:rPr kumimoji="0" lang="pt-BR" sz="1400" b="1" i="0" u="none" strike="noStrike" kern="1200" cap="none" spc="0" normalizeH="0" baseline="0" noProof="0" dirty="0">
                <a:ln>
                  <a:noFill/>
                </a:ln>
                <a:solidFill>
                  <a:srgbClr val="000000"/>
                </a:solidFill>
                <a:effectLst/>
                <a:uLnTx/>
                <a:uFillTx/>
                <a:latin typeface="Raleway-Regular"/>
                <a:ea typeface="+mn-ea"/>
                <a:cs typeface="+mn-cs"/>
              </a:rPr>
              <a:t>Aguardando publicação;</a:t>
            </a:r>
            <a:endParaRPr kumimoji="0" lang="pt-BR" sz="1400" b="0" i="0" u="none" strike="noStrike" kern="1200" cap="none" spc="0" normalizeH="0" baseline="0" noProof="0" dirty="0">
              <a:ln>
                <a:noFill/>
              </a:ln>
              <a:solidFill>
                <a:srgbClr val="000000"/>
              </a:solidFill>
              <a:effectLst/>
              <a:uLnTx/>
              <a:uFillTx/>
              <a:latin typeface="Raleway-Regular"/>
              <a:ea typeface="+mn-ea"/>
              <a:cs typeface="+mn-cs"/>
            </a:endParaRP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pt-BR" sz="1400" b="0" i="0" u="none" strike="noStrike" kern="1200" cap="none" spc="0" normalizeH="0" baseline="0" noProof="0" dirty="0">
                <a:ln>
                  <a:noFill/>
                </a:ln>
                <a:solidFill>
                  <a:srgbClr val="000000"/>
                </a:solidFill>
                <a:effectLst/>
                <a:uLnTx/>
                <a:uFillTx/>
                <a:latin typeface="Raleway-Regular"/>
                <a:ea typeface="+mn-ea"/>
                <a:cs typeface="+mn-cs"/>
              </a:rPr>
              <a:t>Entrevista PublishNews - </a:t>
            </a:r>
            <a:r>
              <a:rPr kumimoji="0" lang="pt-BR" sz="1400" b="1" i="0" u="none" strike="noStrike" kern="1200" cap="none" spc="0" normalizeH="0" baseline="0" noProof="0" dirty="0">
                <a:ln>
                  <a:noFill/>
                </a:ln>
                <a:solidFill>
                  <a:srgbClr val="000000"/>
                </a:solidFill>
                <a:effectLst/>
                <a:uLnTx/>
                <a:uFillTx/>
                <a:latin typeface="Raleway-Regular"/>
                <a:ea typeface="+mn-ea"/>
                <a:cs typeface="+mn-cs"/>
              </a:rPr>
              <a:t>Aguardando publicação (previsão para junho);</a:t>
            </a:r>
            <a:endParaRPr kumimoji="0" lang="pt-BR" sz="1400" b="0" i="0" u="none" strike="noStrike" kern="1200" cap="none" spc="0" normalizeH="0" baseline="0" noProof="0" dirty="0">
              <a:ln>
                <a:noFill/>
              </a:ln>
              <a:solidFill>
                <a:srgbClr val="000000"/>
              </a:solidFill>
              <a:effectLst/>
              <a:uLnTx/>
              <a:uFillTx/>
              <a:latin typeface="Raleway-Regular"/>
              <a:ea typeface="+mn-ea"/>
              <a:cs typeface="+mn-cs"/>
            </a:endParaRP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pt-BR" sz="1400" b="0" i="0" u="none" strike="noStrike" kern="1200" cap="none" spc="0" normalizeH="0" baseline="0" noProof="0" dirty="0">
                <a:ln>
                  <a:noFill/>
                </a:ln>
                <a:solidFill>
                  <a:srgbClr val="000000"/>
                </a:solidFill>
                <a:effectLst/>
                <a:uLnTx/>
                <a:uFillTx/>
                <a:latin typeface="Raleway-Regular"/>
                <a:ea typeface="+mn-ea"/>
                <a:cs typeface="+mn-cs"/>
              </a:rPr>
              <a:t>Entrevista Podcast </a:t>
            </a:r>
            <a:r>
              <a:rPr kumimoji="0" lang="pt-BR" sz="1400" b="0" i="0" u="none" strike="noStrike" kern="1200" cap="none" spc="0" normalizeH="0" baseline="0" noProof="0" dirty="0" err="1">
                <a:ln>
                  <a:noFill/>
                </a:ln>
                <a:solidFill>
                  <a:srgbClr val="000000"/>
                </a:solidFill>
                <a:effectLst/>
                <a:uLnTx/>
                <a:uFillTx/>
                <a:latin typeface="Raleway-Regular"/>
                <a:ea typeface="+mn-ea"/>
                <a:cs typeface="+mn-cs"/>
              </a:rPr>
              <a:t>Audioverso</a:t>
            </a:r>
            <a:r>
              <a:rPr kumimoji="0" lang="pt-BR" sz="1400" b="0" i="0" u="none" strike="noStrike" kern="1200" cap="none" spc="0" normalizeH="0" baseline="0" noProof="0" dirty="0">
                <a:ln>
                  <a:noFill/>
                </a:ln>
                <a:solidFill>
                  <a:srgbClr val="000000"/>
                </a:solidFill>
                <a:effectLst/>
                <a:uLnTx/>
                <a:uFillTx/>
                <a:latin typeface="Raleway-Regular"/>
                <a:ea typeface="+mn-ea"/>
                <a:cs typeface="+mn-cs"/>
              </a:rPr>
              <a:t> - </a:t>
            </a:r>
            <a:r>
              <a:rPr kumimoji="0" lang="pt-BR" sz="1400" b="1" i="0" u="none" strike="noStrike" kern="1200" cap="none" spc="0" normalizeH="0" baseline="0" noProof="0" dirty="0">
                <a:ln>
                  <a:noFill/>
                </a:ln>
                <a:solidFill>
                  <a:srgbClr val="000000"/>
                </a:solidFill>
                <a:effectLst/>
                <a:uLnTx/>
                <a:uFillTx/>
                <a:latin typeface="Raleway-Regular"/>
                <a:ea typeface="+mn-ea"/>
                <a:cs typeface="+mn-cs"/>
              </a:rPr>
              <a:t>Stand by;</a:t>
            </a:r>
            <a:endParaRPr kumimoji="0" lang="pt-BR" sz="1400" b="0" i="0" u="none" strike="noStrike" kern="1200" cap="none" spc="0" normalizeH="0" baseline="0" noProof="0" dirty="0">
              <a:ln>
                <a:noFill/>
              </a:ln>
              <a:solidFill>
                <a:srgbClr val="000000"/>
              </a:solidFill>
              <a:effectLst/>
              <a:uLnTx/>
              <a:uFillTx/>
              <a:latin typeface="Raleway-Regular"/>
              <a:ea typeface="+mn-ea"/>
              <a:cs typeface="+mn-cs"/>
            </a:endParaRP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pt-BR" sz="1400" b="0" i="0" u="none" strike="noStrike" kern="1200" cap="none" spc="0" normalizeH="0" baseline="0" noProof="0" dirty="0">
                <a:ln>
                  <a:noFill/>
                </a:ln>
                <a:solidFill>
                  <a:srgbClr val="000000"/>
                </a:solidFill>
                <a:effectLst/>
                <a:uLnTx/>
                <a:uFillTx/>
                <a:latin typeface="Raleway-Regular"/>
                <a:ea typeface="+mn-ea"/>
                <a:cs typeface="+mn-cs"/>
              </a:rPr>
              <a:t>TV Novo Tempo - </a:t>
            </a:r>
            <a:r>
              <a:rPr kumimoji="0" lang="pt-BR" sz="1400" b="1" i="0" u="none" strike="noStrike" kern="1200" cap="none" spc="0" normalizeH="0" baseline="0" noProof="0" dirty="0">
                <a:ln>
                  <a:noFill/>
                </a:ln>
                <a:solidFill>
                  <a:srgbClr val="000000"/>
                </a:solidFill>
                <a:effectLst/>
                <a:uLnTx/>
                <a:uFillTx/>
                <a:latin typeface="Raleway-Regular"/>
                <a:ea typeface="+mn-ea"/>
                <a:cs typeface="+mn-cs"/>
              </a:rPr>
              <a:t>Stand by</a:t>
            </a:r>
            <a:r>
              <a:rPr kumimoji="0" lang="pt-BR" sz="1400" b="0" i="0" u="none" strike="noStrike" kern="1200" cap="none" spc="0" normalizeH="0" baseline="0" noProof="0" dirty="0">
                <a:ln>
                  <a:noFill/>
                </a:ln>
                <a:solidFill>
                  <a:srgbClr val="000000"/>
                </a:solidFill>
                <a:effectLst/>
                <a:uLnTx/>
                <a:uFillTx/>
                <a:latin typeface="Raleway-Regular"/>
                <a:ea typeface="+mn-ea"/>
                <a:cs typeface="+mn-cs"/>
              </a:rPr>
              <a:t>;</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pt-BR" sz="1400" b="0" i="0" u="none" strike="noStrike" kern="1200" cap="none" spc="0" normalizeH="0" baseline="0" noProof="0" dirty="0">
                <a:ln>
                  <a:noFill/>
                </a:ln>
                <a:solidFill>
                  <a:srgbClr val="000000"/>
                </a:solidFill>
                <a:effectLst/>
                <a:uLnTx/>
                <a:uFillTx/>
                <a:latin typeface="Raleway-Regular"/>
                <a:ea typeface="+mn-ea"/>
                <a:cs typeface="+mn-cs"/>
              </a:rPr>
              <a:t>Entrevista Rádio Tabajara (Piauí) - </a:t>
            </a:r>
            <a:r>
              <a:rPr kumimoji="0" lang="pt-BR" sz="1400" b="1" i="0" u="none" strike="noStrike" kern="1200" cap="none" spc="0" normalizeH="0" baseline="0" noProof="0" dirty="0">
                <a:ln>
                  <a:noFill/>
                </a:ln>
                <a:solidFill>
                  <a:srgbClr val="000000"/>
                </a:solidFill>
                <a:effectLst/>
                <a:uLnTx/>
                <a:uFillTx/>
                <a:latin typeface="Raleway-Regular"/>
                <a:ea typeface="+mn-ea"/>
                <a:cs typeface="+mn-cs"/>
              </a:rPr>
              <a:t>Em andamento</a:t>
            </a:r>
            <a:r>
              <a:rPr kumimoji="0" lang="pt-BR" sz="1400" b="0" i="0" u="none" strike="noStrike" kern="1200" cap="none" spc="0" normalizeH="0" baseline="0" noProof="0" dirty="0">
                <a:ln>
                  <a:noFill/>
                </a:ln>
                <a:solidFill>
                  <a:srgbClr val="000000"/>
                </a:solidFill>
                <a:effectLst/>
                <a:uLnTx/>
                <a:uFillTx/>
                <a:latin typeface="Raleway-Regular"/>
                <a:ea typeface="+mn-ea"/>
                <a:cs typeface="+mn-cs"/>
              </a:rPr>
              <a:t>;</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pt-BR" sz="1400" b="0" i="0" u="none" strike="noStrike" kern="1200" cap="none" spc="0" normalizeH="0" baseline="0" noProof="0" dirty="0">
                <a:ln>
                  <a:noFill/>
                </a:ln>
                <a:solidFill>
                  <a:srgbClr val="000000"/>
                </a:solidFill>
                <a:effectLst/>
                <a:uLnTx/>
                <a:uFillTx/>
                <a:latin typeface="Raleway-Regular"/>
                <a:ea typeface="+mn-ea"/>
                <a:cs typeface="+mn-cs"/>
              </a:rPr>
              <a:t>Entrevista Site Rampa UERJ - </a:t>
            </a:r>
            <a:r>
              <a:rPr kumimoji="0" lang="pt-BR" sz="1400" b="1" i="0" u="none" strike="noStrike" kern="1200" cap="none" spc="0" normalizeH="0" baseline="0" noProof="0" dirty="0">
                <a:ln>
                  <a:noFill/>
                </a:ln>
                <a:solidFill>
                  <a:srgbClr val="000000"/>
                </a:solidFill>
                <a:effectLst/>
                <a:uLnTx/>
                <a:uFillTx/>
                <a:latin typeface="Raleway-Regular"/>
                <a:ea typeface="+mn-ea"/>
                <a:cs typeface="+mn-cs"/>
              </a:rPr>
              <a:t>Em andamento;</a:t>
            </a:r>
            <a:endParaRPr kumimoji="0" lang="pt-BR" sz="1400" b="0" i="0" u="none" strike="noStrike" kern="1200" cap="none" spc="0" normalizeH="0" baseline="0" noProof="0" dirty="0">
              <a:ln>
                <a:noFill/>
              </a:ln>
              <a:solidFill>
                <a:srgbClr val="000000"/>
              </a:solidFill>
              <a:effectLst/>
              <a:uLnTx/>
              <a:uFillTx/>
              <a:latin typeface="Raleway-Regular"/>
              <a:ea typeface="+mn-ea"/>
              <a:cs typeface="+mn-cs"/>
            </a:endParaRP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pt-BR" sz="1400" b="0" i="0" u="none" strike="noStrike" kern="1200" cap="none" spc="0" normalizeH="0" baseline="0" noProof="0" dirty="0">
                <a:ln>
                  <a:noFill/>
                </a:ln>
                <a:solidFill>
                  <a:srgbClr val="000000"/>
                </a:solidFill>
                <a:effectLst/>
                <a:uLnTx/>
                <a:uFillTx/>
                <a:latin typeface="Raleway-Regular"/>
                <a:ea typeface="+mn-ea"/>
                <a:cs typeface="+mn-cs"/>
              </a:rPr>
              <a:t>Entrevista </a:t>
            </a:r>
            <a:r>
              <a:rPr kumimoji="0" lang="pt-BR" sz="1400" b="0" i="0" u="none" strike="noStrike" kern="1200" cap="none" spc="0" normalizeH="0" baseline="0" noProof="0" dirty="0" err="1">
                <a:ln>
                  <a:noFill/>
                </a:ln>
                <a:solidFill>
                  <a:srgbClr val="000000"/>
                </a:solidFill>
                <a:effectLst/>
                <a:uLnTx/>
                <a:uFillTx/>
                <a:latin typeface="Raleway-Regular"/>
                <a:ea typeface="+mn-ea"/>
                <a:cs typeface="+mn-cs"/>
              </a:rPr>
              <a:t>Oboré</a:t>
            </a:r>
            <a:r>
              <a:rPr kumimoji="0" lang="pt-BR" sz="1400" b="0" i="0" u="none" strike="noStrike" kern="1200" cap="none" spc="0" normalizeH="0" baseline="0" noProof="0" dirty="0">
                <a:ln>
                  <a:noFill/>
                </a:ln>
                <a:solidFill>
                  <a:srgbClr val="000000"/>
                </a:solidFill>
                <a:effectLst/>
                <a:uLnTx/>
                <a:uFillTx/>
                <a:latin typeface="Raleway-Regular"/>
                <a:ea typeface="+mn-ea"/>
                <a:cs typeface="+mn-cs"/>
              </a:rPr>
              <a:t> - </a:t>
            </a:r>
            <a:r>
              <a:rPr kumimoji="0" lang="pt-BR" sz="1400" b="1" i="0" u="none" strike="noStrike" kern="1200" cap="none" spc="0" normalizeH="0" baseline="0" noProof="0" dirty="0">
                <a:ln>
                  <a:noFill/>
                </a:ln>
                <a:solidFill>
                  <a:srgbClr val="000000"/>
                </a:solidFill>
                <a:effectLst/>
                <a:uLnTx/>
                <a:uFillTx/>
                <a:latin typeface="Raleway-Regular"/>
                <a:ea typeface="+mn-ea"/>
                <a:cs typeface="+mn-cs"/>
              </a:rPr>
              <a:t>Em andamento;</a:t>
            </a:r>
            <a:endParaRPr kumimoji="0" lang="pt-BR" sz="1400" b="0" i="0" u="none" strike="noStrike" kern="1200" cap="none" spc="0" normalizeH="0" baseline="0" noProof="0" dirty="0">
              <a:ln>
                <a:noFill/>
              </a:ln>
              <a:solidFill>
                <a:srgbClr val="000000"/>
              </a:solidFill>
              <a:effectLst/>
              <a:uLnTx/>
              <a:uFillTx/>
              <a:latin typeface="Raleway-Regular"/>
              <a:ea typeface="+mn-ea"/>
              <a:cs typeface="+mn-cs"/>
            </a:endParaRP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pt-BR" sz="1400" b="0" i="0" u="none" strike="noStrike" kern="1200" cap="none" spc="0" normalizeH="0" baseline="0" noProof="0" dirty="0">
                <a:ln>
                  <a:noFill/>
                </a:ln>
                <a:solidFill>
                  <a:srgbClr val="000000"/>
                </a:solidFill>
                <a:effectLst/>
                <a:uLnTx/>
                <a:uFillTx/>
                <a:latin typeface="Raleway-Regular"/>
                <a:ea typeface="+mn-ea"/>
                <a:cs typeface="+mn-cs"/>
              </a:rPr>
              <a:t>Rádio Guardiã da notícia – </a:t>
            </a:r>
            <a:r>
              <a:rPr kumimoji="0" lang="pt-BR" sz="1400" b="1" i="0" u="none" strike="noStrike" kern="1200" cap="none" spc="0" normalizeH="0" baseline="0" noProof="0" dirty="0">
                <a:ln>
                  <a:noFill/>
                </a:ln>
                <a:solidFill>
                  <a:srgbClr val="000000"/>
                </a:solidFill>
                <a:effectLst/>
                <a:uLnTx/>
                <a:uFillTx/>
                <a:latin typeface="Raleway-Regular"/>
                <a:ea typeface="+mn-ea"/>
                <a:cs typeface="+mn-cs"/>
              </a:rPr>
              <a:t>Concluída;</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pt-BR" sz="1400" b="0" i="0" u="none" strike="noStrike" kern="1200" cap="none" spc="0" normalizeH="0" baseline="0" noProof="0" dirty="0">
                <a:ln>
                  <a:noFill/>
                </a:ln>
                <a:solidFill>
                  <a:srgbClr val="000000"/>
                </a:solidFill>
                <a:effectLst/>
                <a:uLnTx/>
                <a:uFillTx/>
                <a:latin typeface="Raleway-Regular"/>
                <a:ea typeface="+mn-ea"/>
                <a:cs typeface="+mn-cs"/>
              </a:rPr>
              <a:t>Entrevista CBO | 24 horas pelo Glaucoma – </a:t>
            </a:r>
            <a:r>
              <a:rPr kumimoji="0" lang="pt-BR" sz="1400" b="1" i="0" u="none" strike="noStrike" kern="1200" cap="none" spc="0" normalizeH="0" baseline="0" noProof="0" dirty="0">
                <a:ln>
                  <a:noFill/>
                </a:ln>
                <a:solidFill>
                  <a:srgbClr val="000000"/>
                </a:solidFill>
                <a:effectLst/>
                <a:uLnTx/>
                <a:uFillTx/>
                <a:latin typeface="Raleway-Regular"/>
                <a:ea typeface="+mn-ea"/>
                <a:cs typeface="+mn-cs"/>
              </a:rPr>
              <a:t>Concluída;</a:t>
            </a:r>
            <a:endParaRPr kumimoji="0" lang="pt-BR" sz="1400" b="0" i="0" u="none" strike="noStrike" kern="1200" cap="none" spc="0" normalizeH="0" baseline="0" noProof="0" dirty="0">
              <a:ln>
                <a:noFill/>
              </a:ln>
              <a:solidFill>
                <a:srgbClr val="000000"/>
              </a:solidFill>
              <a:effectLst/>
              <a:uLnTx/>
              <a:uFillTx/>
              <a:latin typeface="Raleway-Regular"/>
              <a:ea typeface="+mn-ea"/>
              <a:cs typeface="+mn-cs"/>
            </a:endParaRP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pt-BR" sz="1400" b="0" i="0" u="none" strike="noStrike" kern="1200" cap="none" spc="0" normalizeH="0" baseline="0" noProof="0" dirty="0">
                <a:ln>
                  <a:noFill/>
                </a:ln>
                <a:solidFill>
                  <a:srgbClr val="000000"/>
                </a:solidFill>
                <a:effectLst/>
                <a:uLnTx/>
                <a:uFillTx/>
                <a:latin typeface="Raleway-Regular"/>
                <a:ea typeface="+mn-ea"/>
                <a:cs typeface="+mn-cs"/>
              </a:rPr>
              <a:t>Entrevista </a:t>
            </a:r>
            <a:r>
              <a:rPr kumimoji="0" lang="pt-BR" sz="1400" b="0" i="0" u="none" strike="noStrike" kern="1200" cap="none" spc="0" normalizeH="0" baseline="0" noProof="0" dirty="0" err="1">
                <a:ln>
                  <a:noFill/>
                </a:ln>
                <a:solidFill>
                  <a:srgbClr val="000000"/>
                </a:solidFill>
                <a:effectLst/>
                <a:uLnTx/>
                <a:uFillTx/>
                <a:latin typeface="Raleway-Regular"/>
                <a:ea typeface="+mn-ea"/>
                <a:cs typeface="+mn-cs"/>
              </a:rPr>
              <a:t>GiroNews</a:t>
            </a:r>
            <a:r>
              <a:rPr kumimoji="0" lang="pt-BR" sz="1400" b="0" i="0" u="none" strike="noStrike" kern="1200" cap="none" spc="0" normalizeH="0" baseline="0" noProof="0" dirty="0">
                <a:ln>
                  <a:noFill/>
                </a:ln>
                <a:solidFill>
                  <a:srgbClr val="000000"/>
                </a:solidFill>
                <a:effectLst/>
                <a:uLnTx/>
                <a:uFillTx/>
                <a:latin typeface="Raleway-Regular"/>
                <a:ea typeface="+mn-ea"/>
                <a:cs typeface="+mn-cs"/>
              </a:rPr>
              <a:t> – </a:t>
            </a:r>
            <a:r>
              <a:rPr kumimoji="0" lang="pt-BR" sz="1400" b="1" i="0" u="none" strike="noStrike" kern="1200" cap="none" spc="0" normalizeH="0" baseline="0" noProof="0" dirty="0">
                <a:ln>
                  <a:noFill/>
                </a:ln>
                <a:solidFill>
                  <a:srgbClr val="000000"/>
                </a:solidFill>
                <a:effectLst/>
                <a:uLnTx/>
                <a:uFillTx/>
                <a:latin typeface="Raleway-Regular"/>
                <a:ea typeface="+mn-ea"/>
                <a:cs typeface="+mn-cs"/>
              </a:rPr>
              <a:t>Concluída;</a:t>
            </a:r>
            <a:endParaRPr kumimoji="0" lang="pt-BR" sz="1400" b="0" i="0" u="none" strike="noStrike" kern="1200" cap="none" spc="0" normalizeH="0" baseline="0" noProof="0" dirty="0">
              <a:ln>
                <a:noFill/>
              </a:ln>
              <a:solidFill>
                <a:srgbClr val="000000"/>
              </a:solidFill>
              <a:effectLst/>
              <a:uLnTx/>
              <a:uFillTx/>
              <a:latin typeface="Raleway-Regular"/>
              <a:ea typeface="+mn-ea"/>
              <a:cs typeface="+mn-cs"/>
            </a:endParaRP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pt-BR" sz="1400" b="0" i="0" u="none" strike="noStrike" kern="1200" cap="none" spc="0" normalizeH="0" baseline="0" noProof="0" dirty="0">
                <a:ln>
                  <a:noFill/>
                </a:ln>
                <a:solidFill>
                  <a:srgbClr val="000000"/>
                </a:solidFill>
                <a:effectLst/>
                <a:uLnTx/>
                <a:uFillTx/>
                <a:latin typeface="Raleway-Regular"/>
                <a:ea typeface="+mn-ea"/>
                <a:cs typeface="+mn-cs"/>
              </a:rPr>
              <a:t>Entrevista SPTV1 – </a:t>
            </a:r>
            <a:r>
              <a:rPr kumimoji="0" lang="pt-BR" sz="1400" b="1" i="0" u="none" strike="noStrike" kern="1200" cap="none" spc="0" normalizeH="0" baseline="0" noProof="0" dirty="0">
                <a:ln>
                  <a:noFill/>
                </a:ln>
                <a:solidFill>
                  <a:srgbClr val="000000"/>
                </a:solidFill>
                <a:effectLst/>
                <a:uLnTx/>
                <a:uFillTx/>
                <a:latin typeface="Raleway-Regular"/>
                <a:ea typeface="+mn-ea"/>
                <a:cs typeface="+mn-cs"/>
              </a:rPr>
              <a:t>Concluída;</a:t>
            </a:r>
            <a:endParaRPr kumimoji="0" lang="pt-BR" sz="1400" b="0" i="0" u="none" strike="noStrike" kern="1200" cap="none" spc="0" normalizeH="0" baseline="0" noProof="0" dirty="0">
              <a:ln>
                <a:noFill/>
              </a:ln>
              <a:solidFill>
                <a:srgbClr val="000000"/>
              </a:solidFill>
              <a:effectLst/>
              <a:uLnTx/>
              <a:uFillTx/>
              <a:latin typeface="Raleway-Regular"/>
              <a:ea typeface="+mn-ea"/>
              <a:cs typeface="+mn-cs"/>
            </a:endParaRP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pt-BR" sz="1400" b="0" i="0" u="none" strike="noStrike" kern="1200" cap="none" spc="0" normalizeH="0" baseline="0" noProof="0" dirty="0">
                <a:ln>
                  <a:noFill/>
                </a:ln>
                <a:solidFill>
                  <a:srgbClr val="000000"/>
                </a:solidFill>
                <a:effectLst/>
                <a:uLnTx/>
                <a:uFillTx/>
                <a:latin typeface="Raleway-Regular"/>
                <a:ea typeface="+mn-ea"/>
                <a:cs typeface="+mn-cs"/>
              </a:rPr>
              <a:t>Entrevista TV Bandeirantes - </a:t>
            </a:r>
            <a:r>
              <a:rPr kumimoji="0" lang="pt-BR" sz="1400" b="1" i="0" u="none" strike="noStrike" kern="1200" cap="none" spc="0" normalizeH="0" baseline="0" noProof="0" dirty="0">
                <a:ln>
                  <a:noFill/>
                </a:ln>
                <a:solidFill>
                  <a:srgbClr val="000000"/>
                </a:solidFill>
                <a:effectLst/>
                <a:uLnTx/>
                <a:uFillTx/>
                <a:latin typeface="Raleway-Regular"/>
                <a:ea typeface="+mn-ea"/>
                <a:cs typeface="+mn-cs"/>
              </a:rPr>
              <a:t>Negada por falta de porta-voz médico.</a:t>
            </a:r>
          </a:p>
        </p:txBody>
      </p:sp>
      <p:sp>
        <p:nvSpPr>
          <p:cNvPr id="7" name="CaixaDeTexto 6">
            <a:extLst>
              <a:ext uri="{FF2B5EF4-FFF2-40B4-BE49-F238E27FC236}">
                <a16:creationId xmlns:a16="http://schemas.microsoft.com/office/drawing/2014/main" id="{A8A6FB96-26D1-47C8-87CF-17E482154AA7}"/>
              </a:ext>
            </a:extLst>
          </p:cNvPr>
          <p:cNvSpPr txBox="1"/>
          <p:nvPr/>
        </p:nvSpPr>
        <p:spPr>
          <a:xfrm>
            <a:off x="2218907" y="943512"/>
            <a:ext cx="6672254" cy="523220"/>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1" i="0" u="none" strike="noStrike" kern="1200" cap="none" spc="0" normalizeH="0" baseline="0" noProof="0" dirty="0">
                <a:ln>
                  <a:noFill/>
                </a:ln>
                <a:solidFill>
                  <a:srgbClr val="FFC000"/>
                </a:solidFill>
                <a:effectLst/>
                <a:uLnTx/>
                <a:uFillTx/>
                <a:latin typeface="Calibri" panose="020F0502020204030204"/>
                <a:ea typeface="+mn-ea"/>
                <a:cs typeface="+mn-cs"/>
              </a:rPr>
              <a:t>ENTREVISTAS</a:t>
            </a:r>
            <a:endParaRPr kumimoji="0" lang="pt-BR" sz="2800" b="0" i="0" u="none" strike="noStrike" kern="1200" cap="none" spc="0" normalizeH="0" baseline="0" noProof="0" dirty="0">
              <a:ln>
                <a:noFill/>
              </a:ln>
              <a:solidFill>
                <a:srgbClr val="FFC000"/>
              </a:solidFill>
              <a:effectLst/>
              <a:uLnTx/>
              <a:uFillTx/>
              <a:latin typeface="Calibri" panose="020F0502020204030204"/>
              <a:ea typeface="+mn-ea"/>
              <a:cs typeface="+mn-cs"/>
            </a:endParaRPr>
          </a:p>
        </p:txBody>
      </p:sp>
      <p:grpSp>
        <p:nvGrpSpPr>
          <p:cNvPr id="9" name="object 9">
            <a:extLst>
              <a:ext uri="{FF2B5EF4-FFF2-40B4-BE49-F238E27FC236}">
                <a16:creationId xmlns:a16="http://schemas.microsoft.com/office/drawing/2014/main" id="{053F3B6F-D6C2-4655-A987-7E8F4190E28F}"/>
              </a:ext>
            </a:extLst>
          </p:cNvPr>
          <p:cNvGrpSpPr/>
          <p:nvPr/>
        </p:nvGrpSpPr>
        <p:grpSpPr>
          <a:xfrm>
            <a:off x="213639" y="216425"/>
            <a:ext cx="727075" cy="727075"/>
            <a:chOff x="788625" y="333756"/>
            <a:chExt cx="727075" cy="727075"/>
          </a:xfrm>
        </p:grpSpPr>
        <p:sp>
          <p:nvSpPr>
            <p:cNvPr id="10" name="object 10">
              <a:extLst>
                <a:ext uri="{FF2B5EF4-FFF2-40B4-BE49-F238E27FC236}">
                  <a16:creationId xmlns:a16="http://schemas.microsoft.com/office/drawing/2014/main" id="{F7DBB53B-59DD-4339-A6F3-D6EF9E542365}"/>
                </a:ext>
              </a:extLst>
            </p:cNvPr>
            <p:cNvSpPr/>
            <p:nvPr/>
          </p:nvSpPr>
          <p:spPr>
            <a:xfrm>
              <a:off x="788619" y="333768"/>
              <a:ext cx="727075" cy="727075"/>
            </a:xfrm>
            <a:custGeom>
              <a:avLst/>
              <a:gdLst/>
              <a:ahLst/>
              <a:cxnLst/>
              <a:rect l="l" t="t" r="r" b="b"/>
              <a:pathLst>
                <a:path w="727075" h="727075">
                  <a:moveTo>
                    <a:pt x="726452" y="719670"/>
                  </a:moveTo>
                  <a:lnTo>
                    <a:pt x="679246" y="718134"/>
                  </a:lnTo>
                  <a:lnTo>
                    <a:pt x="632828" y="713600"/>
                  </a:lnTo>
                  <a:lnTo>
                    <a:pt x="587324" y="706145"/>
                  </a:lnTo>
                  <a:lnTo>
                    <a:pt x="542810" y="695883"/>
                  </a:lnTo>
                  <a:lnTo>
                    <a:pt x="499376" y="682904"/>
                  </a:lnTo>
                  <a:lnTo>
                    <a:pt x="457136" y="667308"/>
                  </a:lnTo>
                  <a:lnTo>
                    <a:pt x="416166" y="649185"/>
                  </a:lnTo>
                  <a:lnTo>
                    <a:pt x="376580" y="628624"/>
                  </a:lnTo>
                  <a:lnTo>
                    <a:pt x="338467" y="605726"/>
                  </a:lnTo>
                  <a:lnTo>
                    <a:pt x="301917" y="580605"/>
                  </a:lnTo>
                  <a:lnTo>
                    <a:pt x="267042" y="553326"/>
                  </a:lnTo>
                  <a:lnTo>
                    <a:pt x="233921" y="524002"/>
                  </a:lnTo>
                  <a:lnTo>
                    <a:pt x="202653" y="492734"/>
                  </a:lnTo>
                  <a:lnTo>
                    <a:pt x="173329" y="459600"/>
                  </a:lnTo>
                  <a:lnTo>
                    <a:pt x="146062" y="424700"/>
                  </a:lnTo>
                  <a:lnTo>
                    <a:pt x="120929" y="388150"/>
                  </a:lnTo>
                  <a:lnTo>
                    <a:pt x="98044" y="350024"/>
                  </a:lnTo>
                  <a:lnTo>
                    <a:pt x="77495" y="310426"/>
                  </a:lnTo>
                  <a:lnTo>
                    <a:pt x="59359" y="269443"/>
                  </a:lnTo>
                  <a:lnTo>
                    <a:pt x="43764" y="227177"/>
                  </a:lnTo>
                  <a:lnTo>
                    <a:pt x="30784" y="183730"/>
                  </a:lnTo>
                  <a:lnTo>
                    <a:pt x="20523" y="139192"/>
                  </a:lnTo>
                  <a:lnTo>
                    <a:pt x="13081" y="93662"/>
                  </a:lnTo>
                  <a:lnTo>
                    <a:pt x="8547" y="47231"/>
                  </a:lnTo>
                  <a:lnTo>
                    <a:pt x="7010" y="0"/>
                  </a:lnTo>
                  <a:lnTo>
                    <a:pt x="0" y="0"/>
                  </a:lnTo>
                  <a:lnTo>
                    <a:pt x="1549" y="47701"/>
                  </a:lnTo>
                  <a:lnTo>
                    <a:pt x="6134" y="94589"/>
                  </a:lnTo>
                  <a:lnTo>
                    <a:pt x="13652" y="140576"/>
                  </a:lnTo>
                  <a:lnTo>
                    <a:pt x="24003" y="185547"/>
                  </a:lnTo>
                  <a:lnTo>
                    <a:pt x="37109" y="229425"/>
                  </a:lnTo>
                  <a:lnTo>
                    <a:pt x="52857" y="272097"/>
                  </a:lnTo>
                  <a:lnTo>
                    <a:pt x="71158" y="313474"/>
                  </a:lnTo>
                  <a:lnTo>
                    <a:pt x="91909" y="353466"/>
                  </a:lnTo>
                  <a:lnTo>
                    <a:pt x="115023" y="391960"/>
                  </a:lnTo>
                  <a:lnTo>
                    <a:pt x="140385" y="428879"/>
                  </a:lnTo>
                  <a:lnTo>
                    <a:pt x="167919" y="464108"/>
                  </a:lnTo>
                  <a:lnTo>
                    <a:pt x="197523" y="497560"/>
                  </a:lnTo>
                  <a:lnTo>
                    <a:pt x="229095" y="529132"/>
                  </a:lnTo>
                  <a:lnTo>
                    <a:pt x="262534" y="558736"/>
                  </a:lnTo>
                  <a:lnTo>
                    <a:pt x="297751" y="586270"/>
                  </a:lnTo>
                  <a:lnTo>
                    <a:pt x="334657" y="611644"/>
                  </a:lnTo>
                  <a:lnTo>
                    <a:pt x="373138" y="634758"/>
                  </a:lnTo>
                  <a:lnTo>
                    <a:pt x="413118" y="655510"/>
                  </a:lnTo>
                  <a:lnTo>
                    <a:pt x="454482" y="673811"/>
                  </a:lnTo>
                  <a:lnTo>
                    <a:pt x="497128" y="689559"/>
                  </a:lnTo>
                  <a:lnTo>
                    <a:pt x="540994" y="702665"/>
                  </a:lnTo>
                  <a:lnTo>
                    <a:pt x="585939" y="713028"/>
                  </a:lnTo>
                  <a:lnTo>
                    <a:pt x="631901" y="720547"/>
                  </a:lnTo>
                  <a:lnTo>
                    <a:pt x="678776" y="725119"/>
                  </a:lnTo>
                  <a:lnTo>
                    <a:pt x="726452" y="726668"/>
                  </a:lnTo>
                  <a:lnTo>
                    <a:pt x="726452" y="719670"/>
                  </a:lnTo>
                  <a:close/>
                </a:path>
                <a:path w="727075" h="727075">
                  <a:moveTo>
                    <a:pt x="726452" y="681583"/>
                  </a:moveTo>
                  <a:lnTo>
                    <a:pt x="677887" y="679869"/>
                  </a:lnTo>
                  <a:lnTo>
                    <a:pt x="630237" y="674801"/>
                  </a:lnTo>
                  <a:lnTo>
                    <a:pt x="583603" y="666496"/>
                  </a:lnTo>
                  <a:lnTo>
                    <a:pt x="538111" y="655066"/>
                  </a:lnTo>
                  <a:lnTo>
                    <a:pt x="493864" y="640638"/>
                  </a:lnTo>
                  <a:lnTo>
                    <a:pt x="451002" y="623328"/>
                  </a:lnTo>
                  <a:lnTo>
                    <a:pt x="409625" y="603237"/>
                  </a:lnTo>
                  <a:lnTo>
                    <a:pt x="369849" y="580504"/>
                  </a:lnTo>
                  <a:lnTo>
                    <a:pt x="331800" y="555218"/>
                  </a:lnTo>
                  <a:lnTo>
                    <a:pt x="295592" y="527519"/>
                  </a:lnTo>
                  <a:lnTo>
                    <a:pt x="261327" y="497509"/>
                  </a:lnTo>
                  <a:lnTo>
                    <a:pt x="229146" y="465315"/>
                  </a:lnTo>
                  <a:lnTo>
                    <a:pt x="199148" y="431050"/>
                  </a:lnTo>
                  <a:lnTo>
                    <a:pt x="171450" y="394830"/>
                  </a:lnTo>
                  <a:lnTo>
                    <a:pt x="146177" y="356768"/>
                  </a:lnTo>
                  <a:lnTo>
                    <a:pt x="123444" y="316979"/>
                  </a:lnTo>
                  <a:lnTo>
                    <a:pt x="103352" y="275577"/>
                  </a:lnTo>
                  <a:lnTo>
                    <a:pt x="86042" y="232702"/>
                  </a:lnTo>
                  <a:lnTo>
                    <a:pt x="71615" y="188442"/>
                  </a:lnTo>
                  <a:lnTo>
                    <a:pt x="60185" y="142925"/>
                  </a:lnTo>
                  <a:lnTo>
                    <a:pt x="51892" y="96266"/>
                  </a:lnTo>
                  <a:lnTo>
                    <a:pt x="46824" y="48590"/>
                  </a:lnTo>
                  <a:lnTo>
                    <a:pt x="45097" y="0"/>
                  </a:lnTo>
                  <a:lnTo>
                    <a:pt x="37871" y="0"/>
                  </a:lnTo>
                  <a:lnTo>
                    <a:pt x="39471" y="47066"/>
                  </a:lnTo>
                  <a:lnTo>
                    <a:pt x="44183" y="93294"/>
                  </a:lnTo>
                  <a:lnTo>
                    <a:pt x="51904" y="138595"/>
                  </a:lnTo>
                  <a:lnTo>
                    <a:pt x="62534" y="182841"/>
                  </a:lnTo>
                  <a:lnTo>
                    <a:pt x="75971" y="225933"/>
                  </a:lnTo>
                  <a:lnTo>
                    <a:pt x="92113" y="267779"/>
                  </a:lnTo>
                  <a:lnTo>
                    <a:pt x="110845" y="308279"/>
                  </a:lnTo>
                  <a:lnTo>
                    <a:pt x="132080" y="347306"/>
                  </a:lnTo>
                  <a:lnTo>
                    <a:pt x="155702" y="384771"/>
                  </a:lnTo>
                  <a:lnTo>
                    <a:pt x="181610" y="420573"/>
                  </a:lnTo>
                  <a:lnTo>
                    <a:pt x="209702" y="454609"/>
                  </a:lnTo>
                  <a:lnTo>
                    <a:pt x="239877" y="486765"/>
                  </a:lnTo>
                  <a:lnTo>
                    <a:pt x="272034" y="516940"/>
                  </a:lnTo>
                  <a:lnTo>
                    <a:pt x="306057" y="545045"/>
                  </a:lnTo>
                  <a:lnTo>
                    <a:pt x="341845" y="570953"/>
                  </a:lnTo>
                  <a:lnTo>
                    <a:pt x="379298" y="594588"/>
                  </a:lnTo>
                  <a:lnTo>
                    <a:pt x="418325" y="615823"/>
                  </a:lnTo>
                  <a:lnTo>
                    <a:pt x="458800" y="634555"/>
                  </a:lnTo>
                  <a:lnTo>
                    <a:pt x="500621" y="650697"/>
                  </a:lnTo>
                  <a:lnTo>
                    <a:pt x="543699" y="664133"/>
                  </a:lnTo>
                  <a:lnTo>
                    <a:pt x="587933" y="674763"/>
                  </a:lnTo>
                  <a:lnTo>
                    <a:pt x="633196" y="682485"/>
                  </a:lnTo>
                  <a:lnTo>
                    <a:pt x="679411" y="687197"/>
                  </a:lnTo>
                  <a:lnTo>
                    <a:pt x="726452" y="688797"/>
                  </a:lnTo>
                  <a:lnTo>
                    <a:pt x="726452" y="681583"/>
                  </a:lnTo>
                  <a:close/>
                </a:path>
                <a:path w="727075" h="727075">
                  <a:moveTo>
                    <a:pt x="726452" y="643699"/>
                  </a:moveTo>
                  <a:lnTo>
                    <a:pt x="678522" y="641934"/>
                  </a:lnTo>
                  <a:lnTo>
                    <a:pt x="631520" y="636714"/>
                  </a:lnTo>
                  <a:lnTo>
                    <a:pt x="585597" y="628154"/>
                  </a:lnTo>
                  <a:lnTo>
                    <a:pt x="540867" y="616407"/>
                  </a:lnTo>
                  <a:lnTo>
                    <a:pt x="497459" y="601560"/>
                  </a:lnTo>
                  <a:lnTo>
                    <a:pt x="455485" y="583780"/>
                  </a:lnTo>
                  <a:lnTo>
                    <a:pt x="415086" y="563168"/>
                  </a:lnTo>
                  <a:lnTo>
                    <a:pt x="376389" y="539851"/>
                  </a:lnTo>
                  <a:lnTo>
                    <a:pt x="339509" y="513956"/>
                  </a:lnTo>
                  <a:lnTo>
                    <a:pt x="304571" y="485609"/>
                  </a:lnTo>
                  <a:lnTo>
                    <a:pt x="271716" y="454939"/>
                  </a:lnTo>
                  <a:lnTo>
                    <a:pt x="241058" y="422071"/>
                  </a:lnTo>
                  <a:lnTo>
                    <a:pt x="212712" y="387121"/>
                  </a:lnTo>
                  <a:lnTo>
                    <a:pt x="186829" y="350227"/>
                  </a:lnTo>
                  <a:lnTo>
                    <a:pt x="163512" y="311518"/>
                  </a:lnTo>
                  <a:lnTo>
                    <a:pt x="142900" y="271106"/>
                  </a:lnTo>
                  <a:lnTo>
                    <a:pt x="125120" y="229120"/>
                  </a:lnTo>
                  <a:lnTo>
                    <a:pt x="110286" y="185686"/>
                  </a:lnTo>
                  <a:lnTo>
                    <a:pt x="98526" y="140931"/>
                  </a:lnTo>
                  <a:lnTo>
                    <a:pt x="89979" y="94983"/>
                  </a:lnTo>
                  <a:lnTo>
                    <a:pt x="84747" y="47955"/>
                  </a:lnTo>
                  <a:lnTo>
                    <a:pt x="82981" y="0"/>
                  </a:lnTo>
                  <a:lnTo>
                    <a:pt x="75971" y="0"/>
                  </a:lnTo>
                  <a:lnTo>
                    <a:pt x="77762" y="48488"/>
                  </a:lnTo>
                  <a:lnTo>
                    <a:pt x="83045" y="96037"/>
                  </a:lnTo>
                  <a:lnTo>
                    <a:pt x="91681" y="142481"/>
                  </a:lnTo>
                  <a:lnTo>
                    <a:pt x="103568" y="187731"/>
                  </a:lnTo>
                  <a:lnTo>
                    <a:pt x="118554" y="231648"/>
                  </a:lnTo>
                  <a:lnTo>
                    <a:pt x="136537" y="274091"/>
                  </a:lnTo>
                  <a:lnTo>
                    <a:pt x="157365" y="314947"/>
                  </a:lnTo>
                  <a:lnTo>
                    <a:pt x="180936" y="354076"/>
                  </a:lnTo>
                  <a:lnTo>
                    <a:pt x="207098" y="391375"/>
                  </a:lnTo>
                  <a:lnTo>
                    <a:pt x="235737" y="426694"/>
                  </a:lnTo>
                  <a:lnTo>
                    <a:pt x="266738" y="459917"/>
                  </a:lnTo>
                  <a:lnTo>
                    <a:pt x="299948" y="490918"/>
                  </a:lnTo>
                  <a:lnTo>
                    <a:pt x="335254" y="519569"/>
                  </a:lnTo>
                  <a:lnTo>
                    <a:pt x="372541" y="545744"/>
                  </a:lnTo>
                  <a:lnTo>
                    <a:pt x="411670" y="569302"/>
                  </a:lnTo>
                  <a:lnTo>
                    <a:pt x="452501" y="590143"/>
                  </a:lnTo>
                  <a:lnTo>
                    <a:pt x="494931" y="608126"/>
                  </a:lnTo>
                  <a:lnTo>
                    <a:pt x="538822" y="623112"/>
                  </a:lnTo>
                  <a:lnTo>
                    <a:pt x="584047" y="635000"/>
                  </a:lnTo>
                  <a:lnTo>
                    <a:pt x="630478" y="643636"/>
                  </a:lnTo>
                  <a:lnTo>
                    <a:pt x="677989" y="648919"/>
                  </a:lnTo>
                  <a:lnTo>
                    <a:pt x="726452" y="650709"/>
                  </a:lnTo>
                  <a:lnTo>
                    <a:pt x="726452" y="643699"/>
                  </a:lnTo>
                  <a:close/>
                </a:path>
                <a:path w="727075" h="727075">
                  <a:moveTo>
                    <a:pt x="726452" y="605586"/>
                  </a:moveTo>
                  <a:lnTo>
                    <a:pt x="679234" y="603770"/>
                  </a:lnTo>
                  <a:lnTo>
                    <a:pt x="632993" y="598373"/>
                  </a:lnTo>
                  <a:lnTo>
                    <a:pt x="587857" y="589572"/>
                  </a:lnTo>
                  <a:lnTo>
                    <a:pt x="543979" y="577469"/>
                  </a:lnTo>
                  <a:lnTo>
                    <a:pt x="501484" y="562203"/>
                  </a:lnTo>
                  <a:lnTo>
                    <a:pt x="460514" y="543941"/>
                  </a:lnTo>
                  <a:lnTo>
                    <a:pt x="421208" y="522782"/>
                  </a:lnTo>
                  <a:lnTo>
                    <a:pt x="383692" y="498881"/>
                  </a:lnTo>
                  <a:lnTo>
                    <a:pt x="348107" y="472363"/>
                  </a:lnTo>
                  <a:lnTo>
                    <a:pt x="314591" y="443382"/>
                  </a:lnTo>
                  <a:lnTo>
                    <a:pt x="283260" y="412051"/>
                  </a:lnTo>
                  <a:lnTo>
                    <a:pt x="254279" y="378523"/>
                  </a:lnTo>
                  <a:lnTo>
                    <a:pt x="227774" y="342925"/>
                  </a:lnTo>
                  <a:lnTo>
                    <a:pt x="203885" y="305396"/>
                  </a:lnTo>
                  <a:lnTo>
                    <a:pt x="182727" y="266065"/>
                  </a:lnTo>
                  <a:lnTo>
                    <a:pt x="164452" y="225082"/>
                  </a:lnTo>
                  <a:lnTo>
                    <a:pt x="149199" y="182575"/>
                  </a:lnTo>
                  <a:lnTo>
                    <a:pt x="137096" y="138671"/>
                  </a:lnTo>
                  <a:lnTo>
                    <a:pt x="128295" y="93522"/>
                  </a:lnTo>
                  <a:lnTo>
                    <a:pt x="122897" y="47244"/>
                  </a:lnTo>
                  <a:lnTo>
                    <a:pt x="121081" y="0"/>
                  </a:lnTo>
                  <a:lnTo>
                    <a:pt x="114071" y="0"/>
                  </a:lnTo>
                  <a:lnTo>
                    <a:pt x="115912" y="47802"/>
                  </a:lnTo>
                  <a:lnTo>
                    <a:pt x="121361" y="94615"/>
                  </a:lnTo>
                  <a:lnTo>
                    <a:pt x="130276" y="140296"/>
                  </a:lnTo>
                  <a:lnTo>
                    <a:pt x="142519" y="184708"/>
                  </a:lnTo>
                  <a:lnTo>
                    <a:pt x="157937" y="227723"/>
                  </a:lnTo>
                  <a:lnTo>
                    <a:pt x="176415" y="269176"/>
                  </a:lnTo>
                  <a:lnTo>
                    <a:pt x="197815" y="308965"/>
                  </a:lnTo>
                  <a:lnTo>
                    <a:pt x="221983" y="346925"/>
                  </a:lnTo>
                  <a:lnTo>
                    <a:pt x="248793" y="382930"/>
                  </a:lnTo>
                  <a:lnTo>
                    <a:pt x="278104" y="416852"/>
                  </a:lnTo>
                  <a:lnTo>
                    <a:pt x="309791" y="448538"/>
                  </a:lnTo>
                  <a:lnTo>
                    <a:pt x="343700" y="477850"/>
                  </a:lnTo>
                  <a:lnTo>
                    <a:pt x="379691" y="504672"/>
                  </a:lnTo>
                  <a:lnTo>
                    <a:pt x="417639" y="528840"/>
                  </a:lnTo>
                  <a:lnTo>
                    <a:pt x="457403" y="550240"/>
                  </a:lnTo>
                  <a:lnTo>
                    <a:pt x="498856" y="568718"/>
                  </a:lnTo>
                  <a:lnTo>
                    <a:pt x="541845" y="584149"/>
                  </a:lnTo>
                  <a:lnTo>
                    <a:pt x="586232" y="596392"/>
                  </a:lnTo>
                  <a:lnTo>
                    <a:pt x="631888" y="605294"/>
                  </a:lnTo>
                  <a:lnTo>
                    <a:pt x="678675" y="610743"/>
                  </a:lnTo>
                  <a:lnTo>
                    <a:pt x="726452" y="612597"/>
                  </a:lnTo>
                  <a:lnTo>
                    <a:pt x="726452" y="605586"/>
                  </a:lnTo>
                  <a:close/>
                </a:path>
                <a:path w="727075" h="727075">
                  <a:moveTo>
                    <a:pt x="726452" y="567499"/>
                  </a:moveTo>
                  <a:lnTo>
                    <a:pt x="677595" y="565416"/>
                  </a:lnTo>
                  <a:lnTo>
                    <a:pt x="629881" y="559269"/>
                  </a:lnTo>
                  <a:lnTo>
                    <a:pt x="583463" y="549236"/>
                  </a:lnTo>
                  <a:lnTo>
                    <a:pt x="538543" y="535482"/>
                  </a:lnTo>
                  <a:lnTo>
                    <a:pt x="495261" y="518185"/>
                  </a:lnTo>
                  <a:lnTo>
                    <a:pt x="453809" y="497509"/>
                  </a:lnTo>
                  <a:lnTo>
                    <a:pt x="414350" y="473633"/>
                  </a:lnTo>
                  <a:lnTo>
                    <a:pt x="377063" y="446735"/>
                  </a:lnTo>
                  <a:lnTo>
                    <a:pt x="342112" y="416979"/>
                  </a:lnTo>
                  <a:lnTo>
                    <a:pt x="309676" y="384530"/>
                  </a:lnTo>
                  <a:lnTo>
                    <a:pt x="279920" y="349567"/>
                  </a:lnTo>
                  <a:lnTo>
                    <a:pt x="253034" y="312267"/>
                  </a:lnTo>
                  <a:lnTo>
                    <a:pt x="229158" y="272796"/>
                  </a:lnTo>
                  <a:lnTo>
                    <a:pt x="208495" y="231330"/>
                  </a:lnTo>
                  <a:lnTo>
                    <a:pt x="191198" y="188023"/>
                  </a:lnTo>
                  <a:lnTo>
                    <a:pt x="177444" y="143065"/>
                  </a:lnTo>
                  <a:lnTo>
                    <a:pt x="167411" y="96634"/>
                  </a:lnTo>
                  <a:lnTo>
                    <a:pt x="161264" y="48882"/>
                  </a:lnTo>
                  <a:lnTo>
                    <a:pt x="159169" y="0"/>
                  </a:lnTo>
                  <a:lnTo>
                    <a:pt x="151942" y="0"/>
                  </a:lnTo>
                  <a:lnTo>
                    <a:pt x="153860" y="47053"/>
                  </a:lnTo>
                  <a:lnTo>
                    <a:pt x="159486" y="93078"/>
                  </a:lnTo>
                  <a:lnTo>
                    <a:pt x="168681" y="137909"/>
                  </a:lnTo>
                  <a:lnTo>
                    <a:pt x="181305" y="181419"/>
                  </a:lnTo>
                  <a:lnTo>
                    <a:pt x="197192" y="223456"/>
                  </a:lnTo>
                  <a:lnTo>
                    <a:pt x="216204" y="263855"/>
                  </a:lnTo>
                  <a:lnTo>
                    <a:pt x="238188" y="302475"/>
                  </a:lnTo>
                  <a:lnTo>
                    <a:pt x="262991" y="339166"/>
                  </a:lnTo>
                  <a:lnTo>
                    <a:pt x="290474" y="373773"/>
                  </a:lnTo>
                  <a:lnTo>
                    <a:pt x="320484" y="406158"/>
                  </a:lnTo>
                  <a:lnTo>
                    <a:pt x="352856" y="436168"/>
                  </a:lnTo>
                  <a:lnTo>
                    <a:pt x="387464" y="463651"/>
                  </a:lnTo>
                  <a:lnTo>
                    <a:pt x="424141" y="488467"/>
                  </a:lnTo>
                  <a:lnTo>
                    <a:pt x="462749" y="510451"/>
                  </a:lnTo>
                  <a:lnTo>
                    <a:pt x="503123" y="529463"/>
                  </a:lnTo>
                  <a:lnTo>
                    <a:pt x="545134" y="545363"/>
                  </a:lnTo>
                  <a:lnTo>
                    <a:pt x="588619" y="557974"/>
                  </a:lnTo>
                  <a:lnTo>
                    <a:pt x="633437" y="567169"/>
                  </a:lnTo>
                  <a:lnTo>
                    <a:pt x="679424" y="572808"/>
                  </a:lnTo>
                  <a:lnTo>
                    <a:pt x="726452" y="574713"/>
                  </a:lnTo>
                  <a:lnTo>
                    <a:pt x="726452" y="567499"/>
                  </a:lnTo>
                  <a:close/>
                </a:path>
                <a:path w="727075" h="727075">
                  <a:moveTo>
                    <a:pt x="726452" y="529386"/>
                  </a:moveTo>
                  <a:lnTo>
                    <a:pt x="678383" y="527227"/>
                  </a:lnTo>
                  <a:lnTo>
                    <a:pt x="631494" y="520839"/>
                  </a:lnTo>
                  <a:lnTo>
                    <a:pt x="585990" y="510451"/>
                  </a:lnTo>
                  <a:lnTo>
                    <a:pt x="542061" y="496214"/>
                  </a:lnTo>
                  <a:lnTo>
                    <a:pt x="499872" y="478332"/>
                  </a:lnTo>
                  <a:lnTo>
                    <a:pt x="459638" y="456996"/>
                  </a:lnTo>
                  <a:lnTo>
                    <a:pt x="421538" y="432396"/>
                  </a:lnTo>
                  <a:lnTo>
                    <a:pt x="385762" y="404710"/>
                  </a:lnTo>
                  <a:lnTo>
                    <a:pt x="352501" y="374142"/>
                  </a:lnTo>
                  <a:lnTo>
                    <a:pt x="321932" y="340868"/>
                  </a:lnTo>
                  <a:lnTo>
                    <a:pt x="294259" y="305079"/>
                  </a:lnTo>
                  <a:lnTo>
                    <a:pt x="269659" y="266966"/>
                  </a:lnTo>
                  <a:lnTo>
                    <a:pt x="248323" y="226707"/>
                  </a:lnTo>
                  <a:lnTo>
                    <a:pt x="230454" y="184518"/>
                  </a:lnTo>
                  <a:lnTo>
                    <a:pt x="216217" y="140550"/>
                  </a:lnTo>
                  <a:lnTo>
                    <a:pt x="205816" y="95021"/>
                  </a:lnTo>
                  <a:lnTo>
                    <a:pt x="199440" y="48107"/>
                  </a:lnTo>
                  <a:lnTo>
                    <a:pt x="197269" y="0"/>
                  </a:lnTo>
                  <a:lnTo>
                    <a:pt x="190042" y="0"/>
                  </a:lnTo>
                  <a:lnTo>
                    <a:pt x="192239" y="48755"/>
                  </a:lnTo>
                  <a:lnTo>
                    <a:pt x="198704" y="96304"/>
                  </a:lnTo>
                  <a:lnTo>
                    <a:pt x="209257" y="142455"/>
                  </a:lnTo>
                  <a:lnTo>
                    <a:pt x="223685" y="187020"/>
                  </a:lnTo>
                  <a:lnTo>
                    <a:pt x="241808" y="229793"/>
                  </a:lnTo>
                  <a:lnTo>
                    <a:pt x="263436" y="270586"/>
                  </a:lnTo>
                  <a:lnTo>
                    <a:pt x="288366" y="309232"/>
                  </a:lnTo>
                  <a:lnTo>
                    <a:pt x="316420" y="345503"/>
                  </a:lnTo>
                  <a:lnTo>
                    <a:pt x="347408" y="379234"/>
                  </a:lnTo>
                  <a:lnTo>
                    <a:pt x="381127" y="410235"/>
                  </a:lnTo>
                  <a:lnTo>
                    <a:pt x="417398" y="438289"/>
                  </a:lnTo>
                  <a:lnTo>
                    <a:pt x="456018" y="463232"/>
                  </a:lnTo>
                  <a:lnTo>
                    <a:pt x="496798" y="484860"/>
                  </a:lnTo>
                  <a:lnTo>
                    <a:pt x="539559" y="502996"/>
                  </a:lnTo>
                  <a:lnTo>
                    <a:pt x="584085" y="517423"/>
                  </a:lnTo>
                  <a:lnTo>
                    <a:pt x="630212" y="527964"/>
                  </a:lnTo>
                  <a:lnTo>
                    <a:pt x="677722" y="534428"/>
                  </a:lnTo>
                  <a:lnTo>
                    <a:pt x="726452" y="536625"/>
                  </a:lnTo>
                  <a:lnTo>
                    <a:pt x="726452" y="529386"/>
                  </a:lnTo>
                  <a:close/>
                </a:path>
                <a:path w="727075" h="727075">
                  <a:moveTo>
                    <a:pt x="726452" y="491540"/>
                  </a:moveTo>
                  <a:lnTo>
                    <a:pt x="679221" y="489280"/>
                  </a:lnTo>
                  <a:lnTo>
                    <a:pt x="633234" y="482650"/>
                  </a:lnTo>
                  <a:lnTo>
                    <a:pt x="588708" y="471855"/>
                  </a:lnTo>
                  <a:lnTo>
                    <a:pt x="545858" y="457098"/>
                  </a:lnTo>
                  <a:lnTo>
                    <a:pt x="504888" y="438607"/>
                  </a:lnTo>
                  <a:lnTo>
                    <a:pt x="465988" y="416560"/>
                  </a:lnTo>
                  <a:lnTo>
                    <a:pt x="429387" y="391185"/>
                  </a:lnTo>
                  <a:lnTo>
                    <a:pt x="395287" y="362686"/>
                  </a:lnTo>
                  <a:lnTo>
                    <a:pt x="363893" y="331266"/>
                  </a:lnTo>
                  <a:lnTo>
                    <a:pt x="335419" y="297154"/>
                  </a:lnTo>
                  <a:lnTo>
                    <a:pt x="310057" y="260527"/>
                  </a:lnTo>
                  <a:lnTo>
                    <a:pt x="288036" y="221615"/>
                  </a:lnTo>
                  <a:lnTo>
                    <a:pt x="269557" y="180619"/>
                  </a:lnTo>
                  <a:lnTo>
                    <a:pt x="254812" y="137756"/>
                  </a:lnTo>
                  <a:lnTo>
                    <a:pt x="244030" y="93218"/>
                  </a:lnTo>
                  <a:lnTo>
                    <a:pt x="237401" y="47231"/>
                  </a:lnTo>
                  <a:lnTo>
                    <a:pt x="235153" y="0"/>
                  </a:lnTo>
                  <a:lnTo>
                    <a:pt x="228142" y="0"/>
                  </a:lnTo>
                  <a:lnTo>
                    <a:pt x="230428" y="47917"/>
                  </a:lnTo>
                  <a:lnTo>
                    <a:pt x="237147" y="94576"/>
                  </a:lnTo>
                  <a:lnTo>
                    <a:pt x="248094" y="139750"/>
                  </a:lnTo>
                  <a:lnTo>
                    <a:pt x="263055" y="183235"/>
                  </a:lnTo>
                  <a:lnTo>
                    <a:pt x="281813" y="224815"/>
                  </a:lnTo>
                  <a:lnTo>
                    <a:pt x="304152" y="264274"/>
                  </a:lnTo>
                  <a:lnTo>
                    <a:pt x="329882" y="301421"/>
                  </a:lnTo>
                  <a:lnTo>
                    <a:pt x="358775" y="336029"/>
                  </a:lnTo>
                  <a:lnTo>
                    <a:pt x="390613" y="367880"/>
                  </a:lnTo>
                  <a:lnTo>
                    <a:pt x="425208" y="396786"/>
                  </a:lnTo>
                  <a:lnTo>
                    <a:pt x="462330" y="422516"/>
                  </a:lnTo>
                  <a:lnTo>
                    <a:pt x="501777" y="444868"/>
                  </a:lnTo>
                  <a:lnTo>
                    <a:pt x="543331" y="463626"/>
                  </a:lnTo>
                  <a:lnTo>
                    <a:pt x="586790" y="478586"/>
                  </a:lnTo>
                  <a:lnTo>
                    <a:pt x="631939" y="489534"/>
                  </a:lnTo>
                  <a:lnTo>
                    <a:pt x="678561" y="496252"/>
                  </a:lnTo>
                  <a:lnTo>
                    <a:pt x="726452" y="498538"/>
                  </a:lnTo>
                  <a:lnTo>
                    <a:pt x="726452" y="491540"/>
                  </a:lnTo>
                  <a:close/>
                </a:path>
                <a:path w="727075" h="727075">
                  <a:moveTo>
                    <a:pt x="726452" y="453428"/>
                  </a:moveTo>
                  <a:lnTo>
                    <a:pt x="680199" y="451078"/>
                  </a:lnTo>
                  <a:lnTo>
                    <a:pt x="635254" y="444195"/>
                  </a:lnTo>
                  <a:lnTo>
                    <a:pt x="591858" y="433006"/>
                  </a:lnTo>
                  <a:lnTo>
                    <a:pt x="550252" y="417741"/>
                  </a:lnTo>
                  <a:lnTo>
                    <a:pt x="510641" y="398614"/>
                  </a:lnTo>
                  <a:lnTo>
                    <a:pt x="473278" y="375881"/>
                  </a:lnTo>
                  <a:lnTo>
                    <a:pt x="438365" y="349758"/>
                  </a:lnTo>
                  <a:lnTo>
                    <a:pt x="406171" y="320471"/>
                  </a:lnTo>
                  <a:lnTo>
                    <a:pt x="376885" y="288251"/>
                  </a:lnTo>
                  <a:lnTo>
                    <a:pt x="350774" y="253339"/>
                  </a:lnTo>
                  <a:lnTo>
                    <a:pt x="328041" y="215950"/>
                  </a:lnTo>
                  <a:lnTo>
                    <a:pt x="308927" y="176326"/>
                  </a:lnTo>
                  <a:lnTo>
                    <a:pt x="293662" y="134683"/>
                  </a:lnTo>
                  <a:lnTo>
                    <a:pt x="282473" y="91262"/>
                  </a:lnTo>
                  <a:lnTo>
                    <a:pt x="275590" y="46291"/>
                  </a:lnTo>
                  <a:lnTo>
                    <a:pt x="273240" y="0"/>
                  </a:lnTo>
                  <a:lnTo>
                    <a:pt x="266242" y="0"/>
                  </a:lnTo>
                  <a:lnTo>
                    <a:pt x="268617" y="47015"/>
                  </a:lnTo>
                  <a:lnTo>
                    <a:pt x="275602" y="92697"/>
                  </a:lnTo>
                  <a:lnTo>
                    <a:pt x="286969" y="136791"/>
                  </a:lnTo>
                  <a:lnTo>
                    <a:pt x="302463" y="179082"/>
                  </a:lnTo>
                  <a:lnTo>
                    <a:pt x="321868" y="219329"/>
                  </a:lnTo>
                  <a:lnTo>
                    <a:pt x="344944" y="257289"/>
                  </a:lnTo>
                  <a:lnTo>
                    <a:pt x="371462" y="292747"/>
                  </a:lnTo>
                  <a:lnTo>
                    <a:pt x="401193" y="325450"/>
                  </a:lnTo>
                  <a:lnTo>
                    <a:pt x="433882" y="355180"/>
                  </a:lnTo>
                  <a:lnTo>
                    <a:pt x="469328" y="381711"/>
                  </a:lnTo>
                  <a:lnTo>
                    <a:pt x="507276" y="404799"/>
                  </a:lnTo>
                  <a:lnTo>
                    <a:pt x="547497" y="424205"/>
                  </a:lnTo>
                  <a:lnTo>
                    <a:pt x="589749" y="439699"/>
                  </a:lnTo>
                  <a:lnTo>
                    <a:pt x="633818" y="451065"/>
                  </a:lnTo>
                  <a:lnTo>
                    <a:pt x="679462" y="458050"/>
                  </a:lnTo>
                  <a:lnTo>
                    <a:pt x="726452" y="460425"/>
                  </a:lnTo>
                  <a:lnTo>
                    <a:pt x="726452" y="453428"/>
                  </a:lnTo>
                  <a:close/>
                </a:path>
                <a:path w="727075" h="727075">
                  <a:moveTo>
                    <a:pt x="726452" y="415340"/>
                  </a:moveTo>
                  <a:lnTo>
                    <a:pt x="678129" y="412534"/>
                  </a:lnTo>
                  <a:lnTo>
                    <a:pt x="631418" y="404355"/>
                  </a:lnTo>
                  <a:lnTo>
                    <a:pt x="586638" y="391083"/>
                  </a:lnTo>
                  <a:lnTo>
                    <a:pt x="544093" y="373062"/>
                  </a:lnTo>
                  <a:lnTo>
                    <a:pt x="504113" y="350583"/>
                  </a:lnTo>
                  <a:lnTo>
                    <a:pt x="467017" y="323977"/>
                  </a:lnTo>
                  <a:lnTo>
                    <a:pt x="433095" y="293547"/>
                  </a:lnTo>
                  <a:lnTo>
                    <a:pt x="402678" y="259613"/>
                  </a:lnTo>
                  <a:lnTo>
                    <a:pt x="376085" y="222491"/>
                  </a:lnTo>
                  <a:lnTo>
                    <a:pt x="353606" y="182486"/>
                  </a:lnTo>
                  <a:lnTo>
                    <a:pt x="335584" y="139928"/>
                  </a:lnTo>
                  <a:lnTo>
                    <a:pt x="322326" y="95110"/>
                  </a:lnTo>
                  <a:lnTo>
                    <a:pt x="314134" y="48361"/>
                  </a:lnTo>
                  <a:lnTo>
                    <a:pt x="311340" y="0"/>
                  </a:lnTo>
                  <a:lnTo>
                    <a:pt x="304101" y="0"/>
                  </a:lnTo>
                  <a:lnTo>
                    <a:pt x="306946" y="49199"/>
                  </a:lnTo>
                  <a:lnTo>
                    <a:pt x="315277" y="96748"/>
                  </a:lnTo>
                  <a:lnTo>
                    <a:pt x="328777" y="142341"/>
                  </a:lnTo>
                  <a:lnTo>
                    <a:pt x="347116" y="185648"/>
                  </a:lnTo>
                  <a:lnTo>
                    <a:pt x="369989" y="226339"/>
                  </a:lnTo>
                  <a:lnTo>
                    <a:pt x="397052" y="264109"/>
                  </a:lnTo>
                  <a:lnTo>
                    <a:pt x="428002" y="298627"/>
                  </a:lnTo>
                  <a:lnTo>
                    <a:pt x="462508" y="329590"/>
                  </a:lnTo>
                  <a:lnTo>
                    <a:pt x="500265" y="356654"/>
                  </a:lnTo>
                  <a:lnTo>
                    <a:pt x="540943" y="379526"/>
                  </a:lnTo>
                  <a:lnTo>
                    <a:pt x="584212" y="397865"/>
                  </a:lnTo>
                  <a:lnTo>
                    <a:pt x="629767" y="411365"/>
                  </a:lnTo>
                  <a:lnTo>
                    <a:pt x="677291" y="419696"/>
                  </a:lnTo>
                  <a:lnTo>
                    <a:pt x="726452" y="422554"/>
                  </a:lnTo>
                  <a:lnTo>
                    <a:pt x="726452" y="415340"/>
                  </a:lnTo>
                  <a:close/>
                </a:path>
                <a:path w="727075" h="727075">
                  <a:moveTo>
                    <a:pt x="726452" y="377456"/>
                  </a:moveTo>
                  <a:lnTo>
                    <a:pt x="679246" y="374510"/>
                  </a:lnTo>
                  <a:lnTo>
                    <a:pt x="633755" y="365899"/>
                  </a:lnTo>
                  <a:lnTo>
                    <a:pt x="590346" y="351993"/>
                  </a:lnTo>
                  <a:lnTo>
                    <a:pt x="549363" y="333146"/>
                  </a:lnTo>
                  <a:lnTo>
                    <a:pt x="511187" y="309702"/>
                  </a:lnTo>
                  <a:lnTo>
                    <a:pt x="476148" y="282028"/>
                  </a:lnTo>
                  <a:lnTo>
                    <a:pt x="444627" y="250494"/>
                  </a:lnTo>
                  <a:lnTo>
                    <a:pt x="416966" y="215442"/>
                  </a:lnTo>
                  <a:lnTo>
                    <a:pt x="393534" y="177241"/>
                  </a:lnTo>
                  <a:lnTo>
                    <a:pt x="374688" y="136232"/>
                  </a:lnTo>
                  <a:lnTo>
                    <a:pt x="360781" y="92786"/>
                  </a:lnTo>
                  <a:lnTo>
                    <a:pt x="352171" y="47244"/>
                  </a:lnTo>
                  <a:lnTo>
                    <a:pt x="349224" y="0"/>
                  </a:lnTo>
                  <a:lnTo>
                    <a:pt x="342214" y="0"/>
                  </a:lnTo>
                  <a:lnTo>
                    <a:pt x="345224" y="48145"/>
                  </a:lnTo>
                  <a:lnTo>
                    <a:pt x="353987" y="94526"/>
                  </a:lnTo>
                  <a:lnTo>
                    <a:pt x="368147" y="138785"/>
                  </a:lnTo>
                  <a:lnTo>
                    <a:pt x="387337" y="180555"/>
                  </a:lnTo>
                  <a:lnTo>
                    <a:pt x="411200" y="219481"/>
                  </a:lnTo>
                  <a:lnTo>
                    <a:pt x="439369" y="255181"/>
                  </a:lnTo>
                  <a:lnTo>
                    <a:pt x="471474" y="287299"/>
                  </a:lnTo>
                  <a:lnTo>
                    <a:pt x="507149" y="315468"/>
                  </a:lnTo>
                  <a:lnTo>
                    <a:pt x="546049" y="339344"/>
                  </a:lnTo>
                  <a:lnTo>
                    <a:pt x="587781" y="358533"/>
                  </a:lnTo>
                  <a:lnTo>
                    <a:pt x="632015" y="372694"/>
                  </a:lnTo>
                  <a:lnTo>
                    <a:pt x="678357" y="381457"/>
                  </a:lnTo>
                  <a:lnTo>
                    <a:pt x="726452" y="384467"/>
                  </a:lnTo>
                  <a:lnTo>
                    <a:pt x="726452" y="377456"/>
                  </a:lnTo>
                  <a:close/>
                </a:path>
                <a:path w="727075" h="727075">
                  <a:moveTo>
                    <a:pt x="726452" y="339369"/>
                  </a:moveTo>
                  <a:lnTo>
                    <a:pt x="680554" y="336270"/>
                  </a:lnTo>
                  <a:lnTo>
                    <a:pt x="636485" y="327215"/>
                  </a:lnTo>
                  <a:lnTo>
                    <a:pt x="594677" y="312635"/>
                  </a:lnTo>
                  <a:lnTo>
                    <a:pt x="555523" y="292938"/>
                  </a:lnTo>
                  <a:lnTo>
                    <a:pt x="519442" y="268516"/>
                  </a:lnTo>
                  <a:lnTo>
                    <a:pt x="486854" y="239801"/>
                  </a:lnTo>
                  <a:lnTo>
                    <a:pt x="458139" y="207187"/>
                  </a:lnTo>
                  <a:lnTo>
                    <a:pt x="433730" y="171081"/>
                  </a:lnTo>
                  <a:lnTo>
                    <a:pt x="414032" y="131902"/>
                  </a:lnTo>
                  <a:lnTo>
                    <a:pt x="399453" y="90055"/>
                  </a:lnTo>
                  <a:lnTo>
                    <a:pt x="390410" y="45948"/>
                  </a:lnTo>
                  <a:lnTo>
                    <a:pt x="387311" y="0"/>
                  </a:lnTo>
                  <a:lnTo>
                    <a:pt x="380301" y="0"/>
                  </a:lnTo>
                  <a:lnTo>
                    <a:pt x="383476" y="46913"/>
                  </a:lnTo>
                  <a:lnTo>
                    <a:pt x="392696" y="91948"/>
                  </a:lnTo>
                  <a:lnTo>
                    <a:pt x="407568" y="134658"/>
                  </a:lnTo>
                  <a:lnTo>
                    <a:pt x="427672" y="174650"/>
                  </a:lnTo>
                  <a:lnTo>
                    <a:pt x="452577" y="211493"/>
                  </a:lnTo>
                  <a:lnTo>
                    <a:pt x="481863" y="244779"/>
                  </a:lnTo>
                  <a:lnTo>
                    <a:pt x="515137" y="274091"/>
                  </a:lnTo>
                  <a:lnTo>
                    <a:pt x="551954" y="298996"/>
                  </a:lnTo>
                  <a:lnTo>
                    <a:pt x="591921" y="319100"/>
                  </a:lnTo>
                  <a:lnTo>
                    <a:pt x="634606" y="333984"/>
                  </a:lnTo>
                  <a:lnTo>
                    <a:pt x="679589" y="343204"/>
                  </a:lnTo>
                  <a:lnTo>
                    <a:pt x="726452" y="346379"/>
                  </a:lnTo>
                  <a:lnTo>
                    <a:pt x="726452" y="339369"/>
                  </a:lnTo>
                  <a:close/>
                </a:path>
                <a:path w="727075" h="727075">
                  <a:moveTo>
                    <a:pt x="726452" y="301256"/>
                  </a:moveTo>
                  <a:lnTo>
                    <a:pt x="677697" y="297307"/>
                  </a:lnTo>
                  <a:lnTo>
                    <a:pt x="631418" y="285877"/>
                  </a:lnTo>
                  <a:lnTo>
                    <a:pt x="588251" y="267589"/>
                  </a:lnTo>
                  <a:lnTo>
                    <a:pt x="548805" y="243078"/>
                  </a:lnTo>
                  <a:lnTo>
                    <a:pt x="513702" y="212940"/>
                  </a:lnTo>
                  <a:lnTo>
                    <a:pt x="483590" y="177825"/>
                  </a:lnTo>
                  <a:lnTo>
                    <a:pt x="459079" y="138353"/>
                  </a:lnTo>
                  <a:lnTo>
                    <a:pt x="440791" y="95135"/>
                  </a:lnTo>
                  <a:lnTo>
                    <a:pt x="429374" y="48806"/>
                  </a:lnTo>
                  <a:lnTo>
                    <a:pt x="425424" y="0"/>
                  </a:lnTo>
                  <a:lnTo>
                    <a:pt x="418185" y="0"/>
                  </a:lnTo>
                  <a:lnTo>
                    <a:pt x="421538" y="45478"/>
                  </a:lnTo>
                  <a:lnTo>
                    <a:pt x="431279" y="88925"/>
                  </a:lnTo>
                  <a:lnTo>
                    <a:pt x="446925" y="129844"/>
                  </a:lnTo>
                  <a:lnTo>
                    <a:pt x="467995" y="167767"/>
                  </a:lnTo>
                  <a:lnTo>
                    <a:pt x="493991" y="202196"/>
                  </a:lnTo>
                  <a:lnTo>
                    <a:pt x="524433" y="232664"/>
                  </a:lnTo>
                  <a:lnTo>
                    <a:pt x="558850" y="258673"/>
                  </a:lnTo>
                  <a:lnTo>
                    <a:pt x="596747" y="279742"/>
                  </a:lnTo>
                  <a:lnTo>
                    <a:pt x="637628" y="295402"/>
                  </a:lnTo>
                  <a:lnTo>
                    <a:pt x="681024" y="305142"/>
                  </a:lnTo>
                  <a:lnTo>
                    <a:pt x="726452" y="308495"/>
                  </a:lnTo>
                  <a:lnTo>
                    <a:pt x="726452" y="301256"/>
                  </a:lnTo>
                  <a:close/>
                </a:path>
                <a:path w="727075" h="727075">
                  <a:moveTo>
                    <a:pt x="726452" y="263169"/>
                  </a:moveTo>
                  <a:lnTo>
                    <a:pt x="679259" y="258914"/>
                  </a:lnTo>
                  <a:lnTo>
                    <a:pt x="634822" y="246684"/>
                  </a:lnTo>
                  <a:lnTo>
                    <a:pt x="593864" y="227190"/>
                  </a:lnTo>
                  <a:lnTo>
                    <a:pt x="557161" y="201206"/>
                  </a:lnTo>
                  <a:lnTo>
                    <a:pt x="525449" y="169481"/>
                  </a:lnTo>
                  <a:lnTo>
                    <a:pt x="499465" y="132740"/>
                  </a:lnTo>
                  <a:lnTo>
                    <a:pt x="479983" y="91744"/>
                  </a:lnTo>
                  <a:lnTo>
                    <a:pt x="467753" y="47256"/>
                  </a:lnTo>
                  <a:lnTo>
                    <a:pt x="463499" y="0"/>
                  </a:lnTo>
                  <a:lnTo>
                    <a:pt x="456298" y="0"/>
                  </a:lnTo>
                  <a:lnTo>
                    <a:pt x="460654" y="48539"/>
                  </a:lnTo>
                  <a:lnTo>
                    <a:pt x="473240" y="94246"/>
                  </a:lnTo>
                  <a:lnTo>
                    <a:pt x="493255" y="136359"/>
                  </a:lnTo>
                  <a:lnTo>
                    <a:pt x="519938" y="174117"/>
                  </a:lnTo>
                  <a:lnTo>
                    <a:pt x="552526" y="206717"/>
                  </a:lnTo>
                  <a:lnTo>
                    <a:pt x="590245" y="233426"/>
                  </a:lnTo>
                  <a:lnTo>
                    <a:pt x="632320" y="253453"/>
                  </a:lnTo>
                  <a:lnTo>
                    <a:pt x="677976" y="266026"/>
                  </a:lnTo>
                  <a:lnTo>
                    <a:pt x="726452" y="270395"/>
                  </a:lnTo>
                  <a:lnTo>
                    <a:pt x="726452" y="263169"/>
                  </a:lnTo>
                  <a:close/>
                </a:path>
              </a:pathLst>
            </a:custGeom>
            <a:solidFill>
              <a:srgbClr val="FBDC0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endParaRPr>
            </a:p>
          </p:txBody>
        </p:sp>
        <p:pic>
          <p:nvPicPr>
            <p:cNvPr id="11" name="object 11">
              <a:extLst>
                <a:ext uri="{FF2B5EF4-FFF2-40B4-BE49-F238E27FC236}">
                  <a16:creationId xmlns:a16="http://schemas.microsoft.com/office/drawing/2014/main" id="{DCDDBB80-1E75-4A16-80A0-FE4EC1424FCA}"/>
                </a:ext>
              </a:extLst>
            </p:cNvPr>
            <p:cNvPicPr/>
            <p:nvPr/>
          </p:nvPicPr>
          <p:blipFill>
            <a:blip r:embed="rId2" cstate="print"/>
            <a:stretch>
              <a:fillRect/>
            </a:stretch>
          </p:blipFill>
          <p:spPr>
            <a:xfrm>
              <a:off x="1283007" y="333756"/>
              <a:ext cx="232070" cy="232301"/>
            </a:xfrm>
            <a:prstGeom prst="rect">
              <a:avLst/>
            </a:prstGeom>
          </p:spPr>
        </p:pic>
      </p:grpSp>
      <p:sp>
        <p:nvSpPr>
          <p:cNvPr id="12" name="object 8">
            <a:extLst>
              <a:ext uri="{FF2B5EF4-FFF2-40B4-BE49-F238E27FC236}">
                <a16:creationId xmlns:a16="http://schemas.microsoft.com/office/drawing/2014/main" id="{ECEAB620-F992-4C61-BE24-FCDD588B5956}"/>
              </a:ext>
            </a:extLst>
          </p:cNvPr>
          <p:cNvSpPr txBox="1"/>
          <p:nvPr/>
        </p:nvSpPr>
        <p:spPr>
          <a:xfrm>
            <a:off x="1113372" y="370009"/>
            <a:ext cx="3448117" cy="367408"/>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lang="pt-BR" sz="2300" b="0" i="0" u="none" strike="noStrike" kern="1200" cap="none" spc="-5" normalizeH="0" baseline="0" noProof="0" dirty="0">
                <a:ln>
                  <a:noFill/>
                </a:ln>
                <a:solidFill>
                  <a:prstClr val="black"/>
                </a:solidFill>
                <a:effectLst/>
                <a:uLnTx/>
                <a:uFillTx/>
                <a:latin typeface="Segoe UI Black"/>
                <a:ea typeface="+mn-ea"/>
                <a:cs typeface="Segoe UI Black"/>
              </a:rPr>
              <a:t>IMPRENSA</a:t>
            </a:r>
          </a:p>
        </p:txBody>
      </p:sp>
    </p:spTree>
    <p:extLst>
      <p:ext uri="{BB962C8B-B14F-4D97-AF65-F5344CB8AC3E}">
        <p14:creationId xmlns:p14="http://schemas.microsoft.com/office/powerpoint/2010/main" val="334997444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A75688D4-48F5-4147-84BD-EC59B70F6BB4}"/>
              </a:ext>
            </a:extLst>
          </p:cNvPr>
          <p:cNvPicPr>
            <a:picLocks noChangeAspect="1"/>
          </p:cNvPicPr>
          <p:nvPr/>
        </p:nvPicPr>
        <p:blipFill>
          <a:blip r:embed="rId3"/>
          <a:stretch>
            <a:fillRect/>
          </a:stretch>
        </p:blipFill>
        <p:spPr>
          <a:xfrm>
            <a:off x="411930" y="1857213"/>
            <a:ext cx="5280059" cy="2933366"/>
          </a:xfrm>
          <a:prstGeom prst="rect">
            <a:avLst/>
          </a:prstGeom>
        </p:spPr>
      </p:pic>
      <p:sp>
        <p:nvSpPr>
          <p:cNvPr id="7" name="CaixaDeTexto 6">
            <a:extLst>
              <a:ext uri="{FF2B5EF4-FFF2-40B4-BE49-F238E27FC236}">
                <a16:creationId xmlns:a16="http://schemas.microsoft.com/office/drawing/2014/main" id="{0B2E6C1F-F908-4EF9-9882-28E1307F27A9}"/>
              </a:ext>
            </a:extLst>
          </p:cNvPr>
          <p:cNvSpPr txBox="1"/>
          <p:nvPr/>
        </p:nvSpPr>
        <p:spPr>
          <a:xfrm>
            <a:off x="3220028" y="837193"/>
            <a:ext cx="5175148" cy="523220"/>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1" i="0" u="none" strike="noStrike" kern="1200" cap="none" spc="0" normalizeH="0" baseline="0" noProof="0" dirty="0">
                <a:ln>
                  <a:noFill/>
                </a:ln>
                <a:solidFill>
                  <a:srgbClr val="FFC000"/>
                </a:solidFill>
                <a:effectLst/>
                <a:uLnTx/>
                <a:uFillTx/>
                <a:latin typeface="Calibri" panose="020F0502020204030204"/>
                <a:ea typeface="+mn-ea"/>
                <a:cs typeface="+mn-cs"/>
              </a:rPr>
              <a:t>DESTAQUES</a:t>
            </a:r>
            <a:endParaRPr kumimoji="0" lang="pt-BR" sz="2800" b="0" i="0" u="none" strike="noStrike" kern="1200" cap="none" spc="0" normalizeH="0" baseline="0" noProof="0" dirty="0">
              <a:ln>
                <a:noFill/>
              </a:ln>
              <a:solidFill>
                <a:srgbClr val="FFC000"/>
              </a:solidFill>
              <a:effectLst/>
              <a:uLnTx/>
              <a:uFillTx/>
              <a:latin typeface="Calibri" panose="020F0502020204030204"/>
              <a:ea typeface="+mn-ea"/>
              <a:cs typeface="+mn-cs"/>
            </a:endParaRPr>
          </a:p>
        </p:txBody>
      </p:sp>
      <p:grpSp>
        <p:nvGrpSpPr>
          <p:cNvPr id="8" name="object 9">
            <a:extLst>
              <a:ext uri="{FF2B5EF4-FFF2-40B4-BE49-F238E27FC236}">
                <a16:creationId xmlns:a16="http://schemas.microsoft.com/office/drawing/2014/main" id="{85870669-52C7-48E4-AE8C-778DB8678578}"/>
              </a:ext>
            </a:extLst>
          </p:cNvPr>
          <p:cNvGrpSpPr/>
          <p:nvPr/>
        </p:nvGrpSpPr>
        <p:grpSpPr>
          <a:xfrm>
            <a:off x="213639" y="216425"/>
            <a:ext cx="727075" cy="727075"/>
            <a:chOff x="788625" y="333756"/>
            <a:chExt cx="727075" cy="727075"/>
          </a:xfrm>
        </p:grpSpPr>
        <p:sp>
          <p:nvSpPr>
            <p:cNvPr id="9" name="object 10">
              <a:extLst>
                <a:ext uri="{FF2B5EF4-FFF2-40B4-BE49-F238E27FC236}">
                  <a16:creationId xmlns:a16="http://schemas.microsoft.com/office/drawing/2014/main" id="{ECA16540-63CE-4E50-84D0-1755445DD33C}"/>
                </a:ext>
              </a:extLst>
            </p:cNvPr>
            <p:cNvSpPr/>
            <p:nvPr/>
          </p:nvSpPr>
          <p:spPr>
            <a:xfrm>
              <a:off x="788619" y="333768"/>
              <a:ext cx="727075" cy="727075"/>
            </a:xfrm>
            <a:custGeom>
              <a:avLst/>
              <a:gdLst/>
              <a:ahLst/>
              <a:cxnLst/>
              <a:rect l="l" t="t" r="r" b="b"/>
              <a:pathLst>
                <a:path w="727075" h="727075">
                  <a:moveTo>
                    <a:pt x="726452" y="719670"/>
                  </a:moveTo>
                  <a:lnTo>
                    <a:pt x="679246" y="718134"/>
                  </a:lnTo>
                  <a:lnTo>
                    <a:pt x="632828" y="713600"/>
                  </a:lnTo>
                  <a:lnTo>
                    <a:pt x="587324" y="706145"/>
                  </a:lnTo>
                  <a:lnTo>
                    <a:pt x="542810" y="695883"/>
                  </a:lnTo>
                  <a:lnTo>
                    <a:pt x="499376" y="682904"/>
                  </a:lnTo>
                  <a:lnTo>
                    <a:pt x="457136" y="667308"/>
                  </a:lnTo>
                  <a:lnTo>
                    <a:pt x="416166" y="649185"/>
                  </a:lnTo>
                  <a:lnTo>
                    <a:pt x="376580" y="628624"/>
                  </a:lnTo>
                  <a:lnTo>
                    <a:pt x="338467" y="605726"/>
                  </a:lnTo>
                  <a:lnTo>
                    <a:pt x="301917" y="580605"/>
                  </a:lnTo>
                  <a:lnTo>
                    <a:pt x="267042" y="553326"/>
                  </a:lnTo>
                  <a:lnTo>
                    <a:pt x="233921" y="524002"/>
                  </a:lnTo>
                  <a:lnTo>
                    <a:pt x="202653" y="492734"/>
                  </a:lnTo>
                  <a:lnTo>
                    <a:pt x="173329" y="459600"/>
                  </a:lnTo>
                  <a:lnTo>
                    <a:pt x="146062" y="424700"/>
                  </a:lnTo>
                  <a:lnTo>
                    <a:pt x="120929" y="388150"/>
                  </a:lnTo>
                  <a:lnTo>
                    <a:pt x="98044" y="350024"/>
                  </a:lnTo>
                  <a:lnTo>
                    <a:pt x="77495" y="310426"/>
                  </a:lnTo>
                  <a:lnTo>
                    <a:pt x="59359" y="269443"/>
                  </a:lnTo>
                  <a:lnTo>
                    <a:pt x="43764" y="227177"/>
                  </a:lnTo>
                  <a:lnTo>
                    <a:pt x="30784" y="183730"/>
                  </a:lnTo>
                  <a:lnTo>
                    <a:pt x="20523" y="139192"/>
                  </a:lnTo>
                  <a:lnTo>
                    <a:pt x="13081" y="93662"/>
                  </a:lnTo>
                  <a:lnTo>
                    <a:pt x="8547" y="47231"/>
                  </a:lnTo>
                  <a:lnTo>
                    <a:pt x="7010" y="0"/>
                  </a:lnTo>
                  <a:lnTo>
                    <a:pt x="0" y="0"/>
                  </a:lnTo>
                  <a:lnTo>
                    <a:pt x="1549" y="47701"/>
                  </a:lnTo>
                  <a:lnTo>
                    <a:pt x="6134" y="94589"/>
                  </a:lnTo>
                  <a:lnTo>
                    <a:pt x="13652" y="140576"/>
                  </a:lnTo>
                  <a:lnTo>
                    <a:pt x="24003" y="185547"/>
                  </a:lnTo>
                  <a:lnTo>
                    <a:pt x="37109" y="229425"/>
                  </a:lnTo>
                  <a:lnTo>
                    <a:pt x="52857" y="272097"/>
                  </a:lnTo>
                  <a:lnTo>
                    <a:pt x="71158" y="313474"/>
                  </a:lnTo>
                  <a:lnTo>
                    <a:pt x="91909" y="353466"/>
                  </a:lnTo>
                  <a:lnTo>
                    <a:pt x="115023" y="391960"/>
                  </a:lnTo>
                  <a:lnTo>
                    <a:pt x="140385" y="428879"/>
                  </a:lnTo>
                  <a:lnTo>
                    <a:pt x="167919" y="464108"/>
                  </a:lnTo>
                  <a:lnTo>
                    <a:pt x="197523" y="497560"/>
                  </a:lnTo>
                  <a:lnTo>
                    <a:pt x="229095" y="529132"/>
                  </a:lnTo>
                  <a:lnTo>
                    <a:pt x="262534" y="558736"/>
                  </a:lnTo>
                  <a:lnTo>
                    <a:pt x="297751" y="586270"/>
                  </a:lnTo>
                  <a:lnTo>
                    <a:pt x="334657" y="611644"/>
                  </a:lnTo>
                  <a:lnTo>
                    <a:pt x="373138" y="634758"/>
                  </a:lnTo>
                  <a:lnTo>
                    <a:pt x="413118" y="655510"/>
                  </a:lnTo>
                  <a:lnTo>
                    <a:pt x="454482" y="673811"/>
                  </a:lnTo>
                  <a:lnTo>
                    <a:pt x="497128" y="689559"/>
                  </a:lnTo>
                  <a:lnTo>
                    <a:pt x="540994" y="702665"/>
                  </a:lnTo>
                  <a:lnTo>
                    <a:pt x="585939" y="713028"/>
                  </a:lnTo>
                  <a:lnTo>
                    <a:pt x="631901" y="720547"/>
                  </a:lnTo>
                  <a:lnTo>
                    <a:pt x="678776" y="725119"/>
                  </a:lnTo>
                  <a:lnTo>
                    <a:pt x="726452" y="726668"/>
                  </a:lnTo>
                  <a:lnTo>
                    <a:pt x="726452" y="719670"/>
                  </a:lnTo>
                  <a:close/>
                </a:path>
                <a:path w="727075" h="727075">
                  <a:moveTo>
                    <a:pt x="726452" y="681583"/>
                  </a:moveTo>
                  <a:lnTo>
                    <a:pt x="677887" y="679869"/>
                  </a:lnTo>
                  <a:lnTo>
                    <a:pt x="630237" y="674801"/>
                  </a:lnTo>
                  <a:lnTo>
                    <a:pt x="583603" y="666496"/>
                  </a:lnTo>
                  <a:lnTo>
                    <a:pt x="538111" y="655066"/>
                  </a:lnTo>
                  <a:lnTo>
                    <a:pt x="493864" y="640638"/>
                  </a:lnTo>
                  <a:lnTo>
                    <a:pt x="451002" y="623328"/>
                  </a:lnTo>
                  <a:lnTo>
                    <a:pt x="409625" y="603237"/>
                  </a:lnTo>
                  <a:lnTo>
                    <a:pt x="369849" y="580504"/>
                  </a:lnTo>
                  <a:lnTo>
                    <a:pt x="331800" y="555218"/>
                  </a:lnTo>
                  <a:lnTo>
                    <a:pt x="295592" y="527519"/>
                  </a:lnTo>
                  <a:lnTo>
                    <a:pt x="261327" y="497509"/>
                  </a:lnTo>
                  <a:lnTo>
                    <a:pt x="229146" y="465315"/>
                  </a:lnTo>
                  <a:lnTo>
                    <a:pt x="199148" y="431050"/>
                  </a:lnTo>
                  <a:lnTo>
                    <a:pt x="171450" y="394830"/>
                  </a:lnTo>
                  <a:lnTo>
                    <a:pt x="146177" y="356768"/>
                  </a:lnTo>
                  <a:lnTo>
                    <a:pt x="123444" y="316979"/>
                  </a:lnTo>
                  <a:lnTo>
                    <a:pt x="103352" y="275577"/>
                  </a:lnTo>
                  <a:lnTo>
                    <a:pt x="86042" y="232702"/>
                  </a:lnTo>
                  <a:lnTo>
                    <a:pt x="71615" y="188442"/>
                  </a:lnTo>
                  <a:lnTo>
                    <a:pt x="60185" y="142925"/>
                  </a:lnTo>
                  <a:lnTo>
                    <a:pt x="51892" y="96266"/>
                  </a:lnTo>
                  <a:lnTo>
                    <a:pt x="46824" y="48590"/>
                  </a:lnTo>
                  <a:lnTo>
                    <a:pt x="45097" y="0"/>
                  </a:lnTo>
                  <a:lnTo>
                    <a:pt x="37871" y="0"/>
                  </a:lnTo>
                  <a:lnTo>
                    <a:pt x="39471" y="47066"/>
                  </a:lnTo>
                  <a:lnTo>
                    <a:pt x="44183" y="93294"/>
                  </a:lnTo>
                  <a:lnTo>
                    <a:pt x="51904" y="138595"/>
                  </a:lnTo>
                  <a:lnTo>
                    <a:pt x="62534" y="182841"/>
                  </a:lnTo>
                  <a:lnTo>
                    <a:pt x="75971" y="225933"/>
                  </a:lnTo>
                  <a:lnTo>
                    <a:pt x="92113" y="267779"/>
                  </a:lnTo>
                  <a:lnTo>
                    <a:pt x="110845" y="308279"/>
                  </a:lnTo>
                  <a:lnTo>
                    <a:pt x="132080" y="347306"/>
                  </a:lnTo>
                  <a:lnTo>
                    <a:pt x="155702" y="384771"/>
                  </a:lnTo>
                  <a:lnTo>
                    <a:pt x="181610" y="420573"/>
                  </a:lnTo>
                  <a:lnTo>
                    <a:pt x="209702" y="454609"/>
                  </a:lnTo>
                  <a:lnTo>
                    <a:pt x="239877" y="486765"/>
                  </a:lnTo>
                  <a:lnTo>
                    <a:pt x="272034" y="516940"/>
                  </a:lnTo>
                  <a:lnTo>
                    <a:pt x="306057" y="545045"/>
                  </a:lnTo>
                  <a:lnTo>
                    <a:pt x="341845" y="570953"/>
                  </a:lnTo>
                  <a:lnTo>
                    <a:pt x="379298" y="594588"/>
                  </a:lnTo>
                  <a:lnTo>
                    <a:pt x="418325" y="615823"/>
                  </a:lnTo>
                  <a:lnTo>
                    <a:pt x="458800" y="634555"/>
                  </a:lnTo>
                  <a:lnTo>
                    <a:pt x="500621" y="650697"/>
                  </a:lnTo>
                  <a:lnTo>
                    <a:pt x="543699" y="664133"/>
                  </a:lnTo>
                  <a:lnTo>
                    <a:pt x="587933" y="674763"/>
                  </a:lnTo>
                  <a:lnTo>
                    <a:pt x="633196" y="682485"/>
                  </a:lnTo>
                  <a:lnTo>
                    <a:pt x="679411" y="687197"/>
                  </a:lnTo>
                  <a:lnTo>
                    <a:pt x="726452" y="688797"/>
                  </a:lnTo>
                  <a:lnTo>
                    <a:pt x="726452" y="681583"/>
                  </a:lnTo>
                  <a:close/>
                </a:path>
                <a:path w="727075" h="727075">
                  <a:moveTo>
                    <a:pt x="726452" y="643699"/>
                  </a:moveTo>
                  <a:lnTo>
                    <a:pt x="678522" y="641934"/>
                  </a:lnTo>
                  <a:lnTo>
                    <a:pt x="631520" y="636714"/>
                  </a:lnTo>
                  <a:lnTo>
                    <a:pt x="585597" y="628154"/>
                  </a:lnTo>
                  <a:lnTo>
                    <a:pt x="540867" y="616407"/>
                  </a:lnTo>
                  <a:lnTo>
                    <a:pt x="497459" y="601560"/>
                  </a:lnTo>
                  <a:lnTo>
                    <a:pt x="455485" y="583780"/>
                  </a:lnTo>
                  <a:lnTo>
                    <a:pt x="415086" y="563168"/>
                  </a:lnTo>
                  <a:lnTo>
                    <a:pt x="376389" y="539851"/>
                  </a:lnTo>
                  <a:lnTo>
                    <a:pt x="339509" y="513956"/>
                  </a:lnTo>
                  <a:lnTo>
                    <a:pt x="304571" y="485609"/>
                  </a:lnTo>
                  <a:lnTo>
                    <a:pt x="271716" y="454939"/>
                  </a:lnTo>
                  <a:lnTo>
                    <a:pt x="241058" y="422071"/>
                  </a:lnTo>
                  <a:lnTo>
                    <a:pt x="212712" y="387121"/>
                  </a:lnTo>
                  <a:lnTo>
                    <a:pt x="186829" y="350227"/>
                  </a:lnTo>
                  <a:lnTo>
                    <a:pt x="163512" y="311518"/>
                  </a:lnTo>
                  <a:lnTo>
                    <a:pt x="142900" y="271106"/>
                  </a:lnTo>
                  <a:lnTo>
                    <a:pt x="125120" y="229120"/>
                  </a:lnTo>
                  <a:lnTo>
                    <a:pt x="110286" y="185686"/>
                  </a:lnTo>
                  <a:lnTo>
                    <a:pt x="98526" y="140931"/>
                  </a:lnTo>
                  <a:lnTo>
                    <a:pt x="89979" y="94983"/>
                  </a:lnTo>
                  <a:lnTo>
                    <a:pt x="84747" y="47955"/>
                  </a:lnTo>
                  <a:lnTo>
                    <a:pt x="82981" y="0"/>
                  </a:lnTo>
                  <a:lnTo>
                    <a:pt x="75971" y="0"/>
                  </a:lnTo>
                  <a:lnTo>
                    <a:pt x="77762" y="48488"/>
                  </a:lnTo>
                  <a:lnTo>
                    <a:pt x="83045" y="96037"/>
                  </a:lnTo>
                  <a:lnTo>
                    <a:pt x="91681" y="142481"/>
                  </a:lnTo>
                  <a:lnTo>
                    <a:pt x="103568" y="187731"/>
                  </a:lnTo>
                  <a:lnTo>
                    <a:pt x="118554" y="231648"/>
                  </a:lnTo>
                  <a:lnTo>
                    <a:pt x="136537" y="274091"/>
                  </a:lnTo>
                  <a:lnTo>
                    <a:pt x="157365" y="314947"/>
                  </a:lnTo>
                  <a:lnTo>
                    <a:pt x="180936" y="354076"/>
                  </a:lnTo>
                  <a:lnTo>
                    <a:pt x="207098" y="391375"/>
                  </a:lnTo>
                  <a:lnTo>
                    <a:pt x="235737" y="426694"/>
                  </a:lnTo>
                  <a:lnTo>
                    <a:pt x="266738" y="459917"/>
                  </a:lnTo>
                  <a:lnTo>
                    <a:pt x="299948" y="490918"/>
                  </a:lnTo>
                  <a:lnTo>
                    <a:pt x="335254" y="519569"/>
                  </a:lnTo>
                  <a:lnTo>
                    <a:pt x="372541" y="545744"/>
                  </a:lnTo>
                  <a:lnTo>
                    <a:pt x="411670" y="569302"/>
                  </a:lnTo>
                  <a:lnTo>
                    <a:pt x="452501" y="590143"/>
                  </a:lnTo>
                  <a:lnTo>
                    <a:pt x="494931" y="608126"/>
                  </a:lnTo>
                  <a:lnTo>
                    <a:pt x="538822" y="623112"/>
                  </a:lnTo>
                  <a:lnTo>
                    <a:pt x="584047" y="635000"/>
                  </a:lnTo>
                  <a:lnTo>
                    <a:pt x="630478" y="643636"/>
                  </a:lnTo>
                  <a:lnTo>
                    <a:pt x="677989" y="648919"/>
                  </a:lnTo>
                  <a:lnTo>
                    <a:pt x="726452" y="650709"/>
                  </a:lnTo>
                  <a:lnTo>
                    <a:pt x="726452" y="643699"/>
                  </a:lnTo>
                  <a:close/>
                </a:path>
                <a:path w="727075" h="727075">
                  <a:moveTo>
                    <a:pt x="726452" y="605586"/>
                  </a:moveTo>
                  <a:lnTo>
                    <a:pt x="679234" y="603770"/>
                  </a:lnTo>
                  <a:lnTo>
                    <a:pt x="632993" y="598373"/>
                  </a:lnTo>
                  <a:lnTo>
                    <a:pt x="587857" y="589572"/>
                  </a:lnTo>
                  <a:lnTo>
                    <a:pt x="543979" y="577469"/>
                  </a:lnTo>
                  <a:lnTo>
                    <a:pt x="501484" y="562203"/>
                  </a:lnTo>
                  <a:lnTo>
                    <a:pt x="460514" y="543941"/>
                  </a:lnTo>
                  <a:lnTo>
                    <a:pt x="421208" y="522782"/>
                  </a:lnTo>
                  <a:lnTo>
                    <a:pt x="383692" y="498881"/>
                  </a:lnTo>
                  <a:lnTo>
                    <a:pt x="348107" y="472363"/>
                  </a:lnTo>
                  <a:lnTo>
                    <a:pt x="314591" y="443382"/>
                  </a:lnTo>
                  <a:lnTo>
                    <a:pt x="283260" y="412051"/>
                  </a:lnTo>
                  <a:lnTo>
                    <a:pt x="254279" y="378523"/>
                  </a:lnTo>
                  <a:lnTo>
                    <a:pt x="227774" y="342925"/>
                  </a:lnTo>
                  <a:lnTo>
                    <a:pt x="203885" y="305396"/>
                  </a:lnTo>
                  <a:lnTo>
                    <a:pt x="182727" y="266065"/>
                  </a:lnTo>
                  <a:lnTo>
                    <a:pt x="164452" y="225082"/>
                  </a:lnTo>
                  <a:lnTo>
                    <a:pt x="149199" y="182575"/>
                  </a:lnTo>
                  <a:lnTo>
                    <a:pt x="137096" y="138671"/>
                  </a:lnTo>
                  <a:lnTo>
                    <a:pt x="128295" y="93522"/>
                  </a:lnTo>
                  <a:lnTo>
                    <a:pt x="122897" y="47244"/>
                  </a:lnTo>
                  <a:lnTo>
                    <a:pt x="121081" y="0"/>
                  </a:lnTo>
                  <a:lnTo>
                    <a:pt x="114071" y="0"/>
                  </a:lnTo>
                  <a:lnTo>
                    <a:pt x="115912" y="47802"/>
                  </a:lnTo>
                  <a:lnTo>
                    <a:pt x="121361" y="94615"/>
                  </a:lnTo>
                  <a:lnTo>
                    <a:pt x="130276" y="140296"/>
                  </a:lnTo>
                  <a:lnTo>
                    <a:pt x="142519" y="184708"/>
                  </a:lnTo>
                  <a:lnTo>
                    <a:pt x="157937" y="227723"/>
                  </a:lnTo>
                  <a:lnTo>
                    <a:pt x="176415" y="269176"/>
                  </a:lnTo>
                  <a:lnTo>
                    <a:pt x="197815" y="308965"/>
                  </a:lnTo>
                  <a:lnTo>
                    <a:pt x="221983" y="346925"/>
                  </a:lnTo>
                  <a:lnTo>
                    <a:pt x="248793" y="382930"/>
                  </a:lnTo>
                  <a:lnTo>
                    <a:pt x="278104" y="416852"/>
                  </a:lnTo>
                  <a:lnTo>
                    <a:pt x="309791" y="448538"/>
                  </a:lnTo>
                  <a:lnTo>
                    <a:pt x="343700" y="477850"/>
                  </a:lnTo>
                  <a:lnTo>
                    <a:pt x="379691" y="504672"/>
                  </a:lnTo>
                  <a:lnTo>
                    <a:pt x="417639" y="528840"/>
                  </a:lnTo>
                  <a:lnTo>
                    <a:pt x="457403" y="550240"/>
                  </a:lnTo>
                  <a:lnTo>
                    <a:pt x="498856" y="568718"/>
                  </a:lnTo>
                  <a:lnTo>
                    <a:pt x="541845" y="584149"/>
                  </a:lnTo>
                  <a:lnTo>
                    <a:pt x="586232" y="596392"/>
                  </a:lnTo>
                  <a:lnTo>
                    <a:pt x="631888" y="605294"/>
                  </a:lnTo>
                  <a:lnTo>
                    <a:pt x="678675" y="610743"/>
                  </a:lnTo>
                  <a:lnTo>
                    <a:pt x="726452" y="612597"/>
                  </a:lnTo>
                  <a:lnTo>
                    <a:pt x="726452" y="605586"/>
                  </a:lnTo>
                  <a:close/>
                </a:path>
                <a:path w="727075" h="727075">
                  <a:moveTo>
                    <a:pt x="726452" y="567499"/>
                  </a:moveTo>
                  <a:lnTo>
                    <a:pt x="677595" y="565416"/>
                  </a:lnTo>
                  <a:lnTo>
                    <a:pt x="629881" y="559269"/>
                  </a:lnTo>
                  <a:lnTo>
                    <a:pt x="583463" y="549236"/>
                  </a:lnTo>
                  <a:lnTo>
                    <a:pt x="538543" y="535482"/>
                  </a:lnTo>
                  <a:lnTo>
                    <a:pt x="495261" y="518185"/>
                  </a:lnTo>
                  <a:lnTo>
                    <a:pt x="453809" y="497509"/>
                  </a:lnTo>
                  <a:lnTo>
                    <a:pt x="414350" y="473633"/>
                  </a:lnTo>
                  <a:lnTo>
                    <a:pt x="377063" y="446735"/>
                  </a:lnTo>
                  <a:lnTo>
                    <a:pt x="342112" y="416979"/>
                  </a:lnTo>
                  <a:lnTo>
                    <a:pt x="309676" y="384530"/>
                  </a:lnTo>
                  <a:lnTo>
                    <a:pt x="279920" y="349567"/>
                  </a:lnTo>
                  <a:lnTo>
                    <a:pt x="253034" y="312267"/>
                  </a:lnTo>
                  <a:lnTo>
                    <a:pt x="229158" y="272796"/>
                  </a:lnTo>
                  <a:lnTo>
                    <a:pt x="208495" y="231330"/>
                  </a:lnTo>
                  <a:lnTo>
                    <a:pt x="191198" y="188023"/>
                  </a:lnTo>
                  <a:lnTo>
                    <a:pt x="177444" y="143065"/>
                  </a:lnTo>
                  <a:lnTo>
                    <a:pt x="167411" y="96634"/>
                  </a:lnTo>
                  <a:lnTo>
                    <a:pt x="161264" y="48882"/>
                  </a:lnTo>
                  <a:lnTo>
                    <a:pt x="159169" y="0"/>
                  </a:lnTo>
                  <a:lnTo>
                    <a:pt x="151942" y="0"/>
                  </a:lnTo>
                  <a:lnTo>
                    <a:pt x="153860" y="47053"/>
                  </a:lnTo>
                  <a:lnTo>
                    <a:pt x="159486" y="93078"/>
                  </a:lnTo>
                  <a:lnTo>
                    <a:pt x="168681" y="137909"/>
                  </a:lnTo>
                  <a:lnTo>
                    <a:pt x="181305" y="181419"/>
                  </a:lnTo>
                  <a:lnTo>
                    <a:pt x="197192" y="223456"/>
                  </a:lnTo>
                  <a:lnTo>
                    <a:pt x="216204" y="263855"/>
                  </a:lnTo>
                  <a:lnTo>
                    <a:pt x="238188" y="302475"/>
                  </a:lnTo>
                  <a:lnTo>
                    <a:pt x="262991" y="339166"/>
                  </a:lnTo>
                  <a:lnTo>
                    <a:pt x="290474" y="373773"/>
                  </a:lnTo>
                  <a:lnTo>
                    <a:pt x="320484" y="406158"/>
                  </a:lnTo>
                  <a:lnTo>
                    <a:pt x="352856" y="436168"/>
                  </a:lnTo>
                  <a:lnTo>
                    <a:pt x="387464" y="463651"/>
                  </a:lnTo>
                  <a:lnTo>
                    <a:pt x="424141" y="488467"/>
                  </a:lnTo>
                  <a:lnTo>
                    <a:pt x="462749" y="510451"/>
                  </a:lnTo>
                  <a:lnTo>
                    <a:pt x="503123" y="529463"/>
                  </a:lnTo>
                  <a:lnTo>
                    <a:pt x="545134" y="545363"/>
                  </a:lnTo>
                  <a:lnTo>
                    <a:pt x="588619" y="557974"/>
                  </a:lnTo>
                  <a:lnTo>
                    <a:pt x="633437" y="567169"/>
                  </a:lnTo>
                  <a:lnTo>
                    <a:pt x="679424" y="572808"/>
                  </a:lnTo>
                  <a:lnTo>
                    <a:pt x="726452" y="574713"/>
                  </a:lnTo>
                  <a:lnTo>
                    <a:pt x="726452" y="567499"/>
                  </a:lnTo>
                  <a:close/>
                </a:path>
                <a:path w="727075" h="727075">
                  <a:moveTo>
                    <a:pt x="726452" y="529386"/>
                  </a:moveTo>
                  <a:lnTo>
                    <a:pt x="678383" y="527227"/>
                  </a:lnTo>
                  <a:lnTo>
                    <a:pt x="631494" y="520839"/>
                  </a:lnTo>
                  <a:lnTo>
                    <a:pt x="585990" y="510451"/>
                  </a:lnTo>
                  <a:lnTo>
                    <a:pt x="542061" y="496214"/>
                  </a:lnTo>
                  <a:lnTo>
                    <a:pt x="499872" y="478332"/>
                  </a:lnTo>
                  <a:lnTo>
                    <a:pt x="459638" y="456996"/>
                  </a:lnTo>
                  <a:lnTo>
                    <a:pt x="421538" y="432396"/>
                  </a:lnTo>
                  <a:lnTo>
                    <a:pt x="385762" y="404710"/>
                  </a:lnTo>
                  <a:lnTo>
                    <a:pt x="352501" y="374142"/>
                  </a:lnTo>
                  <a:lnTo>
                    <a:pt x="321932" y="340868"/>
                  </a:lnTo>
                  <a:lnTo>
                    <a:pt x="294259" y="305079"/>
                  </a:lnTo>
                  <a:lnTo>
                    <a:pt x="269659" y="266966"/>
                  </a:lnTo>
                  <a:lnTo>
                    <a:pt x="248323" y="226707"/>
                  </a:lnTo>
                  <a:lnTo>
                    <a:pt x="230454" y="184518"/>
                  </a:lnTo>
                  <a:lnTo>
                    <a:pt x="216217" y="140550"/>
                  </a:lnTo>
                  <a:lnTo>
                    <a:pt x="205816" y="95021"/>
                  </a:lnTo>
                  <a:lnTo>
                    <a:pt x="199440" y="48107"/>
                  </a:lnTo>
                  <a:lnTo>
                    <a:pt x="197269" y="0"/>
                  </a:lnTo>
                  <a:lnTo>
                    <a:pt x="190042" y="0"/>
                  </a:lnTo>
                  <a:lnTo>
                    <a:pt x="192239" y="48755"/>
                  </a:lnTo>
                  <a:lnTo>
                    <a:pt x="198704" y="96304"/>
                  </a:lnTo>
                  <a:lnTo>
                    <a:pt x="209257" y="142455"/>
                  </a:lnTo>
                  <a:lnTo>
                    <a:pt x="223685" y="187020"/>
                  </a:lnTo>
                  <a:lnTo>
                    <a:pt x="241808" y="229793"/>
                  </a:lnTo>
                  <a:lnTo>
                    <a:pt x="263436" y="270586"/>
                  </a:lnTo>
                  <a:lnTo>
                    <a:pt x="288366" y="309232"/>
                  </a:lnTo>
                  <a:lnTo>
                    <a:pt x="316420" y="345503"/>
                  </a:lnTo>
                  <a:lnTo>
                    <a:pt x="347408" y="379234"/>
                  </a:lnTo>
                  <a:lnTo>
                    <a:pt x="381127" y="410235"/>
                  </a:lnTo>
                  <a:lnTo>
                    <a:pt x="417398" y="438289"/>
                  </a:lnTo>
                  <a:lnTo>
                    <a:pt x="456018" y="463232"/>
                  </a:lnTo>
                  <a:lnTo>
                    <a:pt x="496798" y="484860"/>
                  </a:lnTo>
                  <a:lnTo>
                    <a:pt x="539559" y="502996"/>
                  </a:lnTo>
                  <a:lnTo>
                    <a:pt x="584085" y="517423"/>
                  </a:lnTo>
                  <a:lnTo>
                    <a:pt x="630212" y="527964"/>
                  </a:lnTo>
                  <a:lnTo>
                    <a:pt x="677722" y="534428"/>
                  </a:lnTo>
                  <a:lnTo>
                    <a:pt x="726452" y="536625"/>
                  </a:lnTo>
                  <a:lnTo>
                    <a:pt x="726452" y="529386"/>
                  </a:lnTo>
                  <a:close/>
                </a:path>
                <a:path w="727075" h="727075">
                  <a:moveTo>
                    <a:pt x="726452" y="491540"/>
                  </a:moveTo>
                  <a:lnTo>
                    <a:pt x="679221" y="489280"/>
                  </a:lnTo>
                  <a:lnTo>
                    <a:pt x="633234" y="482650"/>
                  </a:lnTo>
                  <a:lnTo>
                    <a:pt x="588708" y="471855"/>
                  </a:lnTo>
                  <a:lnTo>
                    <a:pt x="545858" y="457098"/>
                  </a:lnTo>
                  <a:lnTo>
                    <a:pt x="504888" y="438607"/>
                  </a:lnTo>
                  <a:lnTo>
                    <a:pt x="465988" y="416560"/>
                  </a:lnTo>
                  <a:lnTo>
                    <a:pt x="429387" y="391185"/>
                  </a:lnTo>
                  <a:lnTo>
                    <a:pt x="395287" y="362686"/>
                  </a:lnTo>
                  <a:lnTo>
                    <a:pt x="363893" y="331266"/>
                  </a:lnTo>
                  <a:lnTo>
                    <a:pt x="335419" y="297154"/>
                  </a:lnTo>
                  <a:lnTo>
                    <a:pt x="310057" y="260527"/>
                  </a:lnTo>
                  <a:lnTo>
                    <a:pt x="288036" y="221615"/>
                  </a:lnTo>
                  <a:lnTo>
                    <a:pt x="269557" y="180619"/>
                  </a:lnTo>
                  <a:lnTo>
                    <a:pt x="254812" y="137756"/>
                  </a:lnTo>
                  <a:lnTo>
                    <a:pt x="244030" y="93218"/>
                  </a:lnTo>
                  <a:lnTo>
                    <a:pt x="237401" y="47231"/>
                  </a:lnTo>
                  <a:lnTo>
                    <a:pt x="235153" y="0"/>
                  </a:lnTo>
                  <a:lnTo>
                    <a:pt x="228142" y="0"/>
                  </a:lnTo>
                  <a:lnTo>
                    <a:pt x="230428" y="47917"/>
                  </a:lnTo>
                  <a:lnTo>
                    <a:pt x="237147" y="94576"/>
                  </a:lnTo>
                  <a:lnTo>
                    <a:pt x="248094" y="139750"/>
                  </a:lnTo>
                  <a:lnTo>
                    <a:pt x="263055" y="183235"/>
                  </a:lnTo>
                  <a:lnTo>
                    <a:pt x="281813" y="224815"/>
                  </a:lnTo>
                  <a:lnTo>
                    <a:pt x="304152" y="264274"/>
                  </a:lnTo>
                  <a:lnTo>
                    <a:pt x="329882" y="301421"/>
                  </a:lnTo>
                  <a:lnTo>
                    <a:pt x="358775" y="336029"/>
                  </a:lnTo>
                  <a:lnTo>
                    <a:pt x="390613" y="367880"/>
                  </a:lnTo>
                  <a:lnTo>
                    <a:pt x="425208" y="396786"/>
                  </a:lnTo>
                  <a:lnTo>
                    <a:pt x="462330" y="422516"/>
                  </a:lnTo>
                  <a:lnTo>
                    <a:pt x="501777" y="444868"/>
                  </a:lnTo>
                  <a:lnTo>
                    <a:pt x="543331" y="463626"/>
                  </a:lnTo>
                  <a:lnTo>
                    <a:pt x="586790" y="478586"/>
                  </a:lnTo>
                  <a:lnTo>
                    <a:pt x="631939" y="489534"/>
                  </a:lnTo>
                  <a:lnTo>
                    <a:pt x="678561" y="496252"/>
                  </a:lnTo>
                  <a:lnTo>
                    <a:pt x="726452" y="498538"/>
                  </a:lnTo>
                  <a:lnTo>
                    <a:pt x="726452" y="491540"/>
                  </a:lnTo>
                  <a:close/>
                </a:path>
                <a:path w="727075" h="727075">
                  <a:moveTo>
                    <a:pt x="726452" y="453428"/>
                  </a:moveTo>
                  <a:lnTo>
                    <a:pt x="680199" y="451078"/>
                  </a:lnTo>
                  <a:lnTo>
                    <a:pt x="635254" y="444195"/>
                  </a:lnTo>
                  <a:lnTo>
                    <a:pt x="591858" y="433006"/>
                  </a:lnTo>
                  <a:lnTo>
                    <a:pt x="550252" y="417741"/>
                  </a:lnTo>
                  <a:lnTo>
                    <a:pt x="510641" y="398614"/>
                  </a:lnTo>
                  <a:lnTo>
                    <a:pt x="473278" y="375881"/>
                  </a:lnTo>
                  <a:lnTo>
                    <a:pt x="438365" y="349758"/>
                  </a:lnTo>
                  <a:lnTo>
                    <a:pt x="406171" y="320471"/>
                  </a:lnTo>
                  <a:lnTo>
                    <a:pt x="376885" y="288251"/>
                  </a:lnTo>
                  <a:lnTo>
                    <a:pt x="350774" y="253339"/>
                  </a:lnTo>
                  <a:lnTo>
                    <a:pt x="328041" y="215950"/>
                  </a:lnTo>
                  <a:lnTo>
                    <a:pt x="308927" y="176326"/>
                  </a:lnTo>
                  <a:lnTo>
                    <a:pt x="293662" y="134683"/>
                  </a:lnTo>
                  <a:lnTo>
                    <a:pt x="282473" y="91262"/>
                  </a:lnTo>
                  <a:lnTo>
                    <a:pt x="275590" y="46291"/>
                  </a:lnTo>
                  <a:lnTo>
                    <a:pt x="273240" y="0"/>
                  </a:lnTo>
                  <a:lnTo>
                    <a:pt x="266242" y="0"/>
                  </a:lnTo>
                  <a:lnTo>
                    <a:pt x="268617" y="47015"/>
                  </a:lnTo>
                  <a:lnTo>
                    <a:pt x="275602" y="92697"/>
                  </a:lnTo>
                  <a:lnTo>
                    <a:pt x="286969" y="136791"/>
                  </a:lnTo>
                  <a:lnTo>
                    <a:pt x="302463" y="179082"/>
                  </a:lnTo>
                  <a:lnTo>
                    <a:pt x="321868" y="219329"/>
                  </a:lnTo>
                  <a:lnTo>
                    <a:pt x="344944" y="257289"/>
                  </a:lnTo>
                  <a:lnTo>
                    <a:pt x="371462" y="292747"/>
                  </a:lnTo>
                  <a:lnTo>
                    <a:pt x="401193" y="325450"/>
                  </a:lnTo>
                  <a:lnTo>
                    <a:pt x="433882" y="355180"/>
                  </a:lnTo>
                  <a:lnTo>
                    <a:pt x="469328" y="381711"/>
                  </a:lnTo>
                  <a:lnTo>
                    <a:pt x="507276" y="404799"/>
                  </a:lnTo>
                  <a:lnTo>
                    <a:pt x="547497" y="424205"/>
                  </a:lnTo>
                  <a:lnTo>
                    <a:pt x="589749" y="439699"/>
                  </a:lnTo>
                  <a:lnTo>
                    <a:pt x="633818" y="451065"/>
                  </a:lnTo>
                  <a:lnTo>
                    <a:pt x="679462" y="458050"/>
                  </a:lnTo>
                  <a:lnTo>
                    <a:pt x="726452" y="460425"/>
                  </a:lnTo>
                  <a:lnTo>
                    <a:pt x="726452" y="453428"/>
                  </a:lnTo>
                  <a:close/>
                </a:path>
                <a:path w="727075" h="727075">
                  <a:moveTo>
                    <a:pt x="726452" y="415340"/>
                  </a:moveTo>
                  <a:lnTo>
                    <a:pt x="678129" y="412534"/>
                  </a:lnTo>
                  <a:lnTo>
                    <a:pt x="631418" y="404355"/>
                  </a:lnTo>
                  <a:lnTo>
                    <a:pt x="586638" y="391083"/>
                  </a:lnTo>
                  <a:lnTo>
                    <a:pt x="544093" y="373062"/>
                  </a:lnTo>
                  <a:lnTo>
                    <a:pt x="504113" y="350583"/>
                  </a:lnTo>
                  <a:lnTo>
                    <a:pt x="467017" y="323977"/>
                  </a:lnTo>
                  <a:lnTo>
                    <a:pt x="433095" y="293547"/>
                  </a:lnTo>
                  <a:lnTo>
                    <a:pt x="402678" y="259613"/>
                  </a:lnTo>
                  <a:lnTo>
                    <a:pt x="376085" y="222491"/>
                  </a:lnTo>
                  <a:lnTo>
                    <a:pt x="353606" y="182486"/>
                  </a:lnTo>
                  <a:lnTo>
                    <a:pt x="335584" y="139928"/>
                  </a:lnTo>
                  <a:lnTo>
                    <a:pt x="322326" y="95110"/>
                  </a:lnTo>
                  <a:lnTo>
                    <a:pt x="314134" y="48361"/>
                  </a:lnTo>
                  <a:lnTo>
                    <a:pt x="311340" y="0"/>
                  </a:lnTo>
                  <a:lnTo>
                    <a:pt x="304101" y="0"/>
                  </a:lnTo>
                  <a:lnTo>
                    <a:pt x="306946" y="49199"/>
                  </a:lnTo>
                  <a:lnTo>
                    <a:pt x="315277" y="96748"/>
                  </a:lnTo>
                  <a:lnTo>
                    <a:pt x="328777" y="142341"/>
                  </a:lnTo>
                  <a:lnTo>
                    <a:pt x="347116" y="185648"/>
                  </a:lnTo>
                  <a:lnTo>
                    <a:pt x="369989" y="226339"/>
                  </a:lnTo>
                  <a:lnTo>
                    <a:pt x="397052" y="264109"/>
                  </a:lnTo>
                  <a:lnTo>
                    <a:pt x="428002" y="298627"/>
                  </a:lnTo>
                  <a:lnTo>
                    <a:pt x="462508" y="329590"/>
                  </a:lnTo>
                  <a:lnTo>
                    <a:pt x="500265" y="356654"/>
                  </a:lnTo>
                  <a:lnTo>
                    <a:pt x="540943" y="379526"/>
                  </a:lnTo>
                  <a:lnTo>
                    <a:pt x="584212" y="397865"/>
                  </a:lnTo>
                  <a:lnTo>
                    <a:pt x="629767" y="411365"/>
                  </a:lnTo>
                  <a:lnTo>
                    <a:pt x="677291" y="419696"/>
                  </a:lnTo>
                  <a:lnTo>
                    <a:pt x="726452" y="422554"/>
                  </a:lnTo>
                  <a:lnTo>
                    <a:pt x="726452" y="415340"/>
                  </a:lnTo>
                  <a:close/>
                </a:path>
                <a:path w="727075" h="727075">
                  <a:moveTo>
                    <a:pt x="726452" y="377456"/>
                  </a:moveTo>
                  <a:lnTo>
                    <a:pt x="679246" y="374510"/>
                  </a:lnTo>
                  <a:lnTo>
                    <a:pt x="633755" y="365899"/>
                  </a:lnTo>
                  <a:lnTo>
                    <a:pt x="590346" y="351993"/>
                  </a:lnTo>
                  <a:lnTo>
                    <a:pt x="549363" y="333146"/>
                  </a:lnTo>
                  <a:lnTo>
                    <a:pt x="511187" y="309702"/>
                  </a:lnTo>
                  <a:lnTo>
                    <a:pt x="476148" y="282028"/>
                  </a:lnTo>
                  <a:lnTo>
                    <a:pt x="444627" y="250494"/>
                  </a:lnTo>
                  <a:lnTo>
                    <a:pt x="416966" y="215442"/>
                  </a:lnTo>
                  <a:lnTo>
                    <a:pt x="393534" y="177241"/>
                  </a:lnTo>
                  <a:lnTo>
                    <a:pt x="374688" y="136232"/>
                  </a:lnTo>
                  <a:lnTo>
                    <a:pt x="360781" y="92786"/>
                  </a:lnTo>
                  <a:lnTo>
                    <a:pt x="352171" y="47244"/>
                  </a:lnTo>
                  <a:lnTo>
                    <a:pt x="349224" y="0"/>
                  </a:lnTo>
                  <a:lnTo>
                    <a:pt x="342214" y="0"/>
                  </a:lnTo>
                  <a:lnTo>
                    <a:pt x="345224" y="48145"/>
                  </a:lnTo>
                  <a:lnTo>
                    <a:pt x="353987" y="94526"/>
                  </a:lnTo>
                  <a:lnTo>
                    <a:pt x="368147" y="138785"/>
                  </a:lnTo>
                  <a:lnTo>
                    <a:pt x="387337" y="180555"/>
                  </a:lnTo>
                  <a:lnTo>
                    <a:pt x="411200" y="219481"/>
                  </a:lnTo>
                  <a:lnTo>
                    <a:pt x="439369" y="255181"/>
                  </a:lnTo>
                  <a:lnTo>
                    <a:pt x="471474" y="287299"/>
                  </a:lnTo>
                  <a:lnTo>
                    <a:pt x="507149" y="315468"/>
                  </a:lnTo>
                  <a:lnTo>
                    <a:pt x="546049" y="339344"/>
                  </a:lnTo>
                  <a:lnTo>
                    <a:pt x="587781" y="358533"/>
                  </a:lnTo>
                  <a:lnTo>
                    <a:pt x="632015" y="372694"/>
                  </a:lnTo>
                  <a:lnTo>
                    <a:pt x="678357" y="381457"/>
                  </a:lnTo>
                  <a:lnTo>
                    <a:pt x="726452" y="384467"/>
                  </a:lnTo>
                  <a:lnTo>
                    <a:pt x="726452" y="377456"/>
                  </a:lnTo>
                  <a:close/>
                </a:path>
                <a:path w="727075" h="727075">
                  <a:moveTo>
                    <a:pt x="726452" y="339369"/>
                  </a:moveTo>
                  <a:lnTo>
                    <a:pt x="680554" y="336270"/>
                  </a:lnTo>
                  <a:lnTo>
                    <a:pt x="636485" y="327215"/>
                  </a:lnTo>
                  <a:lnTo>
                    <a:pt x="594677" y="312635"/>
                  </a:lnTo>
                  <a:lnTo>
                    <a:pt x="555523" y="292938"/>
                  </a:lnTo>
                  <a:lnTo>
                    <a:pt x="519442" y="268516"/>
                  </a:lnTo>
                  <a:lnTo>
                    <a:pt x="486854" y="239801"/>
                  </a:lnTo>
                  <a:lnTo>
                    <a:pt x="458139" y="207187"/>
                  </a:lnTo>
                  <a:lnTo>
                    <a:pt x="433730" y="171081"/>
                  </a:lnTo>
                  <a:lnTo>
                    <a:pt x="414032" y="131902"/>
                  </a:lnTo>
                  <a:lnTo>
                    <a:pt x="399453" y="90055"/>
                  </a:lnTo>
                  <a:lnTo>
                    <a:pt x="390410" y="45948"/>
                  </a:lnTo>
                  <a:lnTo>
                    <a:pt x="387311" y="0"/>
                  </a:lnTo>
                  <a:lnTo>
                    <a:pt x="380301" y="0"/>
                  </a:lnTo>
                  <a:lnTo>
                    <a:pt x="383476" y="46913"/>
                  </a:lnTo>
                  <a:lnTo>
                    <a:pt x="392696" y="91948"/>
                  </a:lnTo>
                  <a:lnTo>
                    <a:pt x="407568" y="134658"/>
                  </a:lnTo>
                  <a:lnTo>
                    <a:pt x="427672" y="174650"/>
                  </a:lnTo>
                  <a:lnTo>
                    <a:pt x="452577" y="211493"/>
                  </a:lnTo>
                  <a:lnTo>
                    <a:pt x="481863" y="244779"/>
                  </a:lnTo>
                  <a:lnTo>
                    <a:pt x="515137" y="274091"/>
                  </a:lnTo>
                  <a:lnTo>
                    <a:pt x="551954" y="298996"/>
                  </a:lnTo>
                  <a:lnTo>
                    <a:pt x="591921" y="319100"/>
                  </a:lnTo>
                  <a:lnTo>
                    <a:pt x="634606" y="333984"/>
                  </a:lnTo>
                  <a:lnTo>
                    <a:pt x="679589" y="343204"/>
                  </a:lnTo>
                  <a:lnTo>
                    <a:pt x="726452" y="346379"/>
                  </a:lnTo>
                  <a:lnTo>
                    <a:pt x="726452" y="339369"/>
                  </a:lnTo>
                  <a:close/>
                </a:path>
                <a:path w="727075" h="727075">
                  <a:moveTo>
                    <a:pt x="726452" y="301256"/>
                  </a:moveTo>
                  <a:lnTo>
                    <a:pt x="677697" y="297307"/>
                  </a:lnTo>
                  <a:lnTo>
                    <a:pt x="631418" y="285877"/>
                  </a:lnTo>
                  <a:lnTo>
                    <a:pt x="588251" y="267589"/>
                  </a:lnTo>
                  <a:lnTo>
                    <a:pt x="548805" y="243078"/>
                  </a:lnTo>
                  <a:lnTo>
                    <a:pt x="513702" y="212940"/>
                  </a:lnTo>
                  <a:lnTo>
                    <a:pt x="483590" y="177825"/>
                  </a:lnTo>
                  <a:lnTo>
                    <a:pt x="459079" y="138353"/>
                  </a:lnTo>
                  <a:lnTo>
                    <a:pt x="440791" y="95135"/>
                  </a:lnTo>
                  <a:lnTo>
                    <a:pt x="429374" y="48806"/>
                  </a:lnTo>
                  <a:lnTo>
                    <a:pt x="425424" y="0"/>
                  </a:lnTo>
                  <a:lnTo>
                    <a:pt x="418185" y="0"/>
                  </a:lnTo>
                  <a:lnTo>
                    <a:pt x="421538" y="45478"/>
                  </a:lnTo>
                  <a:lnTo>
                    <a:pt x="431279" y="88925"/>
                  </a:lnTo>
                  <a:lnTo>
                    <a:pt x="446925" y="129844"/>
                  </a:lnTo>
                  <a:lnTo>
                    <a:pt x="467995" y="167767"/>
                  </a:lnTo>
                  <a:lnTo>
                    <a:pt x="493991" y="202196"/>
                  </a:lnTo>
                  <a:lnTo>
                    <a:pt x="524433" y="232664"/>
                  </a:lnTo>
                  <a:lnTo>
                    <a:pt x="558850" y="258673"/>
                  </a:lnTo>
                  <a:lnTo>
                    <a:pt x="596747" y="279742"/>
                  </a:lnTo>
                  <a:lnTo>
                    <a:pt x="637628" y="295402"/>
                  </a:lnTo>
                  <a:lnTo>
                    <a:pt x="681024" y="305142"/>
                  </a:lnTo>
                  <a:lnTo>
                    <a:pt x="726452" y="308495"/>
                  </a:lnTo>
                  <a:lnTo>
                    <a:pt x="726452" y="301256"/>
                  </a:lnTo>
                  <a:close/>
                </a:path>
                <a:path w="727075" h="727075">
                  <a:moveTo>
                    <a:pt x="726452" y="263169"/>
                  </a:moveTo>
                  <a:lnTo>
                    <a:pt x="679259" y="258914"/>
                  </a:lnTo>
                  <a:lnTo>
                    <a:pt x="634822" y="246684"/>
                  </a:lnTo>
                  <a:lnTo>
                    <a:pt x="593864" y="227190"/>
                  </a:lnTo>
                  <a:lnTo>
                    <a:pt x="557161" y="201206"/>
                  </a:lnTo>
                  <a:lnTo>
                    <a:pt x="525449" y="169481"/>
                  </a:lnTo>
                  <a:lnTo>
                    <a:pt x="499465" y="132740"/>
                  </a:lnTo>
                  <a:lnTo>
                    <a:pt x="479983" y="91744"/>
                  </a:lnTo>
                  <a:lnTo>
                    <a:pt x="467753" y="47256"/>
                  </a:lnTo>
                  <a:lnTo>
                    <a:pt x="463499" y="0"/>
                  </a:lnTo>
                  <a:lnTo>
                    <a:pt x="456298" y="0"/>
                  </a:lnTo>
                  <a:lnTo>
                    <a:pt x="460654" y="48539"/>
                  </a:lnTo>
                  <a:lnTo>
                    <a:pt x="473240" y="94246"/>
                  </a:lnTo>
                  <a:lnTo>
                    <a:pt x="493255" y="136359"/>
                  </a:lnTo>
                  <a:lnTo>
                    <a:pt x="519938" y="174117"/>
                  </a:lnTo>
                  <a:lnTo>
                    <a:pt x="552526" y="206717"/>
                  </a:lnTo>
                  <a:lnTo>
                    <a:pt x="590245" y="233426"/>
                  </a:lnTo>
                  <a:lnTo>
                    <a:pt x="632320" y="253453"/>
                  </a:lnTo>
                  <a:lnTo>
                    <a:pt x="677976" y="266026"/>
                  </a:lnTo>
                  <a:lnTo>
                    <a:pt x="726452" y="270395"/>
                  </a:lnTo>
                  <a:lnTo>
                    <a:pt x="726452" y="263169"/>
                  </a:lnTo>
                  <a:close/>
                </a:path>
              </a:pathLst>
            </a:custGeom>
            <a:solidFill>
              <a:srgbClr val="FBDC0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endParaRPr>
            </a:p>
          </p:txBody>
        </p:sp>
        <p:pic>
          <p:nvPicPr>
            <p:cNvPr id="10" name="object 11">
              <a:extLst>
                <a:ext uri="{FF2B5EF4-FFF2-40B4-BE49-F238E27FC236}">
                  <a16:creationId xmlns:a16="http://schemas.microsoft.com/office/drawing/2014/main" id="{C55C9345-6638-4058-9DC8-AB34F8E3EFCC}"/>
                </a:ext>
              </a:extLst>
            </p:cNvPr>
            <p:cNvPicPr/>
            <p:nvPr/>
          </p:nvPicPr>
          <p:blipFill>
            <a:blip r:embed="rId4" cstate="print"/>
            <a:stretch>
              <a:fillRect/>
            </a:stretch>
          </p:blipFill>
          <p:spPr>
            <a:xfrm>
              <a:off x="1283007" y="333756"/>
              <a:ext cx="232070" cy="232301"/>
            </a:xfrm>
            <a:prstGeom prst="rect">
              <a:avLst/>
            </a:prstGeom>
          </p:spPr>
        </p:pic>
      </p:grpSp>
      <p:sp>
        <p:nvSpPr>
          <p:cNvPr id="11" name="object 8">
            <a:extLst>
              <a:ext uri="{FF2B5EF4-FFF2-40B4-BE49-F238E27FC236}">
                <a16:creationId xmlns:a16="http://schemas.microsoft.com/office/drawing/2014/main" id="{05E4E96B-903D-4993-96E5-08C24F57EE92}"/>
              </a:ext>
            </a:extLst>
          </p:cNvPr>
          <p:cNvSpPr txBox="1"/>
          <p:nvPr/>
        </p:nvSpPr>
        <p:spPr>
          <a:xfrm>
            <a:off x="1113372" y="370009"/>
            <a:ext cx="3448117" cy="367408"/>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lang="pt-BR" sz="2300" b="0" i="0" u="none" strike="noStrike" kern="1200" cap="none" spc="-5" normalizeH="0" baseline="0" noProof="0" dirty="0">
                <a:ln>
                  <a:noFill/>
                </a:ln>
                <a:solidFill>
                  <a:prstClr val="black"/>
                </a:solidFill>
                <a:effectLst/>
                <a:uLnTx/>
                <a:uFillTx/>
                <a:latin typeface="Segoe UI Black"/>
                <a:ea typeface="+mn-ea"/>
                <a:cs typeface="Segoe UI Black"/>
              </a:rPr>
              <a:t>IMPRENSA</a:t>
            </a:r>
          </a:p>
        </p:txBody>
      </p:sp>
      <p:sp>
        <p:nvSpPr>
          <p:cNvPr id="13" name="CaixaDeTexto 12">
            <a:extLst>
              <a:ext uri="{FF2B5EF4-FFF2-40B4-BE49-F238E27FC236}">
                <a16:creationId xmlns:a16="http://schemas.microsoft.com/office/drawing/2014/main" id="{B7F4A4CB-7169-49F4-B66D-6D4005D77305}"/>
              </a:ext>
            </a:extLst>
          </p:cNvPr>
          <p:cNvSpPr txBox="1"/>
          <p:nvPr/>
        </p:nvSpPr>
        <p:spPr>
          <a:xfrm>
            <a:off x="464385" y="4790579"/>
            <a:ext cx="5175148" cy="646331"/>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pt-BR" sz="1200" dirty="0"/>
              <a:t>Descrição de imagem: Banner de fundo preto. Do lado esquerdo, o logo e texto SPTV 23/5/2025. Do lado direito, </a:t>
            </a:r>
            <a:r>
              <a:rPr lang="pt-BR" sz="1200" baseline="0" dirty="0"/>
              <a:t>um print da reportagem com o título: Censo PCD e TEA no Estado. </a:t>
            </a:r>
            <a:endParaRPr lang="pt-BR" sz="1200" dirty="0"/>
          </a:p>
        </p:txBody>
      </p:sp>
      <p:pic>
        <p:nvPicPr>
          <p:cNvPr id="14" name="Imagem 13">
            <a:extLst>
              <a:ext uri="{FF2B5EF4-FFF2-40B4-BE49-F238E27FC236}">
                <a16:creationId xmlns:a16="http://schemas.microsoft.com/office/drawing/2014/main" id="{10AFE362-42C8-4905-B272-1B3D00A30FF8}"/>
              </a:ext>
            </a:extLst>
          </p:cNvPr>
          <p:cNvPicPr>
            <a:picLocks noChangeAspect="1"/>
          </p:cNvPicPr>
          <p:nvPr/>
        </p:nvPicPr>
        <p:blipFill>
          <a:blip r:embed="rId5"/>
          <a:stretch>
            <a:fillRect/>
          </a:stretch>
        </p:blipFill>
        <p:spPr>
          <a:xfrm>
            <a:off x="6268787" y="1838069"/>
            <a:ext cx="5280060" cy="2952510"/>
          </a:xfrm>
          <a:prstGeom prst="rect">
            <a:avLst/>
          </a:prstGeom>
        </p:spPr>
      </p:pic>
      <p:sp>
        <p:nvSpPr>
          <p:cNvPr id="16" name="CaixaDeTexto 15">
            <a:extLst>
              <a:ext uri="{FF2B5EF4-FFF2-40B4-BE49-F238E27FC236}">
                <a16:creationId xmlns:a16="http://schemas.microsoft.com/office/drawing/2014/main" id="{F03920E6-7AAD-4305-ACF4-68FC7F275775}"/>
              </a:ext>
            </a:extLst>
          </p:cNvPr>
          <p:cNvSpPr txBox="1"/>
          <p:nvPr/>
        </p:nvSpPr>
        <p:spPr>
          <a:xfrm>
            <a:off x="6268788" y="4794590"/>
            <a:ext cx="5280059" cy="830997"/>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pt-BR" sz="1200" dirty="0"/>
              <a:t>Descrição de imagem: Banner de fundo preto. Do lado esquerdo, o logo e texto Estadão 9/5/2025. Do lado direito, </a:t>
            </a:r>
            <a:r>
              <a:rPr lang="pt-BR" sz="1200" baseline="0" dirty="0"/>
              <a:t>um print da reportagem com o título: Arte para todos: MAM São Paulo e Fundação Dorina Nowill promovem ação inclusiva com acessibilidade. </a:t>
            </a:r>
            <a:endParaRPr lang="pt-BR" sz="1200" dirty="0"/>
          </a:p>
        </p:txBody>
      </p:sp>
    </p:spTree>
    <p:extLst>
      <p:ext uri="{BB962C8B-B14F-4D97-AF65-F5344CB8AC3E}">
        <p14:creationId xmlns:p14="http://schemas.microsoft.com/office/powerpoint/2010/main" val="119610371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a:extLst>
              <a:ext uri="{FF2B5EF4-FFF2-40B4-BE49-F238E27FC236}">
                <a16:creationId xmlns:a16="http://schemas.microsoft.com/office/drawing/2014/main" id="{45122B18-7537-3240-B7A2-0C0587F24EE0}"/>
              </a:ext>
            </a:extLst>
          </p:cNvPr>
          <p:cNvSpPr/>
          <p:nvPr/>
        </p:nvSpPr>
        <p:spPr>
          <a:xfrm>
            <a:off x="3403169" y="3629242"/>
            <a:ext cx="5385661" cy="96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ixaDeTexto 4">
            <a:extLst>
              <a:ext uri="{FF2B5EF4-FFF2-40B4-BE49-F238E27FC236}">
                <a16:creationId xmlns:a16="http://schemas.microsoft.com/office/drawing/2014/main" id="{7D194B39-BEE6-5449-905B-B258B8D305DB}"/>
              </a:ext>
            </a:extLst>
          </p:cNvPr>
          <p:cNvSpPr txBox="1"/>
          <p:nvPr/>
        </p:nvSpPr>
        <p:spPr>
          <a:xfrm>
            <a:off x="2911098" y="2876722"/>
            <a:ext cx="6369803" cy="163121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50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rPr>
              <a:t>CAPTAÇÃO DE RECURSOS</a:t>
            </a:r>
          </a:p>
        </p:txBody>
      </p:sp>
    </p:spTree>
    <p:extLst>
      <p:ext uri="{BB962C8B-B14F-4D97-AF65-F5344CB8AC3E}">
        <p14:creationId xmlns:p14="http://schemas.microsoft.com/office/powerpoint/2010/main" val="55601239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2">
            <a:extLst>
              <a:ext uri="{FF2B5EF4-FFF2-40B4-BE49-F238E27FC236}">
                <a16:creationId xmlns:a16="http://schemas.microsoft.com/office/drawing/2014/main" id="{52AD82A4-72C6-9721-819B-5E0CEA48FCC4}"/>
              </a:ext>
            </a:extLst>
          </p:cNvPr>
          <p:cNvSpPr txBox="1"/>
          <p:nvPr/>
        </p:nvSpPr>
        <p:spPr>
          <a:xfrm>
            <a:off x="708021" y="5231493"/>
            <a:ext cx="8351722" cy="359073"/>
          </a:xfrm>
          <a:prstGeom prst="rect">
            <a:avLst/>
          </a:prstGeom>
        </p:spPr>
        <p:txBody>
          <a:bodyPr vert="horz" wrap="square" lIns="0" tIns="12700" rIns="0" bIns="0" rtlCol="0">
            <a:spAutoFit/>
          </a:bodyPr>
          <a:lstStyle/>
          <a:p>
            <a:pPr marL="12700" marR="5080" lvl="0" indent="0" algn="l" defTabSz="914400" rtl="0" eaLnBrk="1" fontAlgn="auto" latinLnBrk="0" hangingPunct="1">
              <a:lnSpc>
                <a:spcPct val="150000"/>
              </a:lnSpc>
              <a:spcBef>
                <a:spcPts val="100"/>
              </a:spcBef>
              <a:spcAft>
                <a:spcPts val="0"/>
              </a:spcAft>
              <a:buClrTx/>
              <a:buSzTx/>
              <a:buFontTx/>
              <a:buNone/>
              <a:tabLst/>
              <a:defRPr/>
            </a:pPr>
            <a:r>
              <a:rPr kumimoji="0" lang="pt-BR" sz="1500" b="0" i="0" u="none" strike="noStrike" kern="1200" cap="none" spc="-5" normalizeH="0" baseline="0" noProof="0" dirty="0">
                <a:ln>
                  <a:noFill/>
                </a:ln>
                <a:solidFill>
                  <a:prstClr val="black"/>
                </a:solidFill>
                <a:effectLst/>
                <a:uLnTx/>
                <a:uFillTx/>
                <a:latin typeface="Segoe UI Semibold"/>
                <a:ea typeface="+mn-ea"/>
                <a:cs typeface="Segoe UI Semibold"/>
              </a:rPr>
              <a:t>Total acumulado: R$ 2.016.624,87  </a:t>
            </a:r>
          </a:p>
        </p:txBody>
      </p:sp>
      <p:grpSp>
        <p:nvGrpSpPr>
          <p:cNvPr id="9" name="object 9">
            <a:extLst>
              <a:ext uri="{FF2B5EF4-FFF2-40B4-BE49-F238E27FC236}">
                <a16:creationId xmlns:a16="http://schemas.microsoft.com/office/drawing/2014/main" id="{FBF9847B-A569-4470-8F4E-5EE3831BB2BA}"/>
              </a:ext>
            </a:extLst>
          </p:cNvPr>
          <p:cNvGrpSpPr/>
          <p:nvPr/>
        </p:nvGrpSpPr>
        <p:grpSpPr>
          <a:xfrm>
            <a:off x="213639" y="216425"/>
            <a:ext cx="727075" cy="727075"/>
            <a:chOff x="788625" y="333756"/>
            <a:chExt cx="727075" cy="727075"/>
          </a:xfrm>
        </p:grpSpPr>
        <p:sp>
          <p:nvSpPr>
            <p:cNvPr id="10" name="object 10">
              <a:extLst>
                <a:ext uri="{FF2B5EF4-FFF2-40B4-BE49-F238E27FC236}">
                  <a16:creationId xmlns:a16="http://schemas.microsoft.com/office/drawing/2014/main" id="{E7535CB6-87EC-4CEF-B5FD-DA8146F977F8}"/>
                </a:ext>
              </a:extLst>
            </p:cNvPr>
            <p:cNvSpPr/>
            <p:nvPr/>
          </p:nvSpPr>
          <p:spPr>
            <a:xfrm>
              <a:off x="788619" y="333768"/>
              <a:ext cx="727075" cy="727075"/>
            </a:xfrm>
            <a:custGeom>
              <a:avLst/>
              <a:gdLst/>
              <a:ahLst/>
              <a:cxnLst/>
              <a:rect l="l" t="t" r="r" b="b"/>
              <a:pathLst>
                <a:path w="727075" h="727075">
                  <a:moveTo>
                    <a:pt x="726452" y="719670"/>
                  </a:moveTo>
                  <a:lnTo>
                    <a:pt x="679246" y="718134"/>
                  </a:lnTo>
                  <a:lnTo>
                    <a:pt x="632828" y="713600"/>
                  </a:lnTo>
                  <a:lnTo>
                    <a:pt x="587324" y="706145"/>
                  </a:lnTo>
                  <a:lnTo>
                    <a:pt x="542810" y="695883"/>
                  </a:lnTo>
                  <a:lnTo>
                    <a:pt x="499376" y="682904"/>
                  </a:lnTo>
                  <a:lnTo>
                    <a:pt x="457136" y="667308"/>
                  </a:lnTo>
                  <a:lnTo>
                    <a:pt x="416166" y="649185"/>
                  </a:lnTo>
                  <a:lnTo>
                    <a:pt x="376580" y="628624"/>
                  </a:lnTo>
                  <a:lnTo>
                    <a:pt x="338467" y="605726"/>
                  </a:lnTo>
                  <a:lnTo>
                    <a:pt x="301917" y="580605"/>
                  </a:lnTo>
                  <a:lnTo>
                    <a:pt x="267042" y="553326"/>
                  </a:lnTo>
                  <a:lnTo>
                    <a:pt x="233921" y="524002"/>
                  </a:lnTo>
                  <a:lnTo>
                    <a:pt x="202653" y="492734"/>
                  </a:lnTo>
                  <a:lnTo>
                    <a:pt x="173329" y="459600"/>
                  </a:lnTo>
                  <a:lnTo>
                    <a:pt x="146062" y="424700"/>
                  </a:lnTo>
                  <a:lnTo>
                    <a:pt x="120929" y="388150"/>
                  </a:lnTo>
                  <a:lnTo>
                    <a:pt x="98044" y="350024"/>
                  </a:lnTo>
                  <a:lnTo>
                    <a:pt x="77495" y="310426"/>
                  </a:lnTo>
                  <a:lnTo>
                    <a:pt x="59359" y="269443"/>
                  </a:lnTo>
                  <a:lnTo>
                    <a:pt x="43764" y="227177"/>
                  </a:lnTo>
                  <a:lnTo>
                    <a:pt x="30784" y="183730"/>
                  </a:lnTo>
                  <a:lnTo>
                    <a:pt x="20523" y="139192"/>
                  </a:lnTo>
                  <a:lnTo>
                    <a:pt x="13081" y="93662"/>
                  </a:lnTo>
                  <a:lnTo>
                    <a:pt x="8547" y="47231"/>
                  </a:lnTo>
                  <a:lnTo>
                    <a:pt x="7010" y="0"/>
                  </a:lnTo>
                  <a:lnTo>
                    <a:pt x="0" y="0"/>
                  </a:lnTo>
                  <a:lnTo>
                    <a:pt x="1549" y="47701"/>
                  </a:lnTo>
                  <a:lnTo>
                    <a:pt x="6134" y="94589"/>
                  </a:lnTo>
                  <a:lnTo>
                    <a:pt x="13652" y="140576"/>
                  </a:lnTo>
                  <a:lnTo>
                    <a:pt x="24003" y="185547"/>
                  </a:lnTo>
                  <a:lnTo>
                    <a:pt x="37109" y="229425"/>
                  </a:lnTo>
                  <a:lnTo>
                    <a:pt x="52857" y="272097"/>
                  </a:lnTo>
                  <a:lnTo>
                    <a:pt x="71158" y="313474"/>
                  </a:lnTo>
                  <a:lnTo>
                    <a:pt x="91909" y="353466"/>
                  </a:lnTo>
                  <a:lnTo>
                    <a:pt x="115023" y="391960"/>
                  </a:lnTo>
                  <a:lnTo>
                    <a:pt x="140385" y="428879"/>
                  </a:lnTo>
                  <a:lnTo>
                    <a:pt x="167919" y="464108"/>
                  </a:lnTo>
                  <a:lnTo>
                    <a:pt x="197523" y="497560"/>
                  </a:lnTo>
                  <a:lnTo>
                    <a:pt x="229095" y="529132"/>
                  </a:lnTo>
                  <a:lnTo>
                    <a:pt x="262534" y="558736"/>
                  </a:lnTo>
                  <a:lnTo>
                    <a:pt x="297751" y="586270"/>
                  </a:lnTo>
                  <a:lnTo>
                    <a:pt x="334657" y="611644"/>
                  </a:lnTo>
                  <a:lnTo>
                    <a:pt x="373138" y="634758"/>
                  </a:lnTo>
                  <a:lnTo>
                    <a:pt x="413118" y="655510"/>
                  </a:lnTo>
                  <a:lnTo>
                    <a:pt x="454482" y="673811"/>
                  </a:lnTo>
                  <a:lnTo>
                    <a:pt x="497128" y="689559"/>
                  </a:lnTo>
                  <a:lnTo>
                    <a:pt x="540994" y="702665"/>
                  </a:lnTo>
                  <a:lnTo>
                    <a:pt x="585939" y="713028"/>
                  </a:lnTo>
                  <a:lnTo>
                    <a:pt x="631901" y="720547"/>
                  </a:lnTo>
                  <a:lnTo>
                    <a:pt x="678776" y="725119"/>
                  </a:lnTo>
                  <a:lnTo>
                    <a:pt x="726452" y="726668"/>
                  </a:lnTo>
                  <a:lnTo>
                    <a:pt x="726452" y="719670"/>
                  </a:lnTo>
                  <a:close/>
                </a:path>
                <a:path w="727075" h="727075">
                  <a:moveTo>
                    <a:pt x="726452" y="681583"/>
                  </a:moveTo>
                  <a:lnTo>
                    <a:pt x="677887" y="679869"/>
                  </a:lnTo>
                  <a:lnTo>
                    <a:pt x="630237" y="674801"/>
                  </a:lnTo>
                  <a:lnTo>
                    <a:pt x="583603" y="666496"/>
                  </a:lnTo>
                  <a:lnTo>
                    <a:pt x="538111" y="655066"/>
                  </a:lnTo>
                  <a:lnTo>
                    <a:pt x="493864" y="640638"/>
                  </a:lnTo>
                  <a:lnTo>
                    <a:pt x="451002" y="623328"/>
                  </a:lnTo>
                  <a:lnTo>
                    <a:pt x="409625" y="603237"/>
                  </a:lnTo>
                  <a:lnTo>
                    <a:pt x="369849" y="580504"/>
                  </a:lnTo>
                  <a:lnTo>
                    <a:pt x="331800" y="555218"/>
                  </a:lnTo>
                  <a:lnTo>
                    <a:pt x="295592" y="527519"/>
                  </a:lnTo>
                  <a:lnTo>
                    <a:pt x="261327" y="497509"/>
                  </a:lnTo>
                  <a:lnTo>
                    <a:pt x="229146" y="465315"/>
                  </a:lnTo>
                  <a:lnTo>
                    <a:pt x="199148" y="431050"/>
                  </a:lnTo>
                  <a:lnTo>
                    <a:pt x="171450" y="394830"/>
                  </a:lnTo>
                  <a:lnTo>
                    <a:pt x="146177" y="356768"/>
                  </a:lnTo>
                  <a:lnTo>
                    <a:pt x="123444" y="316979"/>
                  </a:lnTo>
                  <a:lnTo>
                    <a:pt x="103352" y="275577"/>
                  </a:lnTo>
                  <a:lnTo>
                    <a:pt x="86042" y="232702"/>
                  </a:lnTo>
                  <a:lnTo>
                    <a:pt x="71615" y="188442"/>
                  </a:lnTo>
                  <a:lnTo>
                    <a:pt x="60185" y="142925"/>
                  </a:lnTo>
                  <a:lnTo>
                    <a:pt x="51892" y="96266"/>
                  </a:lnTo>
                  <a:lnTo>
                    <a:pt x="46824" y="48590"/>
                  </a:lnTo>
                  <a:lnTo>
                    <a:pt x="45097" y="0"/>
                  </a:lnTo>
                  <a:lnTo>
                    <a:pt x="37871" y="0"/>
                  </a:lnTo>
                  <a:lnTo>
                    <a:pt x="39471" y="47066"/>
                  </a:lnTo>
                  <a:lnTo>
                    <a:pt x="44183" y="93294"/>
                  </a:lnTo>
                  <a:lnTo>
                    <a:pt x="51904" y="138595"/>
                  </a:lnTo>
                  <a:lnTo>
                    <a:pt x="62534" y="182841"/>
                  </a:lnTo>
                  <a:lnTo>
                    <a:pt x="75971" y="225933"/>
                  </a:lnTo>
                  <a:lnTo>
                    <a:pt x="92113" y="267779"/>
                  </a:lnTo>
                  <a:lnTo>
                    <a:pt x="110845" y="308279"/>
                  </a:lnTo>
                  <a:lnTo>
                    <a:pt x="132080" y="347306"/>
                  </a:lnTo>
                  <a:lnTo>
                    <a:pt x="155702" y="384771"/>
                  </a:lnTo>
                  <a:lnTo>
                    <a:pt x="181610" y="420573"/>
                  </a:lnTo>
                  <a:lnTo>
                    <a:pt x="209702" y="454609"/>
                  </a:lnTo>
                  <a:lnTo>
                    <a:pt x="239877" y="486765"/>
                  </a:lnTo>
                  <a:lnTo>
                    <a:pt x="272034" y="516940"/>
                  </a:lnTo>
                  <a:lnTo>
                    <a:pt x="306057" y="545045"/>
                  </a:lnTo>
                  <a:lnTo>
                    <a:pt x="341845" y="570953"/>
                  </a:lnTo>
                  <a:lnTo>
                    <a:pt x="379298" y="594588"/>
                  </a:lnTo>
                  <a:lnTo>
                    <a:pt x="418325" y="615823"/>
                  </a:lnTo>
                  <a:lnTo>
                    <a:pt x="458800" y="634555"/>
                  </a:lnTo>
                  <a:lnTo>
                    <a:pt x="500621" y="650697"/>
                  </a:lnTo>
                  <a:lnTo>
                    <a:pt x="543699" y="664133"/>
                  </a:lnTo>
                  <a:lnTo>
                    <a:pt x="587933" y="674763"/>
                  </a:lnTo>
                  <a:lnTo>
                    <a:pt x="633196" y="682485"/>
                  </a:lnTo>
                  <a:lnTo>
                    <a:pt x="679411" y="687197"/>
                  </a:lnTo>
                  <a:lnTo>
                    <a:pt x="726452" y="688797"/>
                  </a:lnTo>
                  <a:lnTo>
                    <a:pt x="726452" y="681583"/>
                  </a:lnTo>
                  <a:close/>
                </a:path>
                <a:path w="727075" h="727075">
                  <a:moveTo>
                    <a:pt x="726452" y="643699"/>
                  </a:moveTo>
                  <a:lnTo>
                    <a:pt x="678522" y="641934"/>
                  </a:lnTo>
                  <a:lnTo>
                    <a:pt x="631520" y="636714"/>
                  </a:lnTo>
                  <a:lnTo>
                    <a:pt x="585597" y="628154"/>
                  </a:lnTo>
                  <a:lnTo>
                    <a:pt x="540867" y="616407"/>
                  </a:lnTo>
                  <a:lnTo>
                    <a:pt x="497459" y="601560"/>
                  </a:lnTo>
                  <a:lnTo>
                    <a:pt x="455485" y="583780"/>
                  </a:lnTo>
                  <a:lnTo>
                    <a:pt x="415086" y="563168"/>
                  </a:lnTo>
                  <a:lnTo>
                    <a:pt x="376389" y="539851"/>
                  </a:lnTo>
                  <a:lnTo>
                    <a:pt x="339509" y="513956"/>
                  </a:lnTo>
                  <a:lnTo>
                    <a:pt x="304571" y="485609"/>
                  </a:lnTo>
                  <a:lnTo>
                    <a:pt x="271716" y="454939"/>
                  </a:lnTo>
                  <a:lnTo>
                    <a:pt x="241058" y="422071"/>
                  </a:lnTo>
                  <a:lnTo>
                    <a:pt x="212712" y="387121"/>
                  </a:lnTo>
                  <a:lnTo>
                    <a:pt x="186829" y="350227"/>
                  </a:lnTo>
                  <a:lnTo>
                    <a:pt x="163512" y="311518"/>
                  </a:lnTo>
                  <a:lnTo>
                    <a:pt x="142900" y="271106"/>
                  </a:lnTo>
                  <a:lnTo>
                    <a:pt x="125120" y="229120"/>
                  </a:lnTo>
                  <a:lnTo>
                    <a:pt x="110286" y="185686"/>
                  </a:lnTo>
                  <a:lnTo>
                    <a:pt x="98526" y="140931"/>
                  </a:lnTo>
                  <a:lnTo>
                    <a:pt x="89979" y="94983"/>
                  </a:lnTo>
                  <a:lnTo>
                    <a:pt x="84747" y="47955"/>
                  </a:lnTo>
                  <a:lnTo>
                    <a:pt x="82981" y="0"/>
                  </a:lnTo>
                  <a:lnTo>
                    <a:pt x="75971" y="0"/>
                  </a:lnTo>
                  <a:lnTo>
                    <a:pt x="77762" y="48488"/>
                  </a:lnTo>
                  <a:lnTo>
                    <a:pt x="83045" y="96037"/>
                  </a:lnTo>
                  <a:lnTo>
                    <a:pt x="91681" y="142481"/>
                  </a:lnTo>
                  <a:lnTo>
                    <a:pt x="103568" y="187731"/>
                  </a:lnTo>
                  <a:lnTo>
                    <a:pt x="118554" y="231648"/>
                  </a:lnTo>
                  <a:lnTo>
                    <a:pt x="136537" y="274091"/>
                  </a:lnTo>
                  <a:lnTo>
                    <a:pt x="157365" y="314947"/>
                  </a:lnTo>
                  <a:lnTo>
                    <a:pt x="180936" y="354076"/>
                  </a:lnTo>
                  <a:lnTo>
                    <a:pt x="207098" y="391375"/>
                  </a:lnTo>
                  <a:lnTo>
                    <a:pt x="235737" y="426694"/>
                  </a:lnTo>
                  <a:lnTo>
                    <a:pt x="266738" y="459917"/>
                  </a:lnTo>
                  <a:lnTo>
                    <a:pt x="299948" y="490918"/>
                  </a:lnTo>
                  <a:lnTo>
                    <a:pt x="335254" y="519569"/>
                  </a:lnTo>
                  <a:lnTo>
                    <a:pt x="372541" y="545744"/>
                  </a:lnTo>
                  <a:lnTo>
                    <a:pt x="411670" y="569302"/>
                  </a:lnTo>
                  <a:lnTo>
                    <a:pt x="452501" y="590143"/>
                  </a:lnTo>
                  <a:lnTo>
                    <a:pt x="494931" y="608126"/>
                  </a:lnTo>
                  <a:lnTo>
                    <a:pt x="538822" y="623112"/>
                  </a:lnTo>
                  <a:lnTo>
                    <a:pt x="584047" y="635000"/>
                  </a:lnTo>
                  <a:lnTo>
                    <a:pt x="630478" y="643636"/>
                  </a:lnTo>
                  <a:lnTo>
                    <a:pt x="677989" y="648919"/>
                  </a:lnTo>
                  <a:lnTo>
                    <a:pt x="726452" y="650709"/>
                  </a:lnTo>
                  <a:lnTo>
                    <a:pt x="726452" y="643699"/>
                  </a:lnTo>
                  <a:close/>
                </a:path>
                <a:path w="727075" h="727075">
                  <a:moveTo>
                    <a:pt x="726452" y="605586"/>
                  </a:moveTo>
                  <a:lnTo>
                    <a:pt x="679234" y="603770"/>
                  </a:lnTo>
                  <a:lnTo>
                    <a:pt x="632993" y="598373"/>
                  </a:lnTo>
                  <a:lnTo>
                    <a:pt x="587857" y="589572"/>
                  </a:lnTo>
                  <a:lnTo>
                    <a:pt x="543979" y="577469"/>
                  </a:lnTo>
                  <a:lnTo>
                    <a:pt x="501484" y="562203"/>
                  </a:lnTo>
                  <a:lnTo>
                    <a:pt x="460514" y="543941"/>
                  </a:lnTo>
                  <a:lnTo>
                    <a:pt x="421208" y="522782"/>
                  </a:lnTo>
                  <a:lnTo>
                    <a:pt x="383692" y="498881"/>
                  </a:lnTo>
                  <a:lnTo>
                    <a:pt x="348107" y="472363"/>
                  </a:lnTo>
                  <a:lnTo>
                    <a:pt x="314591" y="443382"/>
                  </a:lnTo>
                  <a:lnTo>
                    <a:pt x="283260" y="412051"/>
                  </a:lnTo>
                  <a:lnTo>
                    <a:pt x="254279" y="378523"/>
                  </a:lnTo>
                  <a:lnTo>
                    <a:pt x="227774" y="342925"/>
                  </a:lnTo>
                  <a:lnTo>
                    <a:pt x="203885" y="305396"/>
                  </a:lnTo>
                  <a:lnTo>
                    <a:pt x="182727" y="266065"/>
                  </a:lnTo>
                  <a:lnTo>
                    <a:pt x="164452" y="225082"/>
                  </a:lnTo>
                  <a:lnTo>
                    <a:pt x="149199" y="182575"/>
                  </a:lnTo>
                  <a:lnTo>
                    <a:pt x="137096" y="138671"/>
                  </a:lnTo>
                  <a:lnTo>
                    <a:pt x="128295" y="93522"/>
                  </a:lnTo>
                  <a:lnTo>
                    <a:pt x="122897" y="47244"/>
                  </a:lnTo>
                  <a:lnTo>
                    <a:pt x="121081" y="0"/>
                  </a:lnTo>
                  <a:lnTo>
                    <a:pt x="114071" y="0"/>
                  </a:lnTo>
                  <a:lnTo>
                    <a:pt x="115912" y="47802"/>
                  </a:lnTo>
                  <a:lnTo>
                    <a:pt x="121361" y="94615"/>
                  </a:lnTo>
                  <a:lnTo>
                    <a:pt x="130276" y="140296"/>
                  </a:lnTo>
                  <a:lnTo>
                    <a:pt x="142519" y="184708"/>
                  </a:lnTo>
                  <a:lnTo>
                    <a:pt x="157937" y="227723"/>
                  </a:lnTo>
                  <a:lnTo>
                    <a:pt x="176415" y="269176"/>
                  </a:lnTo>
                  <a:lnTo>
                    <a:pt x="197815" y="308965"/>
                  </a:lnTo>
                  <a:lnTo>
                    <a:pt x="221983" y="346925"/>
                  </a:lnTo>
                  <a:lnTo>
                    <a:pt x="248793" y="382930"/>
                  </a:lnTo>
                  <a:lnTo>
                    <a:pt x="278104" y="416852"/>
                  </a:lnTo>
                  <a:lnTo>
                    <a:pt x="309791" y="448538"/>
                  </a:lnTo>
                  <a:lnTo>
                    <a:pt x="343700" y="477850"/>
                  </a:lnTo>
                  <a:lnTo>
                    <a:pt x="379691" y="504672"/>
                  </a:lnTo>
                  <a:lnTo>
                    <a:pt x="417639" y="528840"/>
                  </a:lnTo>
                  <a:lnTo>
                    <a:pt x="457403" y="550240"/>
                  </a:lnTo>
                  <a:lnTo>
                    <a:pt x="498856" y="568718"/>
                  </a:lnTo>
                  <a:lnTo>
                    <a:pt x="541845" y="584149"/>
                  </a:lnTo>
                  <a:lnTo>
                    <a:pt x="586232" y="596392"/>
                  </a:lnTo>
                  <a:lnTo>
                    <a:pt x="631888" y="605294"/>
                  </a:lnTo>
                  <a:lnTo>
                    <a:pt x="678675" y="610743"/>
                  </a:lnTo>
                  <a:lnTo>
                    <a:pt x="726452" y="612597"/>
                  </a:lnTo>
                  <a:lnTo>
                    <a:pt x="726452" y="605586"/>
                  </a:lnTo>
                  <a:close/>
                </a:path>
                <a:path w="727075" h="727075">
                  <a:moveTo>
                    <a:pt x="726452" y="567499"/>
                  </a:moveTo>
                  <a:lnTo>
                    <a:pt x="677595" y="565416"/>
                  </a:lnTo>
                  <a:lnTo>
                    <a:pt x="629881" y="559269"/>
                  </a:lnTo>
                  <a:lnTo>
                    <a:pt x="583463" y="549236"/>
                  </a:lnTo>
                  <a:lnTo>
                    <a:pt x="538543" y="535482"/>
                  </a:lnTo>
                  <a:lnTo>
                    <a:pt x="495261" y="518185"/>
                  </a:lnTo>
                  <a:lnTo>
                    <a:pt x="453809" y="497509"/>
                  </a:lnTo>
                  <a:lnTo>
                    <a:pt x="414350" y="473633"/>
                  </a:lnTo>
                  <a:lnTo>
                    <a:pt x="377063" y="446735"/>
                  </a:lnTo>
                  <a:lnTo>
                    <a:pt x="342112" y="416979"/>
                  </a:lnTo>
                  <a:lnTo>
                    <a:pt x="309676" y="384530"/>
                  </a:lnTo>
                  <a:lnTo>
                    <a:pt x="279920" y="349567"/>
                  </a:lnTo>
                  <a:lnTo>
                    <a:pt x="253034" y="312267"/>
                  </a:lnTo>
                  <a:lnTo>
                    <a:pt x="229158" y="272796"/>
                  </a:lnTo>
                  <a:lnTo>
                    <a:pt x="208495" y="231330"/>
                  </a:lnTo>
                  <a:lnTo>
                    <a:pt x="191198" y="188023"/>
                  </a:lnTo>
                  <a:lnTo>
                    <a:pt x="177444" y="143065"/>
                  </a:lnTo>
                  <a:lnTo>
                    <a:pt x="167411" y="96634"/>
                  </a:lnTo>
                  <a:lnTo>
                    <a:pt x="161264" y="48882"/>
                  </a:lnTo>
                  <a:lnTo>
                    <a:pt x="159169" y="0"/>
                  </a:lnTo>
                  <a:lnTo>
                    <a:pt x="151942" y="0"/>
                  </a:lnTo>
                  <a:lnTo>
                    <a:pt x="153860" y="47053"/>
                  </a:lnTo>
                  <a:lnTo>
                    <a:pt x="159486" y="93078"/>
                  </a:lnTo>
                  <a:lnTo>
                    <a:pt x="168681" y="137909"/>
                  </a:lnTo>
                  <a:lnTo>
                    <a:pt x="181305" y="181419"/>
                  </a:lnTo>
                  <a:lnTo>
                    <a:pt x="197192" y="223456"/>
                  </a:lnTo>
                  <a:lnTo>
                    <a:pt x="216204" y="263855"/>
                  </a:lnTo>
                  <a:lnTo>
                    <a:pt x="238188" y="302475"/>
                  </a:lnTo>
                  <a:lnTo>
                    <a:pt x="262991" y="339166"/>
                  </a:lnTo>
                  <a:lnTo>
                    <a:pt x="290474" y="373773"/>
                  </a:lnTo>
                  <a:lnTo>
                    <a:pt x="320484" y="406158"/>
                  </a:lnTo>
                  <a:lnTo>
                    <a:pt x="352856" y="436168"/>
                  </a:lnTo>
                  <a:lnTo>
                    <a:pt x="387464" y="463651"/>
                  </a:lnTo>
                  <a:lnTo>
                    <a:pt x="424141" y="488467"/>
                  </a:lnTo>
                  <a:lnTo>
                    <a:pt x="462749" y="510451"/>
                  </a:lnTo>
                  <a:lnTo>
                    <a:pt x="503123" y="529463"/>
                  </a:lnTo>
                  <a:lnTo>
                    <a:pt x="545134" y="545363"/>
                  </a:lnTo>
                  <a:lnTo>
                    <a:pt x="588619" y="557974"/>
                  </a:lnTo>
                  <a:lnTo>
                    <a:pt x="633437" y="567169"/>
                  </a:lnTo>
                  <a:lnTo>
                    <a:pt x="679424" y="572808"/>
                  </a:lnTo>
                  <a:lnTo>
                    <a:pt x="726452" y="574713"/>
                  </a:lnTo>
                  <a:lnTo>
                    <a:pt x="726452" y="567499"/>
                  </a:lnTo>
                  <a:close/>
                </a:path>
                <a:path w="727075" h="727075">
                  <a:moveTo>
                    <a:pt x="726452" y="529386"/>
                  </a:moveTo>
                  <a:lnTo>
                    <a:pt x="678383" y="527227"/>
                  </a:lnTo>
                  <a:lnTo>
                    <a:pt x="631494" y="520839"/>
                  </a:lnTo>
                  <a:lnTo>
                    <a:pt x="585990" y="510451"/>
                  </a:lnTo>
                  <a:lnTo>
                    <a:pt x="542061" y="496214"/>
                  </a:lnTo>
                  <a:lnTo>
                    <a:pt x="499872" y="478332"/>
                  </a:lnTo>
                  <a:lnTo>
                    <a:pt x="459638" y="456996"/>
                  </a:lnTo>
                  <a:lnTo>
                    <a:pt x="421538" y="432396"/>
                  </a:lnTo>
                  <a:lnTo>
                    <a:pt x="385762" y="404710"/>
                  </a:lnTo>
                  <a:lnTo>
                    <a:pt x="352501" y="374142"/>
                  </a:lnTo>
                  <a:lnTo>
                    <a:pt x="321932" y="340868"/>
                  </a:lnTo>
                  <a:lnTo>
                    <a:pt x="294259" y="305079"/>
                  </a:lnTo>
                  <a:lnTo>
                    <a:pt x="269659" y="266966"/>
                  </a:lnTo>
                  <a:lnTo>
                    <a:pt x="248323" y="226707"/>
                  </a:lnTo>
                  <a:lnTo>
                    <a:pt x="230454" y="184518"/>
                  </a:lnTo>
                  <a:lnTo>
                    <a:pt x="216217" y="140550"/>
                  </a:lnTo>
                  <a:lnTo>
                    <a:pt x="205816" y="95021"/>
                  </a:lnTo>
                  <a:lnTo>
                    <a:pt x="199440" y="48107"/>
                  </a:lnTo>
                  <a:lnTo>
                    <a:pt x="197269" y="0"/>
                  </a:lnTo>
                  <a:lnTo>
                    <a:pt x="190042" y="0"/>
                  </a:lnTo>
                  <a:lnTo>
                    <a:pt x="192239" y="48755"/>
                  </a:lnTo>
                  <a:lnTo>
                    <a:pt x="198704" y="96304"/>
                  </a:lnTo>
                  <a:lnTo>
                    <a:pt x="209257" y="142455"/>
                  </a:lnTo>
                  <a:lnTo>
                    <a:pt x="223685" y="187020"/>
                  </a:lnTo>
                  <a:lnTo>
                    <a:pt x="241808" y="229793"/>
                  </a:lnTo>
                  <a:lnTo>
                    <a:pt x="263436" y="270586"/>
                  </a:lnTo>
                  <a:lnTo>
                    <a:pt x="288366" y="309232"/>
                  </a:lnTo>
                  <a:lnTo>
                    <a:pt x="316420" y="345503"/>
                  </a:lnTo>
                  <a:lnTo>
                    <a:pt x="347408" y="379234"/>
                  </a:lnTo>
                  <a:lnTo>
                    <a:pt x="381127" y="410235"/>
                  </a:lnTo>
                  <a:lnTo>
                    <a:pt x="417398" y="438289"/>
                  </a:lnTo>
                  <a:lnTo>
                    <a:pt x="456018" y="463232"/>
                  </a:lnTo>
                  <a:lnTo>
                    <a:pt x="496798" y="484860"/>
                  </a:lnTo>
                  <a:lnTo>
                    <a:pt x="539559" y="502996"/>
                  </a:lnTo>
                  <a:lnTo>
                    <a:pt x="584085" y="517423"/>
                  </a:lnTo>
                  <a:lnTo>
                    <a:pt x="630212" y="527964"/>
                  </a:lnTo>
                  <a:lnTo>
                    <a:pt x="677722" y="534428"/>
                  </a:lnTo>
                  <a:lnTo>
                    <a:pt x="726452" y="536625"/>
                  </a:lnTo>
                  <a:lnTo>
                    <a:pt x="726452" y="529386"/>
                  </a:lnTo>
                  <a:close/>
                </a:path>
                <a:path w="727075" h="727075">
                  <a:moveTo>
                    <a:pt x="726452" y="491540"/>
                  </a:moveTo>
                  <a:lnTo>
                    <a:pt x="679221" y="489280"/>
                  </a:lnTo>
                  <a:lnTo>
                    <a:pt x="633234" y="482650"/>
                  </a:lnTo>
                  <a:lnTo>
                    <a:pt x="588708" y="471855"/>
                  </a:lnTo>
                  <a:lnTo>
                    <a:pt x="545858" y="457098"/>
                  </a:lnTo>
                  <a:lnTo>
                    <a:pt x="504888" y="438607"/>
                  </a:lnTo>
                  <a:lnTo>
                    <a:pt x="465988" y="416560"/>
                  </a:lnTo>
                  <a:lnTo>
                    <a:pt x="429387" y="391185"/>
                  </a:lnTo>
                  <a:lnTo>
                    <a:pt x="395287" y="362686"/>
                  </a:lnTo>
                  <a:lnTo>
                    <a:pt x="363893" y="331266"/>
                  </a:lnTo>
                  <a:lnTo>
                    <a:pt x="335419" y="297154"/>
                  </a:lnTo>
                  <a:lnTo>
                    <a:pt x="310057" y="260527"/>
                  </a:lnTo>
                  <a:lnTo>
                    <a:pt x="288036" y="221615"/>
                  </a:lnTo>
                  <a:lnTo>
                    <a:pt x="269557" y="180619"/>
                  </a:lnTo>
                  <a:lnTo>
                    <a:pt x="254812" y="137756"/>
                  </a:lnTo>
                  <a:lnTo>
                    <a:pt x="244030" y="93218"/>
                  </a:lnTo>
                  <a:lnTo>
                    <a:pt x="237401" y="47231"/>
                  </a:lnTo>
                  <a:lnTo>
                    <a:pt x="235153" y="0"/>
                  </a:lnTo>
                  <a:lnTo>
                    <a:pt x="228142" y="0"/>
                  </a:lnTo>
                  <a:lnTo>
                    <a:pt x="230428" y="47917"/>
                  </a:lnTo>
                  <a:lnTo>
                    <a:pt x="237147" y="94576"/>
                  </a:lnTo>
                  <a:lnTo>
                    <a:pt x="248094" y="139750"/>
                  </a:lnTo>
                  <a:lnTo>
                    <a:pt x="263055" y="183235"/>
                  </a:lnTo>
                  <a:lnTo>
                    <a:pt x="281813" y="224815"/>
                  </a:lnTo>
                  <a:lnTo>
                    <a:pt x="304152" y="264274"/>
                  </a:lnTo>
                  <a:lnTo>
                    <a:pt x="329882" y="301421"/>
                  </a:lnTo>
                  <a:lnTo>
                    <a:pt x="358775" y="336029"/>
                  </a:lnTo>
                  <a:lnTo>
                    <a:pt x="390613" y="367880"/>
                  </a:lnTo>
                  <a:lnTo>
                    <a:pt x="425208" y="396786"/>
                  </a:lnTo>
                  <a:lnTo>
                    <a:pt x="462330" y="422516"/>
                  </a:lnTo>
                  <a:lnTo>
                    <a:pt x="501777" y="444868"/>
                  </a:lnTo>
                  <a:lnTo>
                    <a:pt x="543331" y="463626"/>
                  </a:lnTo>
                  <a:lnTo>
                    <a:pt x="586790" y="478586"/>
                  </a:lnTo>
                  <a:lnTo>
                    <a:pt x="631939" y="489534"/>
                  </a:lnTo>
                  <a:lnTo>
                    <a:pt x="678561" y="496252"/>
                  </a:lnTo>
                  <a:lnTo>
                    <a:pt x="726452" y="498538"/>
                  </a:lnTo>
                  <a:lnTo>
                    <a:pt x="726452" y="491540"/>
                  </a:lnTo>
                  <a:close/>
                </a:path>
                <a:path w="727075" h="727075">
                  <a:moveTo>
                    <a:pt x="726452" y="453428"/>
                  </a:moveTo>
                  <a:lnTo>
                    <a:pt x="680199" y="451078"/>
                  </a:lnTo>
                  <a:lnTo>
                    <a:pt x="635254" y="444195"/>
                  </a:lnTo>
                  <a:lnTo>
                    <a:pt x="591858" y="433006"/>
                  </a:lnTo>
                  <a:lnTo>
                    <a:pt x="550252" y="417741"/>
                  </a:lnTo>
                  <a:lnTo>
                    <a:pt x="510641" y="398614"/>
                  </a:lnTo>
                  <a:lnTo>
                    <a:pt x="473278" y="375881"/>
                  </a:lnTo>
                  <a:lnTo>
                    <a:pt x="438365" y="349758"/>
                  </a:lnTo>
                  <a:lnTo>
                    <a:pt x="406171" y="320471"/>
                  </a:lnTo>
                  <a:lnTo>
                    <a:pt x="376885" y="288251"/>
                  </a:lnTo>
                  <a:lnTo>
                    <a:pt x="350774" y="253339"/>
                  </a:lnTo>
                  <a:lnTo>
                    <a:pt x="328041" y="215950"/>
                  </a:lnTo>
                  <a:lnTo>
                    <a:pt x="308927" y="176326"/>
                  </a:lnTo>
                  <a:lnTo>
                    <a:pt x="293662" y="134683"/>
                  </a:lnTo>
                  <a:lnTo>
                    <a:pt x="282473" y="91262"/>
                  </a:lnTo>
                  <a:lnTo>
                    <a:pt x="275590" y="46291"/>
                  </a:lnTo>
                  <a:lnTo>
                    <a:pt x="273240" y="0"/>
                  </a:lnTo>
                  <a:lnTo>
                    <a:pt x="266242" y="0"/>
                  </a:lnTo>
                  <a:lnTo>
                    <a:pt x="268617" y="47015"/>
                  </a:lnTo>
                  <a:lnTo>
                    <a:pt x="275602" y="92697"/>
                  </a:lnTo>
                  <a:lnTo>
                    <a:pt x="286969" y="136791"/>
                  </a:lnTo>
                  <a:lnTo>
                    <a:pt x="302463" y="179082"/>
                  </a:lnTo>
                  <a:lnTo>
                    <a:pt x="321868" y="219329"/>
                  </a:lnTo>
                  <a:lnTo>
                    <a:pt x="344944" y="257289"/>
                  </a:lnTo>
                  <a:lnTo>
                    <a:pt x="371462" y="292747"/>
                  </a:lnTo>
                  <a:lnTo>
                    <a:pt x="401193" y="325450"/>
                  </a:lnTo>
                  <a:lnTo>
                    <a:pt x="433882" y="355180"/>
                  </a:lnTo>
                  <a:lnTo>
                    <a:pt x="469328" y="381711"/>
                  </a:lnTo>
                  <a:lnTo>
                    <a:pt x="507276" y="404799"/>
                  </a:lnTo>
                  <a:lnTo>
                    <a:pt x="547497" y="424205"/>
                  </a:lnTo>
                  <a:lnTo>
                    <a:pt x="589749" y="439699"/>
                  </a:lnTo>
                  <a:lnTo>
                    <a:pt x="633818" y="451065"/>
                  </a:lnTo>
                  <a:lnTo>
                    <a:pt x="679462" y="458050"/>
                  </a:lnTo>
                  <a:lnTo>
                    <a:pt x="726452" y="460425"/>
                  </a:lnTo>
                  <a:lnTo>
                    <a:pt x="726452" y="453428"/>
                  </a:lnTo>
                  <a:close/>
                </a:path>
                <a:path w="727075" h="727075">
                  <a:moveTo>
                    <a:pt x="726452" y="415340"/>
                  </a:moveTo>
                  <a:lnTo>
                    <a:pt x="678129" y="412534"/>
                  </a:lnTo>
                  <a:lnTo>
                    <a:pt x="631418" y="404355"/>
                  </a:lnTo>
                  <a:lnTo>
                    <a:pt x="586638" y="391083"/>
                  </a:lnTo>
                  <a:lnTo>
                    <a:pt x="544093" y="373062"/>
                  </a:lnTo>
                  <a:lnTo>
                    <a:pt x="504113" y="350583"/>
                  </a:lnTo>
                  <a:lnTo>
                    <a:pt x="467017" y="323977"/>
                  </a:lnTo>
                  <a:lnTo>
                    <a:pt x="433095" y="293547"/>
                  </a:lnTo>
                  <a:lnTo>
                    <a:pt x="402678" y="259613"/>
                  </a:lnTo>
                  <a:lnTo>
                    <a:pt x="376085" y="222491"/>
                  </a:lnTo>
                  <a:lnTo>
                    <a:pt x="353606" y="182486"/>
                  </a:lnTo>
                  <a:lnTo>
                    <a:pt x="335584" y="139928"/>
                  </a:lnTo>
                  <a:lnTo>
                    <a:pt x="322326" y="95110"/>
                  </a:lnTo>
                  <a:lnTo>
                    <a:pt x="314134" y="48361"/>
                  </a:lnTo>
                  <a:lnTo>
                    <a:pt x="311340" y="0"/>
                  </a:lnTo>
                  <a:lnTo>
                    <a:pt x="304101" y="0"/>
                  </a:lnTo>
                  <a:lnTo>
                    <a:pt x="306946" y="49199"/>
                  </a:lnTo>
                  <a:lnTo>
                    <a:pt x="315277" y="96748"/>
                  </a:lnTo>
                  <a:lnTo>
                    <a:pt x="328777" y="142341"/>
                  </a:lnTo>
                  <a:lnTo>
                    <a:pt x="347116" y="185648"/>
                  </a:lnTo>
                  <a:lnTo>
                    <a:pt x="369989" y="226339"/>
                  </a:lnTo>
                  <a:lnTo>
                    <a:pt x="397052" y="264109"/>
                  </a:lnTo>
                  <a:lnTo>
                    <a:pt x="428002" y="298627"/>
                  </a:lnTo>
                  <a:lnTo>
                    <a:pt x="462508" y="329590"/>
                  </a:lnTo>
                  <a:lnTo>
                    <a:pt x="500265" y="356654"/>
                  </a:lnTo>
                  <a:lnTo>
                    <a:pt x="540943" y="379526"/>
                  </a:lnTo>
                  <a:lnTo>
                    <a:pt x="584212" y="397865"/>
                  </a:lnTo>
                  <a:lnTo>
                    <a:pt x="629767" y="411365"/>
                  </a:lnTo>
                  <a:lnTo>
                    <a:pt x="677291" y="419696"/>
                  </a:lnTo>
                  <a:lnTo>
                    <a:pt x="726452" y="422554"/>
                  </a:lnTo>
                  <a:lnTo>
                    <a:pt x="726452" y="415340"/>
                  </a:lnTo>
                  <a:close/>
                </a:path>
                <a:path w="727075" h="727075">
                  <a:moveTo>
                    <a:pt x="726452" y="377456"/>
                  </a:moveTo>
                  <a:lnTo>
                    <a:pt x="679246" y="374510"/>
                  </a:lnTo>
                  <a:lnTo>
                    <a:pt x="633755" y="365899"/>
                  </a:lnTo>
                  <a:lnTo>
                    <a:pt x="590346" y="351993"/>
                  </a:lnTo>
                  <a:lnTo>
                    <a:pt x="549363" y="333146"/>
                  </a:lnTo>
                  <a:lnTo>
                    <a:pt x="511187" y="309702"/>
                  </a:lnTo>
                  <a:lnTo>
                    <a:pt x="476148" y="282028"/>
                  </a:lnTo>
                  <a:lnTo>
                    <a:pt x="444627" y="250494"/>
                  </a:lnTo>
                  <a:lnTo>
                    <a:pt x="416966" y="215442"/>
                  </a:lnTo>
                  <a:lnTo>
                    <a:pt x="393534" y="177241"/>
                  </a:lnTo>
                  <a:lnTo>
                    <a:pt x="374688" y="136232"/>
                  </a:lnTo>
                  <a:lnTo>
                    <a:pt x="360781" y="92786"/>
                  </a:lnTo>
                  <a:lnTo>
                    <a:pt x="352171" y="47244"/>
                  </a:lnTo>
                  <a:lnTo>
                    <a:pt x="349224" y="0"/>
                  </a:lnTo>
                  <a:lnTo>
                    <a:pt x="342214" y="0"/>
                  </a:lnTo>
                  <a:lnTo>
                    <a:pt x="345224" y="48145"/>
                  </a:lnTo>
                  <a:lnTo>
                    <a:pt x="353987" y="94526"/>
                  </a:lnTo>
                  <a:lnTo>
                    <a:pt x="368147" y="138785"/>
                  </a:lnTo>
                  <a:lnTo>
                    <a:pt x="387337" y="180555"/>
                  </a:lnTo>
                  <a:lnTo>
                    <a:pt x="411200" y="219481"/>
                  </a:lnTo>
                  <a:lnTo>
                    <a:pt x="439369" y="255181"/>
                  </a:lnTo>
                  <a:lnTo>
                    <a:pt x="471474" y="287299"/>
                  </a:lnTo>
                  <a:lnTo>
                    <a:pt x="507149" y="315468"/>
                  </a:lnTo>
                  <a:lnTo>
                    <a:pt x="546049" y="339344"/>
                  </a:lnTo>
                  <a:lnTo>
                    <a:pt x="587781" y="358533"/>
                  </a:lnTo>
                  <a:lnTo>
                    <a:pt x="632015" y="372694"/>
                  </a:lnTo>
                  <a:lnTo>
                    <a:pt x="678357" y="381457"/>
                  </a:lnTo>
                  <a:lnTo>
                    <a:pt x="726452" y="384467"/>
                  </a:lnTo>
                  <a:lnTo>
                    <a:pt x="726452" y="377456"/>
                  </a:lnTo>
                  <a:close/>
                </a:path>
                <a:path w="727075" h="727075">
                  <a:moveTo>
                    <a:pt x="726452" y="339369"/>
                  </a:moveTo>
                  <a:lnTo>
                    <a:pt x="680554" y="336270"/>
                  </a:lnTo>
                  <a:lnTo>
                    <a:pt x="636485" y="327215"/>
                  </a:lnTo>
                  <a:lnTo>
                    <a:pt x="594677" y="312635"/>
                  </a:lnTo>
                  <a:lnTo>
                    <a:pt x="555523" y="292938"/>
                  </a:lnTo>
                  <a:lnTo>
                    <a:pt x="519442" y="268516"/>
                  </a:lnTo>
                  <a:lnTo>
                    <a:pt x="486854" y="239801"/>
                  </a:lnTo>
                  <a:lnTo>
                    <a:pt x="458139" y="207187"/>
                  </a:lnTo>
                  <a:lnTo>
                    <a:pt x="433730" y="171081"/>
                  </a:lnTo>
                  <a:lnTo>
                    <a:pt x="414032" y="131902"/>
                  </a:lnTo>
                  <a:lnTo>
                    <a:pt x="399453" y="90055"/>
                  </a:lnTo>
                  <a:lnTo>
                    <a:pt x="390410" y="45948"/>
                  </a:lnTo>
                  <a:lnTo>
                    <a:pt x="387311" y="0"/>
                  </a:lnTo>
                  <a:lnTo>
                    <a:pt x="380301" y="0"/>
                  </a:lnTo>
                  <a:lnTo>
                    <a:pt x="383476" y="46913"/>
                  </a:lnTo>
                  <a:lnTo>
                    <a:pt x="392696" y="91948"/>
                  </a:lnTo>
                  <a:lnTo>
                    <a:pt x="407568" y="134658"/>
                  </a:lnTo>
                  <a:lnTo>
                    <a:pt x="427672" y="174650"/>
                  </a:lnTo>
                  <a:lnTo>
                    <a:pt x="452577" y="211493"/>
                  </a:lnTo>
                  <a:lnTo>
                    <a:pt x="481863" y="244779"/>
                  </a:lnTo>
                  <a:lnTo>
                    <a:pt x="515137" y="274091"/>
                  </a:lnTo>
                  <a:lnTo>
                    <a:pt x="551954" y="298996"/>
                  </a:lnTo>
                  <a:lnTo>
                    <a:pt x="591921" y="319100"/>
                  </a:lnTo>
                  <a:lnTo>
                    <a:pt x="634606" y="333984"/>
                  </a:lnTo>
                  <a:lnTo>
                    <a:pt x="679589" y="343204"/>
                  </a:lnTo>
                  <a:lnTo>
                    <a:pt x="726452" y="346379"/>
                  </a:lnTo>
                  <a:lnTo>
                    <a:pt x="726452" y="339369"/>
                  </a:lnTo>
                  <a:close/>
                </a:path>
                <a:path w="727075" h="727075">
                  <a:moveTo>
                    <a:pt x="726452" y="301256"/>
                  </a:moveTo>
                  <a:lnTo>
                    <a:pt x="677697" y="297307"/>
                  </a:lnTo>
                  <a:lnTo>
                    <a:pt x="631418" y="285877"/>
                  </a:lnTo>
                  <a:lnTo>
                    <a:pt x="588251" y="267589"/>
                  </a:lnTo>
                  <a:lnTo>
                    <a:pt x="548805" y="243078"/>
                  </a:lnTo>
                  <a:lnTo>
                    <a:pt x="513702" y="212940"/>
                  </a:lnTo>
                  <a:lnTo>
                    <a:pt x="483590" y="177825"/>
                  </a:lnTo>
                  <a:lnTo>
                    <a:pt x="459079" y="138353"/>
                  </a:lnTo>
                  <a:lnTo>
                    <a:pt x="440791" y="95135"/>
                  </a:lnTo>
                  <a:lnTo>
                    <a:pt x="429374" y="48806"/>
                  </a:lnTo>
                  <a:lnTo>
                    <a:pt x="425424" y="0"/>
                  </a:lnTo>
                  <a:lnTo>
                    <a:pt x="418185" y="0"/>
                  </a:lnTo>
                  <a:lnTo>
                    <a:pt x="421538" y="45478"/>
                  </a:lnTo>
                  <a:lnTo>
                    <a:pt x="431279" y="88925"/>
                  </a:lnTo>
                  <a:lnTo>
                    <a:pt x="446925" y="129844"/>
                  </a:lnTo>
                  <a:lnTo>
                    <a:pt x="467995" y="167767"/>
                  </a:lnTo>
                  <a:lnTo>
                    <a:pt x="493991" y="202196"/>
                  </a:lnTo>
                  <a:lnTo>
                    <a:pt x="524433" y="232664"/>
                  </a:lnTo>
                  <a:lnTo>
                    <a:pt x="558850" y="258673"/>
                  </a:lnTo>
                  <a:lnTo>
                    <a:pt x="596747" y="279742"/>
                  </a:lnTo>
                  <a:lnTo>
                    <a:pt x="637628" y="295402"/>
                  </a:lnTo>
                  <a:lnTo>
                    <a:pt x="681024" y="305142"/>
                  </a:lnTo>
                  <a:lnTo>
                    <a:pt x="726452" y="308495"/>
                  </a:lnTo>
                  <a:lnTo>
                    <a:pt x="726452" y="301256"/>
                  </a:lnTo>
                  <a:close/>
                </a:path>
                <a:path w="727075" h="727075">
                  <a:moveTo>
                    <a:pt x="726452" y="263169"/>
                  </a:moveTo>
                  <a:lnTo>
                    <a:pt x="679259" y="258914"/>
                  </a:lnTo>
                  <a:lnTo>
                    <a:pt x="634822" y="246684"/>
                  </a:lnTo>
                  <a:lnTo>
                    <a:pt x="593864" y="227190"/>
                  </a:lnTo>
                  <a:lnTo>
                    <a:pt x="557161" y="201206"/>
                  </a:lnTo>
                  <a:lnTo>
                    <a:pt x="525449" y="169481"/>
                  </a:lnTo>
                  <a:lnTo>
                    <a:pt x="499465" y="132740"/>
                  </a:lnTo>
                  <a:lnTo>
                    <a:pt x="479983" y="91744"/>
                  </a:lnTo>
                  <a:lnTo>
                    <a:pt x="467753" y="47256"/>
                  </a:lnTo>
                  <a:lnTo>
                    <a:pt x="463499" y="0"/>
                  </a:lnTo>
                  <a:lnTo>
                    <a:pt x="456298" y="0"/>
                  </a:lnTo>
                  <a:lnTo>
                    <a:pt x="460654" y="48539"/>
                  </a:lnTo>
                  <a:lnTo>
                    <a:pt x="473240" y="94246"/>
                  </a:lnTo>
                  <a:lnTo>
                    <a:pt x="493255" y="136359"/>
                  </a:lnTo>
                  <a:lnTo>
                    <a:pt x="519938" y="174117"/>
                  </a:lnTo>
                  <a:lnTo>
                    <a:pt x="552526" y="206717"/>
                  </a:lnTo>
                  <a:lnTo>
                    <a:pt x="590245" y="233426"/>
                  </a:lnTo>
                  <a:lnTo>
                    <a:pt x="632320" y="253453"/>
                  </a:lnTo>
                  <a:lnTo>
                    <a:pt x="677976" y="266026"/>
                  </a:lnTo>
                  <a:lnTo>
                    <a:pt x="726452" y="270395"/>
                  </a:lnTo>
                  <a:lnTo>
                    <a:pt x="726452" y="263169"/>
                  </a:lnTo>
                  <a:close/>
                </a:path>
              </a:pathLst>
            </a:custGeom>
            <a:solidFill>
              <a:srgbClr val="FBDC0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endParaRPr>
            </a:p>
          </p:txBody>
        </p:sp>
        <p:pic>
          <p:nvPicPr>
            <p:cNvPr id="11" name="object 11">
              <a:extLst>
                <a:ext uri="{FF2B5EF4-FFF2-40B4-BE49-F238E27FC236}">
                  <a16:creationId xmlns:a16="http://schemas.microsoft.com/office/drawing/2014/main" id="{BA53B673-DE3E-4DA4-BFA0-29614C57FDD2}"/>
                </a:ext>
              </a:extLst>
            </p:cNvPr>
            <p:cNvPicPr/>
            <p:nvPr/>
          </p:nvPicPr>
          <p:blipFill>
            <a:blip r:embed="rId3" cstate="print"/>
            <a:stretch>
              <a:fillRect/>
            </a:stretch>
          </p:blipFill>
          <p:spPr>
            <a:xfrm>
              <a:off x="1283007" y="333756"/>
              <a:ext cx="232070" cy="232301"/>
            </a:xfrm>
            <a:prstGeom prst="rect">
              <a:avLst/>
            </a:prstGeom>
          </p:spPr>
        </p:pic>
      </p:grpSp>
      <p:sp>
        <p:nvSpPr>
          <p:cNvPr id="12" name="object 8">
            <a:extLst>
              <a:ext uri="{FF2B5EF4-FFF2-40B4-BE49-F238E27FC236}">
                <a16:creationId xmlns:a16="http://schemas.microsoft.com/office/drawing/2014/main" id="{9A6D12BF-014F-4654-A4AB-22E3B9150C12}"/>
              </a:ext>
            </a:extLst>
          </p:cNvPr>
          <p:cNvSpPr txBox="1"/>
          <p:nvPr/>
        </p:nvSpPr>
        <p:spPr>
          <a:xfrm>
            <a:off x="1113372" y="370009"/>
            <a:ext cx="6854971" cy="367408"/>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lang="pt-BR" sz="2300" b="0" i="0" u="none" strike="noStrike" kern="1200" cap="none" spc="-5" normalizeH="0" baseline="0" noProof="0" dirty="0">
                <a:ln>
                  <a:noFill/>
                </a:ln>
                <a:solidFill>
                  <a:prstClr val="black"/>
                </a:solidFill>
                <a:effectLst/>
                <a:uLnTx/>
                <a:uFillTx/>
                <a:latin typeface="Segoe UI Black"/>
                <a:ea typeface="+mn-ea"/>
                <a:cs typeface="Segoe UI Black"/>
              </a:rPr>
              <a:t>MANTENEDORES</a:t>
            </a:r>
          </a:p>
        </p:txBody>
      </p:sp>
      <p:graphicFrame>
        <p:nvGraphicFramePr>
          <p:cNvPr id="8" name="Gráfico 7">
            <a:extLst>
              <a:ext uri="{FF2B5EF4-FFF2-40B4-BE49-F238E27FC236}">
                <a16:creationId xmlns:a16="http://schemas.microsoft.com/office/drawing/2014/main" id="{00000000-0008-0000-0100-000004000000}"/>
              </a:ext>
            </a:extLst>
          </p:cNvPr>
          <p:cNvGraphicFramePr>
            <a:graphicFrameLocks/>
          </p:cNvGraphicFramePr>
          <p:nvPr/>
        </p:nvGraphicFramePr>
        <p:xfrm>
          <a:off x="278288" y="1311563"/>
          <a:ext cx="11645858" cy="350380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94820494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a:extLst>
              <a:ext uri="{FF2B5EF4-FFF2-40B4-BE49-F238E27FC236}">
                <a16:creationId xmlns:a16="http://schemas.microsoft.com/office/drawing/2014/main" id="{E41425D8-E2A6-F031-46FA-21F2ED5A21FE}"/>
              </a:ext>
            </a:extLst>
          </p:cNvPr>
          <p:cNvSpPr/>
          <p:nvPr/>
        </p:nvSpPr>
        <p:spPr>
          <a:xfrm>
            <a:off x="5884333" y="1746696"/>
            <a:ext cx="5757333" cy="34544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object 2">
            <a:extLst>
              <a:ext uri="{FF2B5EF4-FFF2-40B4-BE49-F238E27FC236}">
                <a16:creationId xmlns:a16="http://schemas.microsoft.com/office/drawing/2014/main" id="{BF6ADADD-1596-02B0-6D27-A717F3896A7A}"/>
              </a:ext>
            </a:extLst>
          </p:cNvPr>
          <p:cNvSpPr txBox="1"/>
          <p:nvPr/>
        </p:nvSpPr>
        <p:spPr>
          <a:xfrm>
            <a:off x="680472" y="1746696"/>
            <a:ext cx="4580466" cy="3034164"/>
          </a:xfrm>
          <a:prstGeom prst="rect">
            <a:avLst/>
          </a:prstGeom>
        </p:spPr>
        <p:txBody>
          <a:bodyPr vert="horz" wrap="square" lIns="0" tIns="12700" rIns="0" bIns="0" rtlCol="0">
            <a:spAutoFit/>
          </a:bodyPr>
          <a:lstStyle/>
          <a:p>
            <a:pPr marL="12700" marR="5080" lvl="0" indent="0" algn="l" defTabSz="914400" rtl="0" eaLnBrk="1" fontAlgn="auto" latinLnBrk="0" hangingPunct="1">
              <a:lnSpc>
                <a:spcPct val="150000"/>
              </a:lnSpc>
              <a:spcBef>
                <a:spcPts val="100"/>
              </a:spcBef>
              <a:spcAft>
                <a:spcPts val="0"/>
              </a:spcAft>
              <a:buClrTx/>
              <a:buSzTx/>
              <a:buFontTx/>
              <a:buNone/>
              <a:tabLst/>
              <a:defRPr/>
            </a:pPr>
            <a:r>
              <a:rPr kumimoji="0" lang="pt-BR" sz="1400" b="0" i="0" u="none" strike="noStrike" kern="1200" cap="none" spc="-5" normalizeH="0" baseline="0" noProof="0" dirty="0">
                <a:ln>
                  <a:noFill/>
                </a:ln>
                <a:solidFill>
                  <a:prstClr val="black"/>
                </a:solidFill>
                <a:effectLst/>
                <a:uLnTx/>
                <a:uFillTx/>
                <a:latin typeface="Segoe UI Semibold"/>
                <a:ea typeface="+mn-ea"/>
                <a:cs typeface="Segoe UI Semibold"/>
              </a:rPr>
              <a:t>Doadores ativos: 11.234</a:t>
            </a:r>
          </a:p>
          <a:p>
            <a:pPr marL="12700" marR="5080" lvl="0" indent="0" algn="l" defTabSz="914400" rtl="0" eaLnBrk="1" fontAlgn="auto" latinLnBrk="0" hangingPunct="1">
              <a:lnSpc>
                <a:spcPct val="150000"/>
              </a:lnSpc>
              <a:spcBef>
                <a:spcPts val="100"/>
              </a:spcBef>
              <a:spcAft>
                <a:spcPts val="0"/>
              </a:spcAft>
              <a:buClrTx/>
              <a:buSzTx/>
              <a:buFontTx/>
              <a:buNone/>
              <a:tabLst/>
              <a:defRPr/>
            </a:pPr>
            <a:r>
              <a:rPr kumimoji="0" lang="pt-BR" sz="1400" b="0" i="0" u="none" strike="noStrike" kern="1200" cap="none" spc="-5" normalizeH="0" baseline="0" noProof="0" dirty="0">
                <a:ln>
                  <a:noFill/>
                </a:ln>
                <a:solidFill>
                  <a:prstClr val="black"/>
                </a:solidFill>
                <a:effectLst/>
                <a:uLnTx/>
                <a:uFillTx/>
                <a:latin typeface="Segoe UI Semibold"/>
                <a:ea typeface="+mn-ea"/>
                <a:cs typeface="Segoe UI Semibold"/>
              </a:rPr>
              <a:t>Cancelamentos: 37</a:t>
            </a:r>
          </a:p>
          <a:p>
            <a:pPr marL="12700" marR="5080" lvl="0" indent="0" algn="l" defTabSz="914400" rtl="0" eaLnBrk="1" fontAlgn="auto" latinLnBrk="0" hangingPunct="1">
              <a:lnSpc>
                <a:spcPct val="150000"/>
              </a:lnSpc>
              <a:spcBef>
                <a:spcPts val="100"/>
              </a:spcBef>
              <a:spcAft>
                <a:spcPts val="0"/>
              </a:spcAft>
              <a:buClrTx/>
              <a:buSzTx/>
              <a:buFontTx/>
              <a:buNone/>
              <a:tabLst/>
              <a:defRPr/>
            </a:pPr>
            <a:endParaRPr kumimoji="0" lang="pt-BR" sz="1500" b="0" i="0" u="none" strike="noStrike" kern="1200" cap="none" spc="-5" normalizeH="0" baseline="0" noProof="0" dirty="0">
              <a:ln>
                <a:noFill/>
              </a:ln>
              <a:solidFill>
                <a:prstClr val="black"/>
              </a:solidFill>
              <a:effectLst/>
              <a:uLnTx/>
              <a:uFillTx/>
              <a:latin typeface="Segoe UI Semibold"/>
              <a:ea typeface="+mn-ea"/>
              <a:cs typeface="Segoe UI Semibold"/>
            </a:endParaRPr>
          </a:p>
          <a:p>
            <a:pPr marL="12700" marR="5080" lvl="0" indent="0" algn="l" defTabSz="914400" rtl="0" eaLnBrk="1" fontAlgn="auto" latinLnBrk="0" hangingPunct="1">
              <a:lnSpc>
                <a:spcPct val="150000"/>
              </a:lnSpc>
              <a:spcBef>
                <a:spcPts val="100"/>
              </a:spcBef>
              <a:spcAft>
                <a:spcPts val="0"/>
              </a:spcAft>
              <a:buClrTx/>
              <a:buSzTx/>
              <a:buFontTx/>
              <a:buNone/>
              <a:tabLst/>
              <a:defRPr/>
            </a:pPr>
            <a:r>
              <a:rPr kumimoji="0" lang="pt-BR" sz="1400" b="0" i="0" u="none" strike="noStrike" kern="1200" cap="none" spc="-5" normalizeH="0" baseline="0" noProof="0" dirty="0">
                <a:ln>
                  <a:noFill/>
                </a:ln>
                <a:solidFill>
                  <a:prstClr val="black"/>
                </a:solidFill>
                <a:effectLst/>
                <a:uLnTx/>
                <a:uFillTx/>
                <a:latin typeface="Segoe UI Semibold"/>
                <a:ea typeface="+mn-ea"/>
                <a:cs typeface="Segoe UI Semibold"/>
              </a:rPr>
              <a:t>Contatos:</a:t>
            </a:r>
          </a:p>
          <a:p>
            <a:pPr marL="298450" marR="5080" lvl="0" indent="-285750" algn="l" defTabSz="914400" rtl="0" eaLnBrk="1" fontAlgn="auto" latinLnBrk="0" hangingPunct="1">
              <a:lnSpc>
                <a:spcPct val="150000"/>
              </a:lnSpc>
              <a:spcBef>
                <a:spcPts val="100"/>
              </a:spcBef>
              <a:spcAft>
                <a:spcPts val="0"/>
              </a:spcAft>
              <a:buClrTx/>
              <a:buSzTx/>
              <a:buFont typeface="Arial" panose="020B0604020202020204" pitchFamily="34" charset="0"/>
              <a:buChar char="•"/>
              <a:tabLst/>
              <a:defRPr/>
            </a:pPr>
            <a:r>
              <a:rPr kumimoji="0" lang="pt-BR" sz="1400" b="0" i="0" u="none" strike="noStrike" kern="1200" cap="none" spc="-5" normalizeH="0" baseline="0" noProof="0" dirty="0">
                <a:ln>
                  <a:noFill/>
                </a:ln>
                <a:solidFill>
                  <a:prstClr val="black"/>
                </a:solidFill>
                <a:effectLst/>
                <a:uLnTx/>
                <a:uFillTx/>
                <a:latin typeface="Segoe UI Emoji" panose="020B0502040204020203" pitchFamily="34" charset="0"/>
                <a:ea typeface="Segoe UI Emoji" panose="020B0502040204020203" pitchFamily="34" charset="0"/>
                <a:cs typeface="Segoe UI Semibold"/>
              </a:rPr>
              <a:t>E-mail: 93</a:t>
            </a:r>
          </a:p>
          <a:p>
            <a:pPr marL="298450" marR="5080" lvl="0" indent="-285750" algn="l" defTabSz="914400" rtl="0" eaLnBrk="1" fontAlgn="auto" latinLnBrk="0" hangingPunct="1">
              <a:lnSpc>
                <a:spcPct val="150000"/>
              </a:lnSpc>
              <a:spcBef>
                <a:spcPts val="100"/>
              </a:spcBef>
              <a:spcAft>
                <a:spcPts val="0"/>
              </a:spcAft>
              <a:buClrTx/>
              <a:buSzTx/>
              <a:buFont typeface="Arial" panose="020B0604020202020204" pitchFamily="34" charset="0"/>
              <a:buChar char="•"/>
              <a:tabLst/>
              <a:defRPr/>
            </a:pPr>
            <a:r>
              <a:rPr kumimoji="0" lang="pt-BR" sz="1400" b="0" i="0" u="none" strike="noStrike" kern="1200" cap="none" spc="-5" normalizeH="0" baseline="0" noProof="0" dirty="0" err="1">
                <a:ln>
                  <a:noFill/>
                </a:ln>
                <a:solidFill>
                  <a:prstClr val="black"/>
                </a:solidFill>
                <a:effectLst/>
                <a:uLnTx/>
                <a:uFillTx/>
                <a:latin typeface="Segoe UI Emoji" panose="020B0502040204020203" pitchFamily="34" charset="0"/>
                <a:ea typeface="Segoe UI Emoji" panose="020B0502040204020203" pitchFamily="34" charset="0"/>
                <a:cs typeface="Segoe UI Semibold"/>
              </a:rPr>
              <a:t>Whatsapp</a:t>
            </a:r>
            <a:r>
              <a:rPr kumimoji="0" lang="pt-BR" sz="1400" b="0" i="0" u="none" strike="noStrike" kern="1200" cap="none" spc="-5" normalizeH="0" baseline="0" noProof="0" dirty="0">
                <a:ln>
                  <a:noFill/>
                </a:ln>
                <a:solidFill>
                  <a:prstClr val="black"/>
                </a:solidFill>
                <a:effectLst/>
                <a:uLnTx/>
                <a:uFillTx/>
                <a:latin typeface="Segoe UI Emoji" panose="020B0502040204020203" pitchFamily="34" charset="0"/>
                <a:ea typeface="Segoe UI Emoji" panose="020B0502040204020203" pitchFamily="34" charset="0"/>
                <a:cs typeface="Segoe UI Semibold"/>
              </a:rPr>
              <a:t>: 17</a:t>
            </a:r>
          </a:p>
          <a:p>
            <a:pPr marL="298450" marR="5080" lvl="0" indent="-285750" algn="l" defTabSz="914400" rtl="0" eaLnBrk="1" fontAlgn="auto" latinLnBrk="0" hangingPunct="1">
              <a:lnSpc>
                <a:spcPct val="150000"/>
              </a:lnSpc>
              <a:spcBef>
                <a:spcPts val="100"/>
              </a:spcBef>
              <a:spcAft>
                <a:spcPts val="0"/>
              </a:spcAft>
              <a:buClrTx/>
              <a:buSzTx/>
              <a:buFont typeface="Arial" panose="020B0604020202020204" pitchFamily="34" charset="0"/>
              <a:buChar char="•"/>
              <a:tabLst/>
              <a:defRPr/>
            </a:pPr>
            <a:r>
              <a:rPr kumimoji="0" lang="pt-BR" sz="1400" b="0" i="0" u="none" strike="noStrike" kern="1200" cap="none" spc="-5" normalizeH="0" baseline="0" noProof="0" dirty="0">
                <a:ln>
                  <a:noFill/>
                </a:ln>
                <a:solidFill>
                  <a:prstClr val="black"/>
                </a:solidFill>
                <a:effectLst/>
                <a:uLnTx/>
                <a:uFillTx/>
                <a:latin typeface="Segoe UI Emoji" panose="020B0502040204020203" pitchFamily="34" charset="0"/>
                <a:ea typeface="Segoe UI Emoji" panose="020B0502040204020203" pitchFamily="34" charset="0"/>
                <a:cs typeface="Segoe UI Semibold"/>
              </a:rPr>
              <a:t>Canal mais utilizado pelos doadores: </a:t>
            </a:r>
            <a:r>
              <a:rPr kumimoji="0" lang="pt-BR" sz="1400" b="0" i="0" u="none" strike="noStrike" kern="1200" cap="none" spc="-5" normalizeH="0" baseline="0" noProof="0" dirty="0">
                <a:ln>
                  <a:noFill/>
                </a:ln>
                <a:solidFill>
                  <a:prstClr val="black"/>
                </a:solidFill>
                <a:effectLst/>
                <a:uLnTx/>
                <a:uFillTx/>
                <a:latin typeface="Segoe UI Light" panose="020B0502040204020203" pitchFamily="34" charset="0"/>
                <a:ea typeface="Segoe UI Emoji" panose="020B0502040204020203" pitchFamily="34" charset="0"/>
                <a:cs typeface="Segoe UI Light" panose="020B0502040204020203" pitchFamily="34" charset="0"/>
              </a:rPr>
              <a:t>E-mail e telefone</a:t>
            </a:r>
            <a:r>
              <a:rPr kumimoji="0" lang="pt-BR" sz="1400" b="0" i="0" u="none" strike="noStrike" kern="1200" cap="none" spc="-5" normalizeH="0" baseline="0" noProof="0" dirty="0">
                <a:ln>
                  <a:noFill/>
                </a:ln>
                <a:solidFill>
                  <a:prstClr val="black"/>
                </a:solidFill>
                <a:effectLst/>
                <a:uLnTx/>
                <a:uFillTx/>
                <a:latin typeface="Segoe UI Emoji" panose="020B0502040204020203" pitchFamily="34" charset="0"/>
                <a:ea typeface="Segoe UI Emoji" panose="020B0502040204020203" pitchFamily="34" charset="0"/>
                <a:cs typeface="Segoe UI Semibold"/>
              </a:rPr>
              <a:t>.</a:t>
            </a:r>
          </a:p>
          <a:p>
            <a:pPr marL="298450" marR="5080" lvl="0" indent="-285750" algn="l" defTabSz="914400" rtl="0" eaLnBrk="1" fontAlgn="auto" latinLnBrk="0" hangingPunct="1">
              <a:lnSpc>
                <a:spcPct val="150000"/>
              </a:lnSpc>
              <a:spcBef>
                <a:spcPts val="100"/>
              </a:spcBef>
              <a:spcAft>
                <a:spcPts val="0"/>
              </a:spcAft>
              <a:buClrTx/>
              <a:buSzTx/>
              <a:buFont typeface="Arial" panose="020B0604020202020204" pitchFamily="34" charset="0"/>
              <a:buChar char="•"/>
              <a:tabLst/>
              <a:defRPr/>
            </a:pPr>
            <a:r>
              <a:rPr kumimoji="0" lang="pt-BR" sz="1400" b="0" i="0" u="none" strike="noStrike" kern="1200" cap="none" spc="-5" normalizeH="0" baseline="0" noProof="0" dirty="0">
                <a:ln>
                  <a:noFill/>
                </a:ln>
                <a:solidFill>
                  <a:prstClr val="black"/>
                </a:solidFill>
                <a:effectLst/>
                <a:uLnTx/>
                <a:uFillTx/>
                <a:latin typeface="Segoe UI Emoji" panose="020B0502040204020203" pitchFamily="34" charset="0"/>
                <a:ea typeface="Segoe UI Emoji" panose="020B0502040204020203" pitchFamily="34" charset="0"/>
                <a:cs typeface="Segoe UI Semibold"/>
              </a:rPr>
              <a:t>Assunto principal: </a:t>
            </a:r>
            <a:r>
              <a:rPr kumimoji="0" lang="pt-BR" sz="1400" b="0" i="0" u="none" strike="noStrike" kern="1200" cap="none" spc="-5" normalizeH="0" baseline="0" noProof="0" dirty="0">
                <a:ln>
                  <a:noFill/>
                </a:ln>
                <a:solidFill>
                  <a:prstClr val="black"/>
                </a:solidFill>
                <a:effectLst/>
                <a:uLnTx/>
                <a:uFillTx/>
                <a:latin typeface="Segoe UI Light" panose="020B0502040204020203" pitchFamily="34" charset="0"/>
                <a:ea typeface="Segoe UI Emoji" panose="020B0502040204020203" pitchFamily="34" charset="0"/>
                <a:cs typeface="Segoe UI Light" panose="020B0502040204020203" pitchFamily="34" charset="0"/>
              </a:rPr>
              <a:t>2º via de boleto; atualização de dados de pagamento</a:t>
            </a:r>
            <a:r>
              <a:rPr kumimoji="0" lang="pt-BR" sz="1400" b="0" i="0" u="none" strike="noStrike" kern="1200" cap="none" spc="-5" normalizeH="0" baseline="0" noProof="0" dirty="0">
                <a:ln>
                  <a:noFill/>
                </a:ln>
                <a:solidFill>
                  <a:prstClr val="black"/>
                </a:solidFill>
                <a:effectLst/>
                <a:uLnTx/>
                <a:uFillTx/>
                <a:latin typeface="Segoe UI Emoji" panose="020B0502040204020203" pitchFamily="34" charset="0"/>
                <a:ea typeface="Segoe UI Emoji" panose="020B0502040204020203" pitchFamily="34" charset="0"/>
                <a:cs typeface="Segoe UI Semibold"/>
              </a:rPr>
              <a:t>.</a:t>
            </a:r>
          </a:p>
        </p:txBody>
      </p:sp>
      <p:grpSp>
        <p:nvGrpSpPr>
          <p:cNvPr id="13" name="object 9">
            <a:extLst>
              <a:ext uri="{FF2B5EF4-FFF2-40B4-BE49-F238E27FC236}">
                <a16:creationId xmlns:a16="http://schemas.microsoft.com/office/drawing/2014/main" id="{1B5449AC-D45A-43E4-B0F8-64EEF19447D6}"/>
              </a:ext>
            </a:extLst>
          </p:cNvPr>
          <p:cNvGrpSpPr/>
          <p:nvPr/>
        </p:nvGrpSpPr>
        <p:grpSpPr>
          <a:xfrm>
            <a:off x="213639" y="216425"/>
            <a:ext cx="727075" cy="727075"/>
            <a:chOff x="788625" y="333756"/>
            <a:chExt cx="727075" cy="727075"/>
          </a:xfrm>
        </p:grpSpPr>
        <p:sp>
          <p:nvSpPr>
            <p:cNvPr id="14" name="object 10">
              <a:extLst>
                <a:ext uri="{FF2B5EF4-FFF2-40B4-BE49-F238E27FC236}">
                  <a16:creationId xmlns:a16="http://schemas.microsoft.com/office/drawing/2014/main" id="{1B51DCA3-31CC-42E4-B7DA-902C70B03502}"/>
                </a:ext>
              </a:extLst>
            </p:cNvPr>
            <p:cNvSpPr/>
            <p:nvPr/>
          </p:nvSpPr>
          <p:spPr>
            <a:xfrm>
              <a:off x="788619" y="333768"/>
              <a:ext cx="727075" cy="727075"/>
            </a:xfrm>
            <a:custGeom>
              <a:avLst/>
              <a:gdLst/>
              <a:ahLst/>
              <a:cxnLst/>
              <a:rect l="l" t="t" r="r" b="b"/>
              <a:pathLst>
                <a:path w="727075" h="727075">
                  <a:moveTo>
                    <a:pt x="726452" y="719670"/>
                  </a:moveTo>
                  <a:lnTo>
                    <a:pt x="679246" y="718134"/>
                  </a:lnTo>
                  <a:lnTo>
                    <a:pt x="632828" y="713600"/>
                  </a:lnTo>
                  <a:lnTo>
                    <a:pt x="587324" y="706145"/>
                  </a:lnTo>
                  <a:lnTo>
                    <a:pt x="542810" y="695883"/>
                  </a:lnTo>
                  <a:lnTo>
                    <a:pt x="499376" y="682904"/>
                  </a:lnTo>
                  <a:lnTo>
                    <a:pt x="457136" y="667308"/>
                  </a:lnTo>
                  <a:lnTo>
                    <a:pt x="416166" y="649185"/>
                  </a:lnTo>
                  <a:lnTo>
                    <a:pt x="376580" y="628624"/>
                  </a:lnTo>
                  <a:lnTo>
                    <a:pt x="338467" y="605726"/>
                  </a:lnTo>
                  <a:lnTo>
                    <a:pt x="301917" y="580605"/>
                  </a:lnTo>
                  <a:lnTo>
                    <a:pt x="267042" y="553326"/>
                  </a:lnTo>
                  <a:lnTo>
                    <a:pt x="233921" y="524002"/>
                  </a:lnTo>
                  <a:lnTo>
                    <a:pt x="202653" y="492734"/>
                  </a:lnTo>
                  <a:lnTo>
                    <a:pt x="173329" y="459600"/>
                  </a:lnTo>
                  <a:lnTo>
                    <a:pt x="146062" y="424700"/>
                  </a:lnTo>
                  <a:lnTo>
                    <a:pt x="120929" y="388150"/>
                  </a:lnTo>
                  <a:lnTo>
                    <a:pt x="98044" y="350024"/>
                  </a:lnTo>
                  <a:lnTo>
                    <a:pt x="77495" y="310426"/>
                  </a:lnTo>
                  <a:lnTo>
                    <a:pt x="59359" y="269443"/>
                  </a:lnTo>
                  <a:lnTo>
                    <a:pt x="43764" y="227177"/>
                  </a:lnTo>
                  <a:lnTo>
                    <a:pt x="30784" y="183730"/>
                  </a:lnTo>
                  <a:lnTo>
                    <a:pt x="20523" y="139192"/>
                  </a:lnTo>
                  <a:lnTo>
                    <a:pt x="13081" y="93662"/>
                  </a:lnTo>
                  <a:lnTo>
                    <a:pt x="8547" y="47231"/>
                  </a:lnTo>
                  <a:lnTo>
                    <a:pt x="7010" y="0"/>
                  </a:lnTo>
                  <a:lnTo>
                    <a:pt x="0" y="0"/>
                  </a:lnTo>
                  <a:lnTo>
                    <a:pt x="1549" y="47701"/>
                  </a:lnTo>
                  <a:lnTo>
                    <a:pt x="6134" y="94589"/>
                  </a:lnTo>
                  <a:lnTo>
                    <a:pt x="13652" y="140576"/>
                  </a:lnTo>
                  <a:lnTo>
                    <a:pt x="24003" y="185547"/>
                  </a:lnTo>
                  <a:lnTo>
                    <a:pt x="37109" y="229425"/>
                  </a:lnTo>
                  <a:lnTo>
                    <a:pt x="52857" y="272097"/>
                  </a:lnTo>
                  <a:lnTo>
                    <a:pt x="71158" y="313474"/>
                  </a:lnTo>
                  <a:lnTo>
                    <a:pt x="91909" y="353466"/>
                  </a:lnTo>
                  <a:lnTo>
                    <a:pt x="115023" y="391960"/>
                  </a:lnTo>
                  <a:lnTo>
                    <a:pt x="140385" y="428879"/>
                  </a:lnTo>
                  <a:lnTo>
                    <a:pt x="167919" y="464108"/>
                  </a:lnTo>
                  <a:lnTo>
                    <a:pt x="197523" y="497560"/>
                  </a:lnTo>
                  <a:lnTo>
                    <a:pt x="229095" y="529132"/>
                  </a:lnTo>
                  <a:lnTo>
                    <a:pt x="262534" y="558736"/>
                  </a:lnTo>
                  <a:lnTo>
                    <a:pt x="297751" y="586270"/>
                  </a:lnTo>
                  <a:lnTo>
                    <a:pt x="334657" y="611644"/>
                  </a:lnTo>
                  <a:lnTo>
                    <a:pt x="373138" y="634758"/>
                  </a:lnTo>
                  <a:lnTo>
                    <a:pt x="413118" y="655510"/>
                  </a:lnTo>
                  <a:lnTo>
                    <a:pt x="454482" y="673811"/>
                  </a:lnTo>
                  <a:lnTo>
                    <a:pt x="497128" y="689559"/>
                  </a:lnTo>
                  <a:lnTo>
                    <a:pt x="540994" y="702665"/>
                  </a:lnTo>
                  <a:lnTo>
                    <a:pt x="585939" y="713028"/>
                  </a:lnTo>
                  <a:lnTo>
                    <a:pt x="631901" y="720547"/>
                  </a:lnTo>
                  <a:lnTo>
                    <a:pt x="678776" y="725119"/>
                  </a:lnTo>
                  <a:lnTo>
                    <a:pt x="726452" y="726668"/>
                  </a:lnTo>
                  <a:lnTo>
                    <a:pt x="726452" y="719670"/>
                  </a:lnTo>
                  <a:close/>
                </a:path>
                <a:path w="727075" h="727075">
                  <a:moveTo>
                    <a:pt x="726452" y="681583"/>
                  </a:moveTo>
                  <a:lnTo>
                    <a:pt x="677887" y="679869"/>
                  </a:lnTo>
                  <a:lnTo>
                    <a:pt x="630237" y="674801"/>
                  </a:lnTo>
                  <a:lnTo>
                    <a:pt x="583603" y="666496"/>
                  </a:lnTo>
                  <a:lnTo>
                    <a:pt x="538111" y="655066"/>
                  </a:lnTo>
                  <a:lnTo>
                    <a:pt x="493864" y="640638"/>
                  </a:lnTo>
                  <a:lnTo>
                    <a:pt x="451002" y="623328"/>
                  </a:lnTo>
                  <a:lnTo>
                    <a:pt x="409625" y="603237"/>
                  </a:lnTo>
                  <a:lnTo>
                    <a:pt x="369849" y="580504"/>
                  </a:lnTo>
                  <a:lnTo>
                    <a:pt x="331800" y="555218"/>
                  </a:lnTo>
                  <a:lnTo>
                    <a:pt x="295592" y="527519"/>
                  </a:lnTo>
                  <a:lnTo>
                    <a:pt x="261327" y="497509"/>
                  </a:lnTo>
                  <a:lnTo>
                    <a:pt x="229146" y="465315"/>
                  </a:lnTo>
                  <a:lnTo>
                    <a:pt x="199148" y="431050"/>
                  </a:lnTo>
                  <a:lnTo>
                    <a:pt x="171450" y="394830"/>
                  </a:lnTo>
                  <a:lnTo>
                    <a:pt x="146177" y="356768"/>
                  </a:lnTo>
                  <a:lnTo>
                    <a:pt x="123444" y="316979"/>
                  </a:lnTo>
                  <a:lnTo>
                    <a:pt x="103352" y="275577"/>
                  </a:lnTo>
                  <a:lnTo>
                    <a:pt x="86042" y="232702"/>
                  </a:lnTo>
                  <a:lnTo>
                    <a:pt x="71615" y="188442"/>
                  </a:lnTo>
                  <a:lnTo>
                    <a:pt x="60185" y="142925"/>
                  </a:lnTo>
                  <a:lnTo>
                    <a:pt x="51892" y="96266"/>
                  </a:lnTo>
                  <a:lnTo>
                    <a:pt x="46824" y="48590"/>
                  </a:lnTo>
                  <a:lnTo>
                    <a:pt x="45097" y="0"/>
                  </a:lnTo>
                  <a:lnTo>
                    <a:pt x="37871" y="0"/>
                  </a:lnTo>
                  <a:lnTo>
                    <a:pt x="39471" y="47066"/>
                  </a:lnTo>
                  <a:lnTo>
                    <a:pt x="44183" y="93294"/>
                  </a:lnTo>
                  <a:lnTo>
                    <a:pt x="51904" y="138595"/>
                  </a:lnTo>
                  <a:lnTo>
                    <a:pt x="62534" y="182841"/>
                  </a:lnTo>
                  <a:lnTo>
                    <a:pt x="75971" y="225933"/>
                  </a:lnTo>
                  <a:lnTo>
                    <a:pt x="92113" y="267779"/>
                  </a:lnTo>
                  <a:lnTo>
                    <a:pt x="110845" y="308279"/>
                  </a:lnTo>
                  <a:lnTo>
                    <a:pt x="132080" y="347306"/>
                  </a:lnTo>
                  <a:lnTo>
                    <a:pt x="155702" y="384771"/>
                  </a:lnTo>
                  <a:lnTo>
                    <a:pt x="181610" y="420573"/>
                  </a:lnTo>
                  <a:lnTo>
                    <a:pt x="209702" y="454609"/>
                  </a:lnTo>
                  <a:lnTo>
                    <a:pt x="239877" y="486765"/>
                  </a:lnTo>
                  <a:lnTo>
                    <a:pt x="272034" y="516940"/>
                  </a:lnTo>
                  <a:lnTo>
                    <a:pt x="306057" y="545045"/>
                  </a:lnTo>
                  <a:lnTo>
                    <a:pt x="341845" y="570953"/>
                  </a:lnTo>
                  <a:lnTo>
                    <a:pt x="379298" y="594588"/>
                  </a:lnTo>
                  <a:lnTo>
                    <a:pt x="418325" y="615823"/>
                  </a:lnTo>
                  <a:lnTo>
                    <a:pt x="458800" y="634555"/>
                  </a:lnTo>
                  <a:lnTo>
                    <a:pt x="500621" y="650697"/>
                  </a:lnTo>
                  <a:lnTo>
                    <a:pt x="543699" y="664133"/>
                  </a:lnTo>
                  <a:lnTo>
                    <a:pt x="587933" y="674763"/>
                  </a:lnTo>
                  <a:lnTo>
                    <a:pt x="633196" y="682485"/>
                  </a:lnTo>
                  <a:lnTo>
                    <a:pt x="679411" y="687197"/>
                  </a:lnTo>
                  <a:lnTo>
                    <a:pt x="726452" y="688797"/>
                  </a:lnTo>
                  <a:lnTo>
                    <a:pt x="726452" y="681583"/>
                  </a:lnTo>
                  <a:close/>
                </a:path>
                <a:path w="727075" h="727075">
                  <a:moveTo>
                    <a:pt x="726452" y="643699"/>
                  </a:moveTo>
                  <a:lnTo>
                    <a:pt x="678522" y="641934"/>
                  </a:lnTo>
                  <a:lnTo>
                    <a:pt x="631520" y="636714"/>
                  </a:lnTo>
                  <a:lnTo>
                    <a:pt x="585597" y="628154"/>
                  </a:lnTo>
                  <a:lnTo>
                    <a:pt x="540867" y="616407"/>
                  </a:lnTo>
                  <a:lnTo>
                    <a:pt x="497459" y="601560"/>
                  </a:lnTo>
                  <a:lnTo>
                    <a:pt x="455485" y="583780"/>
                  </a:lnTo>
                  <a:lnTo>
                    <a:pt x="415086" y="563168"/>
                  </a:lnTo>
                  <a:lnTo>
                    <a:pt x="376389" y="539851"/>
                  </a:lnTo>
                  <a:lnTo>
                    <a:pt x="339509" y="513956"/>
                  </a:lnTo>
                  <a:lnTo>
                    <a:pt x="304571" y="485609"/>
                  </a:lnTo>
                  <a:lnTo>
                    <a:pt x="271716" y="454939"/>
                  </a:lnTo>
                  <a:lnTo>
                    <a:pt x="241058" y="422071"/>
                  </a:lnTo>
                  <a:lnTo>
                    <a:pt x="212712" y="387121"/>
                  </a:lnTo>
                  <a:lnTo>
                    <a:pt x="186829" y="350227"/>
                  </a:lnTo>
                  <a:lnTo>
                    <a:pt x="163512" y="311518"/>
                  </a:lnTo>
                  <a:lnTo>
                    <a:pt x="142900" y="271106"/>
                  </a:lnTo>
                  <a:lnTo>
                    <a:pt x="125120" y="229120"/>
                  </a:lnTo>
                  <a:lnTo>
                    <a:pt x="110286" y="185686"/>
                  </a:lnTo>
                  <a:lnTo>
                    <a:pt x="98526" y="140931"/>
                  </a:lnTo>
                  <a:lnTo>
                    <a:pt x="89979" y="94983"/>
                  </a:lnTo>
                  <a:lnTo>
                    <a:pt x="84747" y="47955"/>
                  </a:lnTo>
                  <a:lnTo>
                    <a:pt x="82981" y="0"/>
                  </a:lnTo>
                  <a:lnTo>
                    <a:pt x="75971" y="0"/>
                  </a:lnTo>
                  <a:lnTo>
                    <a:pt x="77762" y="48488"/>
                  </a:lnTo>
                  <a:lnTo>
                    <a:pt x="83045" y="96037"/>
                  </a:lnTo>
                  <a:lnTo>
                    <a:pt x="91681" y="142481"/>
                  </a:lnTo>
                  <a:lnTo>
                    <a:pt x="103568" y="187731"/>
                  </a:lnTo>
                  <a:lnTo>
                    <a:pt x="118554" y="231648"/>
                  </a:lnTo>
                  <a:lnTo>
                    <a:pt x="136537" y="274091"/>
                  </a:lnTo>
                  <a:lnTo>
                    <a:pt x="157365" y="314947"/>
                  </a:lnTo>
                  <a:lnTo>
                    <a:pt x="180936" y="354076"/>
                  </a:lnTo>
                  <a:lnTo>
                    <a:pt x="207098" y="391375"/>
                  </a:lnTo>
                  <a:lnTo>
                    <a:pt x="235737" y="426694"/>
                  </a:lnTo>
                  <a:lnTo>
                    <a:pt x="266738" y="459917"/>
                  </a:lnTo>
                  <a:lnTo>
                    <a:pt x="299948" y="490918"/>
                  </a:lnTo>
                  <a:lnTo>
                    <a:pt x="335254" y="519569"/>
                  </a:lnTo>
                  <a:lnTo>
                    <a:pt x="372541" y="545744"/>
                  </a:lnTo>
                  <a:lnTo>
                    <a:pt x="411670" y="569302"/>
                  </a:lnTo>
                  <a:lnTo>
                    <a:pt x="452501" y="590143"/>
                  </a:lnTo>
                  <a:lnTo>
                    <a:pt x="494931" y="608126"/>
                  </a:lnTo>
                  <a:lnTo>
                    <a:pt x="538822" y="623112"/>
                  </a:lnTo>
                  <a:lnTo>
                    <a:pt x="584047" y="635000"/>
                  </a:lnTo>
                  <a:lnTo>
                    <a:pt x="630478" y="643636"/>
                  </a:lnTo>
                  <a:lnTo>
                    <a:pt x="677989" y="648919"/>
                  </a:lnTo>
                  <a:lnTo>
                    <a:pt x="726452" y="650709"/>
                  </a:lnTo>
                  <a:lnTo>
                    <a:pt x="726452" y="643699"/>
                  </a:lnTo>
                  <a:close/>
                </a:path>
                <a:path w="727075" h="727075">
                  <a:moveTo>
                    <a:pt x="726452" y="605586"/>
                  </a:moveTo>
                  <a:lnTo>
                    <a:pt x="679234" y="603770"/>
                  </a:lnTo>
                  <a:lnTo>
                    <a:pt x="632993" y="598373"/>
                  </a:lnTo>
                  <a:lnTo>
                    <a:pt x="587857" y="589572"/>
                  </a:lnTo>
                  <a:lnTo>
                    <a:pt x="543979" y="577469"/>
                  </a:lnTo>
                  <a:lnTo>
                    <a:pt x="501484" y="562203"/>
                  </a:lnTo>
                  <a:lnTo>
                    <a:pt x="460514" y="543941"/>
                  </a:lnTo>
                  <a:lnTo>
                    <a:pt x="421208" y="522782"/>
                  </a:lnTo>
                  <a:lnTo>
                    <a:pt x="383692" y="498881"/>
                  </a:lnTo>
                  <a:lnTo>
                    <a:pt x="348107" y="472363"/>
                  </a:lnTo>
                  <a:lnTo>
                    <a:pt x="314591" y="443382"/>
                  </a:lnTo>
                  <a:lnTo>
                    <a:pt x="283260" y="412051"/>
                  </a:lnTo>
                  <a:lnTo>
                    <a:pt x="254279" y="378523"/>
                  </a:lnTo>
                  <a:lnTo>
                    <a:pt x="227774" y="342925"/>
                  </a:lnTo>
                  <a:lnTo>
                    <a:pt x="203885" y="305396"/>
                  </a:lnTo>
                  <a:lnTo>
                    <a:pt x="182727" y="266065"/>
                  </a:lnTo>
                  <a:lnTo>
                    <a:pt x="164452" y="225082"/>
                  </a:lnTo>
                  <a:lnTo>
                    <a:pt x="149199" y="182575"/>
                  </a:lnTo>
                  <a:lnTo>
                    <a:pt x="137096" y="138671"/>
                  </a:lnTo>
                  <a:lnTo>
                    <a:pt x="128295" y="93522"/>
                  </a:lnTo>
                  <a:lnTo>
                    <a:pt x="122897" y="47244"/>
                  </a:lnTo>
                  <a:lnTo>
                    <a:pt x="121081" y="0"/>
                  </a:lnTo>
                  <a:lnTo>
                    <a:pt x="114071" y="0"/>
                  </a:lnTo>
                  <a:lnTo>
                    <a:pt x="115912" y="47802"/>
                  </a:lnTo>
                  <a:lnTo>
                    <a:pt x="121361" y="94615"/>
                  </a:lnTo>
                  <a:lnTo>
                    <a:pt x="130276" y="140296"/>
                  </a:lnTo>
                  <a:lnTo>
                    <a:pt x="142519" y="184708"/>
                  </a:lnTo>
                  <a:lnTo>
                    <a:pt x="157937" y="227723"/>
                  </a:lnTo>
                  <a:lnTo>
                    <a:pt x="176415" y="269176"/>
                  </a:lnTo>
                  <a:lnTo>
                    <a:pt x="197815" y="308965"/>
                  </a:lnTo>
                  <a:lnTo>
                    <a:pt x="221983" y="346925"/>
                  </a:lnTo>
                  <a:lnTo>
                    <a:pt x="248793" y="382930"/>
                  </a:lnTo>
                  <a:lnTo>
                    <a:pt x="278104" y="416852"/>
                  </a:lnTo>
                  <a:lnTo>
                    <a:pt x="309791" y="448538"/>
                  </a:lnTo>
                  <a:lnTo>
                    <a:pt x="343700" y="477850"/>
                  </a:lnTo>
                  <a:lnTo>
                    <a:pt x="379691" y="504672"/>
                  </a:lnTo>
                  <a:lnTo>
                    <a:pt x="417639" y="528840"/>
                  </a:lnTo>
                  <a:lnTo>
                    <a:pt x="457403" y="550240"/>
                  </a:lnTo>
                  <a:lnTo>
                    <a:pt x="498856" y="568718"/>
                  </a:lnTo>
                  <a:lnTo>
                    <a:pt x="541845" y="584149"/>
                  </a:lnTo>
                  <a:lnTo>
                    <a:pt x="586232" y="596392"/>
                  </a:lnTo>
                  <a:lnTo>
                    <a:pt x="631888" y="605294"/>
                  </a:lnTo>
                  <a:lnTo>
                    <a:pt x="678675" y="610743"/>
                  </a:lnTo>
                  <a:lnTo>
                    <a:pt x="726452" y="612597"/>
                  </a:lnTo>
                  <a:lnTo>
                    <a:pt x="726452" y="605586"/>
                  </a:lnTo>
                  <a:close/>
                </a:path>
                <a:path w="727075" h="727075">
                  <a:moveTo>
                    <a:pt x="726452" y="567499"/>
                  </a:moveTo>
                  <a:lnTo>
                    <a:pt x="677595" y="565416"/>
                  </a:lnTo>
                  <a:lnTo>
                    <a:pt x="629881" y="559269"/>
                  </a:lnTo>
                  <a:lnTo>
                    <a:pt x="583463" y="549236"/>
                  </a:lnTo>
                  <a:lnTo>
                    <a:pt x="538543" y="535482"/>
                  </a:lnTo>
                  <a:lnTo>
                    <a:pt x="495261" y="518185"/>
                  </a:lnTo>
                  <a:lnTo>
                    <a:pt x="453809" y="497509"/>
                  </a:lnTo>
                  <a:lnTo>
                    <a:pt x="414350" y="473633"/>
                  </a:lnTo>
                  <a:lnTo>
                    <a:pt x="377063" y="446735"/>
                  </a:lnTo>
                  <a:lnTo>
                    <a:pt x="342112" y="416979"/>
                  </a:lnTo>
                  <a:lnTo>
                    <a:pt x="309676" y="384530"/>
                  </a:lnTo>
                  <a:lnTo>
                    <a:pt x="279920" y="349567"/>
                  </a:lnTo>
                  <a:lnTo>
                    <a:pt x="253034" y="312267"/>
                  </a:lnTo>
                  <a:lnTo>
                    <a:pt x="229158" y="272796"/>
                  </a:lnTo>
                  <a:lnTo>
                    <a:pt x="208495" y="231330"/>
                  </a:lnTo>
                  <a:lnTo>
                    <a:pt x="191198" y="188023"/>
                  </a:lnTo>
                  <a:lnTo>
                    <a:pt x="177444" y="143065"/>
                  </a:lnTo>
                  <a:lnTo>
                    <a:pt x="167411" y="96634"/>
                  </a:lnTo>
                  <a:lnTo>
                    <a:pt x="161264" y="48882"/>
                  </a:lnTo>
                  <a:lnTo>
                    <a:pt x="159169" y="0"/>
                  </a:lnTo>
                  <a:lnTo>
                    <a:pt x="151942" y="0"/>
                  </a:lnTo>
                  <a:lnTo>
                    <a:pt x="153860" y="47053"/>
                  </a:lnTo>
                  <a:lnTo>
                    <a:pt x="159486" y="93078"/>
                  </a:lnTo>
                  <a:lnTo>
                    <a:pt x="168681" y="137909"/>
                  </a:lnTo>
                  <a:lnTo>
                    <a:pt x="181305" y="181419"/>
                  </a:lnTo>
                  <a:lnTo>
                    <a:pt x="197192" y="223456"/>
                  </a:lnTo>
                  <a:lnTo>
                    <a:pt x="216204" y="263855"/>
                  </a:lnTo>
                  <a:lnTo>
                    <a:pt x="238188" y="302475"/>
                  </a:lnTo>
                  <a:lnTo>
                    <a:pt x="262991" y="339166"/>
                  </a:lnTo>
                  <a:lnTo>
                    <a:pt x="290474" y="373773"/>
                  </a:lnTo>
                  <a:lnTo>
                    <a:pt x="320484" y="406158"/>
                  </a:lnTo>
                  <a:lnTo>
                    <a:pt x="352856" y="436168"/>
                  </a:lnTo>
                  <a:lnTo>
                    <a:pt x="387464" y="463651"/>
                  </a:lnTo>
                  <a:lnTo>
                    <a:pt x="424141" y="488467"/>
                  </a:lnTo>
                  <a:lnTo>
                    <a:pt x="462749" y="510451"/>
                  </a:lnTo>
                  <a:lnTo>
                    <a:pt x="503123" y="529463"/>
                  </a:lnTo>
                  <a:lnTo>
                    <a:pt x="545134" y="545363"/>
                  </a:lnTo>
                  <a:lnTo>
                    <a:pt x="588619" y="557974"/>
                  </a:lnTo>
                  <a:lnTo>
                    <a:pt x="633437" y="567169"/>
                  </a:lnTo>
                  <a:lnTo>
                    <a:pt x="679424" y="572808"/>
                  </a:lnTo>
                  <a:lnTo>
                    <a:pt x="726452" y="574713"/>
                  </a:lnTo>
                  <a:lnTo>
                    <a:pt x="726452" y="567499"/>
                  </a:lnTo>
                  <a:close/>
                </a:path>
                <a:path w="727075" h="727075">
                  <a:moveTo>
                    <a:pt x="726452" y="529386"/>
                  </a:moveTo>
                  <a:lnTo>
                    <a:pt x="678383" y="527227"/>
                  </a:lnTo>
                  <a:lnTo>
                    <a:pt x="631494" y="520839"/>
                  </a:lnTo>
                  <a:lnTo>
                    <a:pt x="585990" y="510451"/>
                  </a:lnTo>
                  <a:lnTo>
                    <a:pt x="542061" y="496214"/>
                  </a:lnTo>
                  <a:lnTo>
                    <a:pt x="499872" y="478332"/>
                  </a:lnTo>
                  <a:lnTo>
                    <a:pt x="459638" y="456996"/>
                  </a:lnTo>
                  <a:lnTo>
                    <a:pt x="421538" y="432396"/>
                  </a:lnTo>
                  <a:lnTo>
                    <a:pt x="385762" y="404710"/>
                  </a:lnTo>
                  <a:lnTo>
                    <a:pt x="352501" y="374142"/>
                  </a:lnTo>
                  <a:lnTo>
                    <a:pt x="321932" y="340868"/>
                  </a:lnTo>
                  <a:lnTo>
                    <a:pt x="294259" y="305079"/>
                  </a:lnTo>
                  <a:lnTo>
                    <a:pt x="269659" y="266966"/>
                  </a:lnTo>
                  <a:lnTo>
                    <a:pt x="248323" y="226707"/>
                  </a:lnTo>
                  <a:lnTo>
                    <a:pt x="230454" y="184518"/>
                  </a:lnTo>
                  <a:lnTo>
                    <a:pt x="216217" y="140550"/>
                  </a:lnTo>
                  <a:lnTo>
                    <a:pt x="205816" y="95021"/>
                  </a:lnTo>
                  <a:lnTo>
                    <a:pt x="199440" y="48107"/>
                  </a:lnTo>
                  <a:lnTo>
                    <a:pt x="197269" y="0"/>
                  </a:lnTo>
                  <a:lnTo>
                    <a:pt x="190042" y="0"/>
                  </a:lnTo>
                  <a:lnTo>
                    <a:pt x="192239" y="48755"/>
                  </a:lnTo>
                  <a:lnTo>
                    <a:pt x="198704" y="96304"/>
                  </a:lnTo>
                  <a:lnTo>
                    <a:pt x="209257" y="142455"/>
                  </a:lnTo>
                  <a:lnTo>
                    <a:pt x="223685" y="187020"/>
                  </a:lnTo>
                  <a:lnTo>
                    <a:pt x="241808" y="229793"/>
                  </a:lnTo>
                  <a:lnTo>
                    <a:pt x="263436" y="270586"/>
                  </a:lnTo>
                  <a:lnTo>
                    <a:pt x="288366" y="309232"/>
                  </a:lnTo>
                  <a:lnTo>
                    <a:pt x="316420" y="345503"/>
                  </a:lnTo>
                  <a:lnTo>
                    <a:pt x="347408" y="379234"/>
                  </a:lnTo>
                  <a:lnTo>
                    <a:pt x="381127" y="410235"/>
                  </a:lnTo>
                  <a:lnTo>
                    <a:pt x="417398" y="438289"/>
                  </a:lnTo>
                  <a:lnTo>
                    <a:pt x="456018" y="463232"/>
                  </a:lnTo>
                  <a:lnTo>
                    <a:pt x="496798" y="484860"/>
                  </a:lnTo>
                  <a:lnTo>
                    <a:pt x="539559" y="502996"/>
                  </a:lnTo>
                  <a:lnTo>
                    <a:pt x="584085" y="517423"/>
                  </a:lnTo>
                  <a:lnTo>
                    <a:pt x="630212" y="527964"/>
                  </a:lnTo>
                  <a:lnTo>
                    <a:pt x="677722" y="534428"/>
                  </a:lnTo>
                  <a:lnTo>
                    <a:pt x="726452" y="536625"/>
                  </a:lnTo>
                  <a:lnTo>
                    <a:pt x="726452" y="529386"/>
                  </a:lnTo>
                  <a:close/>
                </a:path>
                <a:path w="727075" h="727075">
                  <a:moveTo>
                    <a:pt x="726452" y="491540"/>
                  </a:moveTo>
                  <a:lnTo>
                    <a:pt x="679221" y="489280"/>
                  </a:lnTo>
                  <a:lnTo>
                    <a:pt x="633234" y="482650"/>
                  </a:lnTo>
                  <a:lnTo>
                    <a:pt x="588708" y="471855"/>
                  </a:lnTo>
                  <a:lnTo>
                    <a:pt x="545858" y="457098"/>
                  </a:lnTo>
                  <a:lnTo>
                    <a:pt x="504888" y="438607"/>
                  </a:lnTo>
                  <a:lnTo>
                    <a:pt x="465988" y="416560"/>
                  </a:lnTo>
                  <a:lnTo>
                    <a:pt x="429387" y="391185"/>
                  </a:lnTo>
                  <a:lnTo>
                    <a:pt x="395287" y="362686"/>
                  </a:lnTo>
                  <a:lnTo>
                    <a:pt x="363893" y="331266"/>
                  </a:lnTo>
                  <a:lnTo>
                    <a:pt x="335419" y="297154"/>
                  </a:lnTo>
                  <a:lnTo>
                    <a:pt x="310057" y="260527"/>
                  </a:lnTo>
                  <a:lnTo>
                    <a:pt x="288036" y="221615"/>
                  </a:lnTo>
                  <a:lnTo>
                    <a:pt x="269557" y="180619"/>
                  </a:lnTo>
                  <a:lnTo>
                    <a:pt x="254812" y="137756"/>
                  </a:lnTo>
                  <a:lnTo>
                    <a:pt x="244030" y="93218"/>
                  </a:lnTo>
                  <a:lnTo>
                    <a:pt x="237401" y="47231"/>
                  </a:lnTo>
                  <a:lnTo>
                    <a:pt x="235153" y="0"/>
                  </a:lnTo>
                  <a:lnTo>
                    <a:pt x="228142" y="0"/>
                  </a:lnTo>
                  <a:lnTo>
                    <a:pt x="230428" y="47917"/>
                  </a:lnTo>
                  <a:lnTo>
                    <a:pt x="237147" y="94576"/>
                  </a:lnTo>
                  <a:lnTo>
                    <a:pt x="248094" y="139750"/>
                  </a:lnTo>
                  <a:lnTo>
                    <a:pt x="263055" y="183235"/>
                  </a:lnTo>
                  <a:lnTo>
                    <a:pt x="281813" y="224815"/>
                  </a:lnTo>
                  <a:lnTo>
                    <a:pt x="304152" y="264274"/>
                  </a:lnTo>
                  <a:lnTo>
                    <a:pt x="329882" y="301421"/>
                  </a:lnTo>
                  <a:lnTo>
                    <a:pt x="358775" y="336029"/>
                  </a:lnTo>
                  <a:lnTo>
                    <a:pt x="390613" y="367880"/>
                  </a:lnTo>
                  <a:lnTo>
                    <a:pt x="425208" y="396786"/>
                  </a:lnTo>
                  <a:lnTo>
                    <a:pt x="462330" y="422516"/>
                  </a:lnTo>
                  <a:lnTo>
                    <a:pt x="501777" y="444868"/>
                  </a:lnTo>
                  <a:lnTo>
                    <a:pt x="543331" y="463626"/>
                  </a:lnTo>
                  <a:lnTo>
                    <a:pt x="586790" y="478586"/>
                  </a:lnTo>
                  <a:lnTo>
                    <a:pt x="631939" y="489534"/>
                  </a:lnTo>
                  <a:lnTo>
                    <a:pt x="678561" y="496252"/>
                  </a:lnTo>
                  <a:lnTo>
                    <a:pt x="726452" y="498538"/>
                  </a:lnTo>
                  <a:lnTo>
                    <a:pt x="726452" y="491540"/>
                  </a:lnTo>
                  <a:close/>
                </a:path>
                <a:path w="727075" h="727075">
                  <a:moveTo>
                    <a:pt x="726452" y="453428"/>
                  </a:moveTo>
                  <a:lnTo>
                    <a:pt x="680199" y="451078"/>
                  </a:lnTo>
                  <a:lnTo>
                    <a:pt x="635254" y="444195"/>
                  </a:lnTo>
                  <a:lnTo>
                    <a:pt x="591858" y="433006"/>
                  </a:lnTo>
                  <a:lnTo>
                    <a:pt x="550252" y="417741"/>
                  </a:lnTo>
                  <a:lnTo>
                    <a:pt x="510641" y="398614"/>
                  </a:lnTo>
                  <a:lnTo>
                    <a:pt x="473278" y="375881"/>
                  </a:lnTo>
                  <a:lnTo>
                    <a:pt x="438365" y="349758"/>
                  </a:lnTo>
                  <a:lnTo>
                    <a:pt x="406171" y="320471"/>
                  </a:lnTo>
                  <a:lnTo>
                    <a:pt x="376885" y="288251"/>
                  </a:lnTo>
                  <a:lnTo>
                    <a:pt x="350774" y="253339"/>
                  </a:lnTo>
                  <a:lnTo>
                    <a:pt x="328041" y="215950"/>
                  </a:lnTo>
                  <a:lnTo>
                    <a:pt x="308927" y="176326"/>
                  </a:lnTo>
                  <a:lnTo>
                    <a:pt x="293662" y="134683"/>
                  </a:lnTo>
                  <a:lnTo>
                    <a:pt x="282473" y="91262"/>
                  </a:lnTo>
                  <a:lnTo>
                    <a:pt x="275590" y="46291"/>
                  </a:lnTo>
                  <a:lnTo>
                    <a:pt x="273240" y="0"/>
                  </a:lnTo>
                  <a:lnTo>
                    <a:pt x="266242" y="0"/>
                  </a:lnTo>
                  <a:lnTo>
                    <a:pt x="268617" y="47015"/>
                  </a:lnTo>
                  <a:lnTo>
                    <a:pt x="275602" y="92697"/>
                  </a:lnTo>
                  <a:lnTo>
                    <a:pt x="286969" y="136791"/>
                  </a:lnTo>
                  <a:lnTo>
                    <a:pt x="302463" y="179082"/>
                  </a:lnTo>
                  <a:lnTo>
                    <a:pt x="321868" y="219329"/>
                  </a:lnTo>
                  <a:lnTo>
                    <a:pt x="344944" y="257289"/>
                  </a:lnTo>
                  <a:lnTo>
                    <a:pt x="371462" y="292747"/>
                  </a:lnTo>
                  <a:lnTo>
                    <a:pt x="401193" y="325450"/>
                  </a:lnTo>
                  <a:lnTo>
                    <a:pt x="433882" y="355180"/>
                  </a:lnTo>
                  <a:lnTo>
                    <a:pt x="469328" y="381711"/>
                  </a:lnTo>
                  <a:lnTo>
                    <a:pt x="507276" y="404799"/>
                  </a:lnTo>
                  <a:lnTo>
                    <a:pt x="547497" y="424205"/>
                  </a:lnTo>
                  <a:lnTo>
                    <a:pt x="589749" y="439699"/>
                  </a:lnTo>
                  <a:lnTo>
                    <a:pt x="633818" y="451065"/>
                  </a:lnTo>
                  <a:lnTo>
                    <a:pt x="679462" y="458050"/>
                  </a:lnTo>
                  <a:lnTo>
                    <a:pt x="726452" y="460425"/>
                  </a:lnTo>
                  <a:lnTo>
                    <a:pt x="726452" y="453428"/>
                  </a:lnTo>
                  <a:close/>
                </a:path>
                <a:path w="727075" h="727075">
                  <a:moveTo>
                    <a:pt x="726452" y="415340"/>
                  </a:moveTo>
                  <a:lnTo>
                    <a:pt x="678129" y="412534"/>
                  </a:lnTo>
                  <a:lnTo>
                    <a:pt x="631418" y="404355"/>
                  </a:lnTo>
                  <a:lnTo>
                    <a:pt x="586638" y="391083"/>
                  </a:lnTo>
                  <a:lnTo>
                    <a:pt x="544093" y="373062"/>
                  </a:lnTo>
                  <a:lnTo>
                    <a:pt x="504113" y="350583"/>
                  </a:lnTo>
                  <a:lnTo>
                    <a:pt x="467017" y="323977"/>
                  </a:lnTo>
                  <a:lnTo>
                    <a:pt x="433095" y="293547"/>
                  </a:lnTo>
                  <a:lnTo>
                    <a:pt x="402678" y="259613"/>
                  </a:lnTo>
                  <a:lnTo>
                    <a:pt x="376085" y="222491"/>
                  </a:lnTo>
                  <a:lnTo>
                    <a:pt x="353606" y="182486"/>
                  </a:lnTo>
                  <a:lnTo>
                    <a:pt x="335584" y="139928"/>
                  </a:lnTo>
                  <a:lnTo>
                    <a:pt x="322326" y="95110"/>
                  </a:lnTo>
                  <a:lnTo>
                    <a:pt x="314134" y="48361"/>
                  </a:lnTo>
                  <a:lnTo>
                    <a:pt x="311340" y="0"/>
                  </a:lnTo>
                  <a:lnTo>
                    <a:pt x="304101" y="0"/>
                  </a:lnTo>
                  <a:lnTo>
                    <a:pt x="306946" y="49199"/>
                  </a:lnTo>
                  <a:lnTo>
                    <a:pt x="315277" y="96748"/>
                  </a:lnTo>
                  <a:lnTo>
                    <a:pt x="328777" y="142341"/>
                  </a:lnTo>
                  <a:lnTo>
                    <a:pt x="347116" y="185648"/>
                  </a:lnTo>
                  <a:lnTo>
                    <a:pt x="369989" y="226339"/>
                  </a:lnTo>
                  <a:lnTo>
                    <a:pt x="397052" y="264109"/>
                  </a:lnTo>
                  <a:lnTo>
                    <a:pt x="428002" y="298627"/>
                  </a:lnTo>
                  <a:lnTo>
                    <a:pt x="462508" y="329590"/>
                  </a:lnTo>
                  <a:lnTo>
                    <a:pt x="500265" y="356654"/>
                  </a:lnTo>
                  <a:lnTo>
                    <a:pt x="540943" y="379526"/>
                  </a:lnTo>
                  <a:lnTo>
                    <a:pt x="584212" y="397865"/>
                  </a:lnTo>
                  <a:lnTo>
                    <a:pt x="629767" y="411365"/>
                  </a:lnTo>
                  <a:lnTo>
                    <a:pt x="677291" y="419696"/>
                  </a:lnTo>
                  <a:lnTo>
                    <a:pt x="726452" y="422554"/>
                  </a:lnTo>
                  <a:lnTo>
                    <a:pt x="726452" y="415340"/>
                  </a:lnTo>
                  <a:close/>
                </a:path>
                <a:path w="727075" h="727075">
                  <a:moveTo>
                    <a:pt x="726452" y="377456"/>
                  </a:moveTo>
                  <a:lnTo>
                    <a:pt x="679246" y="374510"/>
                  </a:lnTo>
                  <a:lnTo>
                    <a:pt x="633755" y="365899"/>
                  </a:lnTo>
                  <a:lnTo>
                    <a:pt x="590346" y="351993"/>
                  </a:lnTo>
                  <a:lnTo>
                    <a:pt x="549363" y="333146"/>
                  </a:lnTo>
                  <a:lnTo>
                    <a:pt x="511187" y="309702"/>
                  </a:lnTo>
                  <a:lnTo>
                    <a:pt x="476148" y="282028"/>
                  </a:lnTo>
                  <a:lnTo>
                    <a:pt x="444627" y="250494"/>
                  </a:lnTo>
                  <a:lnTo>
                    <a:pt x="416966" y="215442"/>
                  </a:lnTo>
                  <a:lnTo>
                    <a:pt x="393534" y="177241"/>
                  </a:lnTo>
                  <a:lnTo>
                    <a:pt x="374688" y="136232"/>
                  </a:lnTo>
                  <a:lnTo>
                    <a:pt x="360781" y="92786"/>
                  </a:lnTo>
                  <a:lnTo>
                    <a:pt x="352171" y="47244"/>
                  </a:lnTo>
                  <a:lnTo>
                    <a:pt x="349224" y="0"/>
                  </a:lnTo>
                  <a:lnTo>
                    <a:pt x="342214" y="0"/>
                  </a:lnTo>
                  <a:lnTo>
                    <a:pt x="345224" y="48145"/>
                  </a:lnTo>
                  <a:lnTo>
                    <a:pt x="353987" y="94526"/>
                  </a:lnTo>
                  <a:lnTo>
                    <a:pt x="368147" y="138785"/>
                  </a:lnTo>
                  <a:lnTo>
                    <a:pt x="387337" y="180555"/>
                  </a:lnTo>
                  <a:lnTo>
                    <a:pt x="411200" y="219481"/>
                  </a:lnTo>
                  <a:lnTo>
                    <a:pt x="439369" y="255181"/>
                  </a:lnTo>
                  <a:lnTo>
                    <a:pt x="471474" y="287299"/>
                  </a:lnTo>
                  <a:lnTo>
                    <a:pt x="507149" y="315468"/>
                  </a:lnTo>
                  <a:lnTo>
                    <a:pt x="546049" y="339344"/>
                  </a:lnTo>
                  <a:lnTo>
                    <a:pt x="587781" y="358533"/>
                  </a:lnTo>
                  <a:lnTo>
                    <a:pt x="632015" y="372694"/>
                  </a:lnTo>
                  <a:lnTo>
                    <a:pt x="678357" y="381457"/>
                  </a:lnTo>
                  <a:lnTo>
                    <a:pt x="726452" y="384467"/>
                  </a:lnTo>
                  <a:lnTo>
                    <a:pt x="726452" y="377456"/>
                  </a:lnTo>
                  <a:close/>
                </a:path>
                <a:path w="727075" h="727075">
                  <a:moveTo>
                    <a:pt x="726452" y="339369"/>
                  </a:moveTo>
                  <a:lnTo>
                    <a:pt x="680554" y="336270"/>
                  </a:lnTo>
                  <a:lnTo>
                    <a:pt x="636485" y="327215"/>
                  </a:lnTo>
                  <a:lnTo>
                    <a:pt x="594677" y="312635"/>
                  </a:lnTo>
                  <a:lnTo>
                    <a:pt x="555523" y="292938"/>
                  </a:lnTo>
                  <a:lnTo>
                    <a:pt x="519442" y="268516"/>
                  </a:lnTo>
                  <a:lnTo>
                    <a:pt x="486854" y="239801"/>
                  </a:lnTo>
                  <a:lnTo>
                    <a:pt x="458139" y="207187"/>
                  </a:lnTo>
                  <a:lnTo>
                    <a:pt x="433730" y="171081"/>
                  </a:lnTo>
                  <a:lnTo>
                    <a:pt x="414032" y="131902"/>
                  </a:lnTo>
                  <a:lnTo>
                    <a:pt x="399453" y="90055"/>
                  </a:lnTo>
                  <a:lnTo>
                    <a:pt x="390410" y="45948"/>
                  </a:lnTo>
                  <a:lnTo>
                    <a:pt x="387311" y="0"/>
                  </a:lnTo>
                  <a:lnTo>
                    <a:pt x="380301" y="0"/>
                  </a:lnTo>
                  <a:lnTo>
                    <a:pt x="383476" y="46913"/>
                  </a:lnTo>
                  <a:lnTo>
                    <a:pt x="392696" y="91948"/>
                  </a:lnTo>
                  <a:lnTo>
                    <a:pt x="407568" y="134658"/>
                  </a:lnTo>
                  <a:lnTo>
                    <a:pt x="427672" y="174650"/>
                  </a:lnTo>
                  <a:lnTo>
                    <a:pt x="452577" y="211493"/>
                  </a:lnTo>
                  <a:lnTo>
                    <a:pt x="481863" y="244779"/>
                  </a:lnTo>
                  <a:lnTo>
                    <a:pt x="515137" y="274091"/>
                  </a:lnTo>
                  <a:lnTo>
                    <a:pt x="551954" y="298996"/>
                  </a:lnTo>
                  <a:lnTo>
                    <a:pt x="591921" y="319100"/>
                  </a:lnTo>
                  <a:lnTo>
                    <a:pt x="634606" y="333984"/>
                  </a:lnTo>
                  <a:lnTo>
                    <a:pt x="679589" y="343204"/>
                  </a:lnTo>
                  <a:lnTo>
                    <a:pt x="726452" y="346379"/>
                  </a:lnTo>
                  <a:lnTo>
                    <a:pt x="726452" y="339369"/>
                  </a:lnTo>
                  <a:close/>
                </a:path>
                <a:path w="727075" h="727075">
                  <a:moveTo>
                    <a:pt x="726452" y="301256"/>
                  </a:moveTo>
                  <a:lnTo>
                    <a:pt x="677697" y="297307"/>
                  </a:lnTo>
                  <a:lnTo>
                    <a:pt x="631418" y="285877"/>
                  </a:lnTo>
                  <a:lnTo>
                    <a:pt x="588251" y="267589"/>
                  </a:lnTo>
                  <a:lnTo>
                    <a:pt x="548805" y="243078"/>
                  </a:lnTo>
                  <a:lnTo>
                    <a:pt x="513702" y="212940"/>
                  </a:lnTo>
                  <a:lnTo>
                    <a:pt x="483590" y="177825"/>
                  </a:lnTo>
                  <a:lnTo>
                    <a:pt x="459079" y="138353"/>
                  </a:lnTo>
                  <a:lnTo>
                    <a:pt x="440791" y="95135"/>
                  </a:lnTo>
                  <a:lnTo>
                    <a:pt x="429374" y="48806"/>
                  </a:lnTo>
                  <a:lnTo>
                    <a:pt x="425424" y="0"/>
                  </a:lnTo>
                  <a:lnTo>
                    <a:pt x="418185" y="0"/>
                  </a:lnTo>
                  <a:lnTo>
                    <a:pt x="421538" y="45478"/>
                  </a:lnTo>
                  <a:lnTo>
                    <a:pt x="431279" y="88925"/>
                  </a:lnTo>
                  <a:lnTo>
                    <a:pt x="446925" y="129844"/>
                  </a:lnTo>
                  <a:lnTo>
                    <a:pt x="467995" y="167767"/>
                  </a:lnTo>
                  <a:lnTo>
                    <a:pt x="493991" y="202196"/>
                  </a:lnTo>
                  <a:lnTo>
                    <a:pt x="524433" y="232664"/>
                  </a:lnTo>
                  <a:lnTo>
                    <a:pt x="558850" y="258673"/>
                  </a:lnTo>
                  <a:lnTo>
                    <a:pt x="596747" y="279742"/>
                  </a:lnTo>
                  <a:lnTo>
                    <a:pt x="637628" y="295402"/>
                  </a:lnTo>
                  <a:lnTo>
                    <a:pt x="681024" y="305142"/>
                  </a:lnTo>
                  <a:lnTo>
                    <a:pt x="726452" y="308495"/>
                  </a:lnTo>
                  <a:lnTo>
                    <a:pt x="726452" y="301256"/>
                  </a:lnTo>
                  <a:close/>
                </a:path>
                <a:path w="727075" h="727075">
                  <a:moveTo>
                    <a:pt x="726452" y="263169"/>
                  </a:moveTo>
                  <a:lnTo>
                    <a:pt x="679259" y="258914"/>
                  </a:lnTo>
                  <a:lnTo>
                    <a:pt x="634822" y="246684"/>
                  </a:lnTo>
                  <a:lnTo>
                    <a:pt x="593864" y="227190"/>
                  </a:lnTo>
                  <a:lnTo>
                    <a:pt x="557161" y="201206"/>
                  </a:lnTo>
                  <a:lnTo>
                    <a:pt x="525449" y="169481"/>
                  </a:lnTo>
                  <a:lnTo>
                    <a:pt x="499465" y="132740"/>
                  </a:lnTo>
                  <a:lnTo>
                    <a:pt x="479983" y="91744"/>
                  </a:lnTo>
                  <a:lnTo>
                    <a:pt x="467753" y="47256"/>
                  </a:lnTo>
                  <a:lnTo>
                    <a:pt x="463499" y="0"/>
                  </a:lnTo>
                  <a:lnTo>
                    <a:pt x="456298" y="0"/>
                  </a:lnTo>
                  <a:lnTo>
                    <a:pt x="460654" y="48539"/>
                  </a:lnTo>
                  <a:lnTo>
                    <a:pt x="473240" y="94246"/>
                  </a:lnTo>
                  <a:lnTo>
                    <a:pt x="493255" y="136359"/>
                  </a:lnTo>
                  <a:lnTo>
                    <a:pt x="519938" y="174117"/>
                  </a:lnTo>
                  <a:lnTo>
                    <a:pt x="552526" y="206717"/>
                  </a:lnTo>
                  <a:lnTo>
                    <a:pt x="590245" y="233426"/>
                  </a:lnTo>
                  <a:lnTo>
                    <a:pt x="632320" y="253453"/>
                  </a:lnTo>
                  <a:lnTo>
                    <a:pt x="677976" y="266026"/>
                  </a:lnTo>
                  <a:lnTo>
                    <a:pt x="726452" y="270395"/>
                  </a:lnTo>
                  <a:lnTo>
                    <a:pt x="726452" y="263169"/>
                  </a:lnTo>
                  <a:close/>
                </a:path>
              </a:pathLst>
            </a:custGeom>
            <a:solidFill>
              <a:srgbClr val="FBDC0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endParaRPr>
            </a:p>
          </p:txBody>
        </p:sp>
        <p:pic>
          <p:nvPicPr>
            <p:cNvPr id="16" name="object 11">
              <a:extLst>
                <a:ext uri="{FF2B5EF4-FFF2-40B4-BE49-F238E27FC236}">
                  <a16:creationId xmlns:a16="http://schemas.microsoft.com/office/drawing/2014/main" id="{B31BEDCB-9838-4264-A422-598E60D6AB57}"/>
                </a:ext>
              </a:extLst>
            </p:cNvPr>
            <p:cNvPicPr/>
            <p:nvPr/>
          </p:nvPicPr>
          <p:blipFill>
            <a:blip r:embed="rId3" cstate="print"/>
            <a:stretch>
              <a:fillRect/>
            </a:stretch>
          </p:blipFill>
          <p:spPr>
            <a:xfrm>
              <a:off x="1283007" y="333756"/>
              <a:ext cx="232070" cy="232301"/>
            </a:xfrm>
            <a:prstGeom prst="rect">
              <a:avLst/>
            </a:prstGeom>
          </p:spPr>
        </p:pic>
      </p:grpSp>
      <p:sp>
        <p:nvSpPr>
          <p:cNvPr id="17" name="object 8">
            <a:extLst>
              <a:ext uri="{FF2B5EF4-FFF2-40B4-BE49-F238E27FC236}">
                <a16:creationId xmlns:a16="http://schemas.microsoft.com/office/drawing/2014/main" id="{FB418027-C86E-47E8-988B-52CC70949D2E}"/>
              </a:ext>
            </a:extLst>
          </p:cNvPr>
          <p:cNvSpPr txBox="1"/>
          <p:nvPr/>
        </p:nvSpPr>
        <p:spPr>
          <a:xfrm>
            <a:off x="1113372" y="370009"/>
            <a:ext cx="7321501" cy="367408"/>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lang="pt-BR" sz="2300" b="0" i="0" u="none" strike="noStrike" kern="1200" cap="none" spc="-5" normalizeH="0" baseline="0" noProof="0" dirty="0">
                <a:ln>
                  <a:noFill/>
                </a:ln>
                <a:solidFill>
                  <a:prstClr val="black"/>
                </a:solidFill>
                <a:effectLst/>
                <a:uLnTx/>
                <a:uFillTx/>
                <a:latin typeface="Segoe UI Black"/>
                <a:ea typeface="+mn-ea"/>
                <a:cs typeface="Segoe UI Black"/>
              </a:rPr>
              <a:t>RELACIONAMENTO COM O DOADOR </a:t>
            </a:r>
          </a:p>
        </p:txBody>
      </p:sp>
      <p:pic>
        <p:nvPicPr>
          <p:cNvPr id="2" name="Imagem 1"/>
          <p:cNvPicPr>
            <a:picLocks noChangeAspect="1"/>
          </p:cNvPicPr>
          <p:nvPr/>
        </p:nvPicPr>
        <p:blipFill>
          <a:blip r:embed="rId4"/>
          <a:stretch>
            <a:fillRect/>
          </a:stretch>
        </p:blipFill>
        <p:spPr>
          <a:xfrm>
            <a:off x="9022340" y="1879964"/>
            <a:ext cx="2273417" cy="3187864"/>
          </a:xfrm>
          <a:prstGeom prst="rect">
            <a:avLst/>
          </a:prstGeom>
          <a:ln>
            <a:solidFill>
              <a:schemeClr val="bg2">
                <a:lumMod val="75000"/>
              </a:schemeClr>
            </a:solidFill>
          </a:ln>
        </p:spPr>
      </p:pic>
      <p:pic>
        <p:nvPicPr>
          <p:cNvPr id="4" name="Imagem 3"/>
          <p:cNvPicPr>
            <a:picLocks noChangeAspect="1"/>
          </p:cNvPicPr>
          <p:nvPr/>
        </p:nvPicPr>
        <p:blipFill>
          <a:blip r:embed="rId5"/>
          <a:stretch>
            <a:fillRect/>
          </a:stretch>
        </p:blipFill>
        <p:spPr>
          <a:xfrm>
            <a:off x="6287146" y="1879964"/>
            <a:ext cx="2267067" cy="3200564"/>
          </a:xfrm>
          <a:prstGeom prst="rect">
            <a:avLst/>
          </a:prstGeom>
          <a:ln>
            <a:solidFill>
              <a:schemeClr val="bg2">
                <a:lumMod val="75000"/>
              </a:schemeClr>
            </a:solidFill>
          </a:ln>
        </p:spPr>
      </p:pic>
    </p:spTree>
    <p:extLst>
      <p:ext uri="{BB962C8B-B14F-4D97-AF65-F5344CB8AC3E}">
        <p14:creationId xmlns:p14="http://schemas.microsoft.com/office/powerpoint/2010/main" val="408513248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2">
            <a:extLst>
              <a:ext uri="{FF2B5EF4-FFF2-40B4-BE49-F238E27FC236}">
                <a16:creationId xmlns:a16="http://schemas.microsoft.com/office/drawing/2014/main" id="{5FEB42DB-6090-E0CE-E27C-3AD987D3BB33}"/>
              </a:ext>
            </a:extLst>
          </p:cNvPr>
          <p:cNvSpPr txBox="1"/>
          <p:nvPr/>
        </p:nvSpPr>
        <p:spPr>
          <a:xfrm>
            <a:off x="1487117" y="4707021"/>
            <a:ext cx="8351722" cy="1748107"/>
          </a:xfrm>
          <a:prstGeom prst="rect">
            <a:avLst/>
          </a:prstGeom>
        </p:spPr>
        <p:txBody>
          <a:bodyPr vert="horz" wrap="square" lIns="0" tIns="12700" rIns="0" bIns="0" rtlCol="0">
            <a:spAutoFit/>
          </a:bodyPr>
          <a:lstStyle/>
          <a:p>
            <a:pPr marL="12700" marR="5080" lvl="0" indent="0" algn="l" defTabSz="914400" rtl="0" eaLnBrk="1" fontAlgn="auto" latinLnBrk="0" hangingPunct="1">
              <a:lnSpc>
                <a:spcPct val="150000"/>
              </a:lnSpc>
              <a:spcBef>
                <a:spcPts val="100"/>
              </a:spcBef>
              <a:spcAft>
                <a:spcPts val="0"/>
              </a:spcAft>
              <a:buClrTx/>
              <a:buSzTx/>
              <a:buFontTx/>
              <a:buNone/>
              <a:tabLst/>
              <a:defRPr/>
            </a:pPr>
            <a:r>
              <a:rPr kumimoji="0" lang="pt-BR" sz="1500" b="0" i="0" u="none" strike="noStrike" kern="1200" cap="none" spc="-5" normalizeH="0" baseline="0" noProof="0" dirty="0">
                <a:ln>
                  <a:noFill/>
                </a:ln>
                <a:solidFill>
                  <a:prstClr val="black"/>
                </a:solidFill>
                <a:effectLst/>
                <a:uLnTx/>
                <a:uFillTx/>
                <a:latin typeface="Segoe UI Emoji" panose="020B0502040204020203" pitchFamily="34" charset="0"/>
                <a:ea typeface="Segoe UI Emoji" panose="020B0502040204020203" pitchFamily="34" charset="0"/>
                <a:cs typeface="Segoe UI Semibold"/>
              </a:rPr>
              <a:t>Total de empresas: 233</a:t>
            </a:r>
            <a:br>
              <a:rPr kumimoji="0" lang="pt-BR" sz="1500" b="0" i="0" u="none" strike="noStrike" kern="1200" cap="none" spc="-5" normalizeH="0" baseline="0" noProof="0" dirty="0">
                <a:ln>
                  <a:noFill/>
                </a:ln>
                <a:solidFill>
                  <a:prstClr val="black"/>
                </a:solidFill>
                <a:effectLst/>
                <a:uLnTx/>
                <a:uFillTx/>
                <a:latin typeface="Segoe UI Emoji" panose="020B0502040204020203" pitchFamily="34" charset="0"/>
                <a:ea typeface="Segoe UI Emoji" panose="020B0502040204020203" pitchFamily="34" charset="0"/>
                <a:cs typeface="Segoe UI Semibold"/>
              </a:rPr>
            </a:br>
            <a:r>
              <a:rPr kumimoji="0" lang="pt-BR" sz="1500" b="0" i="0" u="none" strike="noStrike" kern="1200" cap="none" spc="-5" normalizeH="0" baseline="0" noProof="0" dirty="0">
                <a:ln>
                  <a:noFill/>
                </a:ln>
                <a:solidFill>
                  <a:prstClr val="black"/>
                </a:solidFill>
                <a:effectLst/>
                <a:uLnTx/>
                <a:uFillTx/>
                <a:latin typeface="Segoe UI Emoji" panose="020B0502040204020203" pitchFamily="34" charset="0"/>
                <a:ea typeface="Segoe UI Emoji" panose="020B0502040204020203" pitchFamily="34" charset="0"/>
                <a:cs typeface="Segoe UI Semibold"/>
              </a:rPr>
              <a:t>Total de voluntários: 35</a:t>
            </a:r>
          </a:p>
          <a:p>
            <a:pPr marL="12700" marR="5080" lvl="0" indent="0" algn="l" defTabSz="914400" rtl="0" eaLnBrk="1" fontAlgn="auto" latinLnBrk="0" hangingPunct="1">
              <a:lnSpc>
                <a:spcPct val="150000"/>
              </a:lnSpc>
              <a:spcBef>
                <a:spcPts val="100"/>
              </a:spcBef>
              <a:spcAft>
                <a:spcPts val="0"/>
              </a:spcAft>
              <a:buClrTx/>
              <a:buSzTx/>
              <a:buFontTx/>
              <a:buNone/>
              <a:tabLst/>
              <a:defRPr/>
            </a:pPr>
            <a:endParaRPr kumimoji="0" lang="pt-BR" sz="1500" b="0" i="0" u="none" strike="noStrike" kern="1200" cap="none" spc="-5" normalizeH="0" baseline="0" noProof="0" dirty="0">
              <a:ln>
                <a:noFill/>
              </a:ln>
              <a:solidFill>
                <a:prstClr val="black"/>
              </a:solidFill>
              <a:effectLst/>
              <a:uLnTx/>
              <a:uFillTx/>
              <a:latin typeface="Segoe UI Emoji" panose="020B0502040204020203" pitchFamily="34" charset="0"/>
              <a:ea typeface="Segoe UI Emoji" panose="020B0502040204020203" pitchFamily="34" charset="0"/>
              <a:cs typeface="Segoe UI Semibold"/>
            </a:endParaRPr>
          </a:p>
          <a:p>
            <a:pPr marL="12700" marR="5080" lvl="0" indent="0" algn="l" defTabSz="914400" rtl="0" eaLnBrk="1" fontAlgn="auto" latinLnBrk="0" hangingPunct="1">
              <a:lnSpc>
                <a:spcPct val="150000"/>
              </a:lnSpc>
              <a:spcBef>
                <a:spcPts val="100"/>
              </a:spcBef>
              <a:spcAft>
                <a:spcPts val="0"/>
              </a:spcAft>
              <a:buClrTx/>
              <a:buSzTx/>
              <a:buFontTx/>
              <a:buNone/>
              <a:tabLst/>
              <a:defRPr/>
            </a:pPr>
            <a:r>
              <a:rPr kumimoji="0" lang="pt-BR" sz="1800" b="0" i="0" u="none" strike="noStrike" kern="1200" cap="none" spc="-5" normalizeH="0" baseline="0" noProof="0" dirty="0">
                <a:ln>
                  <a:noFill/>
                </a:ln>
                <a:solidFill>
                  <a:prstClr val="black"/>
                </a:solidFill>
                <a:effectLst/>
                <a:uLnTx/>
                <a:uFillTx/>
                <a:latin typeface="Segoe UI Semibold"/>
                <a:ea typeface="+mn-ea"/>
                <a:cs typeface="Segoe UI Semibold"/>
              </a:rPr>
              <a:t>Total acumulado: R$189.473,16</a:t>
            </a:r>
          </a:p>
          <a:p>
            <a:pPr marL="12700" marR="5080" lvl="0" indent="0" algn="l" defTabSz="914400" rtl="0" eaLnBrk="1" fontAlgn="auto" latinLnBrk="0" hangingPunct="1">
              <a:lnSpc>
                <a:spcPct val="150000"/>
              </a:lnSpc>
              <a:spcBef>
                <a:spcPts val="100"/>
              </a:spcBef>
              <a:spcAft>
                <a:spcPts val="0"/>
              </a:spcAft>
              <a:buClrTx/>
              <a:buSzTx/>
              <a:buFontTx/>
              <a:buNone/>
              <a:tabLst/>
              <a:defRPr/>
            </a:pPr>
            <a:r>
              <a:rPr kumimoji="0" lang="pt-BR" sz="1100" b="0" i="0" u="none" strike="noStrike" kern="1200" cap="none" spc="-5" normalizeH="0" baseline="0" noProof="0" dirty="0">
                <a:ln>
                  <a:noFill/>
                </a:ln>
                <a:solidFill>
                  <a:prstClr val="black"/>
                </a:solidFill>
                <a:effectLst/>
                <a:uLnTx/>
                <a:uFillTx/>
                <a:latin typeface="Segoe UI Semibold"/>
                <a:ea typeface="+mn-ea"/>
                <a:cs typeface="Segoe UI Semibold"/>
              </a:rPr>
              <a:t>(O repasse do mês de Março aconteceu em Abril)</a:t>
            </a:r>
          </a:p>
        </p:txBody>
      </p:sp>
      <p:grpSp>
        <p:nvGrpSpPr>
          <p:cNvPr id="8" name="object 9">
            <a:extLst>
              <a:ext uri="{FF2B5EF4-FFF2-40B4-BE49-F238E27FC236}">
                <a16:creationId xmlns:a16="http://schemas.microsoft.com/office/drawing/2014/main" id="{4838E67F-F1B1-4473-BFCA-D199523B6ED5}"/>
              </a:ext>
            </a:extLst>
          </p:cNvPr>
          <p:cNvGrpSpPr/>
          <p:nvPr/>
        </p:nvGrpSpPr>
        <p:grpSpPr>
          <a:xfrm>
            <a:off x="213639" y="216425"/>
            <a:ext cx="727075" cy="727075"/>
            <a:chOff x="788625" y="333756"/>
            <a:chExt cx="727075" cy="727075"/>
          </a:xfrm>
        </p:grpSpPr>
        <p:sp>
          <p:nvSpPr>
            <p:cNvPr id="10" name="object 10">
              <a:extLst>
                <a:ext uri="{FF2B5EF4-FFF2-40B4-BE49-F238E27FC236}">
                  <a16:creationId xmlns:a16="http://schemas.microsoft.com/office/drawing/2014/main" id="{18F63FD7-F9EE-487F-80B9-40E35CA80C57}"/>
                </a:ext>
              </a:extLst>
            </p:cNvPr>
            <p:cNvSpPr/>
            <p:nvPr/>
          </p:nvSpPr>
          <p:spPr>
            <a:xfrm>
              <a:off x="788619" y="333768"/>
              <a:ext cx="727075" cy="727075"/>
            </a:xfrm>
            <a:custGeom>
              <a:avLst/>
              <a:gdLst/>
              <a:ahLst/>
              <a:cxnLst/>
              <a:rect l="l" t="t" r="r" b="b"/>
              <a:pathLst>
                <a:path w="727075" h="727075">
                  <a:moveTo>
                    <a:pt x="726452" y="719670"/>
                  </a:moveTo>
                  <a:lnTo>
                    <a:pt x="679246" y="718134"/>
                  </a:lnTo>
                  <a:lnTo>
                    <a:pt x="632828" y="713600"/>
                  </a:lnTo>
                  <a:lnTo>
                    <a:pt x="587324" y="706145"/>
                  </a:lnTo>
                  <a:lnTo>
                    <a:pt x="542810" y="695883"/>
                  </a:lnTo>
                  <a:lnTo>
                    <a:pt x="499376" y="682904"/>
                  </a:lnTo>
                  <a:lnTo>
                    <a:pt x="457136" y="667308"/>
                  </a:lnTo>
                  <a:lnTo>
                    <a:pt x="416166" y="649185"/>
                  </a:lnTo>
                  <a:lnTo>
                    <a:pt x="376580" y="628624"/>
                  </a:lnTo>
                  <a:lnTo>
                    <a:pt x="338467" y="605726"/>
                  </a:lnTo>
                  <a:lnTo>
                    <a:pt x="301917" y="580605"/>
                  </a:lnTo>
                  <a:lnTo>
                    <a:pt x="267042" y="553326"/>
                  </a:lnTo>
                  <a:lnTo>
                    <a:pt x="233921" y="524002"/>
                  </a:lnTo>
                  <a:lnTo>
                    <a:pt x="202653" y="492734"/>
                  </a:lnTo>
                  <a:lnTo>
                    <a:pt x="173329" y="459600"/>
                  </a:lnTo>
                  <a:lnTo>
                    <a:pt x="146062" y="424700"/>
                  </a:lnTo>
                  <a:lnTo>
                    <a:pt x="120929" y="388150"/>
                  </a:lnTo>
                  <a:lnTo>
                    <a:pt x="98044" y="350024"/>
                  </a:lnTo>
                  <a:lnTo>
                    <a:pt x="77495" y="310426"/>
                  </a:lnTo>
                  <a:lnTo>
                    <a:pt x="59359" y="269443"/>
                  </a:lnTo>
                  <a:lnTo>
                    <a:pt x="43764" y="227177"/>
                  </a:lnTo>
                  <a:lnTo>
                    <a:pt x="30784" y="183730"/>
                  </a:lnTo>
                  <a:lnTo>
                    <a:pt x="20523" y="139192"/>
                  </a:lnTo>
                  <a:lnTo>
                    <a:pt x="13081" y="93662"/>
                  </a:lnTo>
                  <a:lnTo>
                    <a:pt x="8547" y="47231"/>
                  </a:lnTo>
                  <a:lnTo>
                    <a:pt x="7010" y="0"/>
                  </a:lnTo>
                  <a:lnTo>
                    <a:pt x="0" y="0"/>
                  </a:lnTo>
                  <a:lnTo>
                    <a:pt x="1549" y="47701"/>
                  </a:lnTo>
                  <a:lnTo>
                    <a:pt x="6134" y="94589"/>
                  </a:lnTo>
                  <a:lnTo>
                    <a:pt x="13652" y="140576"/>
                  </a:lnTo>
                  <a:lnTo>
                    <a:pt x="24003" y="185547"/>
                  </a:lnTo>
                  <a:lnTo>
                    <a:pt x="37109" y="229425"/>
                  </a:lnTo>
                  <a:lnTo>
                    <a:pt x="52857" y="272097"/>
                  </a:lnTo>
                  <a:lnTo>
                    <a:pt x="71158" y="313474"/>
                  </a:lnTo>
                  <a:lnTo>
                    <a:pt x="91909" y="353466"/>
                  </a:lnTo>
                  <a:lnTo>
                    <a:pt x="115023" y="391960"/>
                  </a:lnTo>
                  <a:lnTo>
                    <a:pt x="140385" y="428879"/>
                  </a:lnTo>
                  <a:lnTo>
                    <a:pt x="167919" y="464108"/>
                  </a:lnTo>
                  <a:lnTo>
                    <a:pt x="197523" y="497560"/>
                  </a:lnTo>
                  <a:lnTo>
                    <a:pt x="229095" y="529132"/>
                  </a:lnTo>
                  <a:lnTo>
                    <a:pt x="262534" y="558736"/>
                  </a:lnTo>
                  <a:lnTo>
                    <a:pt x="297751" y="586270"/>
                  </a:lnTo>
                  <a:lnTo>
                    <a:pt x="334657" y="611644"/>
                  </a:lnTo>
                  <a:lnTo>
                    <a:pt x="373138" y="634758"/>
                  </a:lnTo>
                  <a:lnTo>
                    <a:pt x="413118" y="655510"/>
                  </a:lnTo>
                  <a:lnTo>
                    <a:pt x="454482" y="673811"/>
                  </a:lnTo>
                  <a:lnTo>
                    <a:pt x="497128" y="689559"/>
                  </a:lnTo>
                  <a:lnTo>
                    <a:pt x="540994" y="702665"/>
                  </a:lnTo>
                  <a:lnTo>
                    <a:pt x="585939" y="713028"/>
                  </a:lnTo>
                  <a:lnTo>
                    <a:pt x="631901" y="720547"/>
                  </a:lnTo>
                  <a:lnTo>
                    <a:pt x="678776" y="725119"/>
                  </a:lnTo>
                  <a:lnTo>
                    <a:pt x="726452" y="726668"/>
                  </a:lnTo>
                  <a:lnTo>
                    <a:pt x="726452" y="719670"/>
                  </a:lnTo>
                  <a:close/>
                </a:path>
                <a:path w="727075" h="727075">
                  <a:moveTo>
                    <a:pt x="726452" y="681583"/>
                  </a:moveTo>
                  <a:lnTo>
                    <a:pt x="677887" y="679869"/>
                  </a:lnTo>
                  <a:lnTo>
                    <a:pt x="630237" y="674801"/>
                  </a:lnTo>
                  <a:lnTo>
                    <a:pt x="583603" y="666496"/>
                  </a:lnTo>
                  <a:lnTo>
                    <a:pt x="538111" y="655066"/>
                  </a:lnTo>
                  <a:lnTo>
                    <a:pt x="493864" y="640638"/>
                  </a:lnTo>
                  <a:lnTo>
                    <a:pt x="451002" y="623328"/>
                  </a:lnTo>
                  <a:lnTo>
                    <a:pt x="409625" y="603237"/>
                  </a:lnTo>
                  <a:lnTo>
                    <a:pt x="369849" y="580504"/>
                  </a:lnTo>
                  <a:lnTo>
                    <a:pt x="331800" y="555218"/>
                  </a:lnTo>
                  <a:lnTo>
                    <a:pt x="295592" y="527519"/>
                  </a:lnTo>
                  <a:lnTo>
                    <a:pt x="261327" y="497509"/>
                  </a:lnTo>
                  <a:lnTo>
                    <a:pt x="229146" y="465315"/>
                  </a:lnTo>
                  <a:lnTo>
                    <a:pt x="199148" y="431050"/>
                  </a:lnTo>
                  <a:lnTo>
                    <a:pt x="171450" y="394830"/>
                  </a:lnTo>
                  <a:lnTo>
                    <a:pt x="146177" y="356768"/>
                  </a:lnTo>
                  <a:lnTo>
                    <a:pt x="123444" y="316979"/>
                  </a:lnTo>
                  <a:lnTo>
                    <a:pt x="103352" y="275577"/>
                  </a:lnTo>
                  <a:lnTo>
                    <a:pt x="86042" y="232702"/>
                  </a:lnTo>
                  <a:lnTo>
                    <a:pt x="71615" y="188442"/>
                  </a:lnTo>
                  <a:lnTo>
                    <a:pt x="60185" y="142925"/>
                  </a:lnTo>
                  <a:lnTo>
                    <a:pt x="51892" y="96266"/>
                  </a:lnTo>
                  <a:lnTo>
                    <a:pt x="46824" y="48590"/>
                  </a:lnTo>
                  <a:lnTo>
                    <a:pt x="45097" y="0"/>
                  </a:lnTo>
                  <a:lnTo>
                    <a:pt x="37871" y="0"/>
                  </a:lnTo>
                  <a:lnTo>
                    <a:pt x="39471" y="47066"/>
                  </a:lnTo>
                  <a:lnTo>
                    <a:pt x="44183" y="93294"/>
                  </a:lnTo>
                  <a:lnTo>
                    <a:pt x="51904" y="138595"/>
                  </a:lnTo>
                  <a:lnTo>
                    <a:pt x="62534" y="182841"/>
                  </a:lnTo>
                  <a:lnTo>
                    <a:pt x="75971" y="225933"/>
                  </a:lnTo>
                  <a:lnTo>
                    <a:pt x="92113" y="267779"/>
                  </a:lnTo>
                  <a:lnTo>
                    <a:pt x="110845" y="308279"/>
                  </a:lnTo>
                  <a:lnTo>
                    <a:pt x="132080" y="347306"/>
                  </a:lnTo>
                  <a:lnTo>
                    <a:pt x="155702" y="384771"/>
                  </a:lnTo>
                  <a:lnTo>
                    <a:pt x="181610" y="420573"/>
                  </a:lnTo>
                  <a:lnTo>
                    <a:pt x="209702" y="454609"/>
                  </a:lnTo>
                  <a:lnTo>
                    <a:pt x="239877" y="486765"/>
                  </a:lnTo>
                  <a:lnTo>
                    <a:pt x="272034" y="516940"/>
                  </a:lnTo>
                  <a:lnTo>
                    <a:pt x="306057" y="545045"/>
                  </a:lnTo>
                  <a:lnTo>
                    <a:pt x="341845" y="570953"/>
                  </a:lnTo>
                  <a:lnTo>
                    <a:pt x="379298" y="594588"/>
                  </a:lnTo>
                  <a:lnTo>
                    <a:pt x="418325" y="615823"/>
                  </a:lnTo>
                  <a:lnTo>
                    <a:pt x="458800" y="634555"/>
                  </a:lnTo>
                  <a:lnTo>
                    <a:pt x="500621" y="650697"/>
                  </a:lnTo>
                  <a:lnTo>
                    <a:pt x="543699" y="664133"/>
                  </a:lnTo>
                  <a:lnTo>
                    <a:pt x="587933" y="674763"/>
                  </a:lnTo>
                  <a:lnTo>
                    <a:pt x="633196" y="682485"/>
                  </a:lnTo>
                  <a:lnTo>
                    <a:pt x="679411" y="687197"/>
                  </a:lnTo>
                  <a:lnTo>
                    <a:pt x="726452" y="688797"/>
                  </a:lnTo>
                  <a:lnTo>
                    <a:pt x="726452" y="681583"/>
                  </a:lnTo>
                  <a:close/>
                </a:path>
                <a:path w="727075" h="727075">
                  <a:moveTo>
                    <a:pt x="726452" y="643699"/>
                  </a:moveTo>
                  <a:lnTo>
                    <a:pt x="678522" y="641934"/>
                  </a:lnTo>
                  <a:lnTo>
                    <a:pt x="631520" y="636714"/>
                  </a:lnTo>
                  <a:lnTo>
                    <a:pt x="585597" y="628154"/>
                  </a:lnTo>
                  <a:lnTo>
                    <a:pt x="540867" y="616407"/>
                  </a:lnTo>
                  <a:lnTo>
                    <a:pt x="497459" y="601560"/>
                  </a:lnTo>
                  <a:lnTo>
                    <a:pt x="455485" y="583780"/>
                  </a:lnTo>
                  <a:lnTo>
                    <a:pt x="415086" y="563168"/>
                  </a:lnTo>
                  <a:lnTo>
                    <a:pt x="376389" y="539851"/>
                  </a:lnTo>
                  <a:lnTo>
                    <a:pt x="339509" y="513956"/>
                  </a:lnTo>
                  <a:lnTo>
                    <a:pt x="304571" y="485609"/>
                  </a:lnTo>
                  <a:lnTo>
                    <a:pt x="271716" y="454939"/>
                  </a:lnTo>
                  <a:lnTo>
                    <a:pt x="241058" y="422071"/>
                  </a:lnTo>
                  <a:lnTo>
                    <a:pt x="212712" y="387121"/>
                  </a:lnTo>
                  <a:lnTo>
                    <a:pt x="186829" y="350227"/>
                  </a:lnTo>
                  <a:lnTo>
                    <a:pt x="163512" y="311518"/>
                  </a:lnTo>
                  <a:lnTo>
                    <a:pt x="142900" y="271106"/>
                  </a:lnTo>
                  <a:lnTo>
                    <a:pt x="125120" y="229120"/>
                  </a:lnTo>
                  <a:lnTo>
                    <a:pt x="110286" y="185686"/>
                  </a:lnTo>
                  <a:lnTo>
                    <a:pt x="98526" y="140931"/>
                  </a:lnTo>
                  <a:lnTo>
                    <a:pt x="89979" y="94983"/>
                  </a:lnTo>
                  <a:lnTo>
                    <a:pt x="84747" y="47955"/>
                  </a:lnTo>
                  <a:lnTo>
                    <a:pt x="82981" y="0"/>
                  </a:lnTo>
                  <a:lnTo>
                    <a:pt x="75971" y="0"/>
                  </a:lnTo>
                  <a:lnTo>
                    <a:pt x="77762" y="48488"/>
                  </a:lnTo>
                  <a:lnTo>
                    <a:pt x="83045" y="96037"/>
                  </a:lnTo>
                  <a:lnTo>
                    <a:pt x="91681" y="142481"/>
                  </a:lnTo>
                  <a:lnTo>
                    <a:pt x="103568" y="187731"/>
                  </a:lnTo>
                  <a:lnTo>
                    <a:pt x="118554" y="231648"/>
                  </a:lnTo>
                  <a:lnTo>
                    <a:pt x="136537" y="274091"/>
                  </a:lnTo>
                  <a:lnTo>
                    <a:pt x="157365" y="314947"/>
                  </a:lnTo>
                  <a:lnTo>
                    <a:pt x="180936" y="354076"/>
                  </a:lnTo>
                  <a:lnTo>
                    <a:pt x="207098" y="391375"/>
                  </a:lnTo>
                  <a:lnTo>
                    <a:pt x="235737" y="426694"/>
                  </a:lnTo>
                  <a:lnTo>
                    <a:pt x="266738" y="459917"/>
                  </a:lnTo>
                  <a:lnTo>
                    <a:pt x="299948" y="490918"/>
                  </a:lnTo>
                  <a:lnTo>
                    <a:pt x="335254" y="519569"/>
                  </a:lnTo>
                  <a:lnTo>
                    <a:pt x="372541" y="545744"/>
                  </a:lnTo>
                  <a:lnTo>
                    <a:pt x="411670" y="569302"/>
                  </a:lnTo>
                  <a:lnTo>
                    <a:pt x="452501" y="590143"/>
                  </a:lnTo>
                  <a:lnTo>
                    <a:pt x="494931" y="608126"/>
                  </a:lnTo>
                  <a:lnTo>
                    <a:pt x="538822" y="623112"/>
                  </a:lnTo>
                  <a:lnTo>
                    <a:pt x="584047" y="635000"/>
                  </a:lnTo>
                  <a:lnTo>
                    <a:pt x="630478" y="643636"/>
                  </a:lnTo>
                  <a:lnTo>
                    <a:pt x="677989" y="648919"/>
                  </a:lnTo>
                  <a:lnTo>
                    <a:pt x="726452" y="650709"/>
                  </a:lnTo>
                  <a:lnTo>
                    <a:pt x="726452" y="643699"/>
                  </a:lnTo>
                  <a:close/>
                </a:path>
                <a:path w="727075" h="727075">
                  <a:moveTo>
                    <a:pt x="726452" y="605586"/>
                  </a:moveTo>
                  <a:lnTo>
                    <a:pt x="679234" y="603770"/>
                  </a:lnTo>
                  <a:lnTo>
                    <a:pt x="632993" y="598373"/>
                  </a:lnTo>
                  <a:lnTo>
                    <a:pt x="587857" y="589572"/>
                  </a:lnTo>
                  <a:lnTo>
                    <a:pt x="543979" y="577469"/>
                  </a:lnTo>
                  <a:lnTo>
                    <a:pt x="501484" y="562203"/>
                  </a:lnTo>
                  <a:lnTo>
                    <a:pt x="460514" y="543941"/>
                  </a:lnTo>
                  <a:lnTo>
                    <a:pt x="421208" y="522782"/>
                  </a:lnTo>
                  <a:lnTo>
                    <a:pt x="383692" y="498881"/>
                  </a:lnTo>
                  <a:lnTo>
                    <a:pt x="348107" y="472363"/>
                  </a:lnTo>
                  <a:lnTo>
                    <a:pt x="314591" y="443382"/>
                  </a:lnTo>
                  <a:lnTo>
                    <a:pt x="283260" y="412051"/>
                  </a:lnTo>
                  <a:lnTo>
                    <a:pt x="254279" y="378523"/>
                  </a:lnTo>
                  <a:lnTo>
                    <a:pt x="227774" y="342925"/>
                  </a:lnTo>
                  <a:lnTo>
                    <a:pt x="203885" y="305396"/>
                  </a:lnTo>
                  <a:lnTo>
                    <a:pt x="182727" y="266065"/>
                  </a:lnTo>
                  <a:lnTo>
                    <a:pt x="164452" y="225082"/>
                  </a:lnTo>
                  <a:lnTo>
                    <a:pt x="149199" y="182575"/>
                  </a:lnTo>
                  <a:lnTo>
                    <a:pt x="137096" y="138671"/>
                  </a:lnTo>
                  <a:lnTo>
                    <a:pt x="128295" y="93522"/>
                  </a:lnTo>
                  <a:lnTo>
                    <a:pt x="122897" y="47244"/>
                  </a:lnTo>
                  <a:lnTo>
                    <a:pt x="121081" y="0"/>
                  </a:lnTo>
                  <a:lnTo>
                    <a:pt x="114071" y="0"/>
                  </a:lnTo>
                  <a:lnTo>
                    <a:pt x="115912" y="47802"/>
                  </a:lnTo>
                  <a:lnTo>
                    <a:pt x="121361" y="94615"/>
                  </a:lnTo>
                  <a:lnTo>
                    <a:pt x="130276" y="140296"/>
                  </a:lnTo>
                  <a:lnTo>
                    <a:pt x="142519" y="184708"/>
                  </a:lnTo>
                  <a:lnTo>
                    <a:pt x="157937" y="227723"/>
                  </a:lnTo>
                  <a:lnTo>
                    <a:pt x="176415" y="269176"/>
                  </a:lnTo>
                  <a:lnTo>
                    <a:pt x="197815" y="308965"/>
                  </a:lnTo>
                  <a:lnTo>
                    <a:pt x="221983" y="346925"/>
                  </a:lnTo>
                  <a:lnTo>
                    <a:pt x="248793" y="382930"/>
                  </a:lnTo>
                  <a:lnTo>
                    <a:pt x="278104" y="416852"/>
                  </a:lnTo>
                  <a:lnTo>
                    <a:pt x="309791" y="448538"/>
                  </a:lnTo>
                  <a:lnTo>
                    <a:pt x="343700" y="477850"/>
                  </a:lnTo>
                  <a:lnTo>
                    <a:pt x="379691" y="504672"/>
                  </a:lnTo>
                  <a:lnTo>
                    <a:pt x="417639" y="528840"/>
                  </a:lnTo>
                  <a:lnTo>
                    <a:pt x="457403" y="550240"/>
                  </a:lnTo>
                  <a:lnTo>
                    <a:pt x="498856" y="568718"/>
                  </a:lnTo>
                  <a:lnTo>
                    <a:pt x="541845" y="584149"/>
                  </a:lnTo>
                  <a:lnTo>
                    <a:pt x="586232" y="596392"/>
                  </a:lnTo>
                  <a:lnTo>
                    <a:pt x="631888" y="605294"/>
                  </a:lnTo>
                  <a:lnTo>
                    <a:pt x="678675" y="610743"/>
                  </a:lnTo>
                  <a:lnTo>
                    <a:pt x="726452" y="612597"/>
                  </a:lnTo>
                  <a:lnTo>
                    <a:pt x="726452" y="605586"/>
                  </a:lnTo>
                  <a:close/>
                </a:path>
                <a:path w="727075" h="727075">
                  <a:moveTo>
                    <a:pt x="726452" y="567499"/>
                  </a:moveTo>
                  <a:lnTo>
                    <a:pt x="677595" y="565416"/>
                  </a:lnTo>
                  <a:lnTo>
                    <a:pt x="629881" y="559269"/>
                  </a:lnTo>
                  <a:lnTo>
                    <a:pt x="583463" y="549236"/>
                  </a:lnTo>
                  <a:lnTo>
                    <a:pt x="538543" y="535482"/>
                  </a:lnTo>
                  <a:lnTo>
                    <a:pt x="495261" y="518185"/>
                  </a:lnTo>
                  <a:lnTo>
                    <a:pt x="453809" y="497509"/>
                  </a:lnTo>
                  <a:lnTo>
                    <a:pt x="414350" y="473633"/>
                  </a:lnTo>
                  <a:lnTo>
                    <a:pt x="377063" y="446735"/>
                  </a:lnTo>
                  <a:lnTo>
                    <a:pt x="342112" y="416979"/>
                  </a:lnTo>
                  <a:lnTo>
                    <a:pt x="309676" y="384530"/>
                  </a:lnTo>
                  <a:lnTo>
                    <a:pt x="279920" y="349567"/>
                  </a:lnTo>
                  <a:lnTo>
                    <a:pt x="253034" y="312267"/>
                  </a:lnTo>
                  <a:lnTo>
                    <a:pt x="229158" y="272796"/>
                  </a:lnTo>
                  <a:lnTo>
                    <a:pt x="208495" y="231330"/>
                  </a:lnTo>
                  <a:lnTo>
                    <a:pt x="191198" y="188023"/>
                  </a:lnTo>
                  <a:lnTo>
                    <a:pt x="177444" y="143065"/>
                  </a:lnTo>
                  <a:lnTo>
                    <a:pt x="167411" y="96634"/>
                  </a:lnTo>
                  <a:lnTo>
                    <a:pt x="161264" y="48882"/>
                  </a:lnTo>
                  <a:lnTo>
                    <a:pt x="159169" y="0"/>
                  </a:lnTo>
                  <a:lnTo>
                    <a:pt x="151942" y="0"/>
                  </a:lnTo>
                  <a:lnTo>
                    <a:pt x="153860" y="47053"/>
                  </a:lnTo>
                  <a:lnTo>
                    <a:pt x="159486" y="93078"/>
                  </a:lnTo>
                  <a:lnTo>
                    <a:pt x="168681" y="137909"/>
                  </a:lnTo>
                  <a:lnTo>
                    <a:pt x="181305" y="181419"/>
                  </a:lnTo>
                  <a:lnTo>
                    <a:pt x="197192" y="223456"/>
                  </a:lnTo>
                  <a:lnTo>
                    <a:pt x="216204" y="263855"/>
                  </a:lnTo>
                  <a:lnTo>
                    <a:pt x="238188" y="302475"/>
                  </a:lnTo>
                  <a:lnTo>
                    <a:pt x="262991" y="339166"/>
                  </a:lnTo>
                  <a:lnTo>
                    <a:pt x="290474" y="373773"/>
                  </a:lnTo>
                  <a:lnTo>
                    <a:pt x="320484" y="406158"/>
                  </a:lnTo>
                  <a:lnTo>
                    <a:pt x="352856" y="436168"/>
                  </a:lnTo>
                  <a:lnTo>
                    <a:pt x="387464" y="463651"/>
                  </a:lnTo>
                  <a:lnTo>
                    <a:pt x="424141" y="488467"/>
                  </a:lnTo>
                  <a:lnTo>
                    <a:pt x="462749" y="510451"/>
                  </a:lnTo>
                  <a:lnTo>
                    <a:pt x="503123" y="529463"/>
                  </a:lnTo>
                  <a:lnTo>
                    <a:pt x="545134" y="545363"/>
                  </a:lnTo>
                  <a:lnTo>
                    <a:pt x="588619" y="557974"/>
                  </a:lnTo>
                  <a:lnTo>
                    <a:pt x="633437" y="567169"/>
                  </a:lnTo>
                  <a:lnTo>
                    <a:pt x="679424" y="572808"/>
                  </a:lnTo>
                  <a:lnTo>
                    <a:pt x="726452" y="574713"/>
                  </a:lnTo>
                  <a:lnTo>
                    <a:pt x="726452" y="567499"/>
                  </a:lnTo>
                  <a:close/>
                </a:path>
                <a:path w="727075" h="727075">
                  <a:moveTo>
                    <a:pt x="726452" y="529386"/>
                  </a:moveTo>
                  <a:lnTo>
                    <a:pt x="678383" y="527227"/>
                  </a:lnTo>
                  <a:lnTo>
                    <a:pt x="631494" y="520839"/>
                  </a:lnTo>
                  <a:lnTo>
                    <a:pt x="585990" y="510451"/>
                  </a:lnTo>
                  <a:lnTo>
                    <a:pt x="542061" y="496214"/>
                  </a:lnTo>
                  <a:lnTo>
                    <a:pt x="499872" y="478332"/>
                  </a:lnTo>
                  <a:lnTo>
                    <a:pt x="459638" y="456996"/>
                  </a:lnTo>
                  <a:lnTo>
                    <a:pt x="421538" y="432396"/>
                  </a:lnTo>
                  <a:lnTo>
                    <a:pt x="385762" y="404710"/>
                  </a:lnTo>
                  <a:lnTo>
                    <a:pt x="352501" y="374142"/>
                  </a:lnTo>
                  <a:lnTo>
                    <a:pt x="321932" y="340868"/>
                  </a:lnTo>
                  <a:lnTo>
                    <a:pt x="294259" y="305079"/>
                  </a:lnTo>
                  <a:lnTo>
                    <a:pt x="269659" y="266966"/>
                  </a:lnTo>
                  <a:lnTo>
                    <a:pt x="248323" y="226707"/>
                  </a:lnTo>
                  <a:lnTo>
                    <a:pt x="230454" y="184518"/>
                  </a:lnTo>
                  <a:lnTo>
                    <a:pt x="216217" y="140550"/>
                  </a:lnTo>
                  <a:lnTo>
                    <a:pt x="205816" y="95021"/>
                  </a:lnTo>
                  <a:lnTo>
                    <a:pt x="199440" y="48107"/>
                  </a:lnTo>
                  <a:lnTo>
                    <a:pt x="197269" y="0"/>
                  </a:lnTo>
                  <a:lnTo>
                    <a:pt x="190042" y="0"/>
                  </a:lnTo>
                  <a:lnTo>
                    <a:pt x="192239" y="48755"/>
                  </a:lnTo>
                  <a:lnTo>
                    <a:pt x="198704" y="96304"/>
                  </a:lnTo>
                  <a:lnTo>
                    <a:pt x="209257" y="142455"/>
                  </a:lnTo>
                  <a:lnTo>
                    <a:pt x="223685" y="187020"/>
                  </a:lnTo>
                  <a:lnTo>
                    <a:pt x="241808" y="229793"/>
                  </a:lnTo>
                  <a:lnTo>
                    <a:pt x="263436" y="270586"/>
                  </a:lnTo>
                  <a:lnTo>
                    <a:pt x="288366" y="309232"/>
                  </a:lnTo>
                  <a:lnTo>
                    <a:pt x="316420" y="345503"/>
                  </a:lnTo>
                  <a:lnTo>
                    <a:pt x="347408" y="379234"/>
                  </a:lnTo>
                  <a:lnTo>
                    <a:pt x="381127" y="410235"/>
                  </a:lnTo>
                  <a:lnTo>
                    <a:pt x="417398" y="438289"/>
                  </a:lnTo>
                  <a:lnTo>
                    <a:pt x="456018" y="463232"/>
                  </a:lnTo>
                  <a:lnTo>
                    <a:pt x="496798" y="484860"/>
                  </a:lnTo>
                  <a:lnTo>
                    <a:pt x="539559" y="502996"/>
                  </a:lnTo>
                  <a:lnTo>
                    <a:pt x="584085" y="517423"/>
                  </a:lnTo>
                  <a:lnTo>
                    <a:pt x="630212" y="527964"/>
                  </a:lnTo>
                  <a:lnTo>
                    <a:pt x="677722" y="534428"/>
                  </a:lnTo>
                  <a:lnTo>
                    <a:pt x="726452" y="536625"/>
                  </a:lnTo>
                  <a:lnTo>
                    <a:pt x="726452" y="529386"/>
                  </a:lnTo>
                  <a:close/>
                </a:path>
                <a:path w="727075" h="727075">
                  <a:moveTo>
                    <a:pt x="726452" y="491540"/>
                  </a:moveTo>
                  <a:lnTo>
                    <a:pt x="679221" y="489280"/>
                  </a:lnTo>
                  <a:lnTo>
                    <a:pt x="633234" y="482650"/>
                  </a:lnTo>
                  <a:lnTo>
                    <a:pt x="588708" y="471855"/>
                  </a:lnTo>
                  <a:lnTo>
                    <a:pt x="545858" y="457098"/>
                  </a:lnTo>
                  <a:lnTo>
                    <a:pt x="504888" y="438607"/>
                  </a:lnTo>
                  <a:lnTo>
                    <a:pt x="465988" y="416560"/>
                  </a:lnTo>
                  <a:lnTo>
                    <a:pt x="429387" y="391185"/>
                  </a:lnTo>
                  <a:lnTo>
                    <a:pt x="395287" y="362686"/>
                  </a:lnTo>
                  <a:lnTo>
                    <a:pt x="363893" y="331266"/>
                  </a:lnTo>
                  <a:lnTo>
                    <a:pt x="335419" y="297154"/>
                  </a:lnTo>
                  <a:lnTo>
                    <a:pt x="310057" y="260527"/>
                  </a:lnTo>
                  <a:lnTo>
                    <a:pt x="288036" y="221615"/>
                  </a:lnTo>
                  <a:lnTo>
                    <a:pt x="269557" y="180619"/>
                  </a:lnTo>
                  <a:lnTo>
                    <a:pt x="254812" y="137756"/>
                  </a:lnTo>
                  <a:lnTo>
                    <a:pt x="244030" y="93218"/>
                  </a:lnTo>
                  <a:lnTo>
                    <a:pt x="237401" y="47231"/>
                  </a:lnTo>
                  <a:lnTo>
                    <a:pt x="235153" y="0"/>
                  </a:lnTo>
                  <a:lnTo>
                    <a:pt x="228142" y="0"/>
                  </a:lnTo>
                  <a:lnTo>
                    <a:pt x="230428" y="47917"/>
                  </a:lnTo>
                  <a:lnTo>
                    <a:pt x="237147" y="94576"/>
                  </a:lnTo>
                  <a:lnTo>
                    <a:pt x="248094" y="139750"/>
                  </a:lnTo>
                  <a:lnTo>
                    <a:pt x="263055" y="183235"/>
                  </a:lnTo>
                  <a:lnTo>
                    <a:pt x="281813" y="224815"/>
                  </a:lnTo>
                  <a:lnTo>
                    <a:pt x="304152" y="264274"/>
                  </a:lnTo>
                  <a:lnTo>
                    <a:pt x="329882" y="301421"/>
                  </a:lnTo>
                  <a:lnTo>
                    <a:pt x="358775" y="336029"/>
                  </a:lnTo>
                  <a:lnTo>
                    <a:pt x="390613" y="367880"/>
                  </a:lnTo>
                  <a:lnTo>
                    <a:pt x="425208" y="396786"/>
                  </a:lnTo>
                  <a:lnTo>
                    <a:pt x="462330" y="422516"/>
                  </a:lnTo>
                  <a:lnTo>
                    <a:pt x="501777" y="444868"/>
                  </a:lnTo>
                  <a:lnTo>
                    <a:pt x="543331" y="463626"/>
                  </a:lnTo>
                  <a:lnTo>
                    <a:pt x="586790" y="478586"/>
                  </a:lnTo>
                  <a:lnTo>
                    <a:pt x="631939" y="489534"/>
                  </a:lnTo>
                  <a:lnTo>
                    <a:pt x="678561" y="496252"/>
                  </a:lnTo>
                  <a:lnTo>
                    <a:pt x="726452" y="498538"/>
                  </a:lnTo>
                  <a:lnTo>
                    <a:pt x="726452" y="491540"/>
                  </a:lnTo>
                  <a:close/>
                </a:path>
                <a:path w="727075" h="727075">
                  <a:moveTo>
                    <a:pt x="726452" y="453428"/>
                  </a:moveTo>
                  <a:lnTo>
                    <a:pt x="680199" y="451078"/>
                  </a:lnTo>
                  <a:lnTo>
                    <a:pt x="635254" y="444195"/>
                  </a:lnTo>
                  <a:lnTo>
                    <a:pt x="591858" y="433006"/>
                  </a:lnTo>
                  <a:lnTo>
                    <a:pt x="550252" y="417741"/>
                  </a:lnTo>
                  <a:lnTo>
                    <a:pt x="510641" y="398614"/>
                  </a:lnTo>
                  <a:lnTo>
                    <a:pt x="473278" y="375881"/>
                  </a:lnTo>
                  <a:lnTo>
                    <a:pt x="438365" y="349758"/>
                  </a:lnTo>
                  <a:lnTo>
                    <a:pt x="406171" y="320471"/>
                  </a:lnTo>
                  <a:lnTo>
                    <a:pt x="376885" y="288251"/>
                  </a:lnTo>
                  <a:lnTo>
                    <a:pt x="350774" y="253339"/>
                  </a:lnTo>
                  <a:lnTo>
                    <a:pt x="328041" y="215950"/>
                  </a:lnTo>
                  <a:lnTo>
                    <a:pt x="308927" y="176326"/>
                  </a:lnTo>
                  <a:lnTo>
                    <a:pt x="293662" y="134683"/>
                  </a:lnTo>
                  <a:lnTo>
                    <a:pt x="282473" y="91262"/>
                  </a:lnTo>
                  <a:lnTo>
                    <a:pt x="275590" y="46291"/>
                  </a:lnTo>
                  <a:lnTo>
                    <a:pt x="273240" y="0"/>
                  </a:lnTo>
                  <a:lnTo>
                    <a:pt x="266242" y="0"/>
                  </a:lnTo>
                  <a:lnTo>
                    <a:pt x="268617" y="47015"/>
                  </a:lnTo>
                  <a:lnTo>
                    <a:pt x="275602" y="92697"/>
                  </a:lnTo>
                  <a:lnTo>
                    <a:pt x="286969" y="136791"/>
                  </a:lnTo>
                  <a:lnTo>
                    <a:pt x="302463" y="179082"/>
                  </a:lnTo>
                  <a:lnTo>
                    <a:pt x="321868" y="219329"/>
                  </a:lnTo>
                  <a:lnTo>
                    <a:pt x="344944" y="257289"/>
                  </a:lnTo>
                  <a:lnTo>
                    <a:pt x="371462" y="292747"/>
                  </a:lnTo>
                  <a:lnTo>
                    <a:pt x="401193" y="325450"/>
                  </a:lnTo>
                  <a:lnTo>
                    <a:pt x="433882" y="355180"/>
                  </a:lnTo>
                  <a:lnTo>
                    <a:pt x="469328" y="381711"/>
                  </a:lnTo>
                  <a:lnTo>
                    <a:pt x="507276" y="404799"/>
                  </a:lnTo>
                  <a:lnTo>
                    <a:pt x="547497" y="424205"/>
                  </a:lnTo>
                  <a:lnTo>
                    <a:pt x="589749" y="439699"/>
                  </a:lnTo>
                  <a:lnTo>
                    <a:pt x="633818" y="451065"/>
                  </a:lnTo>
                  <a:lnTo>
                    <a:pt x="679462" y="458050"/>
                  </a:lnTo>
                  <a:lnTo>
                    <a:pt x="726452" y="460425"/>
                  </a:lnTo>
                  <a:lnTo>
                    <a:pt x="726452" y="453428"/>
                  </a:lnTo>
                  <a:close/>
                </a:path>
                <a:path w="727075" h="727075">
                  <a:moveTo>
                    <a:pt x="726452" y="415340"/>
                  </a:moveTo>
                  <a:lnTo>
                    <a:pt x="678129" y="412534"/>
                  </a:lnTo>
                  <a:lnTo>
                    <a:pt x="631418" y="404355"/>
                  </a:lnTo>
                  <a:lnTo>
                    <a:pt x="586638" y="391083"/>
                  </a:lnTo>
                  <a:lnTo>
                    <a:pt x="544093" y="373062"/>
                  </a:lnTo>
                  <a:lnTo>
                    <a:pt x="504113" y="350583"/>
                  </a:lnTo>
                  <a:lnTo>
                    <a:pt x="467017" y="323977"/>
                  </a:lnTo>
                  <a:lnTo>
                    <a:pt x="433095" y="293547"/>
                  </a:lnTo>
                  <a:lnTo>
                    <a:pt x="402678" y="259613"/>
                  </a:lnTo>
                  <a:lnTo>
                    <a:pt x="376085" y="222491"/>
                  </a:lnTo>
                  <a:lnTo>
                    <a:pt x="353606" y="182486"/>
                  </a:lnTo>
                  <a:lnTo>
                    <a:pt x="335584" y="139928"/>
                  </a:lnTo>
                  <a:lnTo>
                    <a:pt x="322326" y="95110"/>
                  </a:lnTo>
                  <a:lnTo>
                    <a:pt x="314134" y="48361"/>
                  </a:lnTo>
                  <a:lnTo>
                    <a:pt x="311340" y="0"/>
                  </a:lnTo>
                  <a:lnTo>
                    <a:pt x="304101" y="0"/>
                  </a:lnTo>
                  <a:lnTo>
                    <a:pt x="306946" y="49199"/>
                  </a:lnTo>
                  <a:lnTo>
                    <a:pt x="315277" y="96748"/>
                  </a:lnTo>
                  <a:lnTo>
                    <a:pt x="328777" y="142341"/>
                  </a:lnTo>
                  <a:lnTo>
                    <a:pt x="347116" y="185648"/>
                  </a:lnTo>
                  <a:lnTo>
                    <a:pt x="369989" y="226339"/>
                  </a:lnTo>
                  <a:lnTo>
                    <a:pt x="397052" y="264109"/>
                  </a:lnTo>
                  <a:lnTo>
                    <a:pt x="428002" y="298627"/>
                  </a:lnTo>
                  <a:lnTo>
                    <a:pt x="462508" y="329590"/>
                  </a:lnTo>
                  <a:lnTo>
                    <a:pt x="500265" y="356654"/>
                  </a:lnTo>
                  <a:lnTo>
                    <a:pt x="540943" y="379526"/>
                  </a:lnTo>
                  <a:lnTo>
                    <a:pt x="584212" y="397865"/>
                  </a:lnTo>
                  <a:lnTo>
                    <a:pt x="629767" y="411365"/>
                  </a:lnTo>
                  <a:lnTo>
                    <a:pt x="677291" y="419696"/>
                  </a:lnTo>
                  <a:lnTo>
                    <a:pt x="726452" y="422554"/>
                  </a:lnTo>
                  <a:lnTo>
                    <a:pt x="726452" y="415340"/>
                  </a:lnTo>
                  <a:close/>
                </a:path>
                <a:path w="727075" h="727075">
                  <a:moveTo>
                    <a:pt x="726452" y="377456"/>
                  </a:moveTo>
                  <a:lnTo>
                    <a:pt x="679246" y="374510"/>
                  </a:lnTo>
                  <a:lnTo>
                    <a:pt x="633755" y="365899"/>
                  </a:lnTo>
                  <a:lnTo>
                    <a:pt x="590346" y="351993"/>
                  </a:lnTo>
                  <a:lnTo>
                    <a:pt x="549363" y="333146"/>
                  </a:lnTo>
                  <a:lnTo>
                    <a:pt x="511187" y="309702"/>
                  </a:lnTo>
                  <a:lnTo>
                    <a:pt x="476148" y="282028"/>
                  </a:lnTo>
                  <a:lnTo>
                    <a:pt x="444627" y="250494"/>
                  </a:lnTo>
                  <a:lnTo>
                    <a:pt x="416966" y="215442"/>
                  </a:lnTo>
                  <a:lnTo>
                    <a:pt x="393534" y="177241"/>
                  </a:lnTo>
                  <a:lnTo>
                    <a:pt x="374688" y="136232"/>
                  </a:lnTo>
                  <a:lnTo>
                    <a:pt x="360781" y="92786"/>
                  </a:lnTo>
                  <a:lnTo>
                    <a:pt x="352171" y="47244"/>
                  </a:lnTo>
                  <a:lnTo>
                    <a:pt x="349224" y="0"/>
                  </a:lnTo>
                  <a:lnTo>
                    <a:pt x="342214" y="0"/>
                  </a:lnTo>
                  <a:lnTo>
                    <a:pt x="345224" y="48145"/>
                  </a:lnTo>
                  <a:lnTo>
                    <a:pt x="353987" y="94526"/>
                  </a:lnTo>
                  <a:lnTo>
                    <a:pt x="368147" y="138785"/>
                  </a:lnTo>
                  <a:lnTo>
                    <a:pt x="387337" y="180555"/>
                  </a:lnTo>
                  <a:lnTo>
                    <a:pt x="411200" y="219481"/>
                  </a:lnTo>
                  <a:lnTo>
                    <a:pt x="439369" y="255181"/>
                  </a:lnTo>
                  <a:lnTo>
                    <a:pt x="471474" y="287299"/>
                  </a:lnTo>
                  <a:lnTo>
                    <a:pt x="507149" y="315468"/>
                  </a:lnTo>
                  <a:lnTo>
                    <a:pt x="546049" y="339344"/>
                  </a:lnTo>
                  <a:lnTo>
                    <a:pt x="587781" y="358533"/>
                  </a:lnTo>
                  <a:lnTo>
                    <a:pt x="632015" y="372694"/>
                  </a:lnTo>
                  <a:lnTo>
                    <a:pt x="678357" y="381457"/>
                  </a:lnTo>
                  <a:lnTo>
                    <a:pt x="726452" y="384467"/>
                  </a:lnTo>
                  <a:lnTo>
                    <a:pt x="726452" y="377456"/>
                  </a:lnTo>
                  <a:close/>
                </a:path>
                <a:path w="727075" h="727075">
                  <a:moveTo>
                    <a:pt x="726452" y="339369"/>
                  </a:moveTo>
                  <a:lnTo>
                    <a:pt x="680554" y="336270"/>
                  </a:lnTo>
                  <a:lnTo>
                    <a:pt x="636485" y="327215"/>
                  </a:lnTo>
                  <a:lnTo>
                    <a:pt x="594677" y="312635"/>
                  </a:lnTo>
                  <a:lnTo>
                    <a:pt x="555523" y="292938"/>
                  </a:lnTo>
                  <a:lnTo>
                    <a:pt x="519442" y="268516"/>
                  </a:lnTo>
                  <a:lnTo>
                    <a:pt x="486854" y="239801"/>
                  </a:lnTo>
                  <a:lnTo>
                    <a:pt x="458139" y="207187"/>
                  </a:lnTo>
                  <a:lnTo>
                    <a:pt x="433730" y="171081"/>
                  </a:lnTo>
                  <a:lnTo>
                    <a:pt x="414032" y="131902"/>
                  </a:lnTo>
                  <a:lnTo>
                    <a:pt x="399453" y="90055"/>
                  </a:lnTo>
                  <a:lnTo>
                    <a:pt x="390410" y="45948"/>
                  </a:lnTo>
                  <a:lnTo>
                    <a:pt x="387311" y="0"/>
                  </a:lnTo>
                  <a:lnTo>
                    <a:pt x="380301" y="0"/>
                  </a:lnTo>
                  <a:lnTo>
                    <a:pt x="383476" y="46913"/>
                  </a:lnTo>
                  <a:lnTo>
                    <a:pt x="392696" y="91948"/>
                  </a:lnTo>
                  <a:lnTo>
                    <a:pt x="407568" y="134658"/>
                  </a:lnTo>
                  <a:lnTo>
                    <a:pt x="427672" y="174650"/>
                  </a:lnTo>
                  <a:lnTo>
                    <a:pt x="452577" y="211493"/>
                  </a:lnTo>
                  <a:lnTo>
                    <a:pt x="481863" y="244779"/>
                  </a:lnTo>
                  <a:lnTo>
                    <a:pt x="515137" y="274091"/>
                  </a:lnTo>
                  <a:lnTo>
                    <a:pt x="551954" y="298996"/>
                  </a:lnTo>
                  <a:lnTo>
                    <a:pt x="591921" y="319100"/>
                  </a:lnTo>
                  <a:lnTo>
                    <a:pt x="634606" y="333984"/>
                  </a:lnTo>
                  <a:lnTo>
                    <a:pt x="679589" y="343204"/>
                  </a:lnTo>
                  <a:lnTo>
                    <a:pt x="726452" y="346379"/>
                  </a:lnTo>
                  <a:lnTo>
                    <a:pt x="726452" y="339369"/>
                  </a:lnTo>
                  <a:close/>
                </a:path>
                <a:path w="727075" h="727075">
                  <a:moveTo>
                    <a:pt x="726452" y="301256"/>
                  </a:moveTo>
                  <a:lnTo>
                    <a:pt x="677697" y="297307"/>
                  </a:lnTo>
                  <a:lnTo>
                    <a:pt x="631418" y="285877"/>
                  </a:lnTo>
                  <a:lnTo>
                    <a:pt x="588251" y="267589"/>
                  </a:lnTo>
                  <a:lnTo>
                    <a:pt x="548805" y="243078"/>
                  </a:lnTo>
                  <a:lnTo>
                    <a:pt x="513702" y="212940"/>
                  </a:lnTo>
                  <a:lnTo>
                    <a:pt x="483590" y="177825"/>
                  </a:lnTo>
                  <a:lnTo>
                    <a:pt x="459079" y="138353"/>
                  </a:lnTo>
                  <a:lnTo>
                    <a:pt x="440791" y="95135"/>
                  </a:lnTo>
                  <a:lnTo>
                    <a:pt x="429374" y="48806"/>
                  </a:lnTo>
                  <a:lnTo>
                    <a:pt x="425424" y="0"/>
                  </a:lnTo>
                  <a:lnTo>
                    <a:pt x="418185" y="0"/>
                  </a:lnTo>
                  <a:lnTo>
                    <a:pt x="421538" y="45478"/>
                  </a:lnTo>
                  <a:lnTo>
                    <a:pt x="431279" y="88925"/>
                  </a:lnTo>
                  <a:lnTo>
                    <a:pt x="446925" y="129844"/>
                  </a:lnTo>
                  <a:lnTo>
                    <a:pt x="467995" y="167767"/>
                  </a:lnTo>
                  <a:lnTo>
                    <a:pt x="493991" y="202196"/>
                  </a:lnTo>
                  <a:lnTo>
                    <a:pt x="524433" y="232664"/>
                  </a:lnTo>
                  <a:lnTo>
                    <a:pt x="558850" y="258673"/>
                  </a:lnTo>
                  <a:lnTo>
                    <a:pt x="596747" y="279742"/>
                  </a:lnTo>
                  <a:lnTo>
                    <a:pt x="637628" y="295402"/>
                  </a:lnTo>
                  <a:lnTo>
                    <a:pt x="681024" y="305142"/>
                  </a:lnTo>
                  <a:lnTo>
                    <a:pt x="726452" y="308495"/>
                  </a:lnTo>
                  <a:lnTo>
                    <a:pt x="726452" y="301256"/>
                  </a:lnTo>
                  <a:close/>
                </a:path>
                <a:path w="727075" h="727075">
                  <a:moveTo>
                    <a:pt x="726452" y="263169"/>
                  </a:moveTo>
                  <a:lnTo>
                    <a:pt x="679259" y="258914"/>
                  </a:lnTo>
                  <a:lnTo>
                    <a:pt x="634822" y="246684"/>
                  </a:lnTo>
                  <a:lnTo>
                    <a:pt x="593864" y="227190"/>
                  </a:lnTo>
                  <a:lnTo>
                    <a:pt x="557161" y="201206"/>
                  </a:lnTo>
                  <a:lnTo>
                    <a:pt x="525449" y="169481"/>
                  </a:lnTo>
                  <a:lnTo>
                    <a:pt x="499465" y="132740"/>
                  </a:lnTo>
                  <a:lnTo>
                    <a:pt x="479983" y="91744"/>
                  </a:lnTo>
                  <a:lnTo>
                    <a:pt x="467753" y="47256"/>
                  </a:lnTo>
                  <a:lnTo>
                    <a:pt x="463499" y="0"/>
                  </a:lnTo>
                  <a:lnTo>
                    <a:pt x="456298" y="0"/>
                  </a:lnTo>
                  <a:lnTo>
                    <a:pt x="460654" y="48539"/>
                  </a:lnTo>
                  <a:lnTo>
                    <a:pt x="473240" y="94246"/>
                  </a:lnTo>
                  <a:lnTo>
                    <a:pt x="493255" y="136359"/>
                  </a:lnTo>
                  <a:lnTo>
                    <a:pt x="519938" y="174117"/>
                  </a:lnTo>
                  <a:lnTo>
                    <a:pt x="552526" y="206717"/>
                  </a:lnTo>
                  <a:lnTo>
                    <a:pt x="590245" y="233426"/>
                  </a:lnTo>
                  <a:lnTo>
                    <a:pt x="632320" y="253453"/>
                  </a:lnTo>
                  <a:lnTo>
                    <a:pt x="677976" y="266026"/>
                  </a:lnTo>
                  <a:lnTo>
                    <a:pt x="726452" y="270395"/>
                  </a:lnTo>
                  <a:lnTo>
                    <a:pt x="726452" y="263169"/>
                  </a:lnTo>
                  <a:close/>
                </a:path>
              </a:pathLst>
            </a:custGeom>
            <a:solidFill>
              <a:srgbClr val="FBDC0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endParaRPr>
            </a:p>
          </p:txBody>
        </p:sp>
        <p:pic>
          <p:nvPicPr>
            <p:cNvPr id="11" name="object 11">
              <a:extLst>
                <a:ext uri="{FF2B5EF4-FFF2-40B4-BE49-F238E27FC236}">
                  <a16:creationId xmlns:a16="http://schemas.microsoft.com/office/drawing/2014/main" id="{C40E850F-91F2-4D49-A93A-235738544FE6}"/>
                </a:ext>
              </a:extLst>
            </p:cNvPr>
            <p:cNvPicPr/>
            <p:nvPr/>
          </p:nvPicPr>
          <p:blipFill>
            <a:blip r:embed="rId3" cstate="print"/>
            <a:stretch>
              <a:fillRect/>
            </a:stretch>
          </p:blipFill>
          <p:spPr>
            <a:xfrm>
              <a:off x="1283007" y="333756"/>
              <a:ext cx="232070" cy="232301"/>
            </a:xfrm>
            <a:prstGeom prst="rect">
              <a:avLst/>
            </a:prstGeom>
          </p:spPr>
        </p:pic>
      </p:grpSp>
      <p:sp>
        <p:nvSpPr>
          <p:cNvPr id="12" name="object 8">
            <a:extLst>
              <a:ext uri="{FF2B5EF4-FFF2-40B4-BE49-F238E27FC236}">
                <a16:creationId xmlns:a16="http://schemas.microsoft.com/office/drawing/2014/main" id="{F239143E-0CE5-49CF-8168-EB62A5D992D9}"/>
              </a:ext>
            </a:extLst>
          </p:cNvPr>
          <p:cNvSpPr txBox="1"/>
          <p:nvPr/>
        </p:nvSpPr>
        <p:spPr>
          <a:xfrm>
            <a:off x="1113372" y="370009"/>
            <a:ext cx="6854971" cy="367408"/>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lang="pt-BR" sz="2300" b="0" i="0" u="none" strike="noStrike" kern="1200" cap="none" spc="-5" normalizeH="0" baseline="0" noProof="0" dirty="0">
                <a:ln>
                  <a:noFill/>
                </a:ln>
                <a:solidFill>
                  <a:prstClr val="black"/>
                </a:solidFill>
                <a:effectLst/>
                <a:uLnTx/>
                <a:uFillTx/>
                <a:latin typeface="Segoe UI Black"/>
                <a:ea typeface="+mn-ea"/>
                <a:cs typeface="Segoe UI Black"/>
              </a:rPr>
              <a:t>NOTA FISCAL PAULISTA</a:t>
            </a:r>
          </a:p>
        </p:txBody>
      </p:sp>
      <p:pic>
        <p:nvPicPr>
          <p:cNvPr id="2" name="Imagem 1">
            <a:extLst>
              <a:ext uri="{FF2B5EF4-FFF2-40B4-BE49-F238E27FC236}">
                <a16:creationId xmlns:a16="http://schemas.microsoft.com/office/drawing/2014/main" id="{BBFA660B-9FAD-40D6-82FC-3702F0157F4B}"/>
              </a:ext>
            </a:extLst>
          </p:cNvPr>
          <p:cNvPicPr>
            <a:picLocks noChangeAspect="1"/>
          </p:cNvPicPr>
          <p:nvPr/>
        </p:nvPicPr>
        <p:blipFill>
          <a:blip r:embed="rId4"/>
          <a:stretch>
            <a:fillRect/>
          </a:stretch>
        </p:blipFill>
        <p:spPr>
          <a:xfrm>
            <a:off x="594597" y="2017987"/>
            <a:ext cx="10973717" cy="2233148"/>
          </a:xfrm>
          <a:prstGeom prst="rect">
            <a:avLst/>
          </a:prstGeom>
        </p:spPr>
      </p:pic>
    </p:spTree>
    <p:extLst>
      <p:ext uri="{BB962C8B-B14F-4D97-AF65-F5344CB8AC3E}">
        <p14:creationId xmlns:p14="http://schemas.microsoft.com/office/powerpoint/2010/main" val="23290828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bject 2">
            <a:extLst>
              <a:ext uri="{FF2B5EF4-FFF2-40B4-BE49-F238E27FC236}">
                <a16:creationId xmlns:a16="http://schemas.microsoft.com/office/drawing/2014/main" id="{BF6ADADD-1596-02B0-6D27-A717F3896A7A}"/>
              </a:ext>
            </a:extLst>
          </p:cNvPr>
          <p:cNvSpPr txBox="1"/>
          <p:nvPr/>
        </p:nvSpPr>
        <p:spPr>
          <a:xfrm>
            <a:off x="915569" y="3796541"/>
            <a:ext cx="5290454" cy="684803"/>
          </a:xfrm>
          <a:prstGeom prst="rect">
            <a:avLst/>
          </a:prstGeom>
        </p:spPr>
        <p:txBody>
          <a:bodyPr vert="horz" wrap="square" lIns="0" tIns="12700" rIns="0" bIns="0" rtlCol="0">
            <a:spAutoFit/>
          </a:bodyPr>
          <a:lstStyle/>
          <a:p>
            <a:pPr marL="12700" marR="5080" lvl="0" indent="0" algn="l" defTabSz="914400" rtl="0" eaLnBrk="1" fontAlgn="auto" latinLnBrk="0" hangingPunct="1">
              <a:lnSpc>
                <a:spcPct val="100000"/>
              </a:lnSpc>
              <a:spcBef>
                <a:spcPts val="100"/>
              </a:spcBef>
              <a:spcAft>
                <a:spcPts val="0"/>
              </a:spcAft>
              <a:buClrTx/>
              <a:buSzTx/>
              <a:buFontTx/>
              <a:buNone/>
              <a:tabLst/>
              <a:defRPr/>
            </a:pPr>
            <a:endParaRPr kumimoji="0" lang="pt-BR" sz="1000" b="0" i="0" u="none" strike="noStrike" kern="1200" cap="none" spc="-5" normalizeH="0" baseline="0" noProof="0" dirty="0">
              <a:ln>
                <a:noFill/>
              </a:ln>
              <a:solidFill>
                <a:prstClr val="black"/>
              </a:solidFill>
              <a:effectLst/>
              <a:uLnTx/>
              <a:uFillTx/>
              <a:latin typeface="Segoe UI Semibold"/>
              <a:ea typeface="+mn-ea"/>
              <a:cs typeface="Segoe UI Semibold"/>
            </a:endParaRPr>
          </a:p>
          <a:p>
            <a:pPr marL="12700" marR="5080" lvl="0" indent="0" algn="l" defTabSz="914400" rtl="0" eaLnBrk="1" fontAlgn="auto" latinLnBrk="0" hangingPunct="1">
              <a:lnSpc>
                <a:spcPct val="100000"/>
              </a:lnSpc>
              <a:spcBef>
                <a:spcPts val="100"/>
              </a:spcBef>
              <a:spcAft>
                <a:spcPts val="0"/>
              </a:spcAft>
              <a:buClrTx/>
              <a:buSzTx/>
              <a:buFontTx/>
              <a:buNone/>
              <a:tabLst/>
              <a:defRPr/>
            </a:pPr>
            <a:r>
              <a:rPr kumimoji="0" lang="pt-BR" sz="1800" b="0" i="0" u="none" strike="noStrike" kern="1200" cap="none" spc="-5" normalizeH="0" baseline="0" noProof="0" dirty="0">
                <a:ln>
                  <a:noFill/>
                </a:ln>
                <a:solidFill>
                  <a:prstClr val="black"/>
                </a:solidFill>
                <a:effectLst/>
                <a:uLnTx/>
                <a:uFillTx/>
                <a:latin typeface="Segoe UI Semibold"/>
                <a:ea typeface="+mn-ea"/>
                <a:cs typeface="Segoe UI Semibold"/>
              </a:rPr>
              <a:t>Total acumulado: R$46.852,75 </a:t>
            </a:r>
            <a:endParaRPr kumimoji="0" lang="pt-BR" sz="1400" b="0" i="0" u="none" strike="noStrike" kern="1200" cap="none" spc="-5" normalizeH="0" baseline="0" noProof="0" dirty="0">
              <a:ln>
                <a:noFill/>
              </a:ln>
              <a:solidFill>
                <a:prstClr val="black"/>
              </a:solidFill>
              <a:effectLst/>
              <a:uLnTx/>
              <a:uFillTx/>
              <a:latin typeface="Segoe UI Semibold"/>
              <a:ea typeface="+mn-ea"/>
              <a:cs typeface="Segoe UI Semibold"/>
            </a:endParaRPr>
          </a:p>
          <a:p>
            <a:pPr marL="12700" marR="5080" lvl="0" indent="0" algn="l" defTabSz="914400" rtl="0" eaLnBrk="1" fontAlgn="auto" latinLnBrk="0" hangingPunct="1">
              <a:lnSpc>
                <a:spcPct val="100000"/>
              </a:lnSpc>
              <a:spcBef>
                <a:spcPts val="100"/>
              </a:spcBef>
              <a:spcAft>
                <a:spcPts val="0"/>
              </a:spcAft>
              <a:buClrTx/>
              <a:buSzTx/>
              <a:buFontTx/>
              <a:buNone/>
              <a:tabLst/>
              <a:defRPr/>
            </a:pPr>
            <a:r>
              <a:rPr kumimoji="0" lang="pt-BR" sz="1400" b="0" i="0" u="none" strike="noStrike" kern="1200" cap="none" spc="-5" normalizeH="0" baseline="0" noProof="0" dirty="0">
                <a:ln>
                  <a:noFill/>
                </a:ln>
                <a:solidFill>
                  <a:prstClr val="black"/>
                </a:solidFill>
                <a:effectLst/>
                <a:uLnTx/>
                <a:uFillTx/>
                <a:latin typeface="Segoe UI Semibold"/>
                <a:ea typeface="+mn-ea"/>
                <a:cs typeface="Segoe UI Semibold"/>
              </a:rPr>
              <a:t>Doações de destaque recebidas em Maio</a:t>
            </a:r>
          </a:p>
        </p:txBody>
      </p:sp>
      <p:grpSp>
        <p:nvGrpSpPr>
          <p:cNvPr id="16" name="object 9">
            <a:extLst>
              <a:ext uri="{FF2B5EF4-FFF2-40B4-BE49-F238E27FC236}">
                <a16:creationId xmlns:a16="http://schemas.microsoft.com/office/drawing/2014/main" id="{51288346-C99D-4B04-95EC-B613A8C867AC}"/>
              </a:ext>
            </a:extLst>
          </p:cNvPr>
          <p:cNvGrpSpPr/>
          <p:nvPr/>
        </p:nvGrpSpPr>
        <p:grpSpPr>
          <a:xfrm>
            <a:off x="213639" y="216425"/>
            <a:ext cx="727075" cy="727075"/>
            <a:chOff x="788625" y="333756"/>
            <a:chExt cx="727075" cy="727075"/>
          </a:xfrm>
        </p:grpSpPr>
        <p:sp>
          <p:nvSpPr>
            <p:cNvPr id="17" name="object 10">
              <a:extLst>
                <a:ext uri="{FF2B5EF4-FFF2-40B4-BE49-F238E27FC236}">
                  <a16:creationId xmlns:a16="http://schemas.microsoft.com/office/drawing/2014/main" id="{7EC866C9-8CCF-4793-B50B-2F7B15EA9532}"/>
                </a:ext>
              </a:extLst>
            </p:cNvPr>
            <p:cNvSpPr/>
            <p:nvPr/>
          </p:nvSpPr>
          <p:spPr>
            <a:xfrm>
              <a:off x="788619" y="333768"/>
              <a:ext cx="727075" cy="727075"/>
            </a:xfrm>
            <a:custGeom>
              <a:avLst/>
              <a:gdLst/>
              <a:ahLst/>
              <a:cxnLst/>
              <a:rect l="l" t="t" r="r" b="b"/>
              <a:pathLst>
                <a:path w="727075" h="727075">
                  <a:moveTo>
                    <a:pt x="726452" y="719670"/>
                  </a:moveTo>
                  <a:lnTo>
                    <a:pt x="679246" y="718134"/>
                  </a:lnTo>
                  <a:lnTo>
                    <a:pt x="632828" y="713600"/>
                  </a:lnTo>
                  <a:lnTo>
                    <a:pt x="587324" y="706145"/>
                  </a:lnTo>
                  <a:lnTo>
                    <a:pt x="542810" y="695883"/>
                  </a:lnTo>
                  <a:lnTo>
                    <a:pt x="499376" y="682904"/>
                  </a:lnTo>
                  <a:lnTo>
                    <a:pt x="457136" y="667308"/>
                  </a:lnTo>
                  <a:lnTo>
                    <a:pt x="416166" y="649185"/>
                  </a:lnTo>
                  <a:lnTo>
                    <a:pt x="376580" y="628624"/>
                  </a:lnTo>
                  <a:lnTo>
                    <a:pt x="338467" y="605726"/>
                  </a:lnTo>
                  <a:lnTo>
                    <a:pt x="301917" y="580605"/>
                  </a:lnTo>
                  <a:lnTo>
                    <a:pt x="267042" y="553326"/>
                  </a:lnTo>
                  <a:lnTo>
                    <a:pt x="233921" y="524002"/>
                  </a:lnTo>
                  <a:lnTo>
                    <a:pt x="202653" y="492734"/>
                  </a:lnTo>
                  <a:lnTo>
                    <a:pt x="173329" y="459600"/>
                  </a:lnTo>
                  <a:lnTo>
                    <a:pt x="146062" y="424700"/>
                  </a:lnTo>
                  <a:lnTo>
                    <a:pt x="120929" y="388150"/>
                  </a:lnTo>
                  <a:lnTo>
                    <a:pt x="98044" y="350024"/>
                  </a:lnTo>
                  <a:lnTo>
                    <a:pt x="77495" y="310426"/>
                  </a:lnTo>
                  <a:lnTo>
                    <a:pt x="59359" y="269443"/>
                  </a:lnTo>
                  <a:lnTo>
                    <a:pt x="43764" y="227177"/>
                  </a:lnTo>
                  <a:lnTo>
                    <a:pt x="30784" y="183730"/>
                  </a:lnTo>
                  <a:lnTo>
                    <a:pt x="20523" y="139192"/>
                  </a:lnTo>
                  <a:lnTo>
                    <a:pt x="13081" y="93662"/>
                  </a:lnTo>
                  <a:lnTo>
                    <a:pt x="8547" y="47231"/>
                  </a:lnTo>
                  <a:lnTo>
                    <a:pt x="7010" y="0"/>
                  </a:lnTo>
                  <a:lnTo>
                    <a:pt x="0" y="0"/>
                  </a:lnTo>
                  <a:lnTo>
                    <a:pt x="1549" y="47701"/>
                  </a:lnTo>
                  <a:lnTo>
                    <a:pt x="6134" y="94589"/>
                  </a:lnTo>
                  <a:lnTo>
                    <a:pt x="13652" y="140576"/>
                  </a:lnTo>
                  <a:lnTo>
                    <a:pt x="24003" y="185547"/>
                  </a:lnTo>
                  <a:lnTo>
                    <a:pt x="37109" y="229425"/>
                  </a:lnTo>
                  <a:lnTo>
                    <a:pt x="52857" y="272097"/>
                  </a:lnTo>
                  <a:lnTo>
                    <a:pt x="71158" y="313474"/>
                  </a:lnTo>
                  <a:lnTo>
                    <a:pt x="91909" y="353466"/>
                  </a:lnTo>
                  <a:lnTo>
                    <a:pt x="115023" y="391960"/>
                  </a:lnTo>
                  <a:lnTo>
                    <a:pt x="140385" y="428879"/>
                  </a:lnTo>
                  <a:lnTo>
                    <a:pt x="167919" y="464108"/>
                  </a:lnTo>
                  <a:lnTo>
                    <a:pt x="197523" y="497560"/>
                  </a:lnTo>
                  <a:lnTo>
                    <a:pt x="229095" y="529132"/>
                  </a:lnTo>
                  <a:lnTo>
                    <a:pt x="262534" y="558736"/>
                  </a:lnTo>
                  <a:lnTo>
                    <a:pt x="297751" y="586270"/>
                  </a:lnTo>
                  <a:lnTo>
                    <a:pt x="334657" y="611644"/>
                  </a:lnTo>
                  <a:lnTo>
                    <a:pt x="373138" y="634758"/>
                  </a:lnTo>
                  <a:lnTo>
                    <a:pt x="413118" y="655510"/>
                  </a:lnTo>
                  <a:lnTo>
                    <a:pt x="454482" y="673811"/>
                  </a:lnTo>
                  <a:lnTo>
                    <a:pt x="497128" y="689559"/>
                  </a:lnTo>
                  <a:lnTo>
                    <a:pt x="540994" y="702665"/>
                  </a:lnTo>
                  <a:lnTo>
                    <a:pt x="585939" y="713028"/>
                  </a:lnTo>
                  <a:lnTo>
                    <a:pt x="631901" y="720547"/>
                  </a:lnTo>
                  <a:lnTo>
                    <a:pt x="678776" y="725119"/>
                  </a:lnTo>
                  <a:lnTo>
                    <a:pt x="726452" y="726668"/>
                  </a:lnTo>
                  <a:lnTo>
                    <a:pt x="726452" y="719670"/>
                  </a:lnTo>
                  <a:close/>
                </a:path>
                <a:path w="727075" h="727075">
                  <a:moveTo>
                    <a:pt x="726452" y="681583"/>
                  </a:moveTo>
                  <a:lnTo>
                    <a:pt x="677887" y="679869"/>
                  </a:lnTo>
                  <a:lnTo>
                    <a:pt x="630237" y="674801"/>
                  </a:lnTo>
                  <a:lnTo>
                    <a:pt x="583603" y="666496"/>
                  </a:lnTo>
                  <a:lnTo>
                    <a:pt x="538111" y="655066"/>
                  </a:lnTo>
                  <a:lnTo>
                    <a:pt x="493864" y="640638"/>
                  </a:lnTo>
                  <a:lnTo>
                    <a:pt x="451002" y="623328"/>
                  </a:lnTo>
                  <a:lnTo>
                    <a:pt x="409625" y="603237"/>
                  </a:lnTo>
                  <a:lnTo>
                    <a:pt x="369849" y="580504"/>
                  </a:lnTo>
                  <a:lnTo>
                    <a:pt x="331800" y="555218"/>
                  </a:lnTo>
                  <a:lnTo>
                    <a:pt x="295592" y="527519"/>
                  </a:lnTo>
                  <a:lnTo>
                    <a:pt x="261327" y="497509"/>
                  </a:lnTo>
                  <a:lnTo>
                    <a:pt x="229146" y="465315"/>
                  </a:lnTo>
                  <a:lnTo>
                    <a:pt x="199148" y="431050"/>
                  </a:lnTo>
                  <a:lnTo>
                    <a:pt x="171450" y="394830"/>
                  </a:lnTo>
                  <a:lnTo>
                    <a:pt x="146177" y="356768"/>
                  </a:lnTo>
                  <a:lnTo>
                    <a:pt x="123444" y="316979"/>
                  </a:lnTo>
                  <a:lnTo>
                    <a:pt x="103352" y="275577"/>
                  </a:lnTo>
                  <a:lnTo>
                    <a:pt x="86042" y="232702"/>
                  </a:lnTo>
                  <a:lnTo>
                    <a:pt x="71615" y="188442"/>
                  </a:lnTo>
                  <a:lnTo>
                    <a:pt x="60185" y="142925"/>
                  </a:lnTo>
                  <a:lnTo>
                    <a:pt x="51892" y="96266"/>
                  </a:lnTo>
                  <a:lnTo>
                    <a:pt x="46824" y="48590"/>
                  </a:lnTo>
                  <a:lnTo>
                    <a:pt x="45097" y="0"/>
                  </a:lnTo>
                  <a:lnTo>
                    <a:pt x="37871" y="0"/>
                  </a:lnTo>
                  <a:lnTo>
                    <a:pt x="39471" y="47066"/>
                  </a:lnTo>
                  <a:lnTo>
                    <a:pt x="44183" y="93294"/>
                  </a:lnTo>
                  <a:lnTo>
                    <a:pt x="51904" y="138595"/>
                  </a:lnTo>
                  <a:lnTo>
                    <a:pt x="62534" y="182841"/>
                  </a:lnTo>
                  <a:lnTo>
                    <a:pt x="75971" y="225933"/>
                  </a:lnTo>
                  <a:lnTo>
                    <a:pt x="92113" y="267779"/>
                  </a:lnTo>
                  <a:lnTo>
                    <a:pt x="110845" y="308279"/>
                  </a:lnTo>
                  <a:lnTo>
                    <a:pt x="132080" y="347306"/>
                  </a:lnTo>
                  <a:lnTo>
                    <a:pt x="155702" y="384771"/>
                  </a:lnTo>
                  <a:lnTo>
                    <a:pt x="181610" y="420573"/>
                  </a:lnTo>
                  <a:lnTo>
                    <a:pt x="209702" y="454609"/>
                  </a:lnTo>
                  <a:lnTo>
                    <a:pt x="239877" y="486765"/>
                  </a:lnTo>
                  <a:lnTo>
                    <a:pt x="272034" y="516940"/>
                  </a:lnTo>
                  <a:lnTo>
                    <a:pt x="306057" y="545045"/>
                  </a:lnTo>
                  <a:lnTo>
                    <a:pt x="341845" y="570953"/>
                  </a:lnTo>
                  <a:lnTo>
                    <a:pt x="379298" y="594588"/>
                  </a:lnTo>
                  <a:lnTo>
                    <a:pt x="418325" y="615823"/>
                  </a:lnTo>
                  <a:lnTo>
                    <a:pt x="458800" y="634555"/>
                  </a:lnTo>
                  <a:lnTo>
                    <a:pt x="500621" y="650697"/>
                  </a:lnTo>
                  <a:lnTo>
                    <a:pt x="543699" y="664133"/>
                  </a:lnTo>
                  <a:lnTo>
                    <a:pt x="587933" y="674763"/>
                  </a:lnTo>
                  <a:lnTo>
                    <a:pt x="633196" y="682485"/>
                  </a:lnTo>
                  <a:lnTo>
                    <a:pt x="679411" y="687197"/>
                  </a:lnTo>
                  <a:lnTo>
                    <a:pt x="726452" y="688797"/>
                  </a:lnTo>
                  <a:lnTo>
                    <a:pt x="726452" y="681583"/>
                  </a:lnTo>
                  <a:close/>
                </a:path>
                <a:path w="727075" h="727075">
                  <a:moveTo>
                    <a:pt x="726452" y="643699"/>
                  </a:moveTo>
                  <a:lnTo>
                    <a:pt x="678522" y="641934"/>
                  </a:lnTo>
                  <a:lnTo>
                    <a:pt x="631520" y="636714"/>
                  </a:lnTo>
                  <a:lnTo>
                    <a:pt x="585597" y="628154"/>
                  </a:lnTo>
                  <a:lnTo>
                    <a:pt x="540867" y="616407"/>
                  </a:lnTo>
                  <a:lnTo>
                    <a:pt x="497459" y="601560"/>
                  </a:lnTo>
                  <a:lnTo>
                    <a:pt x="455485" y="583780"/>
                  </a:lnTo>
                  <a:lnTo>
                    <a:pt x="415086" y="563168"/>
                  </a:lnTo>
                  <a:lnTo>
                    <a:pt x="376389" y="539851"/>
                  </a:lnTo>
                  <a:lnTo>
                    <a:pt x="339509" y="513956"/>
                  </a:lnTo>
                  <a:lnTo>
                    <a:pt x="304571" y="485609"/>
                  </a:lnTo>
                  <a:lnTo>
                    <a:pt x="271716" y="454939"/>
                  </a:lnTo>
                  <a:lnTo>
                    <a:pt x="241058" y="422071"/>
                  </a:lnTo>
                  <a:lnTo>
                    <a:pt x="212712" y="387121"/>
                  </a:lnTo>
                  <a:lnTo>
                    <a:pt x="186829" y="350227"/>
                  </a:lnTo>
                  <a:lnTo>
                    <a:pt x="163512" y="311518"/>
                  </a:lnTo>
                  <a:lnTo>
                    <a:pt x="142900" y="271106"/>
                  </a:lnTo>
                  <a:lnTo>
                    <a:pt x="125120" y="229120"/>
                  </a:lnTo>
                  <a:lnTo>
                    <a:pt x="110286" y="185686"/>
                  </a:lnTo>
                  <a:lnTo>
                    <a:pt x="98526" y="140931"/>
                  </a:lnTo>
                  <a:lnTo>
                    <a:pt x="89979" y="94983"/>
                  </a:lnTo>
                  <a:lnTo>
                    <a:pt x="84747" y="47955"/>
                  </a:lnTo>
                  <a:lnTo>
                    <a:pt x="82981" y="0"/>
                  </a:lnTo>
                  <a:lnTo>
                    <a:pt x="75971" y="0"/>
                  </a:lnTo>
                  <a:lnTo>
                    <a:pt x="77762" y="48488"/>
                  </a:lnTo>
                  <a:lnTo>
                    <a:pt x="83045" y="96037"/>
                  </a:lnTo>
                  <a:lnTo>
                    <a:pt x="91681" y="142481"/>
                  </a:lnTo>
                  <a:lnTo>
                    <a:pt x="103568" y="187731"/>
                  </a:lnTo>
                  <a:lnTo>
                    <a:pt x="118554" y="231648"/>
                  </a:lnTo>
                  <a:lnTo>
                    <a:pt x="136537" y="274091"/>
                  </a:lnTo>
                  <a:lnTo>
                    <a:pt x="157365" y="314947"/>
                  </a:lnTo>
                  <a:lnTo>
                    <a:pt x="180936" y="354076"/>
                  </a:lnTo>
                  <a:lnTo>
                    <a:pt x="207098" y="391375"/>
                  </a:lnTo>
                  <a:lnTo>
                    <a:pt x="235737" y="426694"/>
                  </a:lnTo>
                  <a:lnTo>
                    <a:pt x="266738" y="459917"/>
                  </a:lnTo>
                  <a:lnTo>
                    <a:pt x="299948" y="490918"/>
                  </a:lnTo>
                  <a:lnTo>
                    <a:pt x="335254" y="519569"/>
                  </a:lnTo>
                  <a:lnTo>
                    <a:pt x="372541" y="545744"/>
                  </a:lnTo>
                  <a:lnTo>
                    <a:pt x="411670" y="569302"/>
                  </a:lnTo>
                  <a:lnTo>
                    <a:pt x="452501" y="590143"/>
                  </a:lnTo>
                  <a:lnTo>
                    <a:pt x="494931" y="608126"/>
                  </a:lnTo>
                  <a:lnTo>
                    <a:pt x="538822" y="623112"/>
                  </a:lnTo>
                  <a:lnTo>
                    <a:pt x="584047" y="635000"/>
                  </a:lnTo>
                  <a:lnTo>
                    <a:pt x="630478" y="643636"/>
                  </a:lnTo>
                  <a:lnTo>
                    <a:pt x="677989" y="648919"/>
                  </a:lnTo>
                  <a:lnTo>
                    <a:pt x="726452" y="650709"/>
                  </a:lnTo>
                  <a:lnTo>
                    <a:pt x="726452" y="643699"/>
                  </a:lnTo>
                  <a:close/>
                </a:path>
                <a:path w="727075" h="727075">
                  <a:moveTo>
                    <a:pt x="726452" y="605586"/>
                  </a:moveTo>
                  <a:lnTo>
                    <a:pt x="679234" y="603770"/>
                  </a:lnTo>
                  <a:lnTo>
                    <a:pt x="632993" y="598373"/>
                  </a:lnTo>
                  <a:lnTo>
                    <a:pt x="587857" y="589572"/>
                  </a:lnTo>
                  <a:lnTo>
                    <a:pt x="543979" y="577469"/>
                  </a:lnTo>
                  <a:lnTo>
                    <a:pt x="501484" y="562203"/>
                  </a:lnTo>
                  <a:lnTo>
                    <a:pt x="460514" y="543941"/>
                  </a:lnTo>
                  <a:lnTo>
                    <a:pt x="421208" y="522782"/>
                  </a:lnTo>
                  <a:lnTo>
                    <a:pt x="383692" y="498881"/>
                  </a:lnTo>
                  <a:lnTo>
                    <a:pt x="348107" y="472363"/>
                  </a:lnTo>
                  <a:lnTo>
                    <a:pt x="314591" y="443382"/>
                  </a:lnTo>
                  <a:lnTo>
                    <a:pt x="283260" y="412051"/>
                  </a:lnTo>
                  <a:lnTo>
                    <a:pt x="254279" y="378523"/>
                  </a:lnTo>
                  <a:lnTo>
                    <a:pt x="227774" y="342925"/>
                  </a:lnTo>
                  <a:lnTo>
                    <a:pt x="203885" y="305396"/>
                  </a:lnTo>
                  <a:lnTo>
                    <a:pt x="182727" y="266065"/>
                  </a:lnTo>
                  <a:lnTo>
                    <a:pt x="164452" y="225082"/>
                  </a:lnTo>
                  <a:lnTo>
                    <a:pt x="149199" y="182575"/>
                  </a:lnTo>
                  <a:lnTo>
                    <a:pt x="137096" y="138671"/>
                  </a:lnTo>
                  <a:lnTo>
                    <a:pt x="128295" y="93522"/>
                  </a:lnTo>
                  <a:lnTo>
                    <a:pt x="122897" y="47244"/>
                  </a:lnTo>
                  <a:lnTo>
                    <a:pt x="121081" y="0"/>
                  </a:lnTo>
                  <a:lnTo>
                    <a:pt x="114071" y="0"/>
                  </a:lnTo>
                  <a:lnTo>
                    <a:pt x="115912" y="47802"/>
                  </a:lnTo>
                  <a:lnTo>
                    <a:pt x="121361" y="94615"/>
                  </a:lnTo>
                  <a:lnTo>
                    <a:pt x="130276" y="140296"/>
                  </a:lnTo>
                  <a:lnTo>
                    <a:pt x="142519" y="184708"/>
                  </a:lnTo>
                  <a:lnTo>
                    <a:pt x="157937" y="227723"/>
                  </a:lnTo>
                  <a:lnTo>
                    <a:pt x="176415" y="269176"/>
                  </a:lnTo>
                  <a:lnTo>
                    <a:pt x="197815" y="308965"/>
                  </a:lnTo>
                  <a:lnTo>
                    <a:pt x="221983" y="346925"/>
                  </a:lnTo>
                  <a:lnTo>
                    <a:pt x="248793" y="382930"/>
                  </a:lnTo>
                  <a:lnTo>
                    <a:pt x="278104" y="416852"/>
                  </a:lnTo>
                  <a:lnTo>
                    <a:pt x="309791" y="448538"/>
                  </a:lnTo>
                  <a:lnTo>
                    <a:pt x="343700" y="477850"/>
                  </a:lnTo>
                  <a:lnTo>
                    <a:pt x="379691" y="504672"/>
                  </a:lnTo>
                  <a:lnTo>
                    <a:pt x="417639" y="528840"/>
                  </a:lnTo>
                  <a:lnTo>
                    <a:pt x="457403" y="550240"/>
                  </a:lnTo>
                  <a:lnTo>
                    <a:pt x="498856" y="568718"/>
                  </a:lnTo>
                  <a:lnTo>
                    <a:pt x="541845" y="584149"/>
                  </a:lnTo>
                  <a:lnTo>
                    <a:pt x="586232" y="596392"/>
                  </a:lnTo>
                  <a:lnTo>
                    <a:pt x="631888" y="605294"/>
                  </a:lnTo>
                  <a:lnTo>
                    <a:pt x="678675" y="610743"/>
                  </a:lnTo>
                  <a:lnTo>
                    <a:pt x="726452" y="612597"/>
                  </a:lnTo>
                  <a:lnTo>
                    <a:pt x="726452" y="605586"/>
                  </a:lnTo>
                  <a:close/>
                </a:path>
                <a:path w="727075" h="727075">
                  <a:moveTo>
                    <a:pt x="726452" y="567499"/>
                  </a:moveTo>
                  <a:lnTo>
                    <a:pt x="677595" y="565416"/>
                  </a:lnTo>
                  <a:lnTo>
                    <a:pt x="629881" y="559269"/>
                  </a:lnTo>
                  <a:lnTo>
                    <a:pt x="583463" y="549236"/>
                  </a:lnTo>
                  <a:lnTo>
                    <a:pt x="538543" y="535482"/>
                  </a:lnTo>
                  <a:lnTo>
                    <a:pt x="495261" y="518185"/>
                  </a:lnTo>
                  <a:lnTo>
                    <a:pt x="453809" y="497509"/>
                  </a:lnTo>
                  <a:lnTo>
                    <a:pt x="414350" y="473633"/>
                  </a:lnTo>
                  <a:lnTo>
                    <a:pt x="377063" y="446735"/>
                  </a:lnTo>
                  <a:lnTo>
                    <a:pt x="342112" y="416979"/>
                  </a:lnTo>
                  <a:lnTo>
                    <a:pt x="309676" y="384530"/>
                  </a:lnTo>
                  <a:lnTo>
                    <a:pt x="279920" y="349567"/>
                  </a:lnTo>
                  <a:lnTo>
                    <a:pt x="253034" y="312267"/>
                  </a:lnTo>
                  <a:lnTo>
                    <a:pt x="229158" y="272796"/>
                  </a:lnTo>
                  <a:lnTo>
                    <a:pt x="208495" y="231330"/>
                  </a:lnTo>
                  <a:lnTo>
                    <a:pt x="191198" y="188023"/>
                  </a:lnTo>
                  <a:lnTo>
                    <a:pt x="177444" y="143065"/>
                  </a:lnTo>
                  <a:lnTo>
                    <a:pt x="167411" y="96634"/>
                  </a:lnTo>
                  <a:lnTo>
                    <a:pt x="161264" y="48882"/>
                  </a:lnTo>
                  <a:lnTo>
                    <a:pt x="159169" y="0"/>
                  </a:lnTo>
                  <a:lnTo>
                    <a:pt x="151942" y="0"/>
                  </a:lnTo>
                  <a:lnTo>
                    <a:pt x="153860" y="47053"/>
                  </a:lnTo>
                  <a:lnTo>
                    <a:pt x="159486" y="93078"/>
                  </a:lnTo>
                  <a:lnTo>
                    <a:pt x="168681" y="137909"/>
                  </a:lnTo>
                  <a:lnTo>
                    <a:pt x="181305" y="181419"/>
                  </a:lnTo>
                  <a:lnTo>
                    <a:pt x="197192" y="223456"/>
                  </a:lnTo>
                  <a:lnTo>
                    <a:pt x="216204" y="263855"/>
                  </a:lnTo>
                  <a:lnTo>
                    <a:pt x="238188" y="302475"/>
                  </a:lnTo>
                  <a:lnTo>
                    <a:pt x="262991" y="339166"/>
                  </a:lnTo>
                  <a:lnTo>
                    <a:pt x="290474" y="373773"/>
                  </a:lnTo>
                  <a:lnTo>
                    <a:pt x="320484" y="406158"/>
                  </a:lnTo>
                  <a:lnTo>
                    <a:pt x="352856" y="436168"/>
                  </a:lnTo>
                  <a:lnTo>
                    <a:pt x="387464" y="463651"/>
                  </a:lnTo>
                  <a:lnTo>
                    <a:pt x="424141" y="488467"/>
                  </a:lnTo>
                  <a:lnTo>
                    <a:pt x="462749" y="510451"/>
                  </a:lnTo>
                  <a:lnTo>
                    <a:pt x="503123" y="529463"/>
                  </a:lnTo>
                  <a:lnTo>
                    <a:pt x="545134" y="545363"/>
                  </a:lnTo>
                  <a:lnTo>
                    <a:pt x="588619" y="557974"/>
                  </a:lnTo>
                  <a:lnTo>
                    <a:pt x="633437" y="567169"/>
                  </a:lnTo>
                  <a:lnTo>
                    <a:pt x="679424" y="572808"/>
                  </a:lnTo>
                  <a:lnTo>
                    <a:pt x="726452" y="574713"/>
                  </a:lnTo>
                  <a:lnTo>
                    <a:pt x="726452" y="567499"/>
                  </a:lnTo>
                  <a:close/>
                </a:path>
                <a:path w="727075" h="727075">
                  <a:moveTo>
                    <a:pt x="726452" y="529386"/>
                  </a:moveTo>
                  <a:lnTo>
                    <a:pt x="678383" y="527227"/>
                  </a:lnTo>
                  <a:lnTo>
                    <a:pt x="631494" y="520839"/>
                  </a:lnTo>
                  <a:lnTo>
                    <a:pt x="585990" y="510451"/>
                  </a:lnTo>
                  <a:lnTo>
                    <a:pt x="542061" y="496214"/>
                  </a:lnTo>
                  <a:lnTo>
                    <a:pt x="499872" y="478332"/>
                  </a:lnTo>
                  <a:lnTo>
                    <a:pt x="459638" y="456996"/>
                  </a:lnTo>
                  <a:lnTo>
                    <a:pt x="421538" y="432396"/>
                  </a:lnTo>
                  <a:lnTo>
                    <a:pt x="385762" y="404710"/>
                  </a:lnTo>
                  <a:lnTo>
                    <a:pt x="352501" y="374142"/>
                  </a:lnTo>
                  <a:lnTo>
                    <a:pt x="321932" y="340868"/>
                  </a:lnTo>
                  <a:lnTo>
                    <a:pt x="294259" y="305079"/>
                  </a:lnTo>
                  <a:lnTo>
                    <a:pt x="269659" y="266966"/>
                  </a:lnTo>
                  <a:lnTo>
                    <a:pt x="248323" y="226707"/>
                  </a:lnTo>
                  <a:lnTo>
                    <a:pt x="230454" y="184518"/>
                  </a:lnTo>
                  <a:lnTo>
                    <a:pt x="216217" y="140550"/>
                  </a:lnTo>
                  <a:lnTo>
                    <a:pt x="205816" y="95021"/>
                  </a:lnTo>
                  <a:lnTo>
                    <a:pt x="199440" y="48107"/>
                  </a:lnTo>
                  <a:lnTo>
                    <a:pt x="197269" y="0"/>
                  </a:lnTo>
                  <a:lnTo>
                    <a:pt x="190042" y="0"/>
                  </a:lnTo>
                  <a:lnTo>
                    <a:pt x="192239" y="48755"/>
                  </a:lnTo>
                  <a:lnTo>
                    <a:pt x="198704" y="96304"/>
                  </a:lnTo>
                  <a:lnTo>
                    <a:pt x="209257" y="142455"/>
                  </a:lnTo>
                  <a:lnTo>
                    <a:pt x="223685" y="187020"/>
                  </a:lnTo>
                  <a:lnTo>
                    <a:pt x="241808" y="229793"/>
                  </a:lnTo>
                  <a:lnTo>
                    <a:pt x="263436" y="270586"/>
                  </a:lnTo>
                  <a:lnTo>
                    <a:pt x="288366" y="309232"/>
                  </a:lnTo>
                  <a:lnTo>
                    <a:pt x="316420" y="345503"/>
                  </a:lnTo>
                  <a:lnTo>
                    <a:pt x="347408" y="379234"/>
                  </a:lnTo>
                  <a:lnTo>
                    <a:pt x="381127" y="410235"/>
                  </a:lnTo>
                  <a:lnTo>
                    <a:pt x="417398" y="438289"/>
                  </a:lnTo>
                  <a:lnTo>
                    <a:pt x="456018" y="463232"/>
                  </a:lnTo>
                  <a:lnTo>
                    <a:pt x="496798" y="484860"/>
                  </a:lnTo>
                  <a:lnTo>
                    <a:pt x="539559" y="502996"/>
                  </a:lnTo>
                  <a:lnTo>
                    <a:pt x="584085" y="517423"/>
                  </a:lnTo>
                  <a:lnTo>
                    <a:pt x="630212" y="527964"/>
                  </a:lnTo>
                  <a:lnTo>
                    <a:pt x="677722" y="534428"/>
                  </a:lnTo>
                  <a:lnTo>
                    <a:pt x="726452" y="536625"/>
                  </a:lnTo>
                  <a:lnTo>
                    <a:pt x="726452" y="529386"/>
                  </a:lnTo>
                  <a:close/>
                </a:path>
                <a:path w="727075" h="727075">
                  <a:moveTo>
                    <a:pt x="726452" y="491540"/>
                  </a:moveTo>
                  <a:lnTo>
                    <a:pt x="679221" y="489280"/>
                  </a:lnTo>
                  <a:lnTo>
                    <a:pt x="633234" y="482650"/>
                  </a:lnTo>
                  <a:lnTo>
                    <a:pt x="588708" y="471855"/>
                  </a:lnTo>
                  <a:lnTo>
                    <a:pt x="545858" y="457098"/>
                  </a:lnTo>
                  <a:lnTo>
                    <a:pt x="504888" y="438607"/>
                  </a:lnTo>
                  <a:lnTo>
                    <a:pt x="465988" y="416560"/>
                  </a:lnTo>
                  <a:lnTo>
                    <a:pt x="429387" y="391185"/>
                  </a:lnTo>
                  <a:lnTo>
                    <a:pt x="395287" y="362686"/>
                  </a:lnTo>
                  <a:lnTo>
                    <a:pt x="363893" y="331266"/>
                  </a:lnTo>
                  <a:lnTo>
                    <a:pt x="335419" y="297154"/>
                  </a:lnTo>
                  <a:lnTo>
                    <a:pt x="310057" y="260527"/>
                  </a:lnTo>
                  <a:lnTo>
                    <a:pt x="288036" y="221615"/>
                  </a:lnTo>
                  <a:lnTo>
                    <a:pt x="269557" y="180619"/>
                  </a:lnTo>
                  <a:lnTo>
                    <a:pt x="254812" y="137756"/>
                  </a:lnTo>
                  <a:lnTo>
                    <a:pt x="244030" y="93218"/>
                  </a:lnTo>
                  <a:lnTo>
                    <a:pt x="237401" y="47231"/>
                  </a:lnTo>
                  <a:lnTo>
                    <a:pt x="235153" y="0"/>
                  </a:lnTo>
                  <a:lnTo>
                    <a:pt x="228142" y="0"/>
                  </a:lnTo>
                  <a:lnTo>
                    <a:pt x="230428" y="47917"/>
                  </a:lnTo>
                  <a:lnTo>
                    <a:pt x="237147" y="94576"/>
                  </a:lnTo>
                  <a:lnTo>
                    <a:pt x="248094" y="139750"/>
                  </a:lnTo>
                  <a:lnTo>
                    <a:pt x="263055" y="183235"/>
                  </a:lnTo>
                  <a:lnTo>
                    <a:pt x="281813" y="224815"/>
                  </a:lnTo>
                  <a:lnTo>
                    <a:pt x="304152" y="264274"/>
                  </a:lnTo>
                  <a:lnTo>
                    <a:pt x="329882" y="301421"/>
                  </a:lnTo>
                  <a:lnTo>
                    <a:pt x="358775" y="336029"/>
                  </a:lnTo>
                  <a:lnTo>
                    <a:pt x="390613" y="367880"/>
                  </a:lnTo>
                  <a:lnTo>
                    <a:pt x="425208" y="396786"/>
                  </a:lnTo>
                  <a:lnTo>
                    <a:pt x="462330" y="422516"/>
                  </a:lnTo>
                  <a:lnTo>
                    <a:pt x="501777" y="444868"/>
                  </a:lnTo>
                  <a:lnTo>
                    <a:pt x="543331" y="463626"/>
                  </a:lnTo>
                  <a:lnTo>
                    <a:pt x="586790" y="478586"/>
                  </a:lnTo>
                  <a:lnTo>
                    <a:pt x="631939" y="489534"/>
                  </a:lnTo>
                  <a:lnTo>
                    <a:pt x="678561" y="496252"/>
                  </a:lnTo>
                  <a:lnTo>
                    <a:pt x="726452" y="498538"/>
                  </a:lnTo>
                  <a:lnTo>
                    <a:pt x="726452" y="491540"/>
                  </a:lnTo>
                  <a:close/>
                </a:path>
                <a:path w="727075" h="727075">
                  <a:moveTo>
                    <a:pt x="726452" y="453428"/>
                  </a:moveTo>
                  <a:lnTo>
                    <a:pt x="680199" y="451078"/>
                  </a:lnTo>
                  <a:lnTo>
                    <a:pt x="635254" y="444195"/>
                  </a:lnTo>
                  <a:lnTo>
                    <a:pt x="591858" y="433006"/>
                  </a:lnTo>
                  <a:lnTo>
                    <a:pt x="550252" y="417741"/>
                  </a:lnTo>
                  <a:lnTo>
                    <a:pt x="510641" y="398614"/>
                  </a:lnTo>
                  <a:lnTo>
                    <a:pt x="473278" y="375881"/>
                  </a:lnTo>
                  <a:lnTo>
                    <a:pt x="438365" y="349758"/>
                  </a:lnTo>
                  <a:lnTo>
                    <a:pt x="406171" y="320471"/>
                  </a:lnTo>
                  <a:lnTo>
                    <a:pt x="376885" y="288251"/>
                  </a:lnTo>
                  <a:lnTo>
                    <a:pt x="350774" y="253339"/>
                  </a:lnTo>
                  <a:lnTo>
                    <a:pt x="328041" y="215950"/>
                  </a:lnTo>
                  <a:lnTo>
                    <a:pt x="308927" y="176326"/>
                  </a:lnTo>
                  <a:lnTo>
                    <a:pt x="293662" y="134683"/>
                  </a:lnTo>
                  <a:lnTo>
                    <a:pt x="282473" y="91262"/>
                  </a:lnTo>
                  <a:lnTo>
                    <a:pt x="275590" y="46291"/>
                  </a:lnTo>
                  <a:lnTo>
                    <a:pt x="273240" y="0"/>
                  </a:lnTo>
                  <a:lnTo>
                    <a:pt x="266242" y="0"/>
                  </a:lnTo>
                  <a:lnTo>
                    <a:pt x="268617" y="47015"/>
                  </a:lnTo>
                  <a:lnTo>
                    <a:pt x="275602" y="92697"/>
                  </a:lnTo>
                  <a:lnTo>
                    <a:pt x="286969" y="136791"/>
                  </a:lnTo>
                  <a:lnTo>
                    <a:pt x="302463" y="179082"/>
                  </a:lnTo>
                  <a:lnTo>
                    <a:pt x="321868" y="219329"/>
                  </a:lnTo>
                  <a:lnTo>
                    <a:pt x="344944" y="257289"/>
                  </a:lnTo>
                  <a:lnTo>
                    <a:pt x="371462" y="292747"/>
                  </a:lnTo>
                  <a:lnTo>
                    <a:pt x="401193" y="325450"/>
                  </a:lnTo>
                  <a:lnTo>
                    <a:pt x="433882" y="355180"/>
                  </a:lnTo>
                  <a:lnTo>
                    <a:pt x="469328" y="381711"/>
                  </a:lnTo>
                  <a:lnTo>
                    <a:pt x="507276" y="404799"/>
                  </a:lnTo>
                  <a:lnTo>
                    <a:pt x="547497" y="424205"/>
                  </a:lnTo>
                  <a:lnTo>
                    <a:pt x="589749" y="439699"/>
                  </a:lnTo>
                  <a:lnTo>
                    <a:pt x="633818" y="451065"/>
                  </a:lnTo>
                  <a:lnTo>
                    <a:pt x="679462" y="458050"/>
                  </a:lnTo>
                  <a:lnTo>
                    <a:pt x="726452" y="460425"/>
                  </a:lnTo>
                  <a:lnTo>
                    <a:pt x="726452" y="453428"/>
                  </a:lnTo>
                  <a:close/>
                </a:path>
                <a:path w="727075" h="727075">
                  <a:moveTo>
                    <a:pt x="726452" y="415340"/>
                  </a:moveTo>
                  <a:lnTo>
                    <a:pt x="678129" y="412534"/>
                  </a:lnTo>
                  <a:lnTo>
                    <a:pt x="631418" y="404355"/>
                  </a:lnTo>
                  <a:lnTo>
                    <a:pt x="586638" y="391083"/>
                  </a:lnTo>
                  <a:lnTo>
                    <a:pt x="544093" y="373062"/>
                  </a:lnTo>
                  <a:lnTo>
                    <a:pt x="504113" y="350583"/>
                  </a:lnTo>
                  <a:lnTo>
                    <a:pt x="467017" y="323977"/>
                  </a:lnTo>
                  <a:lnTo>
                    <a:pt x="433095" y="293547"/>
                  </a:lnTo>
                  <a:lnTo>
                    <a:pt x="402678" y="259613"/>
                  </a:lnTo>
                  <a:lnTo>
                    <a:pt x="376085" y="222491"/>
                  </a:lnTo>
                  <a:lnTo>
                    <a:pt x="353606" y="182486"/>
                  </a:lnTo>
                  <a:lnTo>
                    <a:pt x="335584" y="139928"/>
                  </a:lnTo>
                  <a:lnTo>
                    <a:pt x="322326" y="95110"/>
                  </a:lnTo>
                  <a:lnTo>
                    <a:pt x="314134" y="48361"/>
                  </a:lnTo>
                  <a:lnTo>
                    <a:pt x="311340" y="0"/>
                  </a:lnTo>
                  <a:lnTo>
                    <a:pt x="304101" y="0"/>
                  </a:lnTo>
                  <a:lnTo>
                    <a:pt x="306946" y="49199"/>
                  </a:lnTo>
                  <a:lnTo>
                    <a:pt x="315277" y="96748"/>
                  </a:lnTo>
                  <a:lnTo>
                    <a:pt x="328777" y="142341"/>
                  </a:lnTo>
                  <a:lnTo>
                    <a:pt x="347116" y="185648"/>
                  </a:lnTo>
                  <a:lnTo>
                    <a:pt x="369989" y="226339"/>
                  </a:lnTo>
                  <a:lnTo>
                    <a:pt x="397052" y="264109"/>
                  </a:lnTo>
                  <a:lnTo>
                    <a:pt x="428002" y="298627"/>
                  </a:lnTo>
                  <a:lnTo>
                    <a:pt x="462508" y="329590"/>
                  </a:lnTo>
                  <a:lnTo>
                    <a:pt x="500265" y="356654"/>
                  </a:lnTo>
                  <a:lnTo>
                    <a:pt x="540943" y="379526"/>
                  </a:lnTo>
                  <a:lnTo>
                    <a:pt x="584212" y="397865"/>
                  </a:lnTo>
                  <a:lnTo>
                    <a:pt x="629767" y="411365"/>
                  </a:lnTo>
                  <a:lnTo>
                    <a:pt x="677291" y="419696"/>
                  </a:lnTo>
                  <a:lnTo>
                    <a:pt x="726452" y="422554"/>
                  </a:lnTo>
                  <a:lnTo>
                    <a:pt x="726452" y="415340"/>
                  </a:lnTo>
                  <a:close/>
                </a:path>
                <a:path w="727075" h="727075">
                  <a:moveTo>
                    <a:pt x="726452" y="377456"/>
                  </a:moveTo>
                  <a:lnTo>
                    <a:pt x="679246" y="374510"/>
                  </a:lnTo>
                  <a:lnTo>
                    <a:pt x="633755" y="365899"/>
                  </a:lnTo>
                  <a:lnTo>
                    <a:pt x="590346" y="351993"/>
                  </a:lnTo>
                  <a:lnTo>
                    <a:pt x="549363" y="333146"/>
                  </a:lnTo>
                  <a:lnTo>
                    <a:pt x="511187" y="309702"/>
                  </a:lnTo>
                  <a:lnTo>
                    <a:pt x="476148" y="282028"/>
                  </a:lnTo>
                  <a:lnTo>
                    <a:pt x="444627" y="250494"/>
                  </a:lnTo>
                  <a:lnTo>
                    <a:pt x="416966" y="215442"/>
                  </a:lnTo>
                  <a:lnTo>
                    <a:pt x="393534" y="177241"/>
                  </a:lnTo>
                  <a:lnTo>
                    <a:pt x="374688" y="136232"/>
                  </a:lnTo>
                  <a:lnTo>
                    <a:pt x="360781" y="92786"/>
                  </a:lnTo>
                  <a:lnTo>
                    <a:pt x="352171" y="47244"/>
                  </a:lnTo>
                  <a:lnTo>
                    <a:pt x="349224" y="0"/>
                  </a:lnTo>
                  <a:lnTo>
                    <a:pt x="342214" y="0"/>
                  </a:lnTo>
                  <a:lnTo>
                    <a:pt x="345224" y="48145"/>
                  </a:lnTo>
                  <a:lnTo>
                    <a:pt x="353987" y="94526"/>
                  </a:lnTo>
                  <a:lnTo>
                    <a:pt x="368147" y="138785"/>
                  </a:lnTo>
                  <a:lnTo>
                    <a:pt x="387337" y="180555"/>
                  </a:lnTo>
                  <a:lnTo>
                    <a:pt x="411200" y="219481"/>
                  </a:lnTo>
                  <a:lnTo>
                    <a:pt x="439369" y="255181"/>
                  </a:lnTo>
                  <a:lnTo>
                    <a:pt x="471474" y="287299"/>
                  </a:lnTo>
                  <a:lnTo>
                    <a:pt x="507149" y="315468"/>
                  </a:lnTo>
                  <a:lnTo>
                    <a:pt x="546049" y="339344"/>
                  </a:lnTo>
                  <a:lnTo>
                    <a:pt x="587781" y="358533"/>
                  </a:lnTo>
                  <a:lnTo>
                    <a:pt x="632015" y="372694"/>
                  </a:lnTo>
                  <a:lnTo>
                    <a:pt x="678357" y="381457"/>
                  </a:lnTo>
                  <a:lnTo>
                    <a:pt x="726452" y="384467"/>
                  </a:lnTo>
                  <a:lnTo>
                    <a:pt x="726452" y="377456"/>
                  </a:lnTo>
                  <a:close/>
                </a:path>
                <a:path w="727075" h="727075">
                  <a:moveTo>
                    <a:pt x="726452" y="339369"/>
                  </a:moveTo>
                  <a:lnTo>
                    <a:pt x="680554" y="336270"/>
                  </a:lnTo>
                  <a:lnTo>
                    <a:pt x="636485" y="327215"/>
                  </a:lnTo>
                  <a:lnTo>
                    <a:pt x="594677" y="312635"/>
                  </a:lnTo>
                  <a:lnTo>
                    <a:pt x="555523" y="292938"/>
                  </a:lnTo>
                  <a:lnTo>
                    <a:pt x="519442" y="268516"/>
                  </a:lnTo>
                  <a:lnTo>
                    <a:pt x="486854" y="239801"/>
                  </a:lnTo>
                  <a:lnTo>
                    <a:pt x="458139" y="207187"/>
                  </a:lnTo>
                  <a:lnTo>
                    <a:pt x="433730" y="171081"/>
                  </a:lnTo>
                  <a:lnTo>
                    <a:pt x="414032" y="131902"/>
                  </a:lnTo>
                  <a:lnTo>
                    <a:pt x="399453" y="90055"/>
                  </a:lnTo>
                  <a:lnTo>
                    <a:pt x="390410" y="45948"/>
                  </a:lnTo>
                  <a:lnTo>
                    <a:pt x="387311" y="0"/>
                  </a:lnTo>
                  <a:lnTo>
                    <a:pt x="380301" y="0"/>
                  </a:lnTo>
                  <a:lnTo>
                    <a:pt x="383476" y="46913"/>
                  </a:lnTo>
                  <a:lnTo>
                    <a:pt x="392696" y="91948"/>
                  </a:lnTo>
                  <a:lnTo>
                    <a:pt x="407568" y="134658"/>
                  </a:lnTo>
                  <a:lnTo>
                    <a:pt x="427672" y="174650"/>
                  </a:lnTo>
                  <a:lnTo>
                    <a:pt x="452577" y="211493"/>
                  </a:lnTo>
                  <a:lnTo>
                    <a:pt x="481863" y="244779"/>
                  </a:lnTo>
                  <a:lnTo>
                    <a:pt x="515137" y="274091"/>
                  </a:lnTo>
                  <a:lnTo>
                    <a:pt x="551954" y="298996"/>
                  </a:lnTo>
                  <a:lnTo>
                    <a:pt x="591921" y="319100"/>
                  </a:lnTo>
                  <a:lnTo>
                    <a:pt x="634606" y="333984"/>
                  </a:lnTo>
                  <a:lnTo>
                    <a:pt x="679589" y="343204"/>
                  </a:lnTo>
                  <a:lnTo>
                    <a:pt x="726452" y="346379"/>
                  </a:lnTo>
                  <a:lnTo>
                    <a:pt x="726452" y="339369"/>
                  </a:lnTo>
                  <a:close/>
                </a:path>
                <a:path w="727075" h="727075">
                  <a:moveTo>
                    <a:pt x="726452" y="301256"/>
                  </a:moveTo>
                  <a:lnTo>
                    <a:pt x="677697" y="297307"/>
                  </a:lnTo>
                  <a:lnTo>
                    <a:pt x="631418" y="285877"/>
                  </a:lnTo>
                  <a:lnTo>
                    <a:pt x="588251" y="267589"/>
                  </a:lnTo>
                  <a:lnTo>
                    <a:pt x="548805" y="243078"/>
                  </a:lnTo>
                  <a:lnTo>
                    <a:pt x="513702" y="212940"/>
                  </a:lnTo>
                  <a:lnTo>
                    <a:pt x="483590" y="177825"/>
                  </a:lnTo>
                  <a:lnTo>
                    <a:pt x="459079" y="138353"/>
                  </a:lnTo>
                  <a:lnTo>
                    <a:pt x="440791" y="95135"/>
                  </a:lnTo>
                  <a:lnTo>
                    <a:pt x="429374" y="48806"/>
                  </a:lnTo>
                  <a:lnTo>
                    <a:pt x="425424" y="0"/>
                  </a:lnTo>
                  <a:lnTo>
                    <a:pt x="418185" y="0"/>
                  </a:lnTo>
                  <a:lnTo>
                    <a:pt x="421538" y="45478"/>
                  </a:lnTo>
                  <a:lnTo>
                    <a:pt x="431279" y="88925"/>
                  </a:lnTo>
                  <a:lnTo>
                    <a:pt x="446925" y="129844"/>
                  </a:lnTo>
                  <a:lnTo>
                    <a:pt x="467995" y="167767"/>
                  </a:lnTo>
                  <a:lnTo>
                    <a:pt x="493991" y="202196"/>
                  </a:lnTo>
                  <a:lnTo>
                    <a:pt x="524433" y="232664"/>
                  </a:lnTo>
                  <a:lnTo>
                    <a:pt x="558850" y="258673"/>
                  </a:lnTo>
                  <a:lnTo>
                    <a:pt x="596747" y="279742"/>
                  </a:lnTo>
                  <a:lnTo>
                    <a:pt x="637628" y="295402"/>
                  </a:lnTo>
                  <a:lnTo>
                    <a:pt x="681024" y="305142"/>
                  </a:lnTo>
                  <a:lnTo>
                    <a:pt x="726452" y="308495"/>
                  </a:lnTo>
                  <a:lnTo>
                    <a:pt x="726452" y="301256"/>
                  </a:lnTo>
                  <a:close/>
                </a:path>
                <a:path w="727075" h="727075">
                  <a:moveTo>
                    <a:pt x="726452" y="263169"/>
                  </a:moveTo>
                  <a:lnTo>
                    <a:pt x="679259" y="258914"/>
                  </a:lnTo>
                  <a:lnTo>
                    <a:pt x="634822" y="246684"/>
                  </a:lnTo>
                  <a:lnTo>
                    <a:pt x="593864" y="227190"/>
                  </a:lnTo>
                  <a:lnTo>
                    <a:pt x="557161" y="201206"/>
                  </a:lnTo>
                  <a:lnTo>
                    <a:pt x="525449" y="169481"/>
                  </a:lnTo>
                  <a:lnTo>
                    <a:pt x="499465" y="132740"/>
                  </a:lnTo>
                  <a:lnTo>
                    <a:pt x="479983" y="91744"/>
                  </a:lnTo>
                  <a:lnTo>
                    <a:pt x="467753" y="47256"/>
                  </a:lnTo>
                  <a:lnTo>
                    <a:pt x="463499" y="0"/>
                  </a:lnTo>
                  <a:lnTo>
                    <a:pt x="456298" y="0"/>
                  </a:lnTo>
                  <a:lnTo>
                    <a:pt x="460654" y="48539"/>
                  </a:lnTo>
                  <a:lnTo>
                    <a:pt x="473240" y="94246"/>
                  </a:lnTo>
                  <a:lnTo>
                    <a:pt x="493255" y="136359"/>
                  </a:lnTo>
                  <a:lnTo>
                    <a:pt x="519938" y="174117"/>
                  </a:lnTo>
                  <a:lnTo>
                    <a:pt x="552526" y="206717"/>
                  </a:lnTo>
                  <a:lnTo>
                    <a:pt x="590245" y="233426"/>
                  </a:lnTo>
                  <a:lnTo>
                    <a:pt x="632320" y="253453"/>
                  </a:lnTo>
                  <a:lnTo>
                    <a:pt x="677976" y="266026"/>
                  </a:lnTo>
                  <a:lnTo>
                    <a:pt x="726452" y="270395"/>
                  </a:lnTo>
                  <a:lnTo>
                    <a:pt x="726452" y="263169"/>
                  </a:lnTo>
                  <a:close/>
                </a:path>
              </a:pathLst>
            </a:custGeom>
            <a:solidFill>
              <a:srgbClr val="FBDC0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endParaRPr>
            </a:p>
          </p:txBody>
        </p:sp>
        <p:pic>
          <p:nvPicPr>
            <p:cNvPr id="20" name="object 11">
              <a:extLst>
                <a:ext uri="{FF2B5EF4-FFF2-40B4-BE49-F238E27FC236}">
                  <a16:creationId xmlns:a16="http://schemas.microsoft.com/office/drawing/2014/main" id="{B06700BB-D3C8-4DBB-A99F-1FFC22A589C4}"/>
                </a:ext>
              </a:extLst>
            </p:cNvPr>
            <p:cNvPicPr/>
            <p:nvPr/>
          </p:nvPicPr>
          <p:blipFill>
            <a:blip r:embed="rId3" cstate="print"/>
            <a:stretch>
              <a:fillRect/>
            </a:stretch>
          </p:blipFill>
          <p:spPr>
            <a:xfrm>
              <a:off x="1283007" y="333756"/>
              <a:ext cx="232070" cy="232301"/>
            </a:xfrm>
            <a:prstGeom prst="rect">
              <a:avLst/>
            </a:prstGeom>
          </p:spPr>
        </p:pic>
      </p:grpSp>
      <p:sp>
        <p:nvSpPr>
          <p:cNvPr id="21" name="object 8">
            <a:extLst>
              <a:ext uri="{FF2B5EF4-FFF2-40B4-BE49-F238E27FC236}">
                <a16:creationId xmlns:a16="http://schemas.microsoft.com/office/drawing/2014/main" id="{05ECFBFD-6485-4911-8724-4A5085ED5126}"/>
              </a:ext>
            </a:extLst>
          </p:cNvPr>
          <p:cNvSpPr txBox="1"/>
          <p:nvPr/>
        </p:nvSpPr>
        <p:spPr>
          <a:xfrm>
            <a:off x="1113372" y="370009"/>
            <a:ext cx="6854971" cy="367408"/>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lang="pt-BR" sz="2300" b="0" i="0" u="none" strike="noStrike" kern="1200" cap="none" spc="-5" normalizeH="0" baseline="0" noProof="0" dirty="0">
                <a:ln>
                  <a:noFill/>
                </a:ln>
                <a:solidFill>
                  <a:prstClr val="black"/>
                </a:solidFill>
                <a:effectLst/>
                <a:uLnTx/>
                <a:uFillTx/>
                <a:latin typeface="Segoe UI Black"/>
                <a:ea typeface="+mn-ea"/>
                <a:cs typeface="Segoe UI Black"/>
              </a:rPr>
              <a:t>OUTLET/ BAZAR</a:t>
            </a:r>
          </a:p>
        </p:txBody>
      </p:sp>
      <p:graphicFrame>
        <p:nvGraphicFramePr>
          <p:cNvPr id="8" name="Gráfico 7">
            <a:extLst>
              <a:ext uri="{FF2B5EF4-FFF2-40B4-BE49-F238E27FC236}">
                <a16:creationId xmlns:a16="http://schemas.microsoft.com/office/drawing/2014/main" id="{00000000-0008-0000-0400-000003000000}"/>
              </a:ext>
            </a:extLst>
          </p:cNvPr>
          <p:cNvGraphicFramePr>
            <a:graphicFrameLocks/>
          </p:cNvGraphicFramePr>
          <p:nvPr/>
        </p:nvGraphicFramePr>
        <p:xfrm>
          <a:off x="824056" y="1307814"/>
          <a:ext cx="10437188" cy="2282632"/>
        </p:xfrm>
        <a:graphic>
          <a:graphicData uri="http://schemas.openxmlformats.org/drawingml/2006/chart">
            <c:chart xmlns:c="http://schemas.openxmlformats.org/drawingml/2006/chart" xmlns:r="http://schemas.openxmlformats.org/officeDocument/2006/relationships" r:id="rId4"/>
          </a:graphicData>
        </a:graphic>
      </p:graphicFrame>
      <p:pic>
        <p:nvPicPr>
          <p:cNvPr id="3" name="Imagem 2">
            <a:extLst>
              <a:ext uri="{FF2B5EF4-FFF2-40B4-BE49-F238E27FC236}">
                <a16:creationId xmlns:a16="http://schemas.microsoft.com/office/drawing/2014/main" id="{645B0004-E8C8-4C0B-9BD1-3950577BECA0}"/>
              </a:ext>
            </a:extLst>
          </p:cNvPr>
          <p:cNvPicPr>
            <a:picLocks noChangeAspect="1"/>
          </p:cNvPicPr>
          <p:nvPr/>
        </p:nvPicPr>
        <p:blipFill>
          <a:blip r:embed="rId5"/>
          <a:stretch>
            <a:fillRect/>
          </a:stretch>
        </p:blipFill>
        <p:spPr>
          <a:xfrm>
            <a:off x="940091" y="5372397"/>
            <a:ext cx="3651769" cy="966163"/>
          </a:xfrm>
          <a:prstGeom prst="rect">
            <a:avLst/>
          </a:prstGeom>
        </p:spPr>
      </p:pic>
      <p:sp>
        <p:nvSpPr>
          <p:cNvPr id="2" name="object 2">
            <a:extLst>
              <a:ext uri="{FF2B5EF4-FFF2-40B4-BE49-F238E27FC236}">
                <a16:creationId xmlns:a16="http://schemas.microsoft.com/office/drawing/2014/main" id="{2C4FD7D5-B735-2F73-339E-7D8A831B8F27}"/>
              </a:ext>
            </a:extLst>
          </p:cNvPr>
          <p:cNvSpPr txBox="1"/>
          <p:nvPr/>
        </p:nvSpPr>
        <p:spPr>
          <a:xfrm>
            <a:off x="940091" y="5057752"/>
            <a:ext cx="2111410" cy="228268"/>
          </a:xfrm>
          <a:prstGeom prst="rect">
            <a:avLst/>
          </a:prstGeom>
        </p:spPr>
        <p:txBody>
          <a:bodyPr vert="horz" wrap="square" lIns="0" tIns="12700" rIns="0" bIns="0" rtlCol="0">
            <a:spAutoFit/>
          </a:bodyPr>
          <a:lstStyle/>
          <a:p>
            <a:pPr marL="12700" marR="5080" lvl="0" indent="0" algn="l" defTabSz="914400" rtl="0" eaLnBrk="1" fontAlgn="auto" latinLnBrk="0" hangingPunct="1">
              <a:lnSpc>
                <a:spcPct val="100000"/>
              </a:lnSpc>
              <a:spcBef>
                <a:spcPts val="100"/>
              </a:spcBef>
              <a:spcAft>
                <a:spcPts val="0"/>
              </a:spcAft>
              <a:buClrTx/>
              <a:buSzTx/>
              <a:buFontTx/>
              <a:buNone/>
              <a:tabLst/>
              <a:defRPr/>
            </a:pPr>
            <a:r>
              <a:rPr kumimoji="0" lang="pt-BR" sz="1400" b="0" i="0" u="none" strike="noStrike" kern="1200" cap="none" spc="-5" normalizeH="0" baseline="0" noProof="0" dirty="0">
                <a:ln>
                  <a:noFill/>
                </a:ln>
                <a:solidFill>
                  <a:prstClr val="black"/>
                </a:solidFill>
                <a:effectLst/>
                <a:uLnTx/>
                <a:uFillTx/>
                <a:latin typeface="Segoe UI Semibold"/>
                <a:ea typeface="+mn-ea"/>
                <a:cs typeface="Segoe UI Semibold"/>
              </a:rPr>
              <a:t>Doações recebidas</a:t>
            </a:r>
          </a:p>
        </p:txBody>
      </p:sp>
    </p:spTree>
    <p:extLst>
      <p:ext uri="{BB962C8B-B14F-4D97-AF65-F5344CB8AC3E}">
        <p14:creationId xmlns:p14="http://schemas.microsoft.com/office/powerpoint/2010/main" val="149319818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2">
            <a:extLst>
              <a:ext uri="{FF2B5EF4-FFF2-40B4-BE49-F238E27FC236}">
                <a16:creationId xmlns:a16="http://schemas.microsoft.com/office/drawing/2014/main" id="{52AD82A4-72C6-9721-819B-5E0CEA48FCC4}"/>
              </a:ext>
            </a:extLst>
          </p:cNvPr>
          <p:cNvSpPr txBox="1"/>
          <p:nvPr/>
        </p:nvSpPr>
        <p:spPr>
          <a:xfrm>
            <a:off x="795712" y="5793057"/>
            <a:ext cx="8351722" cy="694934"/>
          </a:xfrm>
          <a:prstGeom prst="rect">
            <a:avLst/>
          </a:prstGeom>
        </p:spPr>
        <p:txBody>
          <a:bodyPr vert="horz" wrap="square" lIns="0" tIns="12700" rIns="0" bIns="0" rtlCol="0">
            <a:spAutoFit/>
          </a:bodyPr>
          <a:lstStyle/>
          <a:p>
            <a:pPr marL="12700" marR="5080" lvl="0" indent="0" algn="l" defTabSz="914400" rtl="0" eaLnBrk="1" fontAlgn="auto" latinLnBrk="0" hangingPunct="1">
              <a:lnSpc>
                <a:spcPct val="150000"/>
              </a:lnSpc>
              <a:spcBef>
                <a:spcPts val="100"/>
              </a:spcBef>
              <a:spcAft>
                <a:spcPts val="0"/>
              </a:spcAft>
              <a:buClrTx/>
              <a:buSzTx/>
              <a:buFontTx/>
              <a:buNone/>
              <a:tabLst/>
              <a:defRPr/>
            </a:pPr>
            <a:r>
              <a:rPr kumimoji="0" lang="pt-BR" sz="1500" b="0" i="0" u="none" strike="noStrike" kern="1200" cap="none" spc="-5" normalizeH="0" baseline="0" noProof="0" dirty="0">
                <a:ln>
                  <a:noFill/>
                </a:ln>
                <a:solidFill>
                  <a:prstClr val="black"/>
                </a:solidFill>
                <a:effectLst/>
                <a:uLnTx/>
                <a:uFillTx/>
                <a:latin typeface="Segoe UI Semibold"/>
                <a:ea typeface="+mn-ea"/>
                <a:cs typeface="Segoe UI Semibold"/>
              </a:rPr>
              <a:t>Total acumulado 2025: R$243.003,38</a:t>
            </a:r>
            <a:endParaRPr kumimoji="0" lang="pt-BR"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12700" marR="5080" lvl="0" indent="0" algn="l" defTabSz="914400" rtl="0" eaLnBrk="1" fontAlgn="auto" latinLnBrk="0" hangingPunct="1">
              <a:lnSpc>
                <a:spcPct val="150000"/>
              </a:lnSpc>
              <a:spcBef>
                <a:spcPts val="100"/>
              </a:spcBef>
              <a:spcAft>
                <a:spcPts val="0"/>
              </a:spcAft>
              <a:buClrTx/>
              <a:buSzTx/>
              <a:buFontTx/>
              <a:buNone/>
              <a:tabLst/>
              <a:defRPr/>
            </a:pPr>
            <a:endParaRPr kumimoji="0" lang="pt-BR" sz="1500" b="0" i="0" u="none" strike="noStrike" kern="1200" cap="none" spc="-5" normalizeH="0" baseline="0" noProof="0" dirty="0">
              <a:ln>
                <a:noFill/>
              </a:ln>
              <a:solidFill>
                <a:prstClr val="black"/>
              </a:solidFill>
              <a:effectLst/>
              <a:uLnTx/>
              <a:uFillTx/>
              <a:latin typeface="Segoe UI Semibold"/>
              <a:ea typeface="+mn-ea"/>
              <a:cs typeface="Segoe UI Semibold"/>
            </a:endParaRPr>
          </a:p>
        </p:txBody>
      </p:sp>
      <p:grpSp>
        <p:nvGrpSpPr>
          <p:cNvPr id="11" name="object 9">
            <a:extLst>
              <a:ext uri="{FF2B5EF4-FFF2-40B4-BE49-F238E27FC236}">
                <a16:creationId xmlns:a16="http://schemas.microsoft.com/office/drawing/2014/main" id="{7BC12A4D-F833-4630-B8F5-B2959941293C}"/>
              </a:ext>
            </a:extLst>
          </p:cNvPr>
          <p:cNvGrpSpPr/>
          <p:nvPr/>
        </p:nvGrpSpPr>
        <p:grpSpPr>
          <a:xfrm>
            <a:off x="213639" y="216425"/>
            <a:ext cx="727075" cy="727075"/>
            <a:chOff x="788625" y="333756"/>
            <a:chExt cx="727075" cy="727075"/>
          </a:xfrm>
        </p:grpSpPr>
        <p:sp>
          <p:nvSpPr>
            <p:cNvPr id="12" name="object 10">
              <a:extLst>
                <a:ext uri="{FF2B5EF4-FFF2-40B4-BE49-F238E27FC236}">
                  <a16:creationId xmlns:a16="http://schemas.microsoft.com/office/drawing/2014/main" id="{929861D6-B17D-482E-8142-16577A1CBC06}"/>
                </a:ext>
              </a:extLst>
            </p:cNvPr>
            <p:cNvSpPr/>
            <p:nvPr/>
          </p:nvSpPr>
          <p:spPr>
            <a:xfrm>
              <a:off x="788619" y="333768"/>
              <a:ext cx="727075" cy="727075"/>
            </a:xfrm>
            <a:custGeom>
              <a:avLst/>
              <a:gdLst/>
              <a:ahLst/>
              <a:cxnLst/>
              <a:rect l="l" t="t" r="r" b="b"/>
              <a:pathLst>
                <a:path w="727075" h="727075">
                  <a:moveTo>
                    <a:pt x="726452" y="719670"/>
                  </a:moveTo>
                  <a:lnTo>
                    <a:pt x="679246" y="718134"/>
                  </a:lnTo>
                  <a:lnTo>
                    <a:pt x="632828" y="713600"/>
                  </a:lnTo>
                  <a:lnTo>
                    <a:pt x="587324" y="706145"/>
                  </a:lnTo>
                  <a:lnTo>
                    <a:pt x="542810" y="695883"/>
                  </a:lnTo>
                  <a:lnTo>
                    <a:pt x="499376" y="682904"/>
                  </a:lnTo>
                  <a:lnTo>
                    <a:pt x="457136" y="667308"/>
                  </a:lnTo>
                  <a:lnTo>
                    <a:pt x="416166" y="649185"/>
                  </a:lnTo>
                  <a:lnTo>
                    <a:pt x="376580" y="628624"/>
                  </a:lnTo>
                  <a:lnTo>
                    <a:pt x="338467" y="605726"/>
                  </a:lnTo>
                  <a:lnTo>
                    <a:pt x="301917" y="580605"/>
                  </a:lnTo>
                  <a:lnTo>
                    <a:pt x="267042" y="553326"/>
                  </a:lnTo>
                  <a:lnTo>
                    <a:pt x="233921" y="524002"/>
                  </a:lnTo>
                  <a:lnTo>
                    <a:pt x="202653" y="492734"/>
                  </a:lnTo>
                  <a:lnTo>
                    <a:pt x="173329" y="459600"/>
                  </a:lnTo>
                  <a:lnTo>
                    <a:pt x="146062" y="424700"/>
                  </a:lnTo>
                  <a:lnTo>
                    <a:pt x="120929" y="388150"/>
                  </a:lnTo>
                  <a:lnTo>
                    <a:pt x="98044" y="350024"/>
                  </a:lnTo>
                  <a:lnTo>
                    <a:pt x="77495" y="310426"/>
                  </a:lnTo>
                  <a:lnTo>
                    <a:pt x="59359" y="269443"/>
                  </a:lnTo>
                  <a:lnTo>
                    <a:pt x="43764" y="227177"/>
                  </a:lnTo>
                  <a:lnTo>
                    <a:pt x="30784" y="183730"/>
                  </a:lnTo>
                  <a:lnTo>
                    <a:pt x="20523" y="139192"/>
                  </a:lnTo>
                  <a:lnTo>
                    <a:pt x="13081" y="93662"/>
                  </a:lnTo>
                  <a:lnTo>
                    <a:pt x="8547" y="47231"/>
                  </a:lnTo>
                  <a:lnTo>
                    <a:pt x="7010" y="0"/>
                  </a:lnTo>
                  <a:lnTo>
                    <a:pt x="0" y="0"/>
                  </a:lnTo>
                  <a:lnTo>
                    <a:pt x="1549" y="47701"/>
                  </a:lnTo>
                  <a:lnTo>
                    <a:pt x="6134" y="94589"/>
                  </a:lnTo>
                  <a:lnTo>
                    <a:pt x="13652" y="140576"/>
                  </a:lnTo>
                  <a:lnTo>
                    <a:pt x="24003" y="185547"/>
                  </a:lnTo>
                  <a:lnTo>
                    <a:pt x="37109" y="229425"/>
                  </a:lnTo>
                  <a:lnTo>
                    <a:pt x="52857" y="272097"/>
                  </a:lnTo>
                  <a:lnTo>
                    <a:pt x="71158" y="313474"/>
                  </a:lnTo>
                  <a:lnTo>
                    <a:pt x="91909" y="353466"/>
                  </a:lnTo>
                  <a:lnTo>
                    <a:pt x="115023" y="391960"/>
                  </a:lnTo>
                  <a:lnTo>
                    <a:pt x="140385" y="428879"/>
                  </a:lnTo>
                  <a:lnTo>
                    <a:pt x="167919" y="464108"/>
                  </a:lnTo>
                  <a:lnTo>
                    <a:pt x="197523" y="497560"/>
                  </a:lnTo>
                  <a:lnTo>
                    <a:pt x="229095" y="529132"/>
                  </a:lnTo>
                  <a:lnTo>
                    <a:pt x="262534" y="558736"/>
                  </a:lnTo>
                  <a:lnTo>
                    <a:pt x="297751" y="586270"/>
                  </a:lnTo>
                  <a:lnTo>
                    <a:pt x="334657" y="611644"/>
                  </a:lnTo>
                  <a:lnTo>
                    <a:pt x="373138" y="634758"/>
                  </a:lnTo>
                  <a:lnTo>
                    <a:pt x="413118" y="655510"/>
                  </a:lnTo>
                  <a:lnTo>
                    <a:pt x="454482" y="673811"/>
                  </a:lnTo>
                  <a:lnTo>
                    <a:pt x="497128" y="689559"/>
                  </a:lnTo>
                  <a:lnTo>
                    <a:pt x="540994" y="702665"/>
                  </a:lnTo>
                  <a:lnTo>
                    <a:pt x="585939" y="713028"/>
                  </a:lnTo>
                  <a:lnTo>
                    <a:pt x="631901" y="720547"/>
                  </a:lnTo>
                  <a:lnTo>
                    <a:pt x="678776" y="725119"/>
                  </a:lnTo>
                  <a:lnTo>
                    <a:pt x="726452" y="726668"/>
                  </a:lnTo>
                  <a:lnTo>
                    <a:pt x="726452" y="719670"/>
                  </a:lnTo>
                  <a:close/>
                </a:path>
                <a:path w="727075" h="727075">
                  <a:moveTo>
                    <a:pt x="726452" y="681583"/>
                  </a:moveTo>
                  <a:lnTo>
                    <a:pt x="677887" y="679869"/>
                  </a:lnTo>
                  <a:lnTo>
                    <a:pt x="630237" y="674801"/>
                  </a:lnTo>
                  <a:lnTo>
                    <a:pt x="583603" y="666496"/>
                  </a:lnTo>
                  <a:lnTo>
                    <a:pt x="538111" y="655066"/>
                  </a:lnTo>
                  <a:lnTo>
                    <a:pt x="493864" y="640638"/>
                  </a:lnTo>
                  <a:lnTo>
                    <a:pt x="451002" y="623328"/>
                  </a:lnTo>
                  <a:lnTo>
                    <a:pt x="409625" y="603237"/>
                  </a:lnTo>
                  <a:lnTo>
                    <a:pt x="369849" y="580504"/>
                  </a:lnTo>
                  <a:lnTo>
                    <a:pt x="331800" y="555218"/>
                  </a:lnTo>
                  <a:lnTo>
                    <a:pt x="295592" y="527519"/>
                  </a:lnTo>
                  <a:lnTo>
                    <a:pt x="261327" y="497509"/>
                  </a:lnTo>
                  <a:lnTo>
                    <a:pt x="229146" y="465315"/>
                  </a:lnTo>
                  <a:lnTo>
                    <a:pt x="199148" y="431050"/>
                  </a:lnTo>
                  <a:lnTo>
                    <a:pt x="171450" y="394830"/>
                  </a:lnTo>
                  <a:lnTo>
                    <a:pt x="146177" y="356768"/>
                  </a:lnTo>
                  <a:lnTo>
                    <a:pt x="123444" y="316979"/>
                  </a:lnTo>
                  <a:lnTo>
                    <a:pt x="103352" y="275577"/>
                  </a:lnTo>
                  <a:lnTo>
                    <a:pt x="86042" y="232702"/>
                  </a:lnTo>
                  <a:lnTo>
                    <a:pt x="71615" y="188442"/>
                  </a:lnTo>
                  <a:lnTo>
                    <a:pt x="60185" y="142925"/>
                  </a:lnTo>
                  <a:lnTo>
                    <a:pt x="51892" y="96266"/>
                  </a:lnTo>
                  <a:lnTo>
                    <a:pt x="46824" y="48590"/>
                  </a:lnTo>
                  <a:lnTo>
                    <a:pt x="45097" y="0"/>
                  </a:lnTo>
                  <a:lnTo>
                    <a:pt x="37871" y="0"/>
                  </a:lnTo>
                  <a:lnTo>
                    <a:pt x="39471" y="47066"/>
                  </a:lnTo>
                  <a:lnTo>
                    <a:pt x="44183" y="93294"/>
                  </a:lnTo>
                  <a:lnTo>
                    <a:pt x="51904" y="138595"/>
                  </a:lnTo>
                  <a:lnTo>
                    <a:pt x="62534" y="182841"/>
                  </a:lnTo>
                  <a:lnTo>
                    <a:pt x="75971" y="225933"/>
                  </a:lnTo>
                  <a:lnTo>
                    <a:pt x="92113" y="267779"/>
                  </a:lnTo>
                  <a:lnTo>
                    <a:pt x="110845" y="308279"/>
                  </a:lnTo>
                  <a:lnTo>
                    <a:pt x="132080" y="347306"/>
                  </a:lnTo>
                  <a:lnTo>
                    <a:pt x="155702" y="384771"/>
                  </a:lnTo>
                  <a:lnTo>
                    <a:pt x="181610" y="420573"/>
                  </a:lnTo>
                  <a:lnTo>
                    <a:pt x="209702" y="454609"/>
                  </a:lnTo>
                  <a:lnTo>
                    <a:pt x="239877" y="486765"/>
                  </a:lnTo>
                  <a:lnTo>
                    <a:pt x="272034" y="516940"/>
                  </a:lnTo>
                  <a:lnTo>
                    <a:pt x="306057" y="545045"/>
                  </a:lnTo>
                  <a:lnTo>
                    <a:pt x="341845" y="570953"/>
                  </a:lnTo>
                  <a:lnTo>
                    <a:pt x="379298" y="594588"/>
                  </a:lnTo>
                  <a:lnTo>
                    <a:pt x="418325" y="615823"/>
                  </a:lnTo>
                  <a:lnTo>
                    <a:pt x="458800" y="634555"/>
                  </a:lnTo>
                  <a:lnTo>
                    <a:pt x="500621" y="650697"/>
                  </a:lnTo>
                  <a:lnTo>
                    <a:pt x="543699" y="664133"/>
                  </a:lnTo>
                  <a:lnTo>
                    <a:pt x="587933" y="674763"/>
                  </a:lnTo>
                  <a:lnTo>
                    <a:pt x="633196" y="682485"/>
                  </a:lnTo>
                  <a:lnTo>
                    <a:pt x="679411" y="687197"/>
                  </a:lnTo>
                  <a:lnTo>
                    <a:pt x="726452" y="688797"/>
                  </a:lnTo>
                  <a:lnTo>
                    <a:pt x="726452" y="681583"/>
                  </a:lnTo>
                  <a:close/>
                </a:path>
                <a:path w="727075" h="727075">
                  <a:moveTo>
                    <a:pt x="726452" y="643699"/>
                  </a:moveTo>
                  <a:lnTo>
                    <a:pt x="678522" y="641934"/>
                  </a:lnTo>
                  <a:lnTo>
                    <a:pt x="631520" y="636714"/>
                  </a:lnTo>
                  <a:lnTo>
                    <a:pt x="585597" y="628154"/>
                  </a:lnTo>
                  <a:lnTo>
                    <a:pt x="540867" y="616407"/>
                  </a:lnTo>
                  <a:lnTo>
                    <a:pt x="497459" y="601560"/>
                  </a:lnTo>
                  <a:lnTo>
                    <a:pt x="455485" y="583780"/>
                  </a:lnTo>
                  <a:lnTo>
                    <a:pt x="415086" y="563168"/>
                  </a:lnTo>
                  <a:lnTo>
                    <a:pt x="376389" y="539851"/>
                  </a:lnTo>
                  <a:lnTo>
                    <a:pt x="339509" y="513956"/>
                  </a:lnTo>
                  <a:lnTo>
                    <a:pt x="304571" y="485609"/>
                  </a:lnTo>
                  <a:lnTo>
                    <a:pt x="271716" y="454939"/>
                  </a:lnTo>
                  <a:lnTo>
                    <a:pt x="241058" y="422071"/>
                  </a:lnTo>
                  <a:lnTo>
                    <a:pt x="212712" y="387121"/>
                  </a:lnTo>
                  <a:lnTo>
                    <a:pt x="186829" y="350227"/>
                  </a:lnTo>
                  <a:lnTo>
                    <a:pt x="163512" y="311518"/>
                  </a:lnTo>
                  <a:lnTo>
                    <a:pt x="142900" y="271106"/>
                  </a:lnTo>
                  <a:lnTo>
                    <a:pt x="125120" y="229120"/>
                  </a:lnTo>
                  <a:lnTo>
                    <a:pt x="110286" y="185686"/>
                  </a:lnTo>
                  <a:lnTo>
                    <a:pt x="98526" y="140931"/>
                  </a:lnTo>
                  <a:lnTo>
                    <a:pt x="89979" y="94983"/>
                  </a:lnTo>
                  <a:lnTo>
                    <a:pt x="84747" y="47955"/>
                  </a:lnTo>
                  <a:lnTo>
                    <a:pt x="82981" y="0"/>
                  </a:lnTo>
                  <a:lnTo>
                    <a:pt x="75971" y="0"/>
                  </a:lnTo>
                  <a:lnTo>
                    <a:pt x="77762" y="48488"/>
                  </a:lnTo>
                  <a:lnTo>
                    <a:pt x="83045" y="96037"/>
                  </a:lnTo>
                  <a:lnTo>
                    <a:pt x="91681" y="142481"/>
                  </a:lnTo>
                  <a:lnTo>
                    <a:pt x="103568" y="187731"/>
                  </a:lnTo>
                  <a:lnTo>
                    <a:pt x="118554" y="231648"/>
                  </a:lnTo>
                  <a:lnTo>
                    <a:pt x="136537" y="274091"/>
                  </a:lnTo>
                  <a:lnTo>
                    <a:pt x="157365" y="314947"/>
                  </a:lnTo>
                  <a:lnTo>
                    <a:pt x="180936" y="354076"/>
                  </a:lnTo>
                  <a:lnTo>
                    <a:pt x="207098" y="391375"/>
                  </a:lnTo>
                  <a:lnTo>
                    <a:pt x="235737" y="426694"/>
                  </a:lnTo>
                  <a:lnTo>
                    <a:pt x="266738" y="459917"/>
                  </a:lnTo>
                  <a:lnTo>
                    <a:pt x="299948" y="490918"/>
                  </a:lnTo>
                  <a:lnTo>
                    <a:pt x="335254" y="519569"/>
                  </a:lnTo>
                  <a:lnTo>
                    <a:pt x="372541" y="545744"/>
                  </a:lnTo>
                  <a:lnTo>
                    <a:pt x="411670" y="569302"/>
                  </a:lnTo>
                  <a:lnTo>
                    <a:pt x="452501" y="590143"/>
                  </a:lnTo>
                  <a:lnTo>
                    <a:pt x="494931" y="608126"/>
                  </a:lnTo>
                  <a:lnTo>
                    <a:pt x="538822" y="623112"/>
                  </a:lnTo>
                  <a:lnTo>
                    <a:pt x="584047" y="635000"/>
                  </a:lnTo>
                  <a:lnTo>
                    <a:pt x="630478" y="643636"/>
                  </a:lnTo>
                  <a:lnTo>
                    <a:pt x="677989" y="648919"/>
                  </a:lnTo>
                  <a:lnTo>
                    <a:pt x="726452" y="650709"/>
                  </a:lnTo>
                  <a:lnTo>
                    <a:pt x="726452" y="643699"/>
                  </a:lnTo>
                  <a:close/>
                </a:path>
                <a:path w="727075" h="727075">
                  <a:moveTo>
                    <a:pt x="726452" y="605586"/>
                  </a:moveTo>
                  <a:lnTo>
                    <a:pt x="679234" y="603770"/>
                  </a:lnTo>
                  <a:lnTo>
                    <a:pt x="632993" y="598373"/>
                  </a:lnTo>
                  <a:lnTo>
                    <a:pt x="587857" y="589572"/>
                  </a:lnTo>
                  <a:lnTo>
                    <a:pt x="543979" y="577469"/>
                  </a:lnTo>
                  <a:lnTo>
                    <a:pt x="501484" y="562203"/>
                  </a:lnTo>
                  <a:lnTo>
                    <a:pt x="460514" y="543941"/>
                  </a:lnTo>
                  <a:lnTo>
                    <a:pt x="421208" y="522782"/>
                  </a:lnTo>
                  <a:lnTo>
                    <a:pt x="383692" y="498881"/>
                  </a:lnTo>
                  <a:lnTo>
                    <a:pt x="348107" y="472363"/>
                  </a:lnTo>
                  <a:lnTo>
                    <a:pt x="314591" y="443382"/>
                  </a:lnTo>
                  <a:lnTo>
                    <a:pt x="283260" y="412051"/>
                  </a:lnTo>
                  <a:lnTo>
                    <a:pt x="254279" y="378523"/>
                  </a:lnTo>
                  <a:lnTo>
                    <a:pt x="227774" y="342925"/>
                  </a:lnTo>
                  <a:lnTo>
                    <a:pt x="203885" y="305396"/>
                  </a:lnTo>
                  <a:lnTo>
                    <a:pt x="182727" y="266065"/>
                  </a:lnTo>
                  <a:lnTo>
                    <a:pt x="164452" y="225082"/>
                  </a:lnTo>
                  <a:lnTo>
                    <a:pt x="149199" y="182575"/>
                  </a:lnTo>
                  <a:lnTo>
                    <a:pt x="137096" y="138671"/>
                  </a:lnTo>
                  <a:lnTo>
                    <a:pt x="128295" y="93522"/>
                  </a:lnTo>
                  <a:lnTo>
                    <a:pt x="122897" y="47244"/>
                  </a:lnTo>
                  <a:lnTo>
                    <a:pt x="121081" y="0"/>
                  </a:lnTo>
                  <a:lnTo>
                    <a:pt x="114071" y="0"/>
                  </a:lnTo>
                  <a:lnTo>
                    <a:pt x="115912" y="47802"/>
                  </a:lnTo>
                  <a:lnTo>
                    <a:pt x="121361" y="94615"/>
                  </a:lnTo>
                  <a:lnTo>
                    <a:pt x="130276" y="140296"/>
                  </a:lnTo>
                  <a:lnTo>
                    <a:pt x="142519" y="184708"/>
                  </a:lnTo>
                  <a:lnTo>
                    <a:pt x="157937" y="227723"/>
                  </a:lnTo>
                  <a:lnTo>
                    <a:pt x="176415" y="269176"/>
                  </a:lnTo>
                  <a:lnTo>
                    <a:pt x="197815" y="308965"/>
                  </a:lnTo>
                  <a:lnTo>
                    <a:pt x="221983" y="346925"/>
                  </a:lnTo>
                  <a:lnTo>
                    <a:pt x="248793" y="382930"/>
                  </a:lnTo>
                  <a:lnTo>
                    <a:pt x="278104" y="416852"/>
                  </a:lnTo>
                  <a:lnTo>
                    <a:pt x="309791" y="448538"/>
                  </a:lnTo>
                  <a:lnTo>
                    <a:pt x="343700" y="477850"/>
                  </a:lnTo>
                  <a:lnTo>
                    <a:pt x="379691" y="504672"/>
                  </a:lnTo>
                  <a:lnTo>
                    <a:pt x="417639" y="528840"/>
                  </a:lnTo>
                  <a:lnTo>
                    <a:pt x="457403" y="550240"/>
                  </a:lnTo>
                  <a:lnTo>
                    <a:pt x="498856" y="568718"/>
                  </a:lnTo>
                  <a:lnTo>
                    <a:pt x="541845" y="584149"/>
                  </a:lnTo>
                  <a:lnTo>
                    <a:pt x="586232" y="596392"/>
                  </a:lnTo>
                  <a:lnTo>
                    <a:pt x="631888" y="605294"/>
                  </a:lnTo>
                  <a:lnTo>
                    <a:pt x="678675" y="610743"/>
                  </a:lnTo>
                  <a:lnTo>
                    <a:pt x="726452" y="612597"/>
                  </a:lnTo>
                  <a:lnTo>
                    <a:pt x="726452" y="605586"/>
                  </a:lnTo>
                  <a:close/>
                </a:path>
                <a:path w="727075" h="727075">
                  <a:moveTo>
                    <a:pt x="726452" y="567499"/>
                  </a:moveTo>
                  <a:lnTo>
                    <a:pt x="677595" y="565416"/>
                  </a:lnTo>
                  <a:lnTo>
                    <a:pt x="629881" y="559269"/>
                  </a:lnTo>
                  <a:lnTo>
                    <a:pt x="583463" y="549236"/>
                  </a:lnTo>
                  <a:lnTo>
                    <a:pt x="538543" y="535482"/>
                  </a:lnTo>
                  <a:lnTo>
                    <a:pt x="495261" y="518185"/>
                  </a:lnTo>
                  <a:lnTo>
                    <a:pt x="453809" y="497509"/>
                  </a:lnTo>
                  <a:lnTo>
                    <a:pt x="414350" y="473633"/>
                  </a:lnTo>
                  <a:lnTo>
                    <a:pt x="377063" y="446735"/>
                  </a:lnTo>
                  <a:lnTo>
                    <a:pt x="342112" y="416979"/>
                  </a:lnTo>
                  <a:lnTo>
                    <a:pt x="309676" y="384530"/>
                  </a:lnTo>
                  <a:lnTo>
                    <a:pt x="279920" y="349567"/>
                  </a:lnTo>
                  <a:lnTo>
                    <a:pt x="253034" y="312267"/>
                  </a:lnTo>
                  <a:lnTo>
                    <a:pt x="229158" y="272796"/>
                  </a:lnTo>
                  <a:lnTo>
                    <a:pt x="208495" y="231330"/>
                  </a:lnTo>
                  <a:lnTo>
                    <a:pt x="191198" y="188023"/>
                  </a:lnTo>
                  <a:lnTo>
                    <a:pt x="177444" y="143065"/>
                  </a:lnTo>
                  <a:lnTo>
                    <a:pt x="167411" y="96634"/>
                  </a:lnTo>
                  <a:lnTo>
                    <a:pt x="161264" y="48882"/>
                  </a:lnTo>
                  <a:lnTo>
                    <a:pt x="159169" y="0"/>
                  </a:lnTo>
                  <a:lnTo>
                    <a:pt x="151942" y="0"/>
                  </a:lnTo>
                  <a:lnTo>
                    <a:pt x="153860" y="47053"/>
                  </a:lnTo>
                  <a:lnTo>
                    <a:pt x="159486" y="93078"/>
                  </a:lnTo>
                  <a:lnTo>
                    <a:pt x="168681" y="137909"/>
                  </a:lnTo>
                  <a:lnTo>
                    <a:pt x="181305" y="181419"/>
                  </a:lnTo>
                  <a:lnTo>
                    <a:pt x="197192" y="223456"/>
                  </a:lnTo>
                  <a:lnTo>
                    <a:pt x="216204" y="263855"/>
                  </a:lnTo>
                  <a:lnTo>
                    <a:pt x="238188" y="302475"/>
                  </a:lnTo>
                  <a:lnTo>
                    <a:pt x="262991" y="339166"/>
                  </a:lnTo>
                  <a:lnTo>
                    <a:pt x="290474" y="373773"/>
                  </a:lnTo>
                  <a:lnTo>
                    <a:pt x="320484" y="406158"/>
                  </a:lnTo>
                  <a:lnTo>
                    <a:pt x="352856" y="436168"/>
                  </a:lnTo>
                  <a:lnTo>
                    <a:pt x="387464" y="463651"/>
                  </a:lnTo>
                  <a:lnTo>
                    <a:pt x="424141" y="488467"/>
                  </a:lnTo>
                  <a:lnTo>
                    <a:pt x="462749" y="510451"/>
                  </a:lnTo>
                  <a:lnTo>
                    <a:pt x="503123" y="529463"/>
                  </a:lnTo>
                  <a:lnTo>
                    <a:pt x="545134" y="545363"/>
                  </a:lnTo>
                  <a:lnTo>
                    <a:pt x="588619" y="557974"/>
                  </a:lnTo>
                  <a:lnTo>
                    <a:pt x="633437" y="567169"/>
                  </a:lnTo>
                  <a:lnTo>
                    <a:pt x="679424" y="572808"/>
                  </a:lnTo>
                  <a:lnTo>
                    <a:pt x="726452" y="574713"/>
                  </a:lnTo>
                  <a:lnTo>
                    <a:pt x="726452" y="567499"/>
                  </a:lnTo>
                  <a:close/>
                </a:path>
                <a:path w="727075" h="727075">
                  <a:moveTo>
                    <a:pt x="726452" y="529386"/>
                  </a:moveTo>
                  <a:lnTo>
                    <a:pt x="678383" y="527227"/>
                  </a:lnTo>
                  <a:lnTo>
                    <a:pt x="631494" y="520839"/>
                  </a:lnTo>
                  <a:lnTo>
                    <a:pt x="585990" y="510451"/>
                  </a:lnTo>
                  <a:lnTo>
                    <a:pt x="542061" y="496214"/>
                  </a:lnTo>
                  <a:lnTo>
                    <a:pt x="499872" y="478332"/>
                  </a:lnTo>
                  <a:lnTo>
                    <a:pt x="459638" y="456996"/>
                  </a:lnTo>
                  <a:lnTo>
                    <a:pt x="421538" y="432396"/>
                  </a:lnTo>
                  <a:lnTo>
                    <a:pt x="385762" y="404710"/>
                  </a:lnTo>
                  <a:lnTo>
                    <a:pt x="352501" y="374142"/>
                  </a:lnTo>
                  <a:lnTo>
                    <a:pt x="321932" y="340868"/>
                  </a:lnTo>
                  <a:lnTo>
                    <a:pt x="294259" y="305079"/>
                  </a:lnTo>
                  <a:lnTo>
                    <a:pt x="269659" y="266966"/>
                  </a:lnTo>
                  <a:lnTo>
                    <a:pt x="248323" y="226707"/>
                  </a:lnTo>
                  <a:lnTo>
                    <a:pt x="230454" y="184518"/>
                  </a:lnTo>
                  <a:lnTo>
                    <a:pt x="216217" y="140550"/>
                  </a:lnTo>
                  <a:lnTo>
                    <a:pt x="205816" y="95021"/>
                  </a:lnTo>
                  <a:lnTo>
                    <a:pt x="199440" y="48107"/>
                  </a:lnTo>
                  <a:lnTo>
                    <a:pt x="197269" y="0"/>
                  </a:lnTo>
                  <a:lnTo>
                    <a:pt x="190042" y="0"/>
                  </a:lnTo>
                  <a:lnTo>
                    <a:pt x="192239" y="48755"/>
                  </a:lnTo>
                  <a:lnTo>
                    <a:pt x="198704" y="96304"/>
                  </a:lnTo>
                  <a:lnTo>
                    <a:pt x="209257" y="142455"/>
                  </a:lnTo>
                  <a:lnTo>
                    <a:pt x="223685" y="187020"/>
                  </a:lnTo>
                  <a:lnTo>
                    <a:pt x="241808" y="229793"/>
                  </a:lnTo>
                  <a:lnTo>
                    <a:pt x="263436" y="270586"/>
                  </a:lnTo>
                  <a:lnTo>
                    <a:pt x="288366" y="309232"/>
                  </a:lnTo>
                  <a:lnTo>
                    <a:pt x="316420" y="345503"/>
                  </a:lnTo>
                  <a:lnTo>
                    <a:pt x="347408" y="379234"/>
                  </a:lnTo>
                  <a:lnTo>
                    <a:pt x="381127" y="410235"/>
                  </a:lnTo>
                  <a:lnTo>
                    <a:pt x="417398" y="438289"/>
                  </a:lnTo>
                  <a:lnTo>
                    <a:pt x="456018" y="463232"/>
                  </a:lnTo>
                  <a:lnTo>
                    <a:pt x="496798" y="484860"/>
                  </a:lnTo>
                  <a:lnTo>
                    <a:pt x="539559" y="502996"/>
                  </a:lnTo>
                  <a:lnTo>
                    <a:pt x="584085" y="517423"/>
                  </a:lnTo>
                  <a:lnTo>
                    <a:pt x="630212" y="527964"/>
                  </a:lnTo>
                  <a:lnTo>
                    <a:pt x="677722" y="534428"/>
                  </a:lnTo>
                  <a:lnTo>
                    <a:pt x="726452" y="536625"/>
                  </a:lnTo>
                  <a:lnTo>
                    <a:pt x="726452" y="529386"/>
                  </a:lnTo>
                  <a:close/>
                </a:path>
                <a:path w="727075" h="727075">
                  <a:moveTo>
                    <a:pt x="726452" y="491540"/>
                  </a:moveTo>
                  <a:lnTo>
                    <a:pt x="679221" y="489280"/>
                  </a:lnTo>
                  <a:lnTo>
                    <a:pt x="633234" y="482650"/>
                  </a:lnTo>
                  <a:lnTo>
                    <a:pt x="588708" y="471855"/>
                  </a:lnTo>
                  <a:lnTo>
                    <a:pt x="545858" y="457098"/>
                  </a:lnTo>
                  <a:lnTo>
                    <a:pt x="504888" y="438607"/>
                  </a:lnTo>
                  <a:lnTo>
                    <a:pt x="465988" y="416560"/>
                  </a:lnTo>
                  <a:lnTo>
                    <a:pt x="429387" y="391185"/>
                  </a:lnTo>
                  <a:lnTo>
                    <a:pt x="395287" y="362686"/>
                  </a:lnTo>
                  <a:lnTo>
                    <a:pt x="363893" y="331266"/>
                  </a:lnTo>
                  <a:lnTo>
                    <a:pt x="335419" y="297154"/>
                  </a:lnTo>
                  <a:lnTo>
                    <a:pt x="310057" y="260527"/>
                  </a:lnTo>
                  <a:lnTo>
                    <a:pt x="288036" y="221615"/>
                  </a:lnTo>
                  <a:lnTo>
                    <a:pt x="269557" y="180619"/>
                  </a:lnTo>
                  <a:lnTo>
                    <a:pt x="254812" y="137756"/>
                  </a:lnTo>
                  <a:lnTo>
                    <a:pt x="244030" y="93218"/>
                  </a:lnTo>
                  <a:lnTo>
                    <a:pt x="237401" y="47231"/>
                  </a:lnTo>
                  <a:lnTo>
                    <a:pt x="235153" y="0"/>
                  </a:lnTo>
                  <a:lnTo>
                    <a:pt x="228142" y="0"/>
                  </a:lnTo>
                  <a:lnTo>
                    <a:pt x="230428" y="47917"/>
                  </a:lnTo>
                  <a:lnTo>
                    <a:pt x="237147" y="94576"/>
                  </a:lnTo>
                  <a:lnTo>
                    <a:pt x="248094" y="139750"/>
                  </a:lnTo>
                  <a:lnTo>
                    <a:pt x="263055" y="183235"/>
                  </a:lnTo>
                  <a:lnTo>
                    <a:pt x="281813" y="224815"/>
                  </a:lnTo>
                  <a:lnTo>
                    <a:pt x="304152" y="264274"/>
                  </a:lnTo>
                  <a:lnTo>
                    <a:pt x="329882" y="301421"/>
                  </a:lnTo>
                  <a:lnTo>
                    <a:pt x="358775" y="336029"/>
                  </a:lnTo>
                  <a:lnTo>
                    <a:pt x="390613" y="367880"/>
                  </a:lnTo>
                  <a:lnTo>
                    <a:pt x="425208" y="396786"/>
                  </a:lnTo>
                  <a:lnTo>
                    <a:pt x="462330" y="422516"/>
                  </a:lnTo>
                  <a:lnTo>
                    <a:pt x="501777" y="444868"/>
                  </a:lnTo>
                  <a:lnTo>
                    <a:pt x="543331" y="463626"/>
                  </a:lnTo>
                  <a:lnTo>
                    <a:pt x="586790" y="478586"/>
                  </a:lnTo>
                  <a:lnTo>
                    <a:pt x="631939" y="489534"/>
                  </a:lnTo>
                  <a:lnTo>
                    <a:pt x="678561" y="496252"/>
                  </a:lnTo>
                  <a:lnTo>
                    <a:pt x="726452" y="498538"/>
                  </a:lnTo>
                  <a:lnTo>
                    <a:pt x="726452" y="491540"/>
                  </a:lnTo>
                  <a:close/>
                </a:path>
                <a:path w="727075" h="727075">
                  <a:moveTo>
                    <a:pt x="726452" y="453428"/>
                  </a:moveTo>
                  <a:lnTo>
                    <a:pt x="680199" y="451078"/>
                  </a:lnTo>
                  <a:lnTo>
                    <a:pt x="635254" y="444195"/>
                  </a:lnTo>
                  <a:lnTo>
                    <a:pt x="591858" y="433006"/>
                  </a:lnTo>
                  <a:lnTo>
                    <a:pt x="550252" y="417741"/>
                  </a:lnTo>
                  <a:lnTo>
                    <a:pt x="510641" y="398614"/>
                  </a:lnTo>
                  <a:lnTo>
                    <a:pt x="473278" y="375881"/>
                  </a:lnTo>
                  <a:lnTo>
                    <a:pt x="438365" y="349758"/>
                  </a:lnTo>
                  <a:lnTo>
                    <a:pt x="406171" y="320471"/>
                  </a:lnTo>
                  <a:lnTo>
                    <a:pt x="376885" y="288251"/>
                  </a:lnTo>
                  <a:lnTo>
                    <a:pt x="350774" y="253339"/>
                  </a:lnTo>
                  <a:lnTo>
                    <a:pt x="328041" y="215950"/>
                  </a:lnTo>
                  <a:lnTo>
                    <a:pt x="308927" y="176326"/>
                  </a:lnTo>
                  <a:lnTo>
                    <a:pt x="293662" y="134683"/>
                  </a:lnTo>
                  <a:lnTo>
                    <a:pt x="282473" y="91262"/>
                  </a:lnTo>
                  <a:lnTo>
                    <a:pt x="275590" y="46291"/>
                  </a:lnTo>
                  <a:lnTo>
                    <a:pt x="273240" y="0"/>
                  </a:lnTo>
                  <a:lnTo>
                    <a:pt x="266242" y="0"/>
                  </a:lnTo>
                  <a:lnTo>
                    <a:pt x="268617" y="47015"/>
                  </a:lnTo>
                  <a:lnTo>
                    <a:pt x="275602" y="92697"/>
                  </a:lnTo>
                  <a:lnTo>
                    <a:pt x="286969" y="136791"/>
                  </a:lnTo>
                  <a:lnTo>
                    <a:pt x="302463" y="179082"/>
                  </a:lnTo>
                  <a:lnTo>
                    <a:pt x="321868" y="219329"/>
                  </a:lnTo>
                  <a:lnTo>
                    <a:pt x="344944" y="257289"/>
                  </a:lnTo>
                  <a:lnTo>
                    <a:pt x="371462" y="292747"/>
                  </a:lnTo>
                  <a:lnTo>
                    <a:pt x="401193" y="325450"/>
                  </a:lnTo>
                  <a:lnTo>
                    <a:pt x="433882" y="355180"/>
                  </a:lnTo>
                  <a:lnTo>
                    <a:pt x="469328" y="381711"/>
                  </a:lnTo>
                  <a:lnTo>
                    <a:pt x="507276" y="404799"/>
                  </a:lnTo>
                  <a:lnTo>
                    <a:pt x="547497" y="424205"/>
                  </a:lnTo>
                  <a:lnTo>
                    <a:pt x="589749" y="439699"/>
                  </a:lnTo>
                  <a:lnTo>
                    <a:pt x="633818" y="451065"/>
                  </a:lnTo>
                  <a:lnTo>
                    <a:pt x="679462" y="458050"/>
                  </a:lnTo>
                  <a:lnTo>
                    <a:pt x="726452" y="460425"/>
                  </a:lnTo>
                  <a:lnTo>
                    <a:pt x="726452" y="453428"/>
                  </a:lnTo>
                  <a:close/>
                </a:path>
                <a:path w="727075" h="727075">
                  <a:moveTo>
                    <a:pt x="726452" y="415340"/>
                  </a:moveTo>
                  <a:lnTo>
                    <a:pt x="678129" y="412534"/>
                  </a:lnTo>
                  <a:lnTo>
                    <a:pt x="631418" y="404355"/>
                  </a:lnTo>
                  <a:lnTo>
                    <a:pt x="586638" y="391083"/>
                  </a:lnTo>
                  <a:lnTo>
                    <a:pt x="544093" y="373062"/>
                  </a:lnTo>
                  <a:lnTo>
                    <a:pt x="504113" y="350583"/>
                  </a:lnTo>
                  <a:lnTo>
                    <a:pt x="467017" y="323977"/>
                  </a:lnTo>
                  <a:lnTo>
                    <a:pt x="433095" y="293547"/>
                  </a:lnTo>
                  <a:lnTo>
                    <a:pt x="402678" y="259613"/>
                  </a:lnTo>
                  <a:lnTo>
                    <a:pt x="376085" y="222491"/>
                  </a:lnTo>
                  <a:lnTo>
                    <a:pt x="353606" y="182486"/>
                  </a:lnTo>
                  <a:lnTo>
                    <a:pt x="335584" y="139928"/>
                  </a:lnTo>
                  <a:lnTo>
                    <a:pt x="322326" y="95110"/>
                  </a:lnTo>
                  <a:lnTo>
                    <a:pt x="314134" y="48361"/>
                  </a:lnTo>
                  <a:lnTo>
                    <a:pt x="311340" y="0"/>
                  </a:lnTo>
                  <a:lnTo>
                    <a:pt x="304101" y="0"/>
                  </a:lnTo>
                  <a:lnTo>
                    <a:pt x="306946" y="49199"/>
                  </a:lnTo>
                  <a:lnTo>
                    <a:pt x="315277" y="96748"/>
                  </a:lnTo>
                  <a:lnTo>
                    <a:pt x="328777" y="142341"/>
                  </a:lnTo>
                  <a:lnTo>
                    <a:pt x="347116" y="185648"/>
                  </a:lnTo>
                  <a:lnTo>
                    <a:pt x="369989" y="226339"/>
                  </a:lnTo>
                  <a:lnTo>
                    <a:pt x="397052" y="264109"/>
                  </a:lnTo>
                  <a:lnTo>
                    <a:pt x="428002" y="298627"/>
                  </a:lnTo>
                  <a:lnTo>
                    <a:pt x="462508" y="329590"/>
                  </a:lnTo>
                  <a:lnTo>
                    <a:pt x="500265" y="356654"/>
                  </a:lnTo>
                  <a:lnTo>
                    <a:pt x="540943" y="379526"/>
                  </a:lnTo>
                  <a:lnTo>
                    <a:pt x="584212" y="397865"/>
                  </a:lnTo>
                  <a:lnTo>
                    <a:pt x="629767" y="411365"/>
                  </a:lnTo>
                  <a:lnTo>
                    <a:pt x="677291" y="419696"/>
                  </a:lnTo>
                  <a:lnTo>
                    <a:pt x="726452" y="422554"/>
                  </a:lnTo>
                  <a:lnTo>
                    <a:pt x="726452" y="415340"/>
                  </a:lnTo>
                  <a:close/>
                </a:path>
                <a:path w="727075" h="727075">
                  <a:moveTo>
                    <a:pt x="726452" y="377456"/>
                  </a:moveTo>
                  <a:lnTo>
                    <a:pt x="679246" y="374510"/>
                  </a:lnTo>
                  <a:lnTo>
                    <a:pt x="633755" y="365899"/>
                  </a:lnTo>
                  <a:lnTo>
                    <a:pt x="590346" y="351993"/>
                  </a:lnTo>
                  <a:lnTo>
                    <a:pt x="549363" y="333146"/>
                  </a:lnTo>
                  <a:lnTo>
                    <a:pt x="511187" y="309702"/>
                  </a:lnTo>
                  <a:lnTo>
                    <a:pt x="476148" y="282028"/>
                  </a:lnTo>
                  <a:lnTo>
                    <a:pt x="444627" y="250494"/>
                  </a:lnTo>
                  <a:lnTo>
                    <a:pt x="416966" y="215442"/>
                  </a:lnTo>
                  <a:lnTo>
                    <a:pt x="393534" y="177241"/>
                  </a:lnTo>
                  <a:lnTo>
                    <a:pt x="374688" y="136232"/>
                  </a:lnTo>
                  <a:lnTo>
                    <a:pt x="360781" y="92786"/>
                  </a:lnTo>
                  <a:lnTo>
                    <a:pt x="352171" y="47244"/>
                  </a:lnTo>
                  <a:lnTo>
                    <a:pt x="349224" y="0"/>
                  </a:lnTo>
                  <a:lnTo>
                    <a:pt x="342214" y="0"/>
                  </a:lnTo>
                  <a:lnTo>
                    <a:pt x="345224" y="48145"/>
                  </a:lnTo>
                  <a:lnTo>
                    <a:pt x="353987" y="94526"/>
                  </a:lnTo>
                  <a:lnTo>
                    <a:pt x="368147" y="138785"/>
                  </a:lnTo>
                  <a:lnTo>
                    <a:pt x="387337" y="180555"/>
                  </a:lnTo>
                  <a:lnTo>
                    <a:pt x="411200" y="219481"/>
                  </a:lnTo>
                  <a:lnTo>
                    <a:pt x="439369" y="255181"/>
                  </a:lnTo>
                  <a:lnTo>
                    <a:pt x="471474" y="287299"/>
                  </a:lnTo>
                  <a:lnTo>
                    <a:pt x="507149" y="315468"/>
                  </a:lnTo>
                  <a:lnTo>
                    <a:pt x="546049" y="339344"/>
                  </a:lnTo>
                  <a:lnTo>
                    <a:pt x="587781" y="358533"/>
                  </a:lnTo>
                  <a:lnTo>
                    <a:pt x="632015" y="372694"/>
                  </a:lnTo>
                  <a:lnTo>
                    <a:pt x="678357" y="381457"/>
                  </a:lnTo>
                  <a:lnTo>
                    <a:pt x="726452" y="384467"/>
                  </a:lnTo>
                  <a:lnTo>
                    <a:pt x="726452" y="377456"/>
                  </a:lnTo>
                  <a:close/>
                </a:path>
                <a:path w="727075" h="727075">
                  <a:moveTo>
                    <a:pt x="726452" y="339369"/>
                  </a:moveTo>
                  <a:lnTo>
                    <a:pt x="680554" y="336270"/>
                  </a:lnTo>
                  <a:lnTo>
                    <a:pt x="636485" y="327215"/>
                  </a:lnTo>
                  <a:lnTo>
                    <a:pt x="594677" y="312635"/>
                  </a:lnTo>
                  <a:lnTo>
                    <a:pt x="555523" y="292938"/>
                  </a:lnTo>
                  <a:lnTo>
                    <a:pt x="519442" y="268516"/>
                  </a:lnTo>
                  <a:lnTo>
                    <a:pt x="486854" y="239801"/>
                  </a:lnTo>
                  <a:lnTo>
                    <a:pt x="458139" y="207187"/>
                  </a:lnTo>
                  <a:lnTo>
                    <a:pt x="433730" y="171081"/>
                  </a:lnTo>
                  <a:lnTo>
                    <a:pt x="414032" y="131902"/>
                  </a:lnTo>
                  <a:lnTo>
                    <a:pt x="399453" y="90055"/>
                  </a:lnTo>
                  <a:lnTo>
                    <a:pt x="390410" y="45948"/>
                  </a:lnTo>
                  <a:lnTo>
                    <a:pt x="387311" y="0"/>
                  </a:lnTo>
                  <a:lnTo>
                    <a:pt x="380301" y="0"/>
                  </a:lnTo>
                  <a:lnTo>
                    <a:pt x="383476" y="46913"/>
                  </a:lnTo>
                  <a:lnTo>
                    <a:pt x="392696" y="91948"/>
                  </a:lnTo>
                  <a:lnTo>
                    <a:pt x="407568" y="134658"/>
                  </a:lnTo>
                  <a:lnTo>
                    <a:pt x="427672" y="174650"/>
                  </a:lnTo>
                  <a:lnTo>
                    <a:pt x="452577" y="211493"/>
                  </a:lnTo>
                  <a:lnTo>
                    <a:pt x="481863" y="244779"/>
                  </a:lnTo>
                  <a:lnTo>
                    <a:pt x="515137" y="274091"/>
                  </a:lnTo>
                  <a:lnTo>
                    <a:pt x="551954" y="298996"/>
                  </a:lnTo>
                  <a:lnTo>
                    <a:pt x="591921" y="319100"/>
                  </a:lnTo>
                  <a:lnTo>
                    <a:pt x="634606" y="333984"/>
                  </a:lnTo>
                  <a:lnTo>
                    <a:pt x="679589" y="343204"/>
                  </a:lnTo>
                  <a:lnTo>
                    <a:pt x="726452" y="346379"/>
                  </a:lnTo>
                  <a:lnTo>
                    <a:pt x="726452" y="339369"/>
                  </a:lnTo>
                  <a:close/>
                </a:path>
                <a:path w="727075" h="727075">
                  <a:moveTo>
                    <a:pt x="726452" y="301256"/>
                  </a:moveTo>
                  <a:lnTo>
                    <a:pt x="677697" y="297307"/>
                  </a:lnTo>
                  <a:lnTo>
                    <a:pt x="631418" y="285877"/>
                  </a:lnTo>
                  <a:lnTo>
                    <a:pt x="588251" y="267589"/>
                  </a:lnTo>
                  <a:lnTo>
                    <a:pt x="548805" y="243078"/>
                  </a:lnTo>
                  <a:lnTo>
                    <a:pt x="513702" y="212940"/>
                  </a:lnTo>
                  <a:lnTo>
                    <a:pt x="483590" y="177825"/>
                  </a:lnTo>
                  <a:lnTo>
                    <a:pt x="459079" y="138353"/>
                  </a:lnTo>
                  <a:lnTo>
                    <a:pt x="440791" y="95135"/>
                  </a:lnTo>
                  <a:lnTo>
                    <a:pt x="429374" y="48806"/>
                  </a:lnTo>
                  <a:lnTo>
                    <a:pt x="425424" y="0"/>
                  </a:lnTo>
                  <a:lnTo>
                    <a:pt x="418185" y="0"/>
                  </a:lnTo>
                  <a:lnTo>
                    <a:pt x="421538" y="45478"/>
                  </a:lnTo>
                  <a:lnTo>
                    <a:pt x="431279" y="88925"/>
                  </a:lnTo>
                  <a:lnTo>
                    <a:pt x="446925" y="129844"/>
                  </a:lnTo>
                  <a:lnTo>
                    <a:pt x="467995" y="167767"/>
                  </a:lnTo>
                  <a:lnTo>
                    <a:pt x="493991" y="202196"/>
                  </a:lnTo>
                  <a:lnTo>
                    <a:pt x="524433" y="232664"/>
                  </a:lnTo>
                  <a:lnTo>
                    <a:pt x="558850" y="258673"/>
                  </a:lnTo>
                  <a:lnTo>
                    <a:pt x="596747" y="279742"/>
                  </a:lnTo>
                  <a:lnTo>
                    <a:pt x="637628" y="295402"/>
                  </a:lnTo>
                  <a:lnTo>
                    <a:pt x="681024" y="305142"/>
                  </a:lnTo>
                  <a:lnTo>
                    <a:pt x="726452" y="308495"/>
                  </a:lnTo>
                  <a:lnTo>
                    <a:pt x="726452" y="301256"/>
                  </a:lnTo>
                  <a:close/>
                </a:path>
                <a:path w="727075" h="727075">
                  <a:moveTo>
                    <a:pt x="726452" y="263169"/>
                  </a:moveTo>
                  <a:lnTo>
                    <a:pt x="679259" y="258914"/>
                  </a:lnTo>
                  <a:lnTo>
                    <a:pt x="634822" y="246684"/>
                  </a:lnTo>
                  <a:lnTo>
                    <a:pt x="593864" y="227190"/>
                  </a:lnTo>
                  <a:lnTo>
                    <a:pt x="557161" y="201206"/>
                  </a:lnTo>
                  <a:lnTo>
                    <a:pt x="525449" y="169481"/>
                  </a:lnTo>
                  <a:lnTo>
                    <a:pt x="499465" y="132740"/>
                  </a:lnTo>
                  <a:lnTo>
                    <a:pt x="479983" y="91744"/>
                  </a:lnTo>
                  <a:lnTo>
                    <a:pt x="467753" y="47256"/>
                  </a:lnTo>
                  <a:lnTo>
                    <a:pt x="463499" y="0"/>
                  </a:lnTo>
                  <a:lnTo>
                    <a:pt x="456298" y="0"/>
                  </a:lnTo>
                  <a:lnTo>
                    <a:pt x="460654" y="48539"/>
                  </a:lnTo>
                  <a:lnTo>
                    <a:pt x="473240" y="94246"/>
                  </a:lnTo>
                  <a:lnTo>
                    <a:pt x="493255" y="136359"/>
                  </a:lnTo>
                  <a:lnTo>
                    <a:pt x="519938" y="174117"/>
                  </a:lnTo>
                  <a:lnTo>
                    <a:pt x="552526" y="206717"/>
                  </a:lnTo>
                  <a:lnTo>
                    <a:pt x="590245" y="233426"/>
                  </a:lnTo>
                  <a:lnTo>
                    <a:pt x="632320" y="253453"/>
                  </a:lnTo>
                  <a:lnTo>
                    <a:pt x="677976" y="266026"/>
                  </a:lnTo>
                  <a:lnTo>
                    <a:pt x="726452" y="270395"/>
                  </a:lnTo>
                  <a:lnTo>
                    <a:pt x="726452" y="263169"/>
                  </a:lnTo>
                  <a:close/>
                </a:path>
              </a:pathLst>
            </a:custGeom>
            <a:solidFill>
              <a:srgbClr val="FBDC0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endParaRPr>
            </a:p>
          </p:txBody>
        </p:sp>
        <p:pic>
          <p:nvPicPr>
            <p:cNvPr id="13" name="object 11">
              <a:extLst>
                <a:ext uri="{FF2B5EF4-FFF2-40B4-BE49-F238E27FC236}">
                  <a16:creationId xmlns:a16="http://schemas.microsoft.com/office/drawing/2014/main" id="{74526484-275C-4B6A-ABC0-1E6F9A851D6F}"/>
                </a:ext>
              </a:extLst>
            </p:cNvPr>
            <p:cNvPicPr/>
            <p:nvPr/>
          </p:nvPicPr>
          <p:blipFill>
            <a:blip r:embed="rId3" cstate="print"/>
            <a:stretch>
              <a:fillRect/>
            </a:stretch>
          </p:blipFill>
          <p:spPr>
            <a:xfrm>
              <a:off x="1283007" y="333756"/>
              <a:ext cx="232070" cy="232301"/>
            </a:xfrm>
            <a:prstGeom prst="rect">
              <a:avLst/>
            </a:prstGeom>
          </p:spPr>
        </p:pic>
      </p:grpSp>
      <p:sp>
        <p:nvSpPr>
          <p:cNvPr id="14" name="object 8">
            <a:extLst>
              <a:ext uri="{FF2B5EF4-FFF2-40B4-BE49-F238E27FC236}">
                <a16:creationId xmlns:a16="http://schemas.microsoft.com/office/drawing/2014/main" id="{C482B9A0-F915-429C-B198-E7D8F6612F19}"/>
              </a:ext>
            </a:extLst>
          </p:cNvPr>
          <p:cNvSpPr txBox="1"/>
          <p:nvPr/>
        </p:nvSpPr>
        <p:spPr>
          <a:xfrm>
            <a:off x="1113372" y="370009"/>
            <a:ext cx="8351722" cy="367408"/>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lang="pt-BR" sz="2300" b="0" i="0" u="none" strike="noStrike" kern="1200" cap="none" spc="-5" normalizeH="0" baseline="0" noProof="0" dirty="0">
                <a:ln>
                  <a:noFill/>
                </a:ln>
                <a:solidFill>
                  <a:prstClr val="black"/>
                </a:solidFill>
                <a:effectLst/>
                <a:uLnTx/>
                <a:uFillTx/>
                <a:latin typeface="Segoe UI Black"/>
                <a:ea typeface="+mn-ea"/>
                <a:cs typeface="Segoe UI Black"/>
              </a:rPr>
              <a:t>PROJETOS INCENTIVADOS</a:t>
            </a:r>
          </a:p>
        </p:txBody>
      </p:sp>
      <p:pic>
        <p:nvPicPr>
          <p:cNvPr id="4" name="Imagem 3">
            <a:extLst>
              <a:ext uri="{FF2B5EF4-FFF2-40B4-BE49-F238E27FC236}">
                <a16:creationId xmlns:a16="http://schemas.microsoft.com/office/drawing/2014/main" id="{C08E250B-497E-4105-93F4-6AA20AA38ADF}"/>
              </a:ext>
            </a:extLst>
          </p:cNvPr>
          <p:cNvPicPr>
            <a:picLocks noChangeAspect="1"/>
          </p:cNvPicPr>
          <p:nvPr/>
        </p:nvPicPr>
        <p:blipFill>
          <a:blip r:embed="rId4"/>
          <a:stretch>
            <a:fillRect/>
          </a:stretch>
        </p:blipFill>
        <p:spPr>
          <a:xfrm>
            <a:off x="577169" y="4618304"/>
            <a:ext cx="9656159" cy="865376"/>
          </a:xfrm>
          <a:prstGeom prst="rect">
            <a:avLst/>
          </a:prstGeom>
        </p:spPr>
      </p:pic>
      <p:pic>
        <p:nvPicPr>
          <p:cNvPr id="2" name="Imagem 1">
            <a:extLst>
              <a:ext uri="{FF2B5EF4-FFF2-40B4-BE49-F238E27FC236}">
                <a16:creationId xmlns:a16="http://schemas.microsoft.com/office/drawing/2014/main" id="{E0D44BC3-A3BF-40DF-A833-601D8D1C57B4}"/>
              </a:ext>
            </a:extLst>
          </p:cNvPr>
          <p:cNvPicPr>
            <a:picLocks noChangeAspect="1"/>
          </p:cNvPicPr>
          <p:nvPr/>
        </p:nvPicPr>
        <p:blipFill>
          <a:blip r:embed="rId5"/>
          <a:stretch>
            <a:fillRect/>
          </a:stretch>
        </p:blipFill>
        <p:spPr>
          <a:xfrm>
            <a:off x="708020" y="2142317"/>
            <a:ext cx="9525307" cy="2219489"/>
          </a:xfrm>
          <a:prstGeom prst="rect">
            <a:avLst/>
          </a:prstGeom>
        </p:spPr>
      </p:pic>
    </p:spTree>
    <p:extLst>
      <p:ext uri="{BB962C8B-B14F-4D97-AF65-F5344CB8AC3E}">
        <p14:creationId xmlns:p14="http://schemas.microsoft.com/office/powerpoint/2010/main" val="229788551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bject 2">
            <a:extLst>
              <a:ext uri="{FF2B5EF4-FFF2-40B4-BE49-F238E27FC236}">
                <a16:creationId xmlns:a16="http://schemas.microsoft.com/office/drawing/2014/main" id="{BF6ADADD-1596-02B0-6D27-A717F3896A7A}"/>
              </a:ext>
            </a:extLst>
          </p:cNvPr>
          <p:cNvSpPr txBox="1"/>
          <p:nvPr/>
        </p:nvSpPr>
        <p:spPr>
          <a:xfrm>
            <a:off x="708021" y="1700212"/>
            <a:ext cx="10520389" cy="733534"/>
          </a:xfrm>
          <a:prstGeom prst="rect">
            <a:avLst/>
          </a:prstGeom>
        </p:spPr>
        <p:txBody>
          <a:bodyPr vert="horz" wrap="square" lIns="0" tIns="12700" rIns="0" bIns="0" rtlCol="0">
            <a:spAutoFit/>
          </a:bodyPr>
          <a:lstStyle/>
          <a:p>
            <a:pPr marL="12700" marR="5080" lvl="0" indent="0" algn="l" defTabSz="914400" rtl="0" eaLnBrk="1" fontAlgn="auto" latinLnBrk="0" hangingPunct="1">
              <a:lnSpc>
                <a:spcPct val="100000"/>
              </a:lnSpc>
              <a:spcBef>
                <a:spcPts val="100"/>
              </a:spcBef>
              <a:spcAft>
                <a:spcPts val="0"/>
              </a:spcAft>
              <a:buClrTx/>
              <a:buSzTx/>
              <a:buFontTx/>
              <a:buNone/>
              <a:tabLst/>
              <a:defRPr/>
            </a:pPr>
            <a:endParaRPr kumimoji="0" lang="pt-BR" sz="1000" b="0" i="0" u="none" strike="noStrike" kern="1200" cap="none" spc="-5" normalizeH="0" baseline="0" noProof="0" dirty="0">
              <a:ln>
                <a:noFill/>
              </a:ln>
              <a:solidFill>
                <a:prstClr val="black"/>
              </a:solidFill>
              <a:effectLst/>
              <a:uLnTx/>
              <a:uFillTx/>
              <a:latin typeface="Segoe UI Semibold"/>
              <a:ea typeface="+mn-ea"/>
              <a:cs typeface="Segoe UI Semibold"/>
            </a:endParaRPr>
          </a:p>
          <a:p>
            <a:pPr marL="12700" marR="5080" lvl="0" indent="0" algn="l" defTabSz="914400" rtl="0" eaLnBrk="1" fontAlgn="auto" latinLnBrk="0" hangingPunct="1">
              <a:lnSpc>
                <a:spcPct val="100000"/>
              </a:lnSpc>
              <a:spcBef>
                <a:spcPts val="100"/>
              </a:spcBef>
              <a:spcAft>
                <a:spcPts val="0"/>
              </a:spcAft>
              <a:buClrTx/>
              <a:buSzTx/>
              <a:buFontTx/>
              <a:buNone/>
              <a:tabLst/>
              <a:defRPr/>
            </a:pPr>
            <a:r>
              <a:rPr kumimoji="0" lang="pt-BR" sz="1800" b="0" i="0" u="none" strike="noStrike" kern="1200" cap="none" spc="-5" normalizeH="0" baseline="0" noProof="0" dirty="0">
                <a:ln>
                  <a:noFill/>
                </a:ln>
                <a:solidFill>
                  <a:prstClr val="black"/>
                </a:solidFill>
                <a:effectLst/>
                <a:uLnTx/>
                <a:uFillTx/>
                <a:latin typeface="Segoe UI Semibold"/>
                <a:ea typeface="+mn-ea"/>
                <a:cs typeface="Segoe UI Semibold"/>
              </a:rPr>
              <a:t>Campanha realizada com pessoas físicas declarantes em modelo completo (base específica, diferente de mantenedores) para doação de até 3% do IR no momento da declaração.</a:t>
            </a:r>
            <a:endParaRPr kumimoji="0" lang="pt-BR" sz="1400" b="0" i="0" u="none" strike="noStrike" kern="1200" cap="none" spc="-5" normalizeH="0" baseline="0" noProof="0" dirty="0">
              <a:ln>
                <a:noFill/>
              </a:ln>
              <a:solidFill>
                <a:prstClr val="black"/>
              </a:solidFill>
              <a:effectLst/>
              <a:uLnTx/>
              <a:uFillTx/>
              <a:latin typeface="Segoe UI Semibold"/>
              <a:ea typeface="+mn-ea"/>
              <a:cs typeface="Segoe UI Semibold"/>
            </a:endParaRPr>
          </a:p>
        </p:txBody>
      </p:sp>
      <p:grpSp>
        <p:nvGrpSpPr>
          <p:cNvPr id="16" name="object 9">
            <a:extLst>
              <a:ext uri="{FF2B5EF4-FFF2-40B4-BE49-F238E27FC236}">
                <a16:creationId xmlns:a16="http://schemas.microsoft.com/office/drawing/2014/main" id="{51288346-C99D-4B04-95EC-B613A8C867AC}"/>
              </a:ext>
            </a:extLst>
          </p:cNvPr>
          <p:cNvGrpSpPr/>
          <p:nvPr/>
        </p:nvGrpSpPr>
        <p:grpSpPr>
          <a:xfrm>
            <a:off x="213639" y="216425"/>
            <a:ext cx="727075" cy="727075"/>
            <a:chOff x="788625" y="333756"/>
            <a:chExt cx="727075" cy="727075"/>
          </a:xfrm>
        </p:grpSpPr>
        <p:sp>
          <p:nvSpPr>
            <p:cNvPr id="17" name="object 10">
              <a:extLst>
                <a:ext uri="{FF2B5EF4-FFF2-40B4-BE49-F238E27FC236}">
                  <a16:creationId xmlns:a16="http://schemas.microsoft.com/office/drawing/2014/main" id="{7EC866C9-8CCF-4793-B50B-2F7B15EA9532}"/>
                </a:ext>
              </a:extLst>
            </p:cNvPr>
            <p:cNvSpPr/>
            <p:nvPr/>
          </p:nvSpPr>
          <p:spPr>
            <a:xfrm>
              <a:off x="788619" y="333768"/>
              <a:ext cx="727075" cy="727075"/>
            </a:xfrm>
            <a:custGeom>
              <a:avLst/>
              <a:gdLst/>
              <a:ahLst/>
              <a:cxnLst/>
              <a:rect l="l" t="t" r="r" b="b"/>
              <a:pathLst>
                <a:path w="727075" h="727075">
                  <a:moveTo>
                    <a:pt x="726452" y="719670"/>
                  </a:moveTo>
                  <a:lnTo>
                    <a:pt x="679246" y="718134"/>
                  </a:lnTo>
                  <a:lnTo>
                    <a:pt x="632828" y="713600"/>
                  </a:lnTo>
                  <a:lnTo>
                    <a:pt x="587324" y="706145"/>
                  </a:lnTo>
                  <a:lnTo>
                    <a:pt x="542810" y="695883"/>
                  </a:lnTo>
                  <a:lnTo>
                    <a:pt x="499376" y="682904"/>
                  </a:lnTo>
                  <a:lnTo>
                    <a:pt x="457136" y="667308"/>
                  </a:lnTo>
                  <a:lnTo>
                    <a:pt x="416166" y="649185"/>
                  </a:lnTo>
                  <a:lnTo>
                    <a:pt x="376580" y="628624"/>
                  </a:lnTo>
                  <a:lnTo>
                    <a:pt x="338467" y="605726"/>
                  </a:lnTo>
                  <a:lnTo>
                    <a:pt x="301917" y="580605"/>
                  </a:lnTo>
                  <a:lnTo>
                    <a:pt x="267042" y="553326"/>
                  </a:lnTo>
                  <a:lnTo>
                    <a:pt x="233921" y="524002"/>
                  </a:lnTo>
                  <a:lnTo>
                    <a:pt x="202653" y="492734"/>
                  </a:lnTo>
                  <a:lnTo>
                    <a:pt x="173329" y="459600"/>
                  </a:lnTo>
                  <a:lnTo>
                    <a:pt x="146062" y="424700"/>
                  </a:lnTo>
                  <a:lnTo>
                    <a:pt x="120929" y="388150"/>
                  </a:lnTo>
                  <a:lnTo>
                    <a:pt x="98044" y="350024"/>
                  </a:lnTo>
                  <a:lnTo>
                    <a:pt x="77495" y="310426"/>
                  </a:lnTo>
                  <a:lnTo>
                    <a:pt x="59359" y="269443"/>
                  </a:lnTo>
                  <a:lnTo>
                    <a:pt x="43764" y="227177"/>
                  </a:lnTo>
                  <a:lnTo>
                    <a:pt x="30784" y="183730"/>
                  </a:lnTo>
                  <a:lnTo>
                    <a:pt x="20523" y="139192"/>
                  </a:lnTo>
                  <a:lnTo>
                    <a:pt x="13081" y="93662"/>
                  </a:lnTo>
                  <a:lnTo>
                    <a:pt x="8547" y="47231"/>
                  </a:lnTo>
                  <a:lnTo>
                    <a:pt x="7010" y="0"/>
                  </a:lnTo>
                  <a:lnTo>
                    <a:pt x="0" y="0"/>
                  </a:lnTo>
                  <a:lnTo>
                    <a:pt x="1549" y="47701"/>
                  </a:lnTo>
                  <a:lnTo>
                    <a:pt x="6134" y="94589"/>
                  </a:lnTo>
                  <a:lnTo>
                    <a:pt x="13652" y="140576"/>
                  </a:lnTo>
                  <a:lnTo>
                    <a:pt x="24003" y="185547"/>
                  </a:lnTo>
                  <a:lnTo>
                    <a:pt x="37109" y="229425"/>
                  </a:lnTo>
                  <a:lnTo>
                    <a:pt x="52857" y="272097"/>
                  </a:lnTo>
                  <a:lnTo>
                    <a:pt x="71158" y="313474"/>
                  </a:lnTo>
                  <a:lnTo>
                    <a:pt x="91909" y="353466"/>
                  </a:lnTo>
                  <a:lnTo>
                    <a:pt x="115023" y="391960"/>
                  </a:lnTo>
                  <a:lnTo>
                    <a:pt x="140385" y="428879"/>
                  </a:lnTo>
                  <a:lnTo>
                    <a:pt x="167919" y="464108"/>
                  </a:lnTo>
                  <a:lnTo>
                    <a:pt x="197523" y="497560"/>
                  </a:lnTo>
                  <a:lnTo>
                    <a:pt x="229095" y="529132"/>
                  </a:lnTo>
                  <a:lnTo>
                    <a:pt x="262534" y="558736"/>
                  </a:lnTo>
                  <a:lnTo>
                    <a:pt x="297751" y="586270"/>
                  </a:lnTo>
                  <a:lnTo>
                    <a:pt x="334657" y="611644"/>
                  </a:lnTo>
                  <a:lnTo>
                    <a:pt x="373138" y="634758"/>
                  </a:lnTo>
                  <a:lnTo>
                    <a:pt x="413118" y="655510"/>
                  </a:lnTo>
                  <a:lnTo>
                    <a:pt x="454482" y="673811"/>
                  </a:lnTo>
                  <a:lnTo>
                    <a:pt x="497128" y="689559"/>
                  </a:lnTo>
                  <a:lnTo>
                    <a:pt x="540994" y="702665"/>
                  </a:lnTo>
                  <a:lnTo>
                    <a:pt x="585939" y="713028"/>
                  </a:lnTo>
                  <a:lnTo>
                    <a:pt x="631901" y="720547"/>
                  </a:lnTo>
                  <a:lnTo>
                    <a:pt x="678776" y="725119"/>
                  </a:lnTo>
                  <a:lnTo>
                    <a:pt x="726452" y="726668"/>
                  </a:lnTo>
                  <a:lnTo>
                    <a:pt x="726452" y="719670"/>
                  </a:lnTo>
                  <a:close/>
                </a:path>
                <a:path w="727075" h="727075">
                  <a:moveTo>
                    <a:pt x="726452" y="681583"/>
                  </a:moveTo>
                  <a:lnTo>
                    <a:pt x="677887" y="679869"/>
                  </a:lnTo>
                  <a:lnTo>
                    <a:pt x="630237" y="674801"/>
                  </a:lnTo>
                  <a:lnTo>
                    <a:pt x="583603" y="666496"/>
                  </a:lnTo>
                  <a:lnTo>
                    <a:pt x="538111" y="655066"/>
                  </a:lnTo>
                  <a:lnTo>
                    <a:pt x="493864" y="640638"/>
                  </a:lnTo>
                  <a:lnTo>
                    <a:pt x="451002" y="623328"/>
                  </a:lnTo>
                  <a:lnTo>
                    <a:pt x="409625" y="603237"/>
                  </a:lnTo>
                  <a:lnTo>
                    <a:pt x="369849" y="580504"/>
                  </a:lnTo>
                  <a:lnTo>
                    <a:pt x="331800" y="555218"/>
                  </a:lnTo>
                  <a:lnTo>
                    <a:pt x="295592" y="527519"/>
                  </a:lnTo>
                  <a:lnTo>
                    <a:pt x="261327" y="497509"/>
                  </a:lnTo>
                  <a:lnTo>
                    <a:pt x="229146" y="465315"/>
                  </a:lnTo>
                  <a:lnTo>
                    <a:pt x="199148" y="431050"/>
                  </a:lnTo>
                  <a:lnTo>
                    <a:pt x="171450" y="394830"/>
                  </a:lnTo>
                  <a:lnTo>
                    <a:pt x="146177" y="356768"/>
                  </a:lnTo>
                  <a:lnTo>
                    <a:pt x="123444" y="316979"/>
                  </a:lnTo>
                  <a:lnTo>
                    <a:pt x="103352" y="275577"/>
                  </a:lnTo>
                  <a:lnTo>
                    <a:pt x="86042" y="232702"/>
                  </a:lnTo>
                  <a:lnTo>
                    <a:pt x="71615" y="188442"/>
                  </a:lnTo>
                  <a:lnTo>
                    <a:pt x="60185" y="142925"/>
                  </a:lnTo>
                  <a:lnTo>
                    <a:pt x="51892" y="96266"/>
                  </a:lnTo>
                  <a:lnTo>
                    <a:pt x="46824" y="48590"/>
                  </a:lnTo>
                  <a:lnTo>
                    <a:pt x="45097" y="0"/>
                  </a:lnTo>
                  <a:lnTo>
                    <a:pt x="37871" y="0"/>
                  </a:lnTo>
                  <a:lnTo>
                    <a:pt x="39471" y="47066"/>
                  </a:lnTo>
                  <a:lnTo>
                    <a:pt x="44183" y="93294"/>
                  </a:lnTo>
                  <a:lnTo>
                    <a:pt x="51904" y="138595"/>
                  </a:lnTo>
                  <a:lnTo>
                    <a:pt x="62534" y="182841"/>
                  </a:lnTo>
                  <a:lnTo>
                    <a:pt x="75971" y="225933"/>
                  </a:lnTo>
                  <a:lnTo>
                    <a:pt x="92113" y="267779"/>
                  </a:lnTo>
                  <a:lnTo>
                    <a:pt x="110845" y="308279"/>
                  </a:lnTo>
                  <a:lnTo>
                    <a:pt x="132080" y="347306"/>
                  </a:lnTo>
                  <a:lnTo>
                    <a:pt x="155702" y="384771"/>
                  </a:lnTo>
                  <a:lnTo>
                    <a:pt x="181610" y="420573"/>
                  </a:lnTo>
                  <a:lnTo>
                    <a:pt x="209702" y="454609"/>
                  </a:lnTo>
                  <a:lnTo>
                    <a:pt x="239877" y="486765"/>
                  </a:lnTo>
                  <a:lnTo>
                    <a:pt x="272034" y="516940"/>
                  </a:lnTo>
                  <a:lnTo>
                    <a:pt x="306057" y="545045"/>
                  </a:lnTo>
                  <a:lnTo>
                    <a:pt x="341845" y="570953"/>
                  </a:lnTo>
                  <a:lnTo>
                    <a:pt x="379298" y="594588"/>
                  </a:lnTo>
                  <a:lnTo>
                    <a:pt x="418325" y="615823"/>
                  </a:lnTo>
                  <a:lnTo>
                    <a:pt x="458800" y="634555"/>
                  </a:lnTo>
                  <a:lnTo>
                    <a:pt x="500621" y="650697"/>
                  </a:lnTo>
                  <a:lnTo>
                    <a:pt x="543699" y="664133"/>
                  </a:lnTo>
                  <a:lnTo>
                    <a:pt x="587933" y="674763"/>
                  </a:lnTo>
                  <a:lnTo>
                    <a:pt x="633196" y="682485"/>
                  </a:lnTo>
                  <a:lnTo>
                    <a:pt x="679411" y="687197"/>
                  </a:lnTo>
                  <a:lnTo>
                    <a:pt x="726452" y="688797"/>
                  </a:lnTo>
                  <a:lnTo>
                    <a:pt x="726452" y="681583"/>
                  </a:lnTo>
                  <a:close/>
                </a:path>
                <a:path w="727075" h="727075">
                  <a:moveTo>
                    <a:pt x="726452" y="643699"/>
                  </a:moveTo>
                  <a:lnTo>
                    <a:pt x="678522" y="641934"/>
                  </a:lnTo>
                  <a:lnTo>
                    <a:pt x="631520" y="636714"/>
                  </a:lnTo>
                  <a:lnTo>
                    <a:pt x="585597" y="628154"/>
                  </a:lnTo>
                  <a:lnTo>
                    <a:pt x="540867" y="616407"/>
                  </a:lnTo>
                  <a:lnTo>
                    <a:pt x="497459" y="601560"/>
                  </a:lnTo>
                  <a:lnTo>
                    <a:pt x="455485" y="583780"/>
                  </a:lnTo>
                  <a:lnTo>
                    <a:pt x="415086" y="563168"/>
                  </a:lnTo>
                  <a:lnTo>
                    <a:pt x="376389" y="539851"/>
                  </a:lnTo>
                  <a:lnTo>
                    <a:pt x="339509" y="513956"/>
                  </a:lnTo>
                  <a:lnTo>
                    <a:pt x="304571" y="485609"/>
                  </a:lnTo>
                  <a:lnTo>
                    <a:pt x="271716" y="454939"/>
                  </a:lnTo>
                  <a:lnTo>
                    <a:pt x="241058" y="422071"/>
                  </a:lnTo>
                  <a:lnTo>
                    <a:pt x="212712" y="387121"/>
                  </a:lnTo>
                  <a:lnTo>
                    <a:pt x="186829" y="350227"/>
                  </a:lnTo>
                  <a:lnTo>
                    <a:pt x="163512" y="311518"/>
                  </a:lnTo>
                  <a:lnTo>
                    <a:pt x="142900" y="271106"/>
                  </a:lnTo>
                  <a:lnTo>
                    <a:pt x="125120" y="229120"/>
                  </a:lnTo>
                  <a:lnTo>
                    <a:pt x="110286" y="185686"/>
                  </a:lnTo>
                  <a:lnTo>
                    <a:pt x="98526" y="140931"/>
                  </a:lnTo>
                  <a:lnTo>
                    <a:pt x="89979" y="94983"/>
                  </a:lnTo>
                  <a:lnTo>
                    <a:pt x="84747" y="47955"/>
                  </a:lnTo>
                  <a:lnTo>
                    <a:pt x="82981" y="0"/>
                  </a:lnTo>
                  <a:lnTo>
                    <a:pt x="75971" y="0"/>
                  </a:lnTo>
                  <a:lnTo>
                    <a:pt x="77762" y="48488"/>
                  </a:lnTo>
                  <a:lnTo>
                    <a:pt x="83045" y="96037"/>
                  </a:lnTo>
                  <a:lnTo>
                    <a:pt x="91681" y="142481"/>
                  </a:lnTo>
                  <a:lnTo>
                    <a:pt x="103568" y="187731"/>
                  </a:lnTo>
                  <a:lnTo>
                    <a:pt x="118554" y="231648"/>
                  </a:lnTo>
                  <a:lnTo>
                    <a:pt x="136537" y="274091"/>
                  </a:lnTo>
                  <a:lnTo>
                    <a:pt x="157365" y="314947"/>
                  </a:lnTo>
                  <a:lnTo>
                    <a:pt x="180936" y="354076"/>
                  </a:lnTo>
                  <a:lnTo>
                    <a:pt x="207098" y="391375"/>
                  </a:lnTo>
                  <a:lnTo>
                    <a:pt x="235737" y="426694"/>
                  </a:lnTo>
                  <a:lnTo>
                    <a:pt x="266738" y="459917"/>
                  </a:lnTo>
                  <a:lnTo>
                    <a:pt x="299948" y="490918"/>
                  </a:lnTo>
                  <a:lnTo>
                    <a:pt x="335254" y="519569"/>
                  </a:lnTo>
                  <a:lnTo>
                    <a:pt x="372541" y="545744"/>
                  </a:lnTo>
                  <a:lnTo>
                    <a:pt x="411670" y="569302"/>
                  </a:lnTo>
                  <a:lnTo>
                    <a:pt x="452501" y="590143"/>
                  </a:lnTo>
                  <a:lnTo>
                    <a:pt x="494931" y="608126"/>
                  </a:lnTo>
                  <a:lnTo>
                    <a:pt x="538822" y="623112"/>
                  </a:lnTo>
                  <a:lnTo>
                    <a:pt x="584047" y="635000"/>
                  </a:lnTo>
                  <a:lnTo>
                    <a:pt x="630478" y="643636"/>
                  </a:lnTo>
                  <a:lnTo>
                    <a:pt x="677989" y="648919"/>
                  </a:lnTo>
                  <a:lnTo>
                    <a:pt x="726452" y="650709"/>
                  </a:lnTo>
                  <a:lnTo>
                    <a:pt x="726452" y="643699"/>
                  </a:lnTo>
                  <a:close/>
                </a:path>
                <a:path w="727075" h="727075">
                  <a:moveTo>
                    <a:pt x="726452" y="605586"/>
                  </a:moveTo>
                  <a:lnTo>
                    <a:pt x="679234" y="603770"/>
                  </a:lnTo>
                  <a:lnTo>
                    <a:pt x="632993" y="598373"/>
                  </a:lnTo>
                  <a:lnTo>
                    <a:pt x="587857" y="589572"/>
                  </a:lnTo>
                  <a:lnTo>
                    <a:pt x="543979" y="577469"/>
                  </a:lnTo>
                  <a:lnTo>
                    <a:pt x="501484" y="562203"/>
                  </a:lnTo>
                  <a:lnTo>
                    <a:pt x="460514" y="543941"/>
                  </a:lnTo>
                  <a:lnTo>
                    <a:pt x="421208" y="522782"/>
                  </a:lnTo>
                  <a:lnTo>
                    <a:pt x="383692" y="498881"/>
                  </a:lnTo>
                  <a:lnTo>
                    <a:pt x="348107" y="472363"/>
                  </a:lnTo>
                  <a:lnTo>
                    <a:pt x="314591" y="443382"/>
                  </a:lnTo>
                  <a:lnTo>
                    <a:pt x="283260" y="412051"/>
                  </a:lnTo>
                  <a:lnTo>
                    <a:pt x="254279" y="378523"/>
                  </a:lnTo>
                  <a:lnTo>
                    <a:pt x="227774" y="342925"/>
                  </a:lnTo>
                  <a:lnTo>
                    <a:pt x="203885" y="305396"/>
                  </a:lnTo>
                  <a:lnTo>
                    <a:pt x="182727" y="266065"/>
                  </a:lnTo>
                  <a:lnTo>
                    <a:pt x="164452" y="225082"/>
                  </a:lnTo>
                  <a:lnTo>
                    <a:pt x="149199" y="182575"/>
                  </a:lnTo>
                  <a:lnTo>
                    <a:pt x="137096" y="138671"/>
                  </a:lnTo>
                  <a:lnTo>
                    <a:pt x="128295" y="93522"/>
                  </a:lnTo>
                  <a:lnTo>
                    <a:pt x="122897" y="47244"/>
                  </a:lnTo>
                  <a:lnTo>
                    <a:pt x="121081" y="0"/>
                  </a:lnTo>
                  <a:lnTo>
                    <a:pt x="114071" y="0"/>
                  </a:lnTo>
                  <a:lnTo>
                    <a:pt x="115912" y="47802"/>
                  </a:lnTo>
                  <a:lnTo>
                    <a:pt x="121361" y="94615"/>
                  </a:lnTo>
                  <a:lnTo>
                    <a:pt x="130276" y="140296"/>
                  </a:lnTo>
                  <a:lnTo>
                    <a:pt x="142519" y="184708"/>
                  </a:lnTo>
                  <a:lnTo>
                    <a:pt x="157937" y="227723"/>
                  </a:lnTo>
                  <a:lnTo>
                    <a:pt x="176415" y="269176"/>
                  </a:lnTo>
                  <a:lnTo>
                    <a:pt x="197815" y="308965"/>
                  </a:lnTo>
                  <a:lnTo>
                    <a:pt x="221983" y="346925"/>
                  </a:lnTo>
                  <a:lnTo>
                    <a:pt x="248793" y="382930"/>
                  </a:lnTo>
                  <a:lnTo>
                    <a:pt x="278104" y="416852"/>
                  </a:lnTo>
                  <a:lnTo>
                    <a:pt x="309791" y="448538"/>
                  </a:lnTo>
                  <a:lnTo>
                    <a:pt x="343700" y="477850"/>
                  </a:lnTo>
                  <a:lnTo>
                    <a:pt x="379691" y="504672"/>
                  </a:lnTo>
                  <a:lnTo>
                    <a:pt x="417639" y="528840"/>
                  </a:lnTo>
                  <a:lnTo>
                    <a:pt x="457403" y="550240"/>
                  </a:lnTo>
                  <a:lnTo>
                    <a:pt x="498856" y="568718"/>
                  </a:lnTo>
                  <a:lnTo>
                    <a:pt x="541845" y="584149"/>
                  </a:lnTo>
                  <a:lnTo>
                    <a:pt x="586232" y="596392"/>
                  </a:lnTo>
                  <a:lnTo>
                    <a:pt x="631888" y="605294"/>
                  </a:lnTo>
                  <a:lnTo>
                    <a:pt x="678675" y="610743"/>
                  </a:lnTo>
                  <a:lnTo>
                    <a:pt x="726452" y="612597"/>
                  </a:lnTo>
                  <a:lnTo>
                    <a:pt x="726452" y="605586"/>
                  </a:lnTo>
                  <a:close/>
                </a:path>
                <a:path w="727075" h="727075">
                  <a:moveTo>
                    <a:pt x="726452" y="567499"/>
                  </a:moveTo>
                  <a:lnTo>
                    <a:pt x="677595" y="565416"/>
                  </a:lnTo>
                  <a:lnTo>
                    <a:pt x="629881" y="559269"/>
                  </a:lnTo>
                  <a:lnTo>
                    <a:pt x="583463" y="549236"/>
                  </a:lnTo>
                  <a:lnTo>
                    <a:pt x="538543" y="535482"/>
                  </a:lnTo>
                  <a:lnTo>
                    <a:pt x="495261" y="518185"/>
                  </a:lnTo>
                  <a:lnTo>
                    <a:pt x="453809" y="497509"/>
                  </a:lnTo>
                  <a:lnTo>
                    <a:pt x="414350" y="473633"/>
                  </a:lnTo>
                  <a:lnTo>
                    <a:pt x="377063" y="446735"/>
                  </a:lnTo>
                  <a:lnTo>
                    <a:pt x="342112" y="416979"/>
                  </a:lnTo>
                  <a:lnTo>
                    <a:pt x="309676" y="384530"/>
                  </a:lnTo>
                  <a:lnTo>
                    <a:pt x="279920" y="349567"/>
                  </a:lnTo>
                  <a:lnTo>
                    <a:pt x="253034" y="312267"/>
                  </a:lnTo>
                  <a:lnTo>
                    <a:pt x="229158" y="272796"/>
                  </a:lnTo>
                  <a:lnTo>
                    <a:pt x="208495" y="231330"/>
                  </a:lnTo>
                  <a:lnTo>
                    <a:pt x="191198" y="188023"/>
                  </a:lnTo>
                  <a:lnTo>
                    <a:pt x="177444" y="143065"/>
                  </a:lnTo>
                  <a:lnTo>
                    <a:pt x="167411" y="96634"/>
                  </a:lnTo>
                  <a:lnTo>
                    <a:pt x="161264" y="48882"/>
                  </a:lnTo>
                  <a:lnTo>
                    <a:pt x="159169" y="0"/>
                  </a:lnTo>
                  <a:lnTo>
                    <a:pt x="151942" y="0"/>
                  </a:lnTo>
                  <a:lnTo>
                    <a:pt x="153860" y="47053"/>
                  </a:lnTo>
                  <a:lnTo>
                    <a:pt x="159486" y="93078"/>
                  </a:lnTo>
                  <a:lnTo>
                    <a:pt x="168681" y="137909"/>
                  </a:lnTo>
                  <a:lnTo>
                    <a:pt x="181305" y="181419"/>
                  </a:lnTo>
                  <a:lnTo>
                    <a:pt x="197192" y="223456"/>
                  </a:lnTo>
                  <a:lnTo>
                    <a:pt x="216204" y="263855"/>
                  </a:lnTo>
                  <a:lnTo>
                    <a:pt x="238188" y="302475"/>
                  </a:lnTo>
                  <a:lnTo>
                    <a:pt x="262991" y="339166"/>
                  </a:lnTo>
                  <a:lnTo>
                    <a:pt x="290474" y="373773"/>
                  </a:lnTo>
                  <a:lnTo>
                    <a:pt x="320484" y="406158"/>
                  </a:lnTo>
                  <a:lnTo>
                    <a:pt x="352856" y="436168"/>
                  </a:lnTo>
                  <a:lnTo>
                    <a:pt x="387464" y="463651"/>
                  </a:lnTo>
                  <a:lnTo>
                    <a:pt x="424141" y="488467"/>
                  </a:lnTo>
                  <a:lnTo>
                    <a:pt x="462749" y="510451"/>
                  </a:lnTo>
                  <a:lnTo>
                    <a:pt x="503123" y="529463"/>
                  </a:lnTo>
                  <a:lnTo>
                    <a:pt x="545134" y="545363"/>
                  </a:lnTo>
                  <a:lnTo>
                    <a:pt x="588619" y="557974"/>
                  </a:lnTo>
                  <a:lnTo>
                    <a:pt x="633437" y="567169"/>
                  </a:lnTo>
                  <a:lnTo>
                    <a:pt x="679424" y="572808"/>
                  </a:lnTo>
                  <a:lnTo>
                    <a:pt x="726452" y="574713"/>
                  </a:lnTo>
                  <a:lnTo>
                    <a:pt x="726452" y="567499"/>
                  </a:lnTo>
                  <a:close/>
                </a:path>
                <a:path w="727075" h="727075">
                  <a:moveTo>
                    <a:pt x="726452" y="529386"/>
                  </a:moveTo>
                  <a:lnTo>
                    <a:pt x="678383" y="527227"/>
                  </a:lnTo>
                  <a:lnTo>
                    <a:pt x="631494" y="520839"/>
                  </a:lnTo>
                  <a:lnTo>
                    <a:pt x="585990" y="510451"/>
                  </a:lnTo>
                  <a:lnTo>
                    <a:pt x="542061" y="496214"/>
                  </a:lnTo>
                  <a:lnTo>
                    <a:pt x="499872" y="478332"/>
                  </a:lnTo>
                  <a:lnTo>
                    <a:pt x="459638" y="456996"/>
                  </a:lnTo>
                  <a:lnTo>
                    <a:pt x="421538" y="432396"/>
                  </a:lnTo>
                  <a:lnTo>
                    <a:pt x="385762" y="404710"/>
                  </a:lnTo>
                  <a:lnTo>
                    <a:pt x="352501" y="374142"/>
                  </a:lnTo>
                  <a:lnTo>
                    <a:pt x="321932" y="340868"/>
                  </a:lnTo>
                  <a:lnTo>
                    <a:pt x="294259" y="305079"/>
                  </a:lnTo>
                  <a:lnTo>
                    <a:pt x="269659" y="266966"/>
                  </a:lnTo>
                  <a:lnTo>
                    <a:pt x="248323" y="226707"/>
                  </a:lnTo>
                  <a:lnTo>
                    <a:pt x="230454" y="184518"/>
                  </a:lnTo>
                  <a:lnTo>
                    <a:pt x="216217" y="140550"/>
                  </a:lnTo>
                  <a:lnTo>
                    <a:pt x="205816" y="95021"/>
                  </a:lnTo>
                  <a:lnTo>
                    <a:pt x="199440" y="48107"/>
                  </a:lnTo>
                  <a:lnTo>
                    <a:pt x="197269" y="0"/>
                  </a:lnTo>
                  <a:lnTo>
                    <a:pt x="190042" y="0"/>
                  </a:lnTo>
                  <a:lnTo>
                    <a:pt x="192239" y="48755"/>
                  </a:lnTo>
                  <a:lnTo>
                    <a:pt x="198704" y="96304"/>
                  </a:lnTo>
                  <a:lnTo>
                    <a:pt x="209257" y="142455"/>
                  </a:lnTo>
                  <a:lnTo>
                    <a:pt x="223685" y="187020"/>
                  </a:lnTo>
                  <a:lnTo>
                    <a:pt x="241808" y="229793"/>
                  </a:lnTo>
                  <a:lnTo>
                    <a:pt x="263436" y="270586"/>
                  </a:lnTo>
                  <a:lnTo>
                    <a:pt x="288366" y="309232"/>
                  </a:lnTo>
                  <a:lnTo>
                    <a:pt x="316420" y="345503"/>
                  </a:lnTo>
                  <a:lnTo>
                    <a:pt x="347408" y="379234"/>
                  </a:lnTo>
                  <a:lnTo>
                    <a:pt x="381127" y="410235"/>
                  </a:lnTo>
                  <a:lnTo>
                    <a:pt x="417398" y="438289"/>
                  </a:lnTo>
                  <a:lnTo>
                    <a:pt x="456018" y="463232"/>
                  </a:lnTo>
                  <a:lnTo>
                    <a:pt x="496798" y="484860"/>
                  </a:lnTo>
                  <a:lnTo>
                    <a:pt x="539559" y="502996"/>
                  </a:lnTo>
                  <a:lnTo>
                    <a:pt x="584085" y="517423"/>
                  </a:lnTo>
                  <a:lnTo>
                    <a:pt x="630212" y="527964"/>
                  </a:lnTo>
                  <a:lnTo>
                    <a:pt x="677722" y="534428"/>
                  </a:lnTo>
                  <a:lnTo>
                    <a:pt x="726452" y="536625"/>
                  </a:lnTo>
                  <a:lnTo>
                    <a:pt x="726452" y="529386"/>
                  </a:lnTo>
                  <a:close/>
                </a:path>
                <a:path w="727075" h="727075">
                  <a:moveTo>
                    <a:pt x="726452" y="491540"/>
                  </a:moveTo>
                  <a:lnTo>
                    <a:pt x="679221" y="489280"/>
                  </a:lnTo>
                  <a:lnTo>
                    <a:pt x="633234" y="482650"/>
                  </a:lnTo>
                  <a:lnTo>
                    <a:pt x="588708" y="471855"/>
                  </a:lnTo>
                  <a:lnTo>
                    <a:pt x="545858" y="457098"/>
                  </a:lnTo>
                  <a:lnTo>
                    <a:pt x="504888" y="438607"/>
                  </a:lnTo>
                  <a:lnTo>
                    <a:pt x="465988" y="416560"/>
                  </a:lnTo>
                  <a:lnTo>
                    <a:pt x="429387" y="391185"/>
                  </a:lnTo>
                  <a:lnTo>
                    <a:pt x="395287" y="362686"/>
                  </a:lnTo>
                  <a:lnTo>
                    <a:pt x="363893" y="331266"/>
                  </a:lnTo>
                  <a:lnTo>
                    <a:pt x="335419" y="297154"/>
                  </a:lnTo>
                  <a:lnTo>
                    <a:pt x="310057" y="260527"/>
                  </a:lnTo>
                  <a:lnTo>
                    <a:pt x="288036" y="221615"/>
                  </a:lnTo>
                  <a:lnTo>
                    <a:pt x="269557" y="180619"/>
                  </a:lnTo>
                  <a:lnTo>
                    <a:pt x="254812" y="137756"/>
                  </a:lnTo>
                  <a:lnTo>
                    <a:pt x="244030" y="93218"/>
                  </a:lnTo>
                  <a:lnTo>
                    <a:pt x="237401" y="47231"/>
                  </a:lnTo>
                  <a:lnTo>
                    <a:pt x="235153" y="0"/>
                  </a:lnTo>
                  <a:lnTo>
                    <a:pt x="228142" y="0"/>
                  </a:lnTo>
                  <a:lnTo>
                    <a:pt x="230428" y="47917"/>
                  </a:lnTo>
                  <a:lnTo>
                    <a:pt x="237147" y="94576"/>
                  </a:lnTo>
                  <a:lnTo>
                    <a:pt x="248094" y="139750"/>
                  </a:lnTo>
                  <a:lnTo>
                    <a:pt x="263055" y="183235"/>
                  </a:lnTo>
                  <a:lnTo>
                    <a:pt x="281813" y="224815"/>
                  </a:lnTo>
                  <a:lnTo>
                    <a:pt x="304152" y="264274"/>
                  </a:lnTo>
                  <a:lnTo>
                    <a:pt x="329882" y="301421"/>
                  </a:lnTo>
                  <a:lnTo>
                    <a:pt x="358775" y="336029"/>
                  </a:lnTo>
                  <a:lnTo>
                    <a:pt x="390613" y="367880"/>
                  </a:lnTo>
                  <a:lnTo>
                    <a:pt x="425208" y="396786"/>
                  </a:lnTo>
                  <a:lnTo>
                    <a:pt x="462330" y="422516"/>
                  </a:lnTo>
                  <a:lnTo>
                    <a:pt x="501777" y="444868"/>
                  </a:lnTo>
                  <a:lnTo>
                    <a:pt x="543331" y="463626"/>
                  </a:lnTo>
                  <a:lnTo>
                    <a:pt x="586790" y="478586"/>
                  </a:lnTo>
                  <a:lnTo>
                    <a:pt x="631939" y="489534"/>
                  </a:lnTo>
                  <a:lnTo>
                    <a:pt x="678561" y="496252"/>
                  </a:lnTo>
                  <a:lnTo>
                    <a:pt x="726452" y="498538"/>
                  </a:lnTo>
                  <a:lnTo>
                    <a:pt x="726452" y="491540"/>
                  </a:lnTo>
                  <a:close/>
                </a:path>
                <a:path w="727075" h="727075">
                  <a:moveTo>
                    <a:pt x="726452" y="453428"/>
                  </a:moveTo>
                  <a:lnTo>
                    <a:pt x="680199" y="451078"/>
                  </a:lnTo>
                  <a:lnTo>
                    <a:pt x="635254" y="444195"/>
                  </a:lnTo>
                  <a:lnTo>
                    <a:pt x="591858" y="433006"/>
                  </a:lnTo>
                  <a:lnTo>
                    <a:pt x="550252" y="417741"/>
                  </a:lnTo>
                  <a:lnTo>
                    <a:pt x="510641" y="398614"/>
                  </a:lnTo>
                  <a:lnTo>
                    <a:pt x="473278" y="375881"/>
                  </a:lnTo>
                  <a:lnTo>
                    <a:pt x="438365" y="349758"/>
                  </a:lnTo>
                  <a:lnTo>
                    <a:pt x="406171" y="320471"/>
                  </a:lnTo>
                  <a:lnTo>
                    <a:pt x="376885" y="288251"/>
                  </a:lnTo>
                  <a:lnTo>
                    <a:pt x="350774" y="253339"/>
                  </a:lnTo>
                  <a:lnTo>
                    <a:pt x="328041" y="215950"/>
                  </a:lnTo>
                  <a:lnTo>
                    <a:pt x="308927" y="176326"/>
                  </a:lnTo>
                  <a:lnTo>
                    <a:pt x="293662" y="134683"/>
                  </a:lnTo>
                  <a:lnTo>
                    <a:pt x="282473" y="91262"/>
                  </a:lnTo>
                  <a:lnTo>
                    <a:pt x="275590" y="46291"/>
                  </a:lnTo>
                  <a:lnTo>
                    <a:pt x="273240" y="0"/>
                  </a:lnTo>
                  <a:lnTo>
                    <a:pt x="266242" y="0"/>
                  </a:lnTo>
                  <a:lnTo>
                    <a:pt x="268617" y="47015"/>
                  </a:lnTo>
                  <a:lnTo>
                    <a:pt x="275602" y="92697"/>
                  </a:lnTo>
                  <a:lnTo>
                    <a:pt x="286969" y="136791"/>
                  </a:lnTo>
                  <a:lnTo>
                    <a:pt x="302463" y="179082"/>
                  </a:lnTo>
                  <a:lnTo>
                    <a:pt x="321868" y="219329"/>
                  </a:lnTo>
                  <a:lnTo>
                    <a:pt x="344944" y="257289"/>
                  </a:lnTo>
                  <a:lnTo>
                    <a:pt x="371462" y="292747"/>
                  </a:lnTo>
                  <a:lnTo>
                    <a:pt x="401193" y="325450"/>
                  </a:lnTo>
                  <a:lnTo>
                    <a:pt x="433882" y="355180"/>
                  </a:lnTo>
                  <a:lnTo>
                    <a:pt x="469328" y="381711"/>
                  </a:lnTo>
                  <a:lnTo>
                    <a:pt x="507276" y="404799"/>
                  </a:lnTo>
                  <a:lnTo>
                    <a:pt x="547497" y="424205"/>
                  </a:lnTo>
                  <a:lnTo>
                    <a:pt x="589749" y="439699"/>
                  </a:lnTo>
                  <a:lnTo>
                    <a:pt x="633818" y="451065"/>
                  </a:lnTo>
                  <a:lnTo>
                    <a:pt x="679462" y="458050"/>
                  </a:lnTo>
                  <a:lnTo>
                    <a:pt x="726452" y="460425"/>
                  </a:lnTo>
                  <a:lnTo>
                    <a:pt x="726452" y="453428"/>
                  </a:lnTo>
                  <a:close/>
                </a:path>
                <a:path w="727075" h="727075">
                  <a:moveTo>
                    <a:pt x="726452" y="415340"/>
                  </a:moveTo>
                  <a:lnTo>
                    <a:pt x="678129" y="412534"/>
                  </a:lnTo>
                  <a:lnTo>
                    <a:pt x="631418" y="404355"/>
                  </a:lnTo>
                  <a:lnTo>
                    <a:pt x="586638" y="391083"/>
                  </a:lnTo>
                  <a:lnTo>
                    <a:pt x="544093" y="373062"/>
                  </a:lnTo>
                  <a:lnTo>
                    <a:pt x="504113" y="350583"/>
                  </a:lnTo>
                  <a:lnTo>
                    <a:pt x="467017" y="323977"/>
                  </a:lnTo>
                  <a:lnTo>
                    <a:pt x="433095" y="293547"/>
                  </a:lnTo>
                  <a:lnTo>
                    <a:pt x="402678" y="259613"/>
                  </a:lnTo>
                  <a:lnTo>
                    <a:pt x="376085" y="222491"/>
                  </a:lnTo>
                  <a:lnTo>
                    <a:pt x="353606" y="182486"/>
                  </a:lnTo>
                  <a:lnTo>
                    <a:pt x="335584" y="139928"/>
                  </a:lnTo>
                  <a:lnTo>
                    <a:pt x="322326" y="95110"/>
                  </a:lnTo>
                  <a:lnTo>
                    <a:pt x="314134" y="48361"/>
                  </a:lnTo>
                  <a:lnTo>
                    <a:pt x="311340" y="0"/>
                  </a:lnTo>
                  <a:lnTo>
                    <a:pt x="304101" y="0"/>
                  </a:lnTo>
                  <a:lnTo>
                    <a:pt x="306946" y="49199"/>
                  </a:lnTo>
                  <a:lnTo>
                    <a:pt x="315277" y="96748"/>
                  </a:lnTo>
                  <a:lnTo>
                    <a:pt x="328777" y="142341"/>
                  </a:lnTo>
                  <a:lnTo>
                    <a:pt x="347116" y="185648"/>
                  </a:lnTo>
                  <a:lnTo>
                    <a:pt x="369989" y="226339"/>
                  </a:lnTo>
                  <a:lnTo>
                    <a:pt x="397052" y="264109"/>
                  </a:lnTo>
                  <a:lnTo>
                    <a:pt x="428002" y="298627"/>
                  </a:lnTo>
                  <a:lnTo>
                    <a:pt x="462508" y="329590"/>
                  </a:lnTo>
                  <a:lnTo>
                    <a:pt x="500265" y="356654"/>
                  </a:lnTo>
                  <a:lnTo>
                    <a:pt x="540943" y="379526"/>
                  </a:lnTo>
                  <a:lnTo>
                    <a:pt x="584212" y="397865"/>
                  </a:lnTo>
                  <a:lnTo>
                    <a:pt x="629767" y="411365"/>
                  </a:lnTo>
                  <a:lnTo>
                    <a:pt x="677291" y="419696"/>
                  </a:lnTo>
                  <a:lnTo>
                    <a:pt x="726452" y="422554"/>
                  </a:lnTo>
                  <a:lnTo>
                    <a:pt x="726452" y="415340"/>
                  </a:lnTo>
                  <a:close/>
                </a:path>
                <a:path w="727075" h="727075">
                  <a:moveTo>
                    <a:pt x="726452" y="377456"/>
                  </a:moveTo>
                  <a:lnTo>
                    <a:pt x="679246" y="374510"/>
                  </a:lnTo>
                  <a:lnTo>
                    <a:pt x="633755" y="365899"/>
                  </a:lnTo>
                  <a:lnTo>
                    <a:pt x="590346" y="351993"/>
                  </a:lnTo>
                  <a:lnTo>
                    <a:pt x="549363" y="333146"/>
                  </a:lnTo>
                  <a:lnTo>
                    <a:pt x="511187" y="309702"/>
                  </a:lnTo>
                  <a:lnTo>
                    <a:pt x="476148" y="282028"/>
                  </a:lnTo>
                  <a:lnTo>
                    <a:pt x="444627" y="250494"/>
                  </a:lnTo>
                  <a:lnTo>
                    <a:pt x="416966" y="215442"/>
                  </a:lnTo>
                  <a:lnTo>
                    <a:pt x="393534" y="177241"/>
                  </a:lnTo>
                  <a:lnTo>
                    <a:pt x="374688" y="136232"/>
                  </a:lnTo>
                  <a:lnTo>
                    <a:pt x="360781" y="92786"/>
                  </a:lnTo>
                  <a:lnTo>
                    <a:pt x="352171" y="47244"/>
                  </a:lnTo>
                  <a:lnTo>
                    <a:pt x="349224" y="0"/>
                  </a:lnTo>
                  <a:lnTo>
                    <a:pt x="342214" y="0"/>
                  </a:lnTo>
                  <a:lnTo>
                    <a:pt x="345224" y="48145"/>
                  </a:lnTo>
                  <a:lnTo>
                    <a:pt x="353987" y="94526"/>
                  </a:lnTo>
                  <a:lnTo>
                    <a:pt x="368147" y="138785"/>
                  </a:lnTo>
                  <a:lnTo>
                    <a:pt x="387337" y="180555"/>
                  </a:lnTo>
                  <a:lnTo>
                    <a:pt x="411200" y="219481"/>
                  </a:lnTo>
                  <a:lnTo>
                    <a:pt x="439369" y="255181"/>
                  </a:lnTo>
                  <a:lnTo>
                    <a:pt x="471474" y="287299"/>
                  </a:lnTo>
                  <a:lnTo>
                    <a:pt x="507149" y="315468"/>
                  </a:lnTo>
                  <a:lnTo>
                    <a:pt x="546049" y="339344"/>
                  </a:lnTo>
                  <a:lnTo>
                    <a:pt x="587781" y="358533"/>
                  </a:lnTo>
                  <a:lnTo>
                    <a:pt x="632015" y="372694"/>
                  </a:lnTo>
                  <a:lnTo>
                    <a:pt x="678357" y="381457"/>
                  </a:lnTo>
                  <a:lnTo>
                    <a:pt x="726452" y="384467"/>
                  </a:lnTo>
                  <a:lnTo>
                    <a:pt x="726452" y="377456"/>
                  </a:lnTo>
                  <a:close/>
                </a:path>
                <a:path w="727075" h="727075">
                  <a:moveTo>
                    <a:pt x="726452" y="339369"/>
                  </a:moveTo>
                  <a:lnTo>
                    <a:pt x="680554" y="336270"/>
                  </a:lnTo>
                  <a:lnTo>
                    <a:pt x="636485" y="327215"/>
                  </a:lnTo>
                  <a:lnTo>
                    <a:pt x="594677" y="312635"/>
                  </a:lnTo>
                  <a:lnTo>
                    <a:pt x="555523" y="292938"/>
                  </a:lnTo>
                  <a:lnTo>
                    <a:pt x="519442" y="268516"/>
                  </a:lnTo>
                  <a:lnTo>
                    <a:pt x="486854" y="239801"/>
                  </a:lnTo>
                  <a:lnTo>
                    <a:pt x="458139" y="207187"/>
                  </a:lnTo>
                  <a:lnTo>
                    <a:pt x="433730" y="171081"/>
                  </a:lnTo>
                  <a:lnTo>
                    <a:pt x="414032" y="131902"/>
                  </a:lnTo>
                  <a:lnTo>
                    <a:pt x="399453" y="90055"/>
                  </a:lnTo>
                  <a:lnTo>
                    <a:pt x="390410" y="45948"/>
                  </a:lnTo>
                  <a:lnTo>
                    <a:pt x="387311" y="0"/>
                  </a:lnTo>
                  <a:lnTo>
                    <a:pt x="380301" y="0"/>
                  </a:lnTo>
                  <a:lnTo>
                    <a:pt x="383476" y="46913"/>
                  </a:lnTo>
                  <a:lnTo>
                    <a:pt x="392696" y="91948"/>
                  </a:lnTo>
                  <a:lnTo>
                    <a:pt x="407568" y="134658"/>
                  </a:lnTo>
                  <a:lnTo>
                    <a:pt x="427672" y="174650"/>
                  </a:lnTo>
                  <a:lnTo>
                    <a:pt x="452577" y="211493"/>
                  </a:lnTo>
                  <a:lnTo>
                    <a:pt x="481863" y="244779"/>
                  </a:lnTo>
                  <a:lnTo>
                    <a:pt x="515137" y="274091"/>
                  </a:lnTo>
                  <a:lnTo>
                    <a:pt x="551954" y="298996"/>
                  </a:lnTo>
                  <a:lnTo>
                    <a:pt x="591921" y="319100"/>
                  </a:lnTo>
                  <a:lnTo>
                    <a:pt x="634606" y="333984"/>
                  </a:lnTo>
                  <a:lnTo>
                    <a:pt x="679589" y="343204"/>
                  </a:lnTo>
                  <a:lnTo>
                    <a:pt x="726452" y="346379"/>
                  </a:lnTo>
                  <a:lnTo>
                    <a:pt x="726452" y="339369"/>
                  </a:lnTo>
                  <a:close/>
                </a:path>
                <a:path w="727075" h="727075">
                  <a:moveTo>
                    <a:pt x="726452" y="301256"/>
                  </a:moveTo>
                  <a:lnTo>
                    <a:pt x="677697" y="297307"/>
                  </a:lnTo>
                  <a:lnTo>
                    <a:pt x="631418" y="285877"/>
                  </a:lnTo>
                  <a:lnTo>
                    <a:pt x="588251" y="267589"/>
                  </a:lnTo>
                  <a:lnTo>
                    <a:pt x="548805" y="243078"/>
                  </a:lnTo>
                  <a:lnTo>
                    <a:pt x="513702" y="212940"/>
                  </a:lnTo>
                  <a:lnTo>
                    <a:pt x="483590" y="177825"/>
                  </a:lnTo>
                  <a:lnTo>
                    <a:pt x="459079" y="138353"/>
                  </a:lnTo>
                  <a:lnTo>
                    <a:pt x="440791" y="95135"/>
                  </a:lnTo>
                  <a:lnTo>
                    <a:pt x="429374" y="48806"/>
                  </a:lnTo>
                  <a:lnTo>
                    <a:pt x="425424" y="0"/>
                  </a:lnTo>
                  <a:lnTo>
                    <a:pt x="418185" y="0"/>
                  </a:lnTo>
                  <a:lnTo>
                    <a:pt x="421538" y="45478"/>
                  </a:lnTo>
                  <a:lnTo>
                    <a:pt x="431279" y="88925"/>
                  </a:lnTo>
                  <a:lnTo>
                    <a:pt x="446925" y="129844"/>
                  </a:lnTo>
                  <a:lnTo>
                    <a:pt x="467995" y="167767"/>
                  </a:lnTo>
                  <a:lnTo>
                    <a:pt x="493991" y="202196"/>
                  </a:lnTo>
                  <a:lnTo>
                    <a:pt x="524433" y="232664"/>
                  </a:lnTo>
                  <a:lnTo>
                    <a:pt x="558850" y="258673"/>
                  </a:lnTo>
                  <a:lnTo>
                    <a:pt x="596747" y="279742"/>
                  </a:lnTo>
                  <a:lnTo>
                    <a:pt x="637628" y="295402"/>
                  </a:lnTo>
                  <a:lnTo>
                    <a:pt x="681024" y="305142"/>
                  </a:lnTo>
                  <a:lnTo>
                    <a:pt x="726452" y="308495"/>
                  </a:lnTo>
                  <a:lnTo>
                    <a:pt x="726452" y="301256"/>
                  </a:lnTo>
                  <a:close/>
                </a:path>
                <a:path w="727075" h="727075">
                  <a:moveTo>
                    <a:pt x="726452" y="263169"/>
                  </a:moveTo>
                  <a:lnTo>
                    <a:pt x="679259" y="258914"/>
                  </a:lnTo>
                  <a:lnTo>
                    <a:pt x="634822" y="246684"/>
                  </a:lnTo>
                  <a:lnTo>
                    <a:pt x="593864" y="227190"/>
                  </a:lnTo>
                  <a:lnTo>
                    <a:pt x="557161" y="201206"/>
                  </a:lnTo>
                  <a:lnTo>
                    <a:pt x="525449" y="169481"/>
                  </a:lnTo>
                  <a:lnTo>
                    <a:pt x="499465" y="132740"/>
                  </a:lnTo>
                  <a:lnTo>
                    <a:pt x="479983" y="91744"/>
                  </a:lnTo>
                  <a:lnTo>
                    <a:pt x="467753" y="47256"/>
                  </a:lnTo>
                  <a:lnTo>
                    <a:pt x="463499" y="0"/>
                  </a:lnTo>
                  <a:lnTo>
                    <a:pt x="456298" y="0"/>
                  </a:lnTo>
                  <a:lnTo>
                    <a:pt x="460654" y="48539"/>
                  </a:lnTo>
                  <a:lnTo>
                    <a:pt x="473240" y="94246"/>
                  </a:lnTo>
                  <a:lnTo>
                    <a:pt x="493255" y="136359"/>
                  </a:lnTo>
                  <a:lnTo>
                    <a:pt x="519938" y="174117"/>
                  </a:lnTo>
                  <a:lnTo>
                    <a:pt x="552526" y="206717"/>
                  </a:lnTo>
                  <a:lnTo>
                    <a:pt x="590245" y="233426"/>
                  </a:lnTo>
                  <a:lnTo>
                    <a:pt x="632320" y="253453"/>
                  </a:lnTo>
                  <a:lnTo>
                    <a:pt x="677976" y="266026"/>
                  </a:lnTo>
                  <a:lnTo>
                    <a:pt x="726452" y="270395"/>
                  </a:lnTo>
                  <a:lnTo>
                    <a:pt x="726452" y="263169"/>
                  </a:lnTo>
                  <a:close/>
                </a:path>
              </a:pathLst>
            </a:custGeom>
            <a:solidFill>
              <a:srgbClr val="FBDC0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endParaRPr>
            </a:p>
          </p:txBody>
        </p:sp>
        <p:pic>
          <p:nvPicPr>
            <p:cNvPr id="20" name="object 11">
              <a:extLst>
                <a:ext uri="{FF2B5EF4-FFF2-40B4-BE49-F238E27FC236}">
                  <a16:creationId xmlns:a16="http://schemas.microsoft.com/office/drawing/2014/main" id="{B06700BB-D3C8-4DBB-A99F-1FFC22A589C4}"/>
                </a:ext>
              </a:extLst>
            </p:cNvPr>
            <p:cNvPicPr/>
            <p:nvPr/>
          </p:nvPicPr>
          <p:blipFill>
            <a:blip r:embed="rId3" cstate="print"/>
            <a:stretch>
              <a:fillRect/>
            </a:stretch>
          </p:blipFill>
          <p:spPr>
            <a:xfrm>
              <a:off x="1283007" y="333756"/>
              <a:ext cx="232070" cy="232301"/>
            </a:xfrm>
            <a:prstGeom prst="rect">
              <a:avLst/>
            </a:prstGeom>
          </p:spPr>
        </p:pic>
      </p:grpSp>
      <p:sp>
        <p:nvSpPr>
          <p:cNvPr id="21" name="object 8">
            <a:extLst>
              <a:ext uri="{FF2B5EF4-FFF2-40B4-BE49-F238E27FC236}">
                <a16:creationId xmlns:a16="http://schemas.microsoft.com/office/drawing/2014/main" id="{05ECFBFD-6485-4911-8724-4A5085ED5126}"/>
              </a:ext>
            </a:extLst>
          </p:cNvPr>
          <p:cNvSpPr txBox="1"/>
          <p:nvPr/>
        </p:nvSpPr>
        <p:spPr>
          <a:xfrm>
            <a:off x="1113372" y="370009"/>
            <a:ext cx="6854971" cy="367408"/>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lang="pt-BR" sz="2300" b="0" i="0" u="none" strike="noStrike" kern="1200" cap="none" spc="-5" normalizeH="0" baseline="0" noProof="0" dirty="0">
                <a:ln>
                  <a:noFill/>
                </a:ln>
                <a:solidFill>
                  <a:prstClr val="black"/>
                </a:solidFill>
                <a:effectLst/>
                <a:uLnTx/>
                <a:uFillTx/>
                <a:latin typeface="Segoe UI Black"/>
                <a:ea typeface="+mn-ea"/>
                <a:cs typeface="Segoe UI Black"/>
              </a:rPr>
              <a:t>CAMPANHA DOAÇÃO PESSOA FÍSICA EM IR</a:t>
            </a:r>
          </a:p>
        </p:txBody>
      </p:sp>
      <p:pic>
        <p:nvPicPr>
          <p:cNvPr id="2" name="Imagem 1">
            <a:extLst>
              <a:ext uri="{FF2B5EF4-FFF2-40B4-BE49-F238E27FC236}">
                <a16:creationId xmlns:a16="http://schemas.microsoft.com/office/drawing/2014/main" id="{584404A1-0EC5-4E65-A22C-2B77FE59BB4C}"/>
              </a:ext>
            </a:extLst>
          </p:cNvPr>
          <p:cNvPicPr>
            <a:picLocks noChangeAspect="1"/>
          </p:cNvPicPr>
          <p:nvPr/>
        </p:nvPicPr>
        <p:blipFill>
          <a:blip r:embed="rId4"/>
          <a:stretch>
            <a:fillRect/>
          </a:stretch>
        </p:blipFill>
        <p:spPr>
          <a:xfrm>
            <a:off x="940091" y="2900983"/>
            <a:ext cx="10048612" cy="2775805"/>
          </a:xfrm>
          <a:prstGeom prst="rect">
            <a:avLst/>
          </a:prstGeom>
        </p:spPr>
      </p:pic>
    </p:spTree>
    <p:extLst>
      <p:ext uri="{BB962C8B-B14F-4D97-AF65-F5344CB8AC3E}">
        <p14:creationId xmlns:p14="http://schemas.microsoft.com/office/powerpoint/2010/main" val="28993546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a:extLst>
              <a:ext uri="{FF2B5EF4-FFF2-40B4-BE49-F238E27FC236}">
                <a16:creationId xmlns:a16="http://schemas.microsoft.com/office/drawing/2014/main" id="{45122B18-7537-3240-B7A2-0C0587F24EE0}"/>
              </a:ext>
            </a:extLst>
          </p:cNvPr>
          <p:cNvSpPr/>
          <p:nvPr/>
        </p:nvSpPr>
        <p:spPr>
          <a:xfrm>
            <a:off x="3403169" y="3629242"/>
            <a:ext cx="5385661" cy="96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ixaDeTexto 4">
            <a:extLst>
              <a:ext uri="{FF2B5EF4-FFF2-40B4-BE49-F238E27FC236}">
                <a16:creationId xmlns:a16="http://schemas.microsoft.com/office/drawing/2014/main" id="{7D194B39-BEE6-5449-905B-B258B8D305DB}"/>
              </a:ext>
            </a:extLst>
          </p:cNvPr>
          <p:cNvSpPr txBox="1"/>
          <p:nvPr/>
        </p:nvSpPr>
        <p:spPr>
          <a:xfrm>
            <a:off x="2911098" y="2876722"/>
            <a:ext cx="6369803" cy="163121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BR" sz="5000" dirty="0">
                <a:solidFill>
                  <a:prstClr val="black"/>
                </a:solidFill>
                <a:latin typeface="Segoe UI Semibold" panose="020B0702040204020203" pitchFamily="34" charset="0"/>
                <a:cs typeface="Segoe UI Semibold" panose="020B0702040204020203" pitchFamily="34" charset="0"/>
              </a:rPr>
              <a:t>GESTÃO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50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rPr>
              <a:t>DE PROJETOS</a:t>
            </a:r>
          </a:p>
        </p:txBody>
      </p:sp>
    </p:spTree>
    <p:extLst>
      <p:ext uri="{BB962C8B-B14F-4D97-AF65-F5344CB8AC3E}">
        <p14:creationId xmlns:p14="http://schemas.microsoft.com/office/powerpoint/2010/main" val="102545362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DF742312-83BE-42C3-80FE-5C358FA87F74}"/>
              </a:ext>
            </a:extLst>
          </p:cNvPr>
          <p:cNvPicPr>
            <a:picLocks noChangeAspect="1"/>
          </p:cNvPicPr>
          <p:nvPr/>
        </p:nvPicPr>
        <p:blipFill>
          <a:blip r:embed="rId3"/>
          <a:stretch>
            <a:fillRect/>
          </a:stretch>
        </p:blipFill>
        <p:spPr>
          <a:xfrm>
            <a:off x="581809" y="2092997"/>
            <a:ext cx="11028382" cy="2427890"/>
          </a:xfrm>
          <a:prstGeom prst="rect">
            <a:avLst/>
          </a:prstGeom>
        </p:spPr>
      </p:pic>
      <p:grpSp>
        <p:nvGrpSpPr>
          <p:cNvPr id="4" name="object 9">
            <a:extLst>
              <a:ext uri="{FF2B5EF4-FFF2-40B4-BE49-F238E27FC236}">
                <a16:creationId xmlns:a16="http://schemas.microsoft.com/office/drawing/2014/main" id="{23DF49E1-5B16-41E3-880D-8D1E2B745EFE}"/>
              </a:ext>
            </a:extLst>
          </p:cNvPr>
          <p:cNvGrpSpPr/>
          <p:nvPr/>
        </p:nvGrpSpPr>
        <p:grpSpPr>
          <a:xfrm>
            <a:off x="356179" y="287486"/>
            <a:ext cx="727075" cy="727075"/>
            <a:chOff x="788625" y="333756"/>
            <a:chExt cx="727075" cy="727075"/>
          </a:xfrm>
        </p:grpSpPr>
        <p:sp>
          <p:nvSpPr>
            <p:cNvPr id="6" name="object 10">
              <a:extLst>
                <a:ext uri="{FF2B5EF4-FFF2-40B4-BE49-F238E27FC236}">
                  <a16:creationId xmlns:a16="http://schemas.microsoft.com/office/drawing/2014/main" id="{A9EE9ED5-0212-4304-965A-10825CC7CAEA}"/>
                </a:ext>
              </a:extLst>
            </p:cNvPr>
            <p:cNvSpPr/>
            <p:nvPr/>
          </p:nvSpPr>
          <p:spPr>
            <a:xfrm>
              <a:off x="788619" y="333768"/>
              <a:ext cx="727075" cy="727075"/>
            </a:xfrm>
            <a:custGeom>
              <a:avLst/>
              <a:gdLst/>
              <a:ahLst/>
              <a:cxnLst/>
              <a:rect l="l" t="t" r="r" b="b"/>
              <a:pathLst>
                <a:path w="727075" h="727075">
                  <a:moveTo>
                    <a:pt x="726452" y="719670"/>
                  </a:moveTo>
                  <a:lnTo>
                    <a:pt x="679246" y="718134"/>
                  </a:lnTo>
                  <a:lnTo>
                    <a:pt x="632828" y="713600"/>
                  </a:lnTo>
                  <a:lnTo>
                    <a:pt x="587324" y="706145"/>
                  </a:lnTo>
                  <a:lnTo>
                    <a:pt x="542810" y="695883"/>
                  </a:lnTo>
                  <a:lnTo>
                    <a:pt x="499376" y="682904"/>
                  </a:lnTo>
                  <a:lnTo>
                    <a:pt x="457136" y="667308"/>
                  </a:lnTo>
                  <a:lnTo>
                    <a:pt x="416166" y="649185"/>
                  </a:lnTo>
                  <a:lnTo>
                    <a:pt x="376580" y="628624"/>
                  </a:lnTo>
                  <a:lnTo>
                    <a:pt x="338467" y="605726"/>
                  </a:lnTo>
                  <a:lnTo>
                    <a:pt x="301917" y="580605"/>
                  </a:lnTo>
                  <a:lnTo>
                    <a:pt x="267042" y="553326"/>
                  </a:lnTo>
                  <a:lnTo>
                    <a:pt x="233921" y="524002"/>
                  </a:lnTo>
                  <a:lnTo>
                    <a:pt x="202653" y="492734"/>
                  </a:lnTo>
                  <a:lnTo>
                    <a:pt x="173329" y="459600"/>
                  </a:lnTo>
                  <a:lnTo>
                    <a:pt x="146062" y="424700"/>
                  </a:lnTo>
                  <a:lnTo>
                    <a:pt x="120929" y="388150"/>
                  </a:lnTo>
                  <a:lnTo>
                    <a:pt x="98044" y="350024"/>
                  </a:lnTo>
                  <a:lnTo>
                    <a:pt x="77495" y="310426"/>
                  </a:lnTo>
                  <a:lnTo>
                    <a:pt x="59359" y="269443"/>
                  </a:lnTo>
                  <a:lnTo>
                    <a:pt x="43764" y="227177"/>
                  </a:lnTo>
                  <a:lnTo>
                    <a:pt x="30784" y="183730"/>
                  </a:lnTo>
                  <a:lnTo>
                    <a:pt x="20523" y="139192"/>
                  </a:lnTo>
                  <a:lnTo>
                    <a:pt x="13081" y="93662"/>
                  </a:lnTo>
                  <a:lnTo>
                    <a:pt x="8547" y="47231"/>
                  </a:lnTo>
                  <a:lnTo>
                    <a:pt x="7010" y="0"/>
                  </a:lnTo>
                  <a:lnTo>
                    <a:pt x="0" y="0"/>
                  </a:lnTo>
                  <a:lnTo>
                    <a:pt x="1549" y="47701"/>
                  </a:lnTo>
                  <a:lnTo>
                    <a:pt x="6134" y="94589"/>
                  </a:lnTo>
                  <a:lnTo>
                    <a:pt x="13652" y="140576"/>
                  </a:lnTo>
                  <a:lnTo>
                    <a:pt x="24003" y="185547"/>
                  </a:lnTo>
                  <a:lnTo>
                    <a:pt x="37109" y="229425"/>
                  </a:lnTo>
                  <a:lnTo>
                    <a:pt x="52857" y="272097"/>
                  </a:lnTo>
                  <a:lnTo>
                    <a:pt x="71158" y="313474"/>
                  </a:lnTo>
                  <a:lnTo>
                    <a:pt x="91909" y="353466"/>
                  </a:lnTo>
                  <a:lnTo>
                    <a:pt x="115023" y="391960"/>
                  </a:lnTo>
                  <a:lnTo>
                    <a:pt x="140385" y="428879"/>
                  </a:lnTo>
                  <a:lnTo>
                    <a:pt x="167919" y="464108"/>
                  </a:lnTo>
                  <a:lnTo>
                    <a:pt x="197523" y="497560"/>
                  </a:lnTo>
                  <a:lnTo>
                    <a:pt x="229095" y="529132"/>
                  </a:lnTo>
                  <a:lnTo>
                    <a:pt x="262534" y="558736"/>
                  </a:lnTo>
                  <a:lnTo>
                    <a:pt x="297751" y="586270"/>
                  </a:lnTo>
                  <a:lnTo>
                    <a:pt x="334657" y="611644"/>
                  </a:lnTo>
                  <a:lnTo>
                    <a:pt x="373138" y="634758"/>
                  </a:lnTo>
                  <a:lnTo>
                    <a:pt x="413118" y="655510"/>
                  </a:lnTo>
                  <a:lnTo>
                    <a:pt x="454482" y="673811"/>
                  </a:lnTo>
                  <a:lnTo>
                    <a:pt x="497128" y="689559"/>
                  </a:lnTo>
                  <a:lnTo>
                    <a:pt x="540994" y="702665"/>
                  </a:lnTo>
                  <a:lnTo>
                    <a:pt x="585939" y="713028"/>
                  </a:lnTo>
                  <a:lnTo>
                    <a:pt x="631901" y="720547"/>
                  </a:lnTo>
                  <a:lnTo>
                    <a:pt x="678776" y="725119"/>
                  </a:lnTo>
                  <a:lnTo>
                    <a:pt x="726452" y="726668"/>
                  </a:lnTo>
                  <a:lnTo>
                    <a:pt x="726452" y="719670"/>
                  </a:lnTo>
                  <a:close/>
                </a:path>
                <a:path w="727075" h="727075">
                  <a:moveTo>
                    <a:pt x="726452" y="681583"/>
                  </a:moveTo>
                  <a:lnTo>
                    <a:pt x="677887" y="679869"/>
                  </a:lnTo>
                  <a:lnTo>
                    <a:pt x="630237" y="674801"/>
                  </a:lnTo>
                  <a:lnTo>
                    <a:pt x="583603" y="666496"/>
                  </a:lnTo>
                  <a:lnTo>
                    <a:pt x="538111" y="655066"/>
                  </a:lnTo>
                  <a:lnTo>
                    <a:pt x="493864" y="640638"/>
                  </a:lnTo>
                  <a:lnTo>
                    <a:pt x="451002" y="623328"/>
                  </a:lnTo>
                  <a:lnTo>
                    <a:pt x="409625" y="603237"/>
                  </a:lnTo>
                  <a:lnTo>
                    <a:pt x="369849" y="580504"/>
                  </a:lnTo>
                  <a:lnTo>
                    <a:pt x="331800" y="555218"/>
                  </a:lnTo>
                  <a:lnTo>
                    <a:pt x="295592" y="527519"/>
                  </a:lnTo>
                  <a:lnTo>
                    <a:pt x="261327" y="497509"/>
                  </a:lnTo>
                  <a:lnTo>
                    <a:pt x="229146" y="465315"/>
                  </a:lnTo>
                  <a:lnTo>
                    <a:pt x="199148" y="431050"/>
                  </a:lnTo>
                  <a:lnTo>
                    <a:pt x="171450" y="394830"/>
                  </a:lnTo>
                  <a:lnTo>
                    <a:pt x="146177" y="356768"/>
                  </a:lnTo>
                  <a:lnTo>
                    <a:pt x="123444" y="316979"/>
                  </a:lnTo>
                  <a:lnTo>
                    <a:pt x="103352" y="275577"/>
                  </a:lnTo>
                  <a:lnTo>
                    <a:pt x="86042" y="232702"/>
                  </a:lnTo>
                  <a:lnTo>
                    <a:pt x="71615" y="188442"/>
                  </a:lnTo>
                  <a:lnTo>
                    <a:pt x="60185" y="142925"/>
                  </a:lnTo>
                  <a:lnTo>
                    <a:pt x="51892" y="96266"/>
                  </a:lnTo>
                  <a:lnTo>
                    <a:pt x="46824" y="48590"/>
                  </a:lnTo>
                  <a:lnTo>
                    <a:pt x="45097" y="0"/>
                  </a:lnTo>
                  <a:lnTo>
                    <a:pt x="37871" y="0"/>
                  </a:lnTo>
                  <a:lnTo>
                    <a:pt x="39471" y="47066"/>
                  </a:lnTo>
                  <a:lnTo>
                    <a:pt x="44183" y="93294"/>
                  </a:lnTo>
                  <a:lnTo>
                    <a:pt x="51904" y="138595"/>
                  </a:lnTo>
                  <a:lnTo>
                    <a:pt x="62534" y="182841"/>
                  </a:lnTo>
                  <a:lnTo>
                    <a:pt x="75971" y="225933"/>
                  </a:lnTo>
                  <a:lnTo>
                    <a:pt x="92113" y="267779"/>
                  </a:lnTo>
                  <a:lnTo>
                    <a:pt x="110845" y="308279"/>
                  </a:lnTo>
                  <a:lnTo>
                    <a:pt x="132080" y="347306"/>
                  </a:lnTo>
                  <a:lnTo>
                    <a:pt x="155702" y="384771"/>
                  </a:lnTo>
                  <a:lnTo>
                    <a:pt x="181610" y="420573"/>
                  </a:lnTo>
                  <a:lnTo>
                    <a:pt x="209702" y="454609"/>
                  </a:lnTo>
                  <a:lnTo>
                    <a:pt x="239877" y="486765"/>
                  </a:lnTo>
                  <a:lnTo>
                    <a:pt x="272034" y="516940"/>
                  </a:lnTo>
                  <a:lnTo>
                    <a:pt x="306057" y="545045"/>
                  </a:lnTo>
                  <a:lnTo>
                    <a:pt x="341845" y="570953"/>
                  </a:lnTo>
                  <a:lnTo>
                    <a:pt x="379298" y="594588"/>
                  </a:lnTo>
                  <a:lnTo>
                    <a:pt x="418325" y="615823"/>
                  </a:lnTo>
                  <a:lnTo>
                    <a:pt x="458800" y="634555"/>
                  </a:lnTo>
                  <a:lnTo>
                    <a:pt x="500621" y="650697"/>
                  </a:lnTo>
                  <a:lnTo>
                    <a:pt x="543699" y="664133"/>
                  </a:lnTo>
                  <a:lnTo>
                    <a:pt x="587933" y="674763"/>
                  </a:lnTo>
                  <a:lnTo>
                    <a:pt x="633196" y="682485"/>
                  </a:lnTo>
                  <a:lnTo>
                    <a:pt x="679411" y="687197"/>
                  </a:lnTo>
                  <a:lnTo>
                    <a:pt x="726452" y="688797"/>
                  </a:lnTo>
                  <a:lnTo>
                    <a:pt x="726452" y="681583"/>
                  </a:lnTo>
                  <a:close/>
                </a:path>
                <a:path w="727075" h="727075">
                  <a:moveTo>
                    <a:pt x="726452" y="643699"/>
                  </a:moveTo>
                  <a:lnTo>
                    <a:pt x="678522" y="641934"/>
                  </a:lnTo>
                  <a:lnTo>
                    <a:pt x="631520" y="636714"/>
                  </a:lnTo>
                  <a:lnTo>
                    <a:pt x="585597" y="628154"/>
                  </a:lnTo>
                  <a:lnTo>
                    <a:pt x="540867" y="616407"/>
                  </a:lnTo>
                  <a:lnTo>
                    <a:pt x="497459" y="601560"/>
                  </a:lnTo>
                  <a:lnTo>
                    <a:pt x="455485" y="583780"/>
                  </a:lnTo>
                  <a:lnTo>
                    <a:pt x="415086" y="563168"/>
                  </a:lnTo>
                  <a:lnTo>
                    <a:pt x="376389" y="539851"/>
                  </a:lnTo>
                  <a:lnTo>
                    <a:pt x="339509" y="513956"/>
                  </a:lnTo>
                  <a:lnTo>
                    <a:pt x="304571" y="485609"/>
                  </a:lnTo>
                  <a:lnTo>
                    <a:pt x="271716" y="454939"/>
                  </a:lnTo>
                  <a:lnTo>
                    <a:pt x="241058" y="422071"/>
                  </a:lnTo>
                  <a:lnTo>
                    <a:pt x="212712" y="387121"/>
                  </a:lnTo>
                  <a:lnTo>
                    <a:pt x="186829" y="350227"/>
                  </a:lnTo>
                  <a:lnTo>
                    <a:pt x="163512" y="311518"/>
                  </a:lnTo>
                  <a:lnTo>
                    <a:pt x="142900" y="271106"/>
                  </a:lnTo>
                  <a:lnTo>
                    <a:pt x="125120" y="229120"/>
                  </a:lnTo>
                  <a:lnTo>
                    <a:pt x="110286" y="185686"/>
                  </a:lnTo>
                  <a:lnTo>
                    <a:pt x="98526" y="140931"/>
                  </a:lnTo>
                  <a:lnTo>
                    <a:pt x="89979" y="94983"/>
                  </a:lnTo>
                  <a:lnTo>
                    <a:pt x="84747" y="47955"/>
                  </a:lnTo>
                  <a:lnTo>
                    <a:pt x="82981" y="0"/>
                  </a:lnTo>
                  <a:lnTo>
                    <a:pt x="75971" y="0"/>
                  </a:lnTo>
                  <a:lnTo>
                    <a:pt x="77762" y="48488"/>
                  </a:lnTo>
                  <a:lnTo>
                    <a:pt x="83045" y="96037"/>
                  </a:lnTo>
                  <a:lnTo>
                    <a:pt x="91681" y="142481"/>
                  </a:lnTo>
                  <a:lnTo>
                    <a:pt x="103568" y="187731"/>
                  </a:lnTo>
                  <a:lnTo>
                    <a:pt x="118554" y="231648"/>
                  </a:lnTo>
                  <a:lnTo>
                    <a:pt x="136537" y="274091"/>
                  </a:lnTo>
                  <a:lnTo>
                    <a:pt x="157365" y="314947"/>
                  </a:lnTo>
                  <a:lnTo>
                    <a:pt x="180936" y="354076"/>
                  </a:lnTo>
                  <a:lnTo>
                    <a:pt x="207098" y="391375"/>
                  </a:lnTo>
                  <a:lnTo>
                    <a:pt x="235737" y="426694"/>
                  </a:lnTo>
                  <a:lnTo>
                    <a:pt x="266738" y="459917"/>
                  </a:lnTo>
                  <a:lnTo>
                    <a:pt x="299948" y="490918"/>
                  </a:lnTo>
                  <a:lnTo>
                    <a:pt x="335254" y="519569"/>
                  </a:lnTo>
                  <a:lnTo>
                    <a:pt x="372541" y="545744"/>
                  </a:lnTo>
                  <a:lnTo>
                    <a:pt x="411670" y="569302"/>
                  </a:lnTo>
                  <a:lnTo>
                    <a:pt x="452501" y="590143"/>
                  </a:lnTo>
                  <a:lnTo>
                    <a:pt x="494931" y="608126"/>
                  </a:lnTo>
                  <a:lnTo>
                    <a:pt x="538822" y="623112"/>
                  </a:lnTo>
                  <a:lnTo>
                    <a:pt x="584047" y="635000"/>
                  </a:lnTo>
                  <a:lnTo>
                    <a:pt x="630478" y="643636"/>
                  </a:lnTo>
                  <a:lnTo>
                    <a:pt x="677989" y="648919"/>
                  </a:lnTo>
                  <a:lnTo>
                    <a:pt x="726452" y="650709"/>
                  </a:lnTo>
                  <a:lnTo>
                    <a:pt x="726452" y="643699"/>
                  </a:lnTo>
                  <a:close/>
                </a:path>
                <a:path w="727075" h="727075">
                  <a:moveTo>
                    <a:pt x="726452" y="605586"/>
                  </a:moveTo>
                  <a:lnTo>
                    <a:pt x="679234" y="603770"/>
                  </a:lnTo>
                  <a:lnTo>
                    <a:pt x="632993" y="598373"/>
                  </a:lnTo>
                  <a:lnTo>
                    <a:pt x="587857" y="589572"/>
                  </a:lnTo>
                  <a:lnTo>
                    <a:pt x="543979" y="577469"/>
                  </a:lnTo>
                  <a:lnTo>
                    <a:pt x="501484" y="562203"/>
                  </a:lnTo>
                  <a:lnTo>
                    <a:pt x="460514" y="543941"/>
                  </a:lnTo>
                  <a:lnTo>
                    <a:pt x="421208" y="522782"/>
                  </a:lnTo>
                  <a:lnTo>
                    <a:pt x="383692" y="498881"/>
                  </a:lnTo>
                  <a:lnTo>
                    <a:pt x="348107" y="472363"/>
                  </a:lnTo>
                  <a:lnTo>
                    <a:pt x="314591" y="443382"/>
                  </a:lnTo>
                  <a:lnTo>
                    <a:pt x="283260" y="412051"/>
                  </a:lnTo>
                  <a:lnTo>
                    <a:pt x="254279" y="378523"/>
                  </a:lnTo>
                  <a:lnTo>
                    <a:pt x="227774" y="342925"/>
                  </a:lnTo>
                  <a:lnTo>
                    <a:pt x="203885" y="305396"/>
                  </a:lnTo>
                  <a:lnTo>
                    <a:pt x="182727" y="266065"/>
                  </a:lnTo>
                  <a:lnTo>
                    <a:pt x="164452" y="225082"/>
                  </a:lnTo>
                  <a:lnTo>
                    <a:pt x="149199" y="182575"/>
                  </a:lnTo>
                  <a:lnTo>
                    <a:pt x="137096" y="138671"/>
                  </a:lnTo>
                  <a:lnTo>
                    <a:pt x="128295" y="93522"/>
                  </a:lnTo>
                  <a:lnTo>
                    <a:pt x="122897" y="47244"/>
                  </a:lnTo>
                  <a:lnTo>
                    <a:pt x="121081" y="0"/>
                  </a:lnTo>
                  <a:lnTo>
                    <a:pt x="114071" y="0"/>
                  </a:lnTo>
                  <a:lnTo>
                    <a:pt x="115912" y="47802"/>
                  </a:lnTo>
                  <a:lnTo>
                    <a:pt x="121361" y="94615"/>
                  </a:lnTo>
                  <a:lnTo>
                    <a:pt x="130276" y="140296"/>
                  </a:lnTo>
                  <a:lnTo>
                    <a:pt x="142519" y="184708"/>
                  </a:lnTo>
                  <a:lnTo>
                    <a:pt x="157937" y="227723"/>
                  </a:lnTo>
                  <a:lnTo>
                    <a:pt x="176415" y="269176"/>
                  </a:lnTo>
                  <a:lnTo>
                    <a:pt x="197815" y="308965"/>
                  </a:lnTo>
                  <a:lnTo>
                    <a:pt x="221983" y="346925"/>
                  </a:lnTo>
                  <a:lnTo>
                    <a:pt x="248793" y="382930"/>
                  </a:lnTo>
                  <a:lnTo>
                    <a:pt x="278104" y="416852"/>
                  </a:lnTo>
                  <a:lnTo>
                    <a:pt x="309791" y="448538"/>
                  </a:lnTo>
                  <a:lnTo>
                    <a:pt x="343700" y="477850"/>
                  </a:lnTo>
                  <a:lnTo>
                    <a:pt x="379691" y="504672"/>
                  </a:lnTo>
                  <a:lnTo>
                    <a:pt x="417639" y="528840"/>
                  </a:lnTo>
                  <a:lnTo>
                    <a:pt x="457403" y="550240"/>
                  </a:lnTo>
                  <a:lnTo>
                    <a:pt x="498856" y="568718"/>
                  </a:lnTo>
                  <a:lnTo>
                    <a:pt x="541845" y="584149"/>
                  </a:lnTo>
                  <a:lnTo>
                    <a:pt x="586232" y="596392"/>
                  </a:lnTo>
                  <a:lnTo>
                    <a:pt x="631888" y="605294"/>
                  </a:lnTo>
                  <a:lnTo>
                    <a:pt x="678675" y="610743"/>
                  </a:lnTo>
                  <a:lnTo>
                    <a:pt x="726452" y="612597"/>
                  </a:lnTo>
                  <a:lnTo>
                    <a:pt x="726452" y="605586"/>
                  </a:lnTo>
                  <a:close/>
                </a:path>
                <a:path w="727075" h="727075">
                  <a:moveTo>
                    <a:pt x="726452" y="567499"/>
                  </a:moveTo>
                  <a:lnTo>
                    <a:pt x="677595" y="565416"/>
                  </a:lnTo>
                  <a:lnTo>
                    <a:pt x="629881" y="559269"/>
                  </a:lnTo>
                  <a:lnTo>
                    <a:pt x="583463" y="549236"/>
                  </a:lnTo>
                  <a:lnTo>
                    <a:pt x="538543" y="535482"/>
                  </a:lnTo>
                  <a:lnTo>
                    <a:pt x="495261" y="518185"/>
                  </a:lnTo>
                  <a:lnTo>
                    <a:pt x="453809" y="497509"/>
                  </a:lnTo>
                  <a:lnTo>
                    <a:pt x="414350" y="473633"/>
                  </a:lnTo>
                  <a:lnTo>
                    <a:pt x="377063" y="446735"/>
                  </a:lnTo>
                  <a:lnTo>
                    <a:pt x="342112" y="416979"/>
                  </a:lnTo>
                  <a:lnTo>
                    <a:pt x="309676" y="384530"/>
                  </a:lnTo>
                  <a:lnTo>
                    <a:pt x="279920" y="349567"/>
                  </a:lnTo>
                  <a:lnTo>
                    <a:pt x="253034" y="312267"/>
                  </a:lnTo>
                  <a:lnTo>
                    <a:pt x="229158" y="272796"/>
                  </a:lnTo>
                  <a:lnTo>
                    <a:pt x="208495" y="231330"/>
                  </a:lnTo>
                  <a:lnTo>
                    <a:pt x="191198" y="188023"/>
                  </a:lnTo>
                  <a:lnTo>
                    <a:pt x="177444" y="143065"/>
                  </a:lnTo>
                  <a:lnTo>
                    <a:pt x="167411" y="96634"/>
                  </a:lnTo>
                  <a:lnTo>
                    <a:pt x="161264" y="48882"/>
                  </a:lnTo>
                  <a:lnTo>
                    <a:pt x="159169" y="0"/>
                  </a:lnTo>
                  <a:lnTo>
                    <a:pt x="151942" y="0"/>
                  </a:lnTo>
                  <a:lnTo>
                    <a:pt x="153860" y="47053"/>
                  </a:lnTo>
                  <a:lnTo>
                    <a:pt x="159486" y="93078"/>
                  </a:lnTo>
                  <a:lnTo>
                    <a:pt x="168681" y="137909"/>
                  </a:lnTo>
                  <a:lnTo>
                    <a:pt x="181305" y="181419"/>
                  </a:lnTo>
                  <a:lnTo>
                    <a:pt x="197192" y="223456"/>
                  </a:lnTo>
                  <a:lnTo>
                    <a:pt x="216204" y="263855"/>
                  </a:lnTo>
                  <a:lnTo>
                    <a:pt x="238188" y="302475"/>
                  </a:lnTo>
                  <a:lnTo>
                    <a:pt x="262991" y="339166"/>
                  </a:lnTo>
                  <a:lnTo>
                    <a:pt x="290474" y="373773"/>
                  </a:lnTo>
                  <a:lnTo>
                    <a:pt x="320484" y="406158"/>
                  </a:lnTo>
                  <a:lnTo>
                    <a:pt x="352856" y="436168"/>
                  </a:lnTo>
                  <a:lnTo>
                    <a:pt x="387464" y="463651"/>
                  </a:lnTo>
                  <a:lnTo>
                    <a:pt x="424141" y="488467"/>
                  </a:lnTo>
                  <a:lnTo>
                    <a:pt x="462749" y="510451"/>
                  </a:lnTo>
                  <a:lnTo>
                    <a:pt x="503123" y="529463"/>
                  </a:lnTo>
                  <a:lnTo>
                    <a:pt x="545134" y="545363"/>
                  </a:lnTo>
                  <a:lnTo>
                    <a:pt x="588619" y="557974"/>
                  </a:lnTo>
                  <a:lnTo>
                    <a:pt x="633437" y="567169"/>
                  </a:lnTo>
                  <a:lnTo>
                    <a:pt x="679424" y="572808"/>
                  </a:lnTo>
                  <a:lnTo>
                    <a:pt x="726452" y="574713"/>
                  </a:lnTo>
                  <a:lnTo>
                    <a:pt x="726452" y="567499"/>
                  </a:lnTo>
                  <a:close/>
                </a:path>
                <a:path w="727075" h="727075">
                  <a:moveTo>
                    <a:pt x="726452" y="529386"/>
                  </a:moveTo>
                  <a:lnTo>
                    <a:pt x="678383" y="527227"/>
                  </a:lnTo>
                  <a:lnTo>
                    <a:pt x="631494" y="520839"/>
                  </a:lnTo>
                  <a:lnTo>
                    <a:pt x="585990" y="510451"/>
                  </a:lnTo>
                  <a:lnTo>
                    <a:pt x="542061" y="496214"/>
                  </a:lnTo>
                  <a:lnTo>
                    <a:pt x="499872" y="478332"/>
                  </a:lnTo>
                  <a:lnTo>
                    <a:pt x="459638" y="456996"/>
                  </a:lnTo>
                  <a:lnTo>
                    <a:pt x="421538" y="432396"/>
                  </a:lnTo>
                  <a:lnTo>
                    <a:pt x="385762" y="404710"/>
                  </a:lnTo>
                  <a:lnTo>
                    <a:pt x="352501" y="374142"/>
                  </a:lnTo>
                  <a:lnTo>
                    <a:pt x="321932" y="340868"/>
                  </a:lnTo>
                  <a:lnTo>
                    <a:pt x="294259" y="305079"/>
                  </a:lnTo>
                  <a:lnTo>
                    <a:pt x="269659" y="266966"/>
                  </a:lnTo>
                  <a:lnTo>
                    <a:pt x="248323" y="226707"/>
                  </a:lnTo>
                  <a:lnTo>
                    <a:pt x="230454" y="184518"/>
                  </a:lnTo>
                  <a:lnTo>
                    <a:pt x="216217" y="140550"/>
                  </a:lnTo>
                  <a:lnTo>
                    <a:pt x="205816" y="95021"/>
                  </a:lnTo>
                  <a:lnTo>
                    <a:pt x="199440" y="48107"/>
                  </a:lnTo>
                  <a:lnTo>
                    <a:pt x="197269" y="0"/>
                  </a:lnTo>
                  <a:lnTo>
                    <a:pt x="190042" y="0"/>
                  </a:lnTo>
                  <a:lnTo>
                    <a:pt x="192239" y="48755"/>
                  </a:lnTo>
                  <a:lnTo>
                    <a:pt x="198704" y="96304"/>
                  </a:lnTo>
                  <a:lnTo>
                    <a:pt x="209257" y="142455"/>
                  </a:lnTo>
                  <a:lnTo>
                    <a:pt x="223685" y="187020"/>
                  </a:lnTo>
                  <a:lnTo>
                    <a:pt x="241808" y="229793"/>
                  </a:lnTo>
                  <a:lnTo>
                    <a:pt x="263436" y="270586"/>
                  </a:lnTo>
                  <a:lnTo>
                    <a:pt x="288366" y="309232"/>
                  </a:lnTo>
                  <a:lnTo>
                    <a:pt x="316420" y="345503"/>
                  </a:lnTo>
                  <a:lnTo>
                    <a:pt x="347408" y="379234"/>
                  </a:lnTo>
                  <a:lnTo>
                    <a:pt x="381127" y="410235"/>
                  </a:lnTo>
                  <a:lnTo>
                    <a:pt x="417398" y="438289"/>
                  </a:lnTo>
                  <a:lnTo>
                    <a:pt x="456018" y="463232"/>
                  </a:lnTo>
                  <a:lnTo>
                    <a:pt x="496798" y="484860"/>
                  </a:lnTo>
                  <a:lnTo>
                    <a:pt x="539559" y="502996"/>
                  </a:lnTo>
                  <a:lnTo>
                    <a:pt x="584085" y="517423"/>
                  </a:lnTo>
                  <a:lnTo>
                    <a:pt x="630212" y="527964"/>
                  </a:lnTo>
                  <a:lnTo>
                    <a:pt x="677722" y="534428"/>
                  </a:lnTo>
                  <a:lnTo>
                    <a:pt x="726452" y="536625"/>
                  </a:lnTo>
                  <a:lnTo>
                    <a:pt x="726452" y="529386"/>
                  </a:lnTo>
                  <a:close/>
                </a:path>
                <a:path w="727075" h="727075">
                  <a:moveTo>
                    <a:pt x="726452" y="491540"/>
                  </a:moveTo>
                  <a:lnTo>
                    <a:pt x="679221" y="489280"/>
                  </a:lnTo>
                  <a:lnTo>
                    <a:pt x="633234" y="482650"/>
                  </a:lnTo>
                  <a:lnTo>
                    <a:pt x="588708" y="471855"/>
                  </a:lnTo>
                  <a:lnTo>
                    <a:pt x="545858" y="457098"/>
                  </a:lnTo>
                  <a:lnTo>
                    <a:pt x="504888" y="438607"/>
                  </a:lnTo>
                  <a:lnTo>
                    <a:pt x="465988" y="416560"/>
                  </a:lnTo>
                  <a:lnTo>
                    <a:pt x="429387" y="391185"/>
                  </a:lnTo>
                  <a:lnTo>
                    <a:pt x="395287" y="362686"/>
                  </a:lnTo>
                  <a:lnTo>
                    <a:pt x="363893" y="331266"/>
                  </a:lnTo>
                  <a:lnTo>
                    <a:pt x="335419" y="297154"/>
                  </a:lnTo>
                  <a:lnTo>
                    <a:pt x="310057" y="260527"/>
                  </a:lnTo>
                  <a:lnTo>
                    <a:pt x="288036" y="221615"/>
                  </a:lnTo>
                  <a:lnTo>
                    <a:pt x="269557" y="180619"/>
                  </a:lnTo>
                  <a:lnTo>
                    <a:pt x="254812" y="137756"/>
                  </a:lnTo>
                  <a:lnTo>
                    <a:pt x="244030" y="93218"/>
                  </a:lnTo>
                  <a:lnTo>
                    <a:pt x="237401" y="47231"/>
                  </a:lnTo>
                  <a:lnTo>
                    <a:pt x="235153" y="0"/>
                  </a:lnTo>
                  <a:lnTo>
                    <a:pt x="228142" y="0"/>
                  </a:lnTo>
                  <a:lnTo>
                    <a:pt x="230428" y="47917"/>
                  </a:lnTo>
                  <a:lnTo>
                    <a:pt x="237147" y="94576"/>
                  </a:lnTo>
                  <a:lnTo>
                    <a:pt x="248094" y="139750"/>
                  </a:lnTo>
                  <a:lnTo>
                    <a:pt x="263055" y="183235"/>
                  </a:lnTo>
                  <a:lnTo>
                    <a:pt x="281813" y="224815"/>
                  </a:lnTo>
                  <a:lnTo>
                    <a:pt x="304152" y="264274"/>
                  </a:lnTo>
                  <a:lnTo>
                    <a:pt x="329882" y="301421"/>
                  </a:lnTo>
                  <a:lnTo>
                    <a:pt x="358775" y="336029"/>
                  </a:lnTo>
                  <a:lnTo>
                    <a:pt x="390613" y="367880"/>
                  </a:lnTo>
                  <a:lnTo>
                    <a:pt x="425208" y="396786"/>
                  </a:lnTo>
                  <a:lnTo>
                    <a:pt x="462330" y="422516"/>
                  </a:lnTo>
                  <a:lnTo>
                    <a:pt x="501777" y="444868"/>
                  </a:lnTo>
                  <a:lnTo>
                    <a:pt x="543331" y="463626"/>
                  </a:lnTo>
                  <a:lnTo>
                    <a:pt x="586790" y="478586"/>
                  </a:lnTo>
                  <a:lnTo>
                    <a:pt x="631939" y="489534"/>
                  </a:lnTo>
                  <a:lnTo>
                    <a:pt x="678561" y="496252"/>
                  </a:lnTo>
                  <a:lnTo>
                    <a:pt x="726452" y="498538"/>
                  </a:lnTo>
                  <a:lnTo>
                    <a:pt x="726452" y="491540"/>
                  </a:lnTo>
                  <a:close/>
                </a:path>
                <a:path w="727075" h="727075">
                  <a:moveTo>
                    <a:pt x="726452" y="453428"/>
                  </a:moveTo>
                  <a:lnTo>
                    <a:pt x="680199" y="451078"/>
                  </a:lnTo>
                  <a:lnTo>
                    <a:pt x="635254" y="444195"/>
                  </a:lnTo>
                  <a:lnTo>
                    <a:pt x="591858" y="433006"/>
                  </a:lnTo>
                  <a:lnTo>
                    <a:pt x="550252" y="417741"/>
                  </a:lnTo>
                  <a:lnTo>
                    <a:pt x="510641" y="398614"/>
                  </a:lnTo>
                  <a:lnTo>
                    <a:pt x="473278" y="375881"/>
                  </a:lnTo>
                  <a:lnTo>
                    <a:pt x="438365" y="349758"/>
                  </a:lnTo>
                  <a:lnTo>
                    <a:pt x="406171" y="320471"/>
                  </a:lnTo>
                  <a:lnTo>
                    <a:pt x="376885" y="288251"/>
                  </a:lnTo>
                  <a:lnTo>
                    <a:pt x="350774" y="253339"/>
                  </a:lnTo>
                  <a:lnTo>
                    <a:pt x="328041" y="215950"/>
                  </a:lnTo>
                  <a:lnTo>
                    <a:pt x="308927" y="176326"/>
                  </a:lnTo>
                  <a:lnTo>
                    <a:pt x="293662" y="134683"/>
                  </a:lnTo>
                  <a:lnTo>
                    <a:pt x="282473" y="91262"/>
                  </a:lnTo>
                  <a:lnTo>
                    <a:pt x="275590" y="46291"/>
                  </a:lnTo>
                  <a:lnTo>
                    <a:pt x="273240" y="0"/>
                  </a:lnTo>
                  <a:lnTo>
                    <a:pt x="266242" y="0"/>
                  </a:lnTo>
                  <a:lnTo>
                    <a:pt x="268617" y="47015"/>
                  </a:lnTo>
                  <a:lnTo>
                    <a:pt x="275602" y="92697"/>
                  </a:lnTo>
                  <a:lnTo>
                    <a:pt x="286969" y="136791"/>
                  </a:lnTo>
                  <a:lnTo>
                    <a:pt x="302463" y="179082"/>
                  </a:lnTo>
                  <a:lnTo>
                    <a:pt x="321868" y="219329"/>
                  </a:lnTo>
                  <a:lnTo>
                    <a:pt x="344944" y="257289"/>
                  </a:lnTo>
                  <a:lnTo>
                    <a:pt x="371462" y="292747"/>
                  </a:lnTo>
                  <a:lnTo>
                    <a:pt x="401193" y="325450"/>
                  </a:lnTo>
                  <a:lnTo>
                    <a:pt x="433882" y="355180"/>
                  </a:lnTo>
                  <a:lnTo>
                    <a:pt x="469328" y="381711"/>
                  </a:lnTo>
                  <a:lnTo>
                    <a:pt x="507276" y="404799"/>
                  </a:lnTo>
                  <a:lnTo>
                    <a:pt x="547497" y="424205"/>
                  </a:lnTo>
                  <a:lnTo>
                    <a:pt x="589749" y="439699"/>
                  </a:lnTo>
                  <a:lnTo>
                    <a:pt x="633818" y="451065"/>
                  </a:lnTo>
                  <a:lnTo>
                    <a:pt x="679462" y="458050"/>
                  </a:lnTo>
                  <a:lnTo>
                    <a:pt x="726452" y="460425"/>
                  </a:lnTo>
                  <a:lnTo>
                    <a:pt x="726452" y="453428"/>
                  </a:lnTo>
                  <a:close/>
                </a:path>
                <a:path w="727075" h="727075">
                  <a:moveTo>
                    <a:pt x="726452" y="415340"/>
                  </a:moveTo>
                  <a:lnTo>
                    <a:pt x="678129" y="412534"/>
                  </a:lnTo>
                  <a:lnTo>
                    <a:pt x="631418" y="404355"/>
                  </a:lnTo>
                  <a:lnTo>
                    <a:pt x="586638" y="391083"/>
                  </a:lnTo>
                  <a:lnTo>
                    <a:pt x="544093" y="373062"/>
                  </a:lnTo>
                  <a:lnTo>
                    <a:pt x="504113" y="350583"/>
                  </a:lnTo>
                  <a:lnTo>
                    <a:pt x="467017" y="323977"/>
                  </a:lnTo>
                  <a:lnTo>
                    <a:pt x="433095" y="293547"/>
                  </a:lnTo>
                  <a:lnTo>
                    <a:pt x="402678" y="259613"/>
                  </a:lnTo>
                  <a:lnTo>
                    <a:pt x="376085" y="222491"/>
                  </a:lnTo>
                  <a:lnTo>
                    <a:pt x="353606" y="182486"/>
                  </a:lnTo>
                  <a:lnTo>
                    <a:pt x="335584" y="139928"/>
                  </a:lnTo>
                  <a:lnTo>
                    <a:pt x="322326" y="95110"/>
                  </a:lnTo>
                  <a:lnTo>
                    <a:pt x="314134" y="48361"/>
                  </a:lnTo>
                  <a:lnTo>
                    <a:pt x="311340" y="0"/>
                  </a:lnTo>
                  <a:lnTo>
                    <a:pt x="304101" y="0"/>
                  </a:lnTo>
                  <a:lnTo>
                    <a:pt x="306946" y="49199"/>
                  </a:lnTo>
                  <a:lnTo>
                    <a:pt x="315277" y="96748"/>
                  </a:lnTo>
                  <a:lnTo>
                    <a:pt x="328777" y="142341"/>
                  </a:lnTo>
                  <a:lnTo>
                    <a:pt x="347116" y="185648"/>
                  </a:lnTo>
                  <a:lnTo>
                    <a:pt x="369989" y="226339"/>
                  </a:lnTo>
                  <a:lnTo>
                    <a:pt x="397052" y="264109"/>
                  </a:lnTo>
                  <a:lnTo>
                    <a:pt x="428002" y="298627"/>
                  </a:lnTo>
                  <a:lnTo>
                    <a:pt x="462508" y="329590"/>
                  </a:lnTo>
                  <a:lnTo>
                    <a:pt x="500265" y="356654"/>
                  </a:lnTo>
                  <a:lnTo>
                    <a:pt x="540943" y="379526"/>
                  </a:lnTo>
                  <a:lnTo>
                    <a:pt x="584212" y="397865"/>
                  </a:lnTo>
                  <a:lnTo>
                    <a:pt x="629767" y="411365"/>
                  </a:lnTo>
                  <a:lnTo>
                    <a:pt x="677291" y="419696"/>
                  </a:lnTo>
                  <a:lnTo>
                    <a:pt x="726452" y="422554"/>
                  </a:lnTo>
                  <a:lnTo>
                    <a:pt x="726452" y="415340"/>
                  </a:lnTo>
                  <a:close/>
                </a:path>
                <a:path w="727075" h="727075">
                  <a:moveTo>
                    <a:pt x="726452" y="377456"/>
                  </a:moveTo>
                  <a:lnTo>
                    <a:pt x="679246" y="374510"/>
                  </a:lnTo>
                  <a:lnTo>
                    <a:pt x="633755" y="365899"/>
                  </a:lnTo>
                  <a:lnTo>
                    <a:pt x="590346" y="351993"/>
                  </a:lnTo>
                  <a:lnTo>
                    <a:pt x="549363" y="333146"/>
                  </a:lnTo>
                  <a:lnTo>
                    <a:pt x="511187" y="309702"/>
                  </a:lnTo>
                  <a:lnTo>
                    <a:pt x="476148" y="282028"/>
                  </a:lnTo>
                  <a:lnTo>
                    <a:pt x="444627" y="250494"/>
                  </a:lnTo>
                  <a:lnTo>
                    <a:pt x="416966" y="215442"/>
                  </a:lnTo>
                  <a:lnTo>
                    <a:pt x="393534" y="177241"/>
                  </a:lnTo>
                  <a:lnTo>
                    <a:pt x="374688" y="136232"/>
                  </a:lnTo>
                  <a:lnTo>
                    <a:pt x="360781" y="92786"/>
                  </a:lnTo>
                  <a:lnTo>
                    <a:pt x="352171" y="47244"/>
                  </a:lnTo>
                  <a:lnTo>
                    <a:pt x="349224" y="0"/>
                  </a:lnTo>
                  <a:lnTo>
                    <a:pt x="342214" y="0"/>
                  </a:lnTo>
                  <a:lnTo>
                    <a:pt x="345224" y="48145"/>
                  </a:lnTo>
                  <a:lnTo>
                    <a:pt x="353987" y="94526"/>
                  </a:lnTo>
                  <a:lnTo>
                    <a:pt x="368147" y="138785"/>
                  </a:lnTo>
                  <a:lnTo>
                    <a:pt x="387337" y="180555"/>
                  </a:lnTo>
                  <a:lnTo>
                    <a:pt x="411200" y="219481"/>
                  </a:lnTo>
                  <a:lnTo>
                    <a:pt x="439369" y="255181"/>
                  </a:lnTo>
                  <a:lnTo>
                    <a:pt x="471474" y="287299"/>
                  </a:lnTo>
                  <a:lnTo>
                    <a:pt x="507149" y="315468"/>
                  </a:lnTo>
                  <a:lnTo>
                    <a:pt x="546049" y="339344"/>
                  </a:lnTo>
                  <a:lnTo>
                    <a:pt x="587781" y="358533"/>
                  </a:lnTo>
                  <a:lnTo>
                    <a:pt x="632015" y="372694"/>
                  </a:lnTo>
                  <a:lnTo>
                    <a:pt x="678357" y="381457"/>
                  </a:lnTo>
                  <a:lnTo>
                    <a:pt x="726452" y="384467"/>
                  </a:lnTo>
                  <a:lnTo>
                    <a:pt x="726452" y="377456"/>
                  </a:lnTo>
                  <a:close/>
                </a:path>
                <a:path w="727075" h="727075">
                  <a:moveTo>
                    <a:pt x="726452" y="339369"/>
                  </a:moveTo>
                  <a:lnTo>
                    <a:pt x="680554" y="336270"/>
                  </a:lnTo>
                  <a:lnTo>
                    <a:pt x="636485" y="327215"/>
                  </a:lnTo>
                  <a:lnTo>
                    <a:pt x="594677" y="312635"/>
                  </a:lnTo>
                  <a:lnTo>
                    <a:pt x="555523" y="292938"/>
                  </a:lnTo>
                  <a:lnTo>
                    <a:pt x="519442" y="268516"/>
                  </a:lnTo>
                  <a:lnTo>
                    <a:pt x="486854" y="239801"/>
                  </a:lnTo>
                  <a:lnTo>
                    <a:pt x="458139" y="207187"/>
                  </a:lnTo>
                  <a:lnTo>
                    <a:pt x="433730" y="171081"/>
                  </a:lnTo>
                  <a:lnTo>
                    <a:pt x="414032" y="131902"/>
                  </a:lnTo>
                  <a:lnTo>
                    <a:pt x="399453" y="90055"/>
                  </a:lnTo>
                  <a:lnTo>
                    <a:pt x="390410" y="45948"/>
                  </a:lnTo>
                  <a:lnTo>
                    <a:pt x="387311" y="0"/>
                  </a:lnTo>
                  <a:lnTo>
                    <a:pt x="380301" y="0"/>
                  </a:lnTo>
                  <a:lnTo>
                    <a:pt x="383476" y="46913"/>
                  </a:lnTo>
                  <a:lnTo>
                    <a:pt x="392696" y="91948"/>
                  </a:lnTo>
                  <a:lnTo>
                    <a:pt x="407568" y="134658"/>
                  </a:lnTo>
                  <a:lnTo>
                    <a:pt x="427672" y="174650"/>
                  </a:lnTo>
                  <a:lnTo>
                    <a:pt x="452577" y="211493"/>
                  </a:lnTo>
                  <a:lnTo>
                    <a:pt x="481863" y="244779"/>
                  </a:lnTo>
                  <a:lnTo>
                    <a:pt x="515137" y="274091"/>
                  </a:lnTo>
                  <a:lnTo>
                    <a:pt x="551954" y="298996"/>
                  </a:lnTo>
                  <a:lnTo>
                    <a:pt x="591921" y="319100"/>
                  </a:lnTo>
                  <a:lnTo>
                    <a:pt x="634606" y="333984"/>
                  </a:lnTo>
                  <a:lnTo>
                    <a:pt x="679589" y="343204"/>
                  </a:lnTo>
                  <a:lnTo>
                    <a:pt x="726452" y="346379"/>
                  </a:lnTo>
                  <a:lnTo>
                    <a:pt x="726452" y="339369"/>
                  </a:lnTo>
                  <a:close/>
                </a:path>
                <a:path w="727075" h="727075">
                  <a:moveTo>
                    <a:pt x="726452" y="301256"/>
                  </a:moveTo>
                  <a:lnTo>
                    <a:pt x="677697" y="297307"/>
                  </a:lnTo>
                  <a:lnTo>
                    <a:pt x="631418" y="285877"/>
                  </a:lnTo>
                  <a:lnTo>
                    <a:pt x="588251" y="267589"/>
                  </a:lnTo>
                  <a:lnTo>
                    <a:pt x="548805" y="243078"/>
                  </a:lnTo>
                  <a:lnTo>
                    <a:pt x="513702" y="212940"/>
                  </a:lnTo>
                  <a:lnTo>
                    <a:pt x="483590" y="177825"/>
                  </a:lnTo>
                  <a:lnTo>
                    <a:pt x="459079" y="138353"/>
                  </a:lnTo>
                  <a:lnTo>
                    <a:pt x="440791" y="95135"/>
                  </a:lnTo>
                  <a:lnTo>
                    <a:pt x="429374" y="48806"/>
                  </a:lnTo>
                  <a:lnTo>
                    <a:pt x="425424" y="0"/>
                  </a:lnTo>
                  <a:lnTo>
                    <a:pt x="418185" y="0"/>
                  </a:lnTo>
                  <a:lnTo>
                    <a:pt x="421538" y="45478"/>
                  </a:lnTo>
                  <a:lnTo>
                    <a:pt x="431279" y="88925"/>
                  </a:lnTo>
                  <a:lnTo>
                    <a:pt x="446925" y="129844"/>
                  </a:lnTo>
                  <a:lnTo>
                    <a:pt x="467995" y="167767"/>
                  </a:lnTo>
                  <a:lnTo>
                    <a:pt x="493991" y="202196"/>
                  </a:lnTo>
                  <a:lnTo>
                    <a:pt x="524433" y="232664"/>
                  </a:lnTo>
                  <a:lnTo>
                    <a:pt x="558850" y="258673"/>
                  </a:lnTo>
                  <a:lnTo>
                    <a:pt x="596747" y="279742"/>
                  </a:lnTo>
                  <a:lnTo>
                    <a:pt x="637628" y="295402"/>
                  </a:lnTo>
                  <a:lnTo>
                    <a:pt x="681024" y="305142"/>
                  </a:lnTo>
                  <a:lnTo>
                    <a:pt x="726452" y="308495"/>
                  </a:lnTo>
                  <a:lnTo>
                    <a:pt x="726452" y="301256"/>
                  </a:lnTo>
                  <a:close/>
                </a:path>
                <a:path w="727075" h="727075">
                  <a:moveTo>
                    <a:pt x="726452" y="263169"/>
                  </a:moveTo>
                  <a:lnTo>
                    <a:pt x="679259" y="258914"/>
                  </a:lnTo>
                  <a:lnTo>
                    <a:pt x="634822" y="246684"/>
                  </a:lnTo>
                  <a:lnTo>
                    <a:pt x="593864" y="227190"/>
                  </a:lnTo>
                  <a:lnTo>
                    <a:pt x="557161" y="201206"/>
                  </a:lnTo>
                  <a:lnTo>
                    <a:pt x="525449" y="169481"/>
                  </a:lnTo>
                  <a:lnTo>
                    <a:pt x="499465" y="132740"/>
                  </a:lnTo>
                  <a:lnTo>
                    <a:pt x="479983" y="91744"/>
                  </a:lnTo>
                  <a:lnTo>
                    <a:pt x="467753" y="47256"/>
                  </a:lnTo>
                  <a:lnTo>
                    <a:pt x="463499" y="0"/>
                  </a:lnTo>
                  <a:lnTo>
                    <a:pt x="456298" y="0"/>
                  </a:lnTo>
                  <a:lnTo>
                    <a:pt x="460654" y="48539"/>
                  </a:lnTo>
                  <a:lnTo>
                    <a:pt x="473240" y="94246"/>
                  </a:lnTo>
                  <a:lnTo>
                    <a:pt x="493255" y="136359"/>
                  </a:lnTo>
                  <a:lnTo>
                    <a:pt x="519938" y="174117"/>
                  </a:lnTo>
                  <a:lnTo>
                    <a:pt x="552526" y="206717"/>
                  </a:lnTo>
                  <a:lnTo>
                    <a:pt x="590245" y="233426"/>
                  </a:lnTo>
                  <a:lnTo>
                    <a:pt x="632320" y="253453"/>
                  </a:lnTo>
                  <a:lnTo>
                    <a:pt x="677976" y="266026"/>
                  </a:lnTo>
                  <a:lnTo>
                    <a:pt x="726452" y="270395"/>
                  </a:lnTo>
                  <a:lnTo>
                    <a:pt x="726452" y="263169"/>
                  </a:lnTo>
                  <a:close/>
                </a:path>
              </a:pathLst>
            </a:custGeom>
            <a:solidFill>
              <a:srgbClr val="FBDC0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7" name="object 11">
              <a:extLst>
                <a:ext uri="{FF2B5EF4-FFF2-40B4-BE49-F238E27FC236}">
                  <a16:creationId xmlns:a16="http://schemas.microsoft.com/office/drawing/2014/main" id="{72110B9F-55F3-4BD8-B06C-11C50229B377}"/>
                </a:ext>
              </a:extLst>
            </p:cNvPr>
            <p:cNvPicPr/>
            <p:nvPr/>
          </p:nvPicPr>
          <p:blipFill>
            <a:blip r:embed="rId4" cstate="print"/>
            <a:stretch>
              <a:fillRect/>
            </a:stretch>
          </p:blipFill>
          <p:spPr>
            <a:xfrm>
              <a:off x="1283007" y="333756"/>
              <a:ext cx="232070" cy="232301"/>
            </a:xfrm>
            <a:prstGeom prst="rect">
              <a:avLst/>
            </a:prstGeom>
          </p:spPr>
        </p:pic>
      </p:grpSp>
      <p:sp>
        <p:nvSpPr>
          <p:cNvPr id="8" name="object 8">
            <a:extLst>
              <a:ext uri="{FF2B5EF4-FFF2-40B4-BE49-F238E27FC236}">
                <a16:creationId xmlns:a16="http://schemas.microsoft.com/office/drawing/2014/main" id="{E0C0675B-1BC0-4591-8551-D24017D4EE10}"/>
              </a:ext>
            </a:extLst>
          </p:cNvPr>
          <p:cNvSpPr txBox="1"/>
          <p:nvPr/>
        </p:nvSpPr>
        <p:spPr>
          <a:xfrm>
            <a:off x="1228698" y="419570"/>
            <a:ext cx="4436996" cy="367408"/>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lang="pt-BR" sz="2300" b="0" i="0" u="none" strike="noStrike" kern="1200" cap="none" spc="-5" normalizeH="0" baseline="0" noProof="0" dirty="0">
                <a:ln>
                  <a:noFill/>
                </a:ln>
                <a:solidFill>
                  <a:prstClr val="black"/>
                </a:solidFill>
                <a:effectLst/>
                <a:uLnTx/>
                <a:uFillTx/>
                <a:latin typeface="Segoe UI Black"/>
                <a:ea typeface="+mn-ea"/>
                <a:cs typeface="Segoe UI Black"/>
              </a:rPr>
              <a:t>GESTÃO DE PROJETOS</a:t>
            </a:r>
            <a:endParaRPr kumimoji="0" sz="2300" b="0" i="0" u="none" strike="noStrike" kern="1200" cap="none" spc="0" normalizeH="0" baseline="0" noProof="0" dirty="0">
              <a:ln>
                <a:noFill/>
              </a:ln>
              <a:solidFill>
                <a:prstClr val="black"/>
              </a:solidFill>
              <a:effectLst/>
              <a:uLnTx/>
              <a:uFillTx/>
              <a:latin typeface="Segoe UI Black"/>
              <a:ea typeface="+mn-ea"/>
              <a:cs typeface="Segoe UI Black"/>
            </a:endParaRPr>
          </a:p>
        </p:txBody>
      </p:sp>
    </p:spTree>
    <p:extLst>
      <p:ext uri="{BB962C8B-B14F-4D97-AF65-F5344CB8AC3E}">
        <p14:creationId xmlns:p14="http://schemas.microsoft.com/office/powerpoint/2010/main" val="398161892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a:extLst>
              <a:ext uri="{FF2B5EF4-FFF2-40B4-BE49-F238E27FC236}">
                <a16:creationId xmlns:a16="http://schemas.microsoft.com/office/drawing/2014/main" id="{45122B18-7537-3240-B7A2-0C0587F24EE0}"/>
              </a:ext>
            </a:extLst>
          </p:cNvPr>
          <p:cNvSpPr/>
          <p:nvPr/>
        </p:nvSpPr>
        <p:spPr>
          <a:xfrm>
            <a:off x="3403169" y="3629242"/>
            <a:ext cx="5385661" cy="96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ixaDeTexto 4">
            <a:extLst>
              <a:ext uri="{FF2B5EF4-FFF2-40B4-BE49-F238E27FC236}">
                <a16:creationId xmlns:a16="http://schemas.microsoft.com/office/drawing/2014/main" id="{7D194B39-BEE6-5449-905B-B258B8D305DB}"/>
              </a:ext>
            </a:extLst>
          </p:cNvPr>
          <p:cNvSpPr txBox="1"/>
          <p:nvPr/>
        </p:nvSpPr>
        <p:spPr>
          <a:xfrm>
            <a:off x="2911098" y="2876722"/>
            <a:ext cx="6369803" cy="163121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50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rPr>
              <a:t>RECURSOS HUMANOS</a:t>
            </a:r>
          </a:p>
        </p:txBody>
      </p:sp>
    </p:spTree>
    <p:extLst>
      <p:ext uri="{BB962C8B-B14F-4D97-AF65-F5344CB8AC3E}">
        <p14:creationId xmlns:p14="http://schemas.microsoft.com/office/powerpoint/2010/main" val="175911031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a:extLst>
              <a:ext uri="{FF2B5EF4-FFF2-40B4-BE49-F238E27FC236}">
                <a16:creationId xmlns:a16="http://schemas.microsoft.com/office/drawing/2014/main" id="{E41425D8-E2A6-F031-46FA-21F2ED5A21FE}"/>
              </a:ext>
            </a:extLst>
          </p:cNvPr>
          <p:cNvSpPr/>
          <p:nvPr/>
        </p:nvSpPr>
        <p:spPr>
          <a:xfrm>
            <a:off x="6096000" y="1746696"/>
            <a:ext cx="5545666" cy="340719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object 2">
            <a:extLst>
              <a:ext uri="{FF2B5EF4-FFF2-40B4-BE49-F238E27FC236}">
                <a16:creationId xmlns:a16="http://schemas.microsoft.com/office/drawing/2014/main" id="{BF6ADADD-1596-02B0-6D27-A717F3896A7A}"/>
              </a:ext>
            </a:extLst>
          </p:cNvPr>
          <p:cNvSpPr txBox="1"/>
          <p:nvPr/>
        </p:nvSpPr>
        <p:spPr>
          <a:xfrm>
            <a:off x="887289" y="1618487"/>
            <a:ext cx="4869410" cy="1911677"/>
          </a:xfrm>
          <a:prstGeom prst="rect">
            <a:avLst/>
          </a:prstGeom>
        </p:spPr>
        <p:txBody>
          <a:bodyPr vert="horz" wrap="square" lIns="0" tIns="12700" rIns="0" bIns="0" rtlCol="0">
            <a:spAutoFit/>
          </a:bodyPr>
          <a:lstStyle/>
          <a:p>
            <a:pPr marL="12700" marR="5080" lvl="0" indent="0" algn="l" defTabSz="914400" rtl="0" eaLnBrk="1" fontAlgn="auto" latinLnBrk="0" hangingPunct="1">
              <a:lnSpc>
                <a:spcPct val="150000"/>
              </a:lnSpc>
              <a:spcBef>
                <a:spcPts val="100"/>
              </a:spcBef>
              <a:spcAft>
                <a:spcPts val="0"/>
              </a:spcAft>
              <a:buClrTx/>
              <a:buSzTx/>
              <a:buFontTx/>
              <a:buNone/>
              <a:tabLst/>
              <a:defRPr/>
            </a:pPr>
            <a:r>
              <a:rPr kumimoji="0" lang="pt-BR" sz="1400" b="0" i="0" u="none" strike="noStrike" kern="1200" cap="none" spc="-5" normalizeH="0" baseline="0" noProof="0" dirty="0">
                <a:ln>
                  <a:noFill/>
                </a:ln>
                <a:solidFill>
                  <a:prstClr val="black"/>
                </a:solidFill>
                <a:effectLst/>
                <a:uLnTx/>
                <a:uFillTx/>
                <a:latin typeface="Segoe UI Semibold"/>
                <a:ea typeface="+mn-ea"/>
                <a:cs typeface="Segoe UI Semibold"/>
              </a:rPr>
              <a:t>Durante o mês de Maio tivemos ligeira elevação do índice de </a:t>
            </a:r>
            <a:r>
              <a:rPr kumimoji="0" lang="pt-BR" sz="1400" b="0" i="1" u="none" strike="noStrike" kern="1200" cap="none" spc="-5" normalizeH="0" baseline="0" noProof="0" dirty="0">
                <a:ln>
                  <a:noFill/>
                </a:ln>
                <a:solidFill>
                  <a:prstClr val="black"/>
                </a:solidFill>
                <a:effectLst/>
                <a:uLnTx/>
                <a:uFillTx/>
                <a:latin typeface="Segoe UI Semibold"/>
                <a:ea typeface="+mn-ea"/>
                <a:cs typeface="Segoe UI Semibold"/>
              </a:rPr>
              <a:t>turnover</a:t>
            </a:r>
            <a:r>
              <a:rPr kumimoji="0" lang="pt-BR" sz="1400" b="0" i="0" u="none" strike="noStrike" kern="1200" cap="none" spc="-5" normalizeH="0" baseline="0" noProof="0" dirty="0">
                <a:ln>
                  <a:noFill/>
                </a:ln>
                <a:solidFill>
                  <a:prstClr val="black"/>
                </a:solidFill>
                <a:effectLst/>
                <a:uLnTx/>
                <a:uFillTx/>
                <a:latin typeface="Segoe UI Semibold"/>
                <a:ea typeface="+mn-ea"/>
                <a:cs typeface="Segoe UI Semibold"/>
              </a:rPr>
              <a:t> pois, alguns contratos de estágio foram encerrados e reposições de profissionais foram solicitadas. Quanto as vagas, foram trabalhadas vagas com perfil mais técnico. Estão contemplados aqui a movimentação tanto de colaboradores CLT como de estagiários.</a:t>
            </a:r>
            <a:endParaRPr kumimoji="0" lang="pt-BR" sz="1400" b="0" i="0" u="none" strike="noStrike" kern="1200" cap="none" spc="0" normalizeH="0" baseline="0" noProof="0" dirty="0">
              <a:ln>
                <a:noFill/>
              </a:ln>
              <a:solidFill>
                <a:prstClr val="black"/>
              </a:solidFill>
              <a:effectLst/>
              <a:uLnTx/>
              <a:uFillTx/>
              <a:latin typeface="Segoe UI Semibold"/>
              <a:ea typeface="+mn-ea"/>
              <a:cs typeface="Segoe UI Semibold"/>
            </a:endParaRPr>
          </a:p>
        </p:txBody>
      </p:sp>
      <p:graphicFrame>
        <p:nvGraphicFramePr>
          <p:cNvPr id="13" name="Gráfico 12">
            <a:extLst>
              <a:ext uri="{FF2B5EF4-FFF2-40B4-BE49-F238E27FC236}">
                <a16:creationId xmlns:a16="http://schemas.microsoft.com/office/drawing/2014/main" id="{00000000-0008-0000-0000-000003000000}"/>
              </a:ext>
            </a:extLst>
          </p:cNvPr>
          <p:cNvGraphicFramePr>
            <a:graphicFrameLocks/>
          </p:cNvGraphicFramePr>
          <p:nvPr/>
        </p:nvGraphicFramePr>
        <p:xfrm>
          <a:off x="6774602" y="2252896"/>
          <a:ext cx="4049607" cy="259342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4" name="Gráfico 13">
            <a:extLst>
              <a:ext uri="{FF2B5EF4-FFF2-40B4-BE49-F238E27FC236}">
                <a16:creationId xmlns:a16="http://schemas.microsoft.com/office/drawing/2014/main" id="{198F7D11-A13C-41E1-A397-B980E358D78E}"/>
              </a:ext>
            </a:extLst>
          </p:cNvPr>
          <p:cNvGraphicFramePr>
            <a:graphicFrameLocks/>
          </p:cNvGraphicFramePr>
          <p:nvPr>
            <p:extLst>
              <p:ext uri="{D42A27DB-BD31-4B8C-83A1-F6EECF244321}">
                <p14:modId xmlns:p14="http://schemas.microsoft.com/office/powerpoint/2010/main" val="4094566793"/>
              </p:ext>
            </p:extLst>
          </p:nvPr>
        </p:nvGraphicFramePr>
        <p:xfrm>
          <a:off x="3437173" y="3882127"/>
          <a:ext cx="2387262" cy="192838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5" name="Gráfico 14">
            <a:extLst>
              <a:ext uri="{FF2B5EF4-FFF2-40B4-BE49-F238E27FC236}">
                <a16:creationId xmlns:a16="http://schemas.microsoft.com/office/drawing/2014/main" id="{00000000-0008-0000-0000-000004000000}"/>
              </a:ext>
            </a:extLst>
          </p:cNvPr>
          <p:cNvGraphicFramePr>
            <a:graphicFrameLocks/>
          </p:cNvGraphicFramePr>
          <p:nvPr>
            <p:extLst>
              <p:ext uri="{D42A27DB-BD31-4B8C-83A1-F6EECF244321}">
                <p14:modId xmlns:p14="http://schemas.microsoft.com/office/powerpoint/2010/main" val="1062836610"/>
              </p:ext>
            </p:extLst>
          </p:nvPr>
        </p:nvGraphicFramePr>
        <p:xfrm>
          <a:off x="846082" y="3882126"/>
          <a:ext cx="2387262" cy="1928383"/>
        </p:xfrm>
        <a:graphic>
          <a:graphicData uri="http://schemas.openxmlformats.org/drawingml/2006/chart">
            <c:chart xmlns:c="http://schemas.openxmlformats.org/drawingml/2006/chart" xmlns:r="http://schemas.openxmlformats.org/officeDocument/2006/relationships" r:id="rId5"/>
          </a:graphicData>
        </a:graphic>
      </p:graphicFrame>
      <p:grpSp>
        <p:nvGrpSpPr>
          <p:cNvPr id="16" name="object 9">
            <a:extLst>
              <a:ext uri="{FF2B5EF4-FFF2-40B4-BE49-F238E27FC236}">
                <a16:creationId xmlns:a16="http://schemas.microsoft.com/office/drawing/2014/main" id="{870007B3-A1B9-4425-AEC7-A819918DA69A}"/>
              </a:ext>
            </a:extLst>
          </p:cNvPr>
          <p:cNvGrpSpPr/>
          <p:nvPr/>
        </p:nvGrpSpPr>
        <p:grpSpPr>
          <a:xfrm>
            <a:off x="213639" y="216425"/>
            <a:ext cx="727075" cy="727075"/>
            <a:chOff x="788625" y="333756"/>
            <a:chExt cx="727075" cy="727075"/>
          </a:xfrm>
        </p:grpSpPr>
        <p:sp>
          <p:nvSpPr>
            <p:cNvPr id="17" name="object 10">
              <a:extLst>
                <a:ext uri="{FF2B5EF4-FFF2-40B4-BE49-F238E27FC236}">
                  <a16:creationId xmlns:a16="http://schemas.microsoft.com/office/drawing/2014/main" id="{45023402-8DA4-4153-B874-C94A8AD4DBC0}"/>
                </a:ext>
              </a:extLst>
            </p:cNvPr>
            <p:cNvSpPr/>
            <p:nvPr/>
          </p:nvSpPr>
          <p:spPr>
            <a:xfrm>
              <a:off x="788619" y="333768"/>
              <a:ext cx="727075" cy="727075"/>
            </a:xfrm>
            <a:custGeom>
              <a:avLst/>
              <a:gdLst/>
              <a:ahLst/>
              <a:cxnLst/>
              <a:rect l="l" t="t" r="r" b="b"/>
              <a:pathLst>
                <a:path w="727075" h="727075">
                  <a:moveTo>
                    <a:pt x="726452" y="719670"/>
                  </a:moveTo>
                  <a:lnTo>
                    <a:pt x="679246" y="718134"/>
                  </a:lnTo>
                  <a:lnTo>
                    <a:pt x="632828" y="713600"/>
                  </a:lnTo>
                  <a:lnTo>
                    <a:pt x="587324" y="706145"/>
                  </a:lnTo>
                  <a:lnTo>
                    <a:pt x="542810" y="695883"/>
                  </a:lnTo>
                  <a:lnTo>
                    <a:pt x="499376" y="682904"/>
                  </a:lnTo>
                  <a:lnTo>
                    <a:pt x="457136" y="667308"/>
                  </a:lnTo>
                  <a:lnTo>
                    <a:pt x="416166" y="649185"/>
                  </a:lnTo>
                  <a:lnTo>
                    <a:pt x="376580" y="628624"/>
                  </a:lnTo>
                  <a:lnTo>
                    <a:pt x="338467" y="605726"/>
                  </a:lnTo>
                  <a:lnTo>
                    <a:pt x="301917" y="580605"/>
                  </a:lnTo>
                  <a:lnTo>
                    <a:pt x="267042" y="553326"/>
                  </a:lnTo>
                  <a:lnTo>
                    <a:pt x="233921" y="524002"/>
                  </a:lnTo>
                  <a:lnTo>
                    <a:pt x="202653" y="492734"/>
                  </a:lnTo>
                  <a:lnTo>
                    <a:pt x="173329" y="459600"/>
                  </a:lnTo>
                  <a:lnTo>
                    <a:pt x="146062" y="424700"/>
                  </a:lnTo>
                  <a:lnTo>
                    <a:pt x="120929" y="388150"/>
                  </a:lnTo>
                  <a:lnTo>
                    <a:pt x="98044" y="350024"/>
                  </a:lnTo>
                  <a:lnTo>
                    <a:pt x="77495" y="310426"/>
                  </a:lnTo>
                  <a:lnTo>
                    <a:pt x="59359" y="269443"/>
                  </a:lnTo>
                  <a:lnTo>
                    <a:pt x="43764" y="227177"/>
                  </a:lnTo>
                  <a:lnTo>
                    <a:pt x="30784" y="183730"/>
                  </a:lnTo>
                  <a:lnTo>
                    <a:pt x="20523" y="139192"/>
                  </a:lnTo>
                  <a:lnTo>
                    <a:pt x="13081" y="93662"/>
                  </a:lnTo>
                  <a:lnTo>
                    <a:pt x="8547" y="47231"/>
                  </a:lnTo>
                  <a:lnTo>
                    <a:pt x="7010" y="0"/>
                  </a:lnTo>
                  <a:lnTo>
                    <a:pt x="0" y="0"/>
                  </a:lnTo>
                  <a:lnTo>
                    <a:pt x="1549" y="47701"/>
                  </a:lnTo>
                  <a:lnTo>
                    <a:pt x="6134" y="94589"/>
                  </a:lnTo>
                  <a:lnTo>
                    <a:pt x="13652" y="140576"/>
                  </a:lnTo>
                  <a:lnTo>
                    <a:pt x="24003" y="185547"/>
                  </a:lnTo>
                  <a:lnTo>
                    <a:pt x="37109" y="229425"/>
                  </a:lnTo>
                  <a:lnTo>
                    <a:pt x="52857" y="272097"/>
                  </a:lnTo>
                  <a:lnTo>
                    <a:pt x="71158" y="313474"/>
                  </a:lnTo>
                  <a:lnTo>
                    <a:pt x="91909" y="353466"/>
                  </a:lnTo>
                  <a:lnTo>
                    <a:pt x="115023" y="391960"/>
                  </a:lnTo>
                  <a:lnTo>
                    <a:pt x="140385" y="428879"/>
                  </a:lnTo>
                  <a:lnTo>
                    <a:pt x="167919" y="464108"/>
                  </a:lnTo>
                  <a:lnTo>
                    <a:pt x="197523" y="497560"/>
                  </a:lnTo>
                  <a:lnTo>
                    <a:pt x="229095" y="529132"/>
                  </a:lnTo>
                  <a:lnTo>
                    <a:pt x="262534" y="558736"/>
                  </a:lnTo>
                  <a:lnTo>
                    <a:pt x="297751" y="586270"/>
                  </a:lnTo>
                  <a:lnTo>
                    <a:pt x="334657" y="611644"/>
                  </a:lnTo>
                  <a:lnTo>
                    <a:pt x="373138" y="634758"/>
                  </a:lnTo>
                  <a:lnTo>
                    <a:pt x="413118" y="655510"/>
                  </a:lnTo>
                  <a:lnTo>
                    <a:pt x="454482" y="673811"/>
                  </a:lnTo>
                  <a:lnTo>
                    <a:pt x="497128" y="689559"/>
                  </a:lnTo>
                  <a:lnTo>
                    <a:pt x="540994" y="702665"/>
                  </a:lnTo>
                  <a:lnTo>
                    <a:pt x="585939" y="713028"/>
                  </a:lnTo>
                  <a:lnTo>
                    <a:pt x="631901" y="720547"/>
                  </a:lnTo>
                  <a:lnTo>
                    <a:pt x="678776" y="725119"/>
                  </a:lnTo>
                  <a:lnTo>
                    <a:pt x="726452" y="726668"/>
                  </a:lnTo>
                  <a:lnTo>
                    <a:pt x="726452" y="719670"/>
                  </a:lnTo>
                  <a:close/>
                </a:path>
                <a:path w="727075" h="727075">
                  <a:moveTo>
                    <a:pt x="726452" y="681583"/>
                  </a:moveTo>
                  <a:lnTo>
                    <a:pt x="677887" y="679869"/>
                  </a:lnTo>
                  <a:lnTo>
                    <a:pt x="630237" y="674801"/>
                  </a:lnTo>
                  <a:lnTo>
                    <a:pt x="583603" y="666496"/>
                  </a:lnTo>
                  <a:lnTo>
                    <a:pt x="538111" y="655066"/>
                  </a:lnTo>
                  <a:lnTo>
                    <a:pt x="493864" y="640638"/>
                  </a:lnTo>
                  <a:lnTo>
                    <a:pt x="451002" y="623328"/>
                  </a:lnTo>
                  <a:lnTo>
                    <a:pt x="409625" y="603237"/>
                  </a:lnTo>
                  <a:lnTo>
                    <a:pt x="369849" y="580504"/>
                  </a:lnTo>
                  <a:lnTo>
                    <a:pt x="331800" y="555218"/>
                  </a:lnTo>
                  <a:lnTo>
                    <a:pt x="295592" y="527519"/>
                  </a:lnTo>
                  <a:lnTo>
                    <a:pt x="261327" y="497509"/>
                  </a:lnTo>
                  <a:lnTo>
                    <a:pt x="229146" y="465315"/>
                  </a:lnTo>
                  <a:lnTo>
                    <a:pt x="199148" y="431050"/>
                  </a:lnTo>
                  <a:lnTo>
                    <a:pt x="171450" y="394830"/>
                  </a:lnTo>
                  <a:lnTo>
                    <a:pt x="146177" y="356768"/>
                  </a:lnTo>
                  <a:lnTo>
                    <a:pt x="123444" y="316979"/>
                  </a:lnTo>
                  <a:lnTo>
                    <a:pt x="103352" y="275577"/>
                  </a:lnTo>
                  <a:lnTo>
                    <a:pt x="86042" y="232702"/>
                  </a:lnTo>
                  <a:lnTo>
                    <a:pt x="71615" y="188442"/>
                  </a:lnTo>
                  <a:lnTo>
                    <a:pt x="60185" y="142925"/>
                  </a:lnTo>
                  <a:lnTo>
                    <a:pt x="51892" y="96266"/>
                  </a:lnTo>
                  <a:lnTo>
                    <a:pt x="46824" y="48590"/>
                  </a:lnTo>
                  <a:lnTo>
                    <a:pt x="45097" y="0"/>
                  </a:lnTo>
                  <a:lnTo>
                    <a:pt x="37871" y="0"/>
                  </a:lnTo>
                  <a:lnTo>
                    <a:pt x="39471" y="47066"/>
                  </a:lnTo>
                  <a:lnTo>
                    <a:pt x="44183" y="93294"/>
                  </a:lnTo>
                  <a:lnTo>
                    <a:pt x="51904" y="138595"/>
                  </a:lnTo>
                  <a:lnTo>
                    <a:pt x="62534" y="182841"/>
                  </a:lnTo>
                  <a:lnTo>
                    <a:pt x="75971" y="225933"/>
                  </a:lnTo>
                  <a:lnTo>
                    <a:pt x="92113" y="267779"/>
                  </a:lnTo>
                  <a:lnTo>
                    <a:pt x="110845" y="308279"/>
                  </a:lnTo>
                  <a:lnTo>
                    <a:pt x="132080" y="347306"/>
                  </a:lnTo>
                  <a:lnTo>
                    <a:pt x="155702" y="384771"/>
                  </a:lnTo>
                  <a:lnTo>
                    <a:pt x="181610" y="420573"/>
                  </a:lnTo>
                  <a:lnTo>
                    <a:pt x="209702" y="454609"/>
                  </a:lnTo>
                  <a:lnTo>
                    <a:pt x="239877" y="486765"/>
                  </a:lnTo>
                  <a:lnTo>
                    <a:pt x="272034" y="516940"/>
                  </a:lnTo>
                  <a:lnTo>
                    <a:pt x="306057" y="545045"/>
                  </a:lnTo>
                  <a:lnTo>
                    <a:pt x="341845" y="570953"/>
                  </a:lnTo>
                  <a:lnTo>
                    <a:pt x="379298" y="594588"/>
                  </a:lnTo>
                  <a:lnTo>
                    <a:pt x="418325" y="615823"/>
                  </a:lnTo>
                  <a:lnTo>
                    <a:pt x="458800" y="634555"/>
                  </a:lnTo>
                  <a:lnTo>
                    <a:pt x="500621" y="650697"/>
                  </a:lnTo>
                  <a:lnTo>
                    <a:pt x="543699" y="664133"/>
                  </a:lnTo>
                  <a:lnTo>
                    <a:pt x="587933" y="674763"/>
                  </a:lnTo>
                  <a:lnTo>
                    <a:pt x="633196" y="682485"/>
                  </a:lnTo>
                  <a:lnTo>
                    <a:pt x="679411" y="687197"/>
                  </a:lnTo>
                  <a:lnTo>
                    <a:pt x="726452" y="688797"/>
                  </a:lnTo>
                  <a:lnTo>
                    <a:pt x="726452" y="681583"/>
                  </a:lnTo>
                  <a:close/>
                </a:path>
                <a:path w="727075" h="727075">
                  <a:moveTo>
                    <a:pt x="726452" y="643699"/>
                  </a:moveTo>
                  <a:lnTo>
                    <a:pt x="678522" y="641934"/>
                  </a:lnTo>
                  <a:lnTo>
                    <a:pt x="631520" y="636714"/>
                  </a:lnTo>
                  <a:lnTo>
                    <a:pt x="585597" y="628154"/>
                  </a:lnTo>
                  <a:lnTo>
                    <a:pt x="540867" y="616407"/>
                  </a:lnTo>
                  <a:lnTo>
                    <a:pt x="497459" y="601560"/>
                  </a:lnTo>
                  <a:lnTo>
                    <a:pt x="455485" y="583780"/>
                  </a:lnTo>
                  <a:lnTo>
                    <a:pt x="415086" y="563168"/>
                  </a:lnTo>
                  <a:lnTo>
                    <a:pt x="376389" y="539851"/>
                  </a:lnTo>
                  <a:lnTo>
                    <a:pt x="339509" y="513956"/>
                  </a:lnTo>
                  <a:lnTo>
                    <a:pt x="304571" y="485609"/>
                  </a:lnTo>
                  <a:lnTo>
                    <a:pt x="271716" y="454939"/>
                  </a:lnTo>
                  <a:lnTo>
                    <a:pt x="241058" y="422071"/>
                  </a:lnTo>
                  <a:lnTo>
                    <a:pt x="212712" y="387121"/>
                  </a:lnTo>
                  <a:lnTo>
                    <a:pt x="186829" y="350227"/>
                  </a:lnTo>
                  <a:lnTo>
                    <a:pt x="163512" y="311518"/>
                  </a:lnTo>
                  <a:lnTo>
                    <a:pt x="142900" y="271106"/>
                  </a:lnTo>
                  <a:lnTo>
                    <a:pt x="125120" y="229120"/>
                  </a:lnTo>
                  <a:lnTo>
                    <a:pt x="110286" y="185686"/>
                  </a:lnTo>
                  <a:lnTo>
                    <a:pt x="98526" y="140931"/>
                  </a:lnTo>
                  <a:lnTo>
                    <a:pt x="89979" y="94983"/>
                  </a:lnTo>
                  <a:lnTo>
                    <a:pt x="84747" y="47955"/>
                  </a:lnTo>
                  <a:lnTo>
                    <a:pt x="82981" y="0"/>
                  </a:lnTo>
                  <a:lnTo>
                    <a:pt x="75971" y="0"/>
                  </a:lnTo>
                  <a:lnTo>
                    <a:pt x="77762" y="48488"/>
                  </a:lnTo>
                  <a:lnTo>
                    <a:pt x="83045" y="96037"/>
                  </a:lnTo>
                  <a:lnTo>
                    <a:pt x="91681" y="142481"/>
                  </a:lnTo>
                  <a:lnTo>
                    <a:pt x="103568" y="187731"/>
                  </a:lnTo>
                  <a:lnTo>
                    <a:pt x="118554" y="231648"/>
                  </a:lnTo>
                  <a:lnTo>
                    <a:pt x="136537" y="274091"/>
                  </a:lnTo>
                  <a:lnTo>
                    <a:pt x="157365" y="314947"/>
                  </a:lnTo>
                  <a:lnTo>
                    <a:pt x="180936" y="354076"/>
                  </a:lnTo>
                  <a:lnTo>
                    <a:pt x="207098" y="391375"/>
                  </a:lnTo>
                  <a:lnTo>
                    <a:pt x="235737" y="426694"/>
                  </a:lnTo>
                  <a:lnTo>
                    <a:pt x="266738" y="459917"/>
                  </a:lnTo>
                  <a:lnTo>
                    <a:pt x="299948" y="490918"/>
                  </a:lnTo>
                  <a:lnTo>
                    <a:pt x="335254" y="519569"/>
                  </a:lnTo>
                  <a:lnTo>
                    <a:pt x="372541" y="545744"/>
                  </a:lnTo>
                  <a:lnTo>
                    <a:pt x="411670" y="569302"/>
                  </a:lnTo>
                  <a:lnTo>
                    <a:pt x="452501" y="590143"/>
                  </a:lnTo>
                  <a:lnTo>
                    <a:pt x="494931" y="608126"/>
                  </a:lnTo>
                  <a:lnTo>
                    <a:pt x="538822" y="623112"/>
                  </a:lnTo>
                  <a:lnTo>
                    <a:pt x="584047" y="635000"/>
                  </a:lnTo>
                  <a:lnTo>
                    <a:pt x="630478" y="643636"/>
                  </a:lnTo>
                  <a:lnTo>
                    <a:pt x="677989" y="648919"/>
                  </a:lnTo>
                  <a:lnTo>
                    <a:pt x="726452" y="650709"/>
                  </a:lnTo>
                  <a:lnTo>
                    <a:pt x="726452" y="643699"/>
                  </a:lnTo>
                  <a:close/>
                </a:path>
                <a:path w="727075" h="727075">
                  <a:moveTo>
                    <a:pt x="726452" y="605586"/>
                  </a:moveTo>
                  <a:lnTo>
                    <a:pt x="679234" y="603770"/>
                  </a:lnTo>
                  <a:lnTo>
                    <a:pt x="632993" y="598373"/>
                  </a:lnTo>
                  <a:lnTo>
                    <a:pt x="587857" y="589572"/>
                  </a:lnTo>
                  <a:lnTo>
                    <a:pt x="543979" y="577469"/>
                  </a:lnTo>
                  <a:lnTo>
                    <a:pt x="501484" y="562203"/>
                  </a:lnTo>
                  <a:lnTo>
                    <a:pt x="460514" y="543941"/>
                  </a:lnTo>
                  <a:lnTo>
                    <a:pt x="421208" y="522782"/>
                  </a:lnTo>
                  <a:lnTo>
                    <a:pt x="383692" y="498881"/>
                  </a:lnTo>
                  <a:lnTo>
                    <a:pt x="348107" y="472363"/>
                  </a:lnTo>
                  <a:lnTo>
                    <a:pt x="314591" y="443382"/>
                  </a:lnTo>
                  <a:lnTo>
                    <a:pt x="283260" y="412051"/>
                  </a:lnTo>
                  <a:lnTo>
                    <a:pt x="254279" y="378523"/>
                  </a:lnTo>
                  <a:lnTo>
                    <a:pt x="227774" y="342925"/>
                  </a:lnTo>
                  <a:lnTo>
                    <a:pt x="203885" y="305396"/>
                  </a:lnTo>
                  <a:lnTo>
                    <a:pt x="182727" y="266065"/>
                  </a:lnTo>
                  <a:lnTo>
                    <a:pt x="164452" y="225082"/>
                  </a:lnTo>
                  <a:lnTo>
                    <a:pt x="149199" y="182575"/>
                  </a:lnTo>
                  <a:lnTo>
                    <a:pt x="137096" y="138671"/>
                  </a:lnTo>
                  <a:lnTo>
                    <a:pt x="128295" y="93522"/>
                  </a:lnTo>
                  <a:lnTo>
                    <a:pt x="122897" y="47244"/>
                  </a:lnTo>
                  <a:lnTo>
                    <a:pt x="121081" y="0"/>
                  </a:lnTo>
                  <a:lnTo>
                    <a:pt x="114071" y="0"/>
                  </a:lnTo>
                  <a:lnTo>
                    <a:pt x="115912" y="47802"/>
                  </a:lnTo>
                  <a:lnTo>
                    <a:pt x="121361" y="94615"/>
                  </a:lnTo>
                  <a:lnTo>
                    <a:pt x="130276" y="140296"/>
                  </a:lnTo>
                  <a:lnTo>
                    <a:pt x="142519" y="184708"/>
                  </a:lnTo>
                  <a:lnTo>
                    <a:pt x="157937" y="227723"/>
                  </a:lnTo>
                  <a:lnTo>
                    <a:pt x="176415" y="269176"/>
                  </a:lnTo>
                  <a:lnTo>
                    <a:pt x="197815" y="308965"/>
                  </a:lnTo>
                  <a:lnTo>
                    <a:pt x="221983" y="346925"/>
                  </a:lnTo>
                  <a:lnTo>
                    <a:pt x="248793" y="382930"/>
                  </a:lnTo>
                  <a:lnTo>
                    <a:pt x="278104" y="416852"/>
                  </a:lnTo>
                  <a:lnTo>
                    <a:pt x="309791" y="448538"/>
                  </a:lnTo>
                  <a:lnTo>
                    <a:pt x="343700" y="477850"/>
                  </a:lnTo>
                  <a:lnTo>
                    <a:pt x="379691" y="504672"/>
                  </a:lnTo>
                  <a:lnTo>
                    <a:pt x="417639" y="528840"/>
                  </a:lnTo>
                  <a:lnTo>
                    <a:pt x="457403" y="550240"/>
                  </a:lnTo>
                  <a:lnTo>
                    <a:pt x="498856" y="568718"/>
                  </a:lnTo>
                  <a:lnTo>
                    <a:pt x="541845" y="584149"/>
                  </a:lnTo>
                  <a:lnTo>
                    <a:pt x="586232" y="596392"/>
                  </a:lnTo>
                  <a:lnTo>
                    <a:pt x="631888" y="605294"/>
                  </a:lnTo>
                  <a:lnTo>
                    <a:pt x="678675" y="610743"/>
                  </a:lnTo>
                  <a:lnTo>
                    <a:pt x="726452" y="612597"/>
                  </a:lnTo>
                  <a:lnTo>
                    <a:pt x="726452" y="605586"/>
                  </a:lnTo>
                  <a:close/>
                </a:path>
                <a:path w="727075" h="727075">
                  <a:moveTo>
                    <a:pt x="726452" y="567499"/>
                  </a:moveTo>
                  <a:lnTo>
                    <a:pt x="677595" y="565416"/>
                  </a:lnTo>
                  <a:lnTo>
                    <a:pt x="629881" y="559269"/>
                  </a:lnTo>
                  <a:lnTo>
                    <a:pt x="583463" y="549236"/>
                  </a:lnTo>
                  <a:lnTo>
                    <a:pt x="538543" y="535482"/>
                  </a:lnTo>
                  <a:lnTo>
                    <a:pt x="495261" y="518185"/>
                  </a:lnTo>
                  <a:lnTo>
                    <a:pt x="453809" y="497509"/>
                  </a:lnTo>
                  <a:lnTo>
                    <a:pt x="414350" y="473633"/>
                  </a:lnTo>
                  <a:lnTo>
                    <a:pt x="377063" y="446735"/>
                  </a:lnTo>
                  <a:lnTo>
                    <a:pt x="342112" y="416979"/>
                  </a:lnTo>
                  <a:lnTo>
                    <a:pt x="309676" y="384530"/>
                  </a:lnTo>
                  <a:lnTo>
                    <a:pt x="279920" y="349567"/>
                  </a:lnTo>
                  <a:lnTo>
                    <a:pt x="253034" y="312267"/>
                  </a:lnTo>
                  <a:lnTo>
                    <a:pt x="229158" y="272796"/>
                  </a:lnTo>
                  <a:lnTo>
                    <a:pt x="208495" y="231330"/>
                  </a:lnTo>
                  <a:lnTo>
                    <a:pt x="191198" y="188023"/>
                  </a:lnTo>
                  <a:lnTo>
                    <a:pt x="177444" y="143065"/>
                  </a:lnTo>
                  <a:lnTo>
                    <a:pt x="167411" y="96634"/>
                  </a:lnTo>
                  <a:lnTo>
                    <a:pt x="161264" y="48882"/>
                  </a:lnTo>
                  <a:lnTo>
                    <a:pt x="159169" y="0"/>
                  </a:lnTo>
                  <a:lnTo>
                    <a:pt x="151942" y="0"/>
                  </a:lnTo>
                  <a:lnTo>
                    <a:pt x="153860" y="47053"/>
                  </a:lnTo>
                  <a:lnTo>
                    <a:pt x="159486" y="93078"/>
                  </a:lnTo>
                  <a:lnTo>
                    <a:pt x="168681" y="137909"/>
                  </a:lnTo>
                  <a:lnTo>
                    <a:pt x="181305" y="181419"/>
                  </a:lnTo>
                  <a:lnTo>
                    <a:pt x="197192" y="223456"/>
                  </a:lnTo>
                  <a:lnTo>
                    <a:pt x="216204" y="263855"/>
                  </a:lnTo>
                  <a:lnTo>
                    <a:pt x="238188" y="302475"/>
                  </a:lnTo>
                  <a:lnTo>
                    <a:pt x="262991" y="339166"/>
                  </a:lnTo>
                  <a:lnTo>
                    <a:pt x="290474" y="373773"/>
                  </a:lnTo>
                  <a:lnTo>
                    <a:pt x="320484" y="406158"/>
                  </a:lnTo>
                  <a:lnTo>
                    <a:pt x="352856" y="436168"/>
                  </a:lnTo>
                  <a:lnTo>
                    <a:pt x="387464" y="463651"/>
                  </a:lnTo>
                  <a:lnTo>
                    <a:pt x="424141" y="488467"/>
                  </a:lnTo>
                  <a:lnTo>
                    <a:pt x="462749" y="510451"/>
                  </a:lnTo>
                  <a:lnTo>
                    <a:pt x="503123" y="529463"/>
                  </a:lnTo>
                  <a:lnTo>
                    <a:pt x="545134" y="545363"/>
                  </a:lnTo>
                  <a:lnTo>
                    <a:pt x="588619" y="557974"/>
                  </a:lnTo>
                  <a:lnTo>
                    <a:pt x="633437" y="567169"/>
                  </a:lnTo>
                  <a:lnTo>
                    <a:pt x="679424" y="572808"/>
                  </a:lnTo>
                  <a:lnTo>
                    <a:pt x="726452" y="574713"/>
                  </a:lnTo>
                  <a:lnTo>
                    <a:pt x="726452" y="567499"/>
                  </a:lnTo>
                  <a:close/>
                </a:path>
                <a:path w="727075" h="727075">
                  <a:moveTo>
                    <a:pt x="726452" y="529386"/>
                  </a:moveTo>
                  <a:lnTo>
                    <a:pt x="678383" y="527227"/>
                  </a:lnTo>
                  <a:lnTo>
                    <a:pt x="631494" y="520839"/>
                  </a:lnTo>
                  <a:lnTo>
                    <a:pt x="585990" y="510451"/>
                  </a:lnTo>
                  <a:lnTo>
                    <a:pt x="542061" y="496214"/>
                  </a:lnTo>
                  <a:lnTo>
                    <a:pt x="499872" y="478332"/>
                  </a:lnTo>
                  <a:lnTo>
                    <a:pt x="459638" y="456996"/>
                  </a:lnTo>
                  <a:lnTo>
                    <a:pt x="421538" y="432396"/>
                  </a:lnTo>
                  <a:lnTo>
                    <a:pt x="385762" y="404710"/>
                  </a:lnTo>
                  <a:lnTo>
                    <a:pt x="352501" y="374142"/>
                  </a:lnTo>
                  <a:lnTo>
                    <a:pt x="321932" y="340868"/>
                  </a:lnTo>
                  <a:lnTo>
                    <a:pt x="294259" y="305079"/>
                  </a:lnTo>
                  <a:lnTo>
                    <a:pt x="269659" y="266966"/>
                  </a:lnTo>
                  <a:lnTo>
                    <a:pt x="248323" y="226707"/>
                  </a:lnTo>
                  <a:lnTo>
                    <a:pt x="230454" y="184518"/>
                  </a:lnTo>
                  <a:lnTo>
                    <a:pt x="216217" y="140550"/>
                  </a:lnTo>
                  <a:lnTo>
                    <a:pt x="205816" y="95021"/>
                  </a:lnTo>
                  <a:lnTo>
                    <a:pt x="199440" y="48107"/>
                  </a:lnTo>
                  <a:lnTo>
                    <a:pt x="197269" y="0"/>
                  </a:lnTo>
                  <a:lnTo>
                    <a:pt x="190042" y="0"/>
                  </a:lnTo>
                  <a:lnTo>
                    <a:pt x="192239" y="48755"/>
                  </a:lnTo>
                  <a:lnTo>
                    <a:pt x="198704" y="96304"/>
                  </a:lnTo>
                  <a:lnTo>
                    <a:pt x="209257" y="142455"/>
                  </a:lnTo>
                  <a:lnTo>
                    <a:pt x="223685" y="187020"/>
                  </a:lnTo>
                  <a:lnTo>
                    <a:pt x="241808" y="229793"/>
                  </a:lnTo>
                  <a:lnTo>
                    <a:pt x="263436" y="270586"/>
                  </a:lnTo>
                  <a:lnTo>
                    <a:pt x="288366" y="309232"/>
                  </a:lnTo>
                  <a:lnTo>
                    <a:pt x="316420" y="345503"/>
                  </a:lnTo>
                  <a:lnTo>
                    <a:pt x="347408" y="379234"/>
                  </a:lnTo>
                  <a:lnTo>
                    <a:pt x="381127" y="410235"/>
                  </a:lnTo>
                  <a:lnTo>
                    <a:pt x="417398" y="438289"/>
                  </a:lnTo>
                  <a:lnTo>
                    <a:pt x="456018" y="463232"/>
                  </a:lnTo>
                  <a:lnTo>
                    <a:pt x="496798" y="484860"/>
                  </a:lnTo>
                  <a:lnTo>
                    <a:pt x="539559" y="502996"/>
                  </a:lnTo>
                  <a:lnTo>
                    <a:pt x="584085" y="517423"/>
                  </a:lnTo>
                  <a:lnTo>
                    <a:pt x="630212" y="527964"/>
                  </a:lnTo>
                  <a:lnTo>
                    <a:pt x="677722" y="534428"/>
                  </a:lnTo>
                  <a:lnTo>
                    <a:pt x="726452" y="536625"/>
                  </a:lnTo>
                  <a:lnTo>
                    <a:pt x="726452" y="529386"/>
                  </a:lnTo>
                  <a:close/>
                </a:path>
                <a:path w="727075" h="727075">
                  <a:moveTo>
                    <a:pt x="726452" y="491540"/>
                  </a:moveTo>
                  <a:lnTo>
                    <a:pt x="679221" y="489280"/>
                  </a:lnTo>
                  <a:lnTo>
                    <a:pt x="633234" y="482650"/>
                  </a:lnTo>
                  <a:lnTo>
                    <a:pt x="588708" y="471855"/>
                  </a:lnTo>
                  <a:lnTo>
                    <a:pt x="545858" y="457098"/>
                  </a:lnTo>
                  <a:lnTo>
                    <a:pt x="504888" y="438607"/>
                  </a:lnTo>
                  <a:lnTo>
                    <a:pt x="465988" y="416560"/>
                  </a:lnTo>
                  <a:lnTo>
                    <a:pt x="429387" y="391185"/>
                  </a:lnTo>
                  <a:lnTo>
                    <a:pt x="395287" y="362686"/>
                  </a:lnTo>
                  <a:lnTo>
                    <a:pt x="363893" y="331266"/>
                  </a:lnTo>
                  <a:lnTo>
                    <a:pt x="335419" y="297154"/>
                  </a:lnTo>
                  <a:lnTo>
                    <a:pt x="310057" y="260527"/>
                  </a:lnTo>
                  <a:lnTo>
                    <a:pt x="288036" y="221615"/>
                  </a:lnTo>
                  <a:lnTo>
                    <a:pt x="269557" y="180619"/>
                  </a:lnTo>
                  <a:lnTo>
                    <a:pt x="254812" y="137756"/>
                  </a:lnTo>
                  <a:lnTo>
                    <a:pt x="244030" y="93218"/>
                  </a:lnTo>
                  <a:lnTo>
                    <a:pt x="237401" y="47231"/>
                  </a:lnTo>
                  <a:lnTo>
                    <a:pt x="235153" y="0"/>
                  </a:lnTo>
                  <a:lnTo>
                    <a:pt x="228142" y="0"/>
                  </a:lnTo>
                  <a:lnTo>
                    <a:pt x="230428" y="47917"/>
                  </a:lnTo>
                  <a:lnTo>
                    <a:pt x="237147" y="94576"/>
                  </a:lnTo>
                  <a:lnTo>
                    <a:pt x="248094" y="139750"/>
                  </a:lnTo>
                  <a:lnTo>
                    <a:pt x="263055" y="183235"/>
                  </a:lnTo>
                  <a:lnTo>
                    <a:pt x="281813" y="224815"/>
                  </a:lnTo>
                  <a:lnTo>
                    <a:pt x="304152" y="264274"/>
                  </a:lnTo>
                  <a:lnTo>
                    <a:pt x="329882" y="301421"/>
                  </a:lnTo>
                  <a:lnTo>
                    <a:pt x="358775" y="336029"/>
                  </a:lnTo>
                  <a:lnTo>
                    <a:pt x="390613" y="367880"/>
                  </a:lnTo>
                  <a:lnTo>
                    <a:pt x="425208" y="396786"/>
                  </a:lnTo>
                  <a:lnTo>
                    <a:pt x="462330" y="422516"/>
                  </a:lnTo>
                  <a:lnTo>
                    <a:pt x="501777" y="444868"/>
                  </a:lnTo>
                  <a:lnTo>
                    <a:pt x="543331" y="463626"/>
                  </a:lnTo>
                  <a:lnTo>
                    <a:pt x="586790" y="478586"/>
                  </a:lnTo>
                  <a:lnTo>
                    <a:pt x="631939" y="489534"/>
                  </a:lnTo>
                  <a:lnTo>
                    <a:pt x="678561" y="496252"/>
                  </a:lnTo>
                  <a:lnTo>
                    <a:pt x="726452" y="498538"/>
                  </a:lnTo>
                  <a:lnTo>
                    <a:pt x="726452" y="491540"/>
                  </a:lnTo>
                  <a:close/>
                </a:path>
                <a:path w="727075" h="727075">
                  <a:moveTo>
                    <a:pt x="726452" y="453428"/>
                  </a:moveTo>
                  <a:lnTo>
                    <a:pt x="680199" y="451078"/>
                  </a:lnTo>
                  <a:lnTo>
                    <a:pt x="635254" y="444195"/>
                  </a:lnTo>
                  <a:lnTo>
                    <a:pt x="591858" y="433006"/>
                  </a:lnTo>
                  <a:lnTo>
                    <a:pt x="550252" y="417741"/>
                  </a:lnTo>
                  <a:lnTo>
                    <a:pt x="510641" y="398614"/>
                  </a:lnTo>
                  <a:lnTo>
                    <a:pt x="473278" y="375881"/>
                  </a:lnTo>
                  <a:lnTo>
                    <a:pt x="438365" y="349758"/>
                  </a:lnTo>
                  <a:lnTo>
                    <a:pt x="406171" y="320471"/>
                  </a:lnTo>
                  <a:lnTo>
                    <a:pt x="376885" y="288251"/>
                  </a:lnTo>
                  <a:lnTo>
                    <a:pt x="350774" y="253339"/>
                  </a:lnTo>
                  <a:lnTo>
                    <a:pt x="328041" y="215950"/>
                  </a:lnTo>
                  <a:lnTo>
                    <a:pt x="308927" y="176326"/>
                  </a:lnTo>
                  <a:lnTo>
                    <a:pt x="293662" y="134683"/>
                  </a:lnTo>
                  <a:lnTo>
                    <a:pt x="282473" y="91262"/>
                  </a:lnTo>
                  <a:lnTo>
                    <a:pt x="275590" y="46291"/>
                  </a:lnTo>
                  <a:lnTo>
                    <a:pt x="273240" y="0"/>
                  </a:lnTo>
                  <a:lnTo>
                    <a:pt x="266242" y="0"/>
                  </a:lnTo>
                  <a:lnTo>
                    <a:pt x="268617" y="47015"/>
                  </a:lnTo>
                  <a:lnTo>
                    <a:pt x="275602" y="92697"/>
                  </a:lnTo>
                  <a:lnTo>
                    <a:pt x="286969" y="136791"/>
                  </a:lnTo>
                  <a:lnTo>
                    <a:pt x="302463" y="179082"/>
                  </a:lnTo>
                  <a:lnTo>
                    <a:pt x="321868" y="219329"/>
                  </a:lnTo>
                  <a:lnTo>
                    <a:pt x="344944" y="257289"/>
                  </a:lnTo>
                  <a:lnTo>
                    <a:pt x="371462" y="292747"/>
                  </a:lnTo>
                  <a:lnTo>
                    <a:pt x="401193" y="325450"/>
                  </a:lnTo>
                  <a:lnTo>
                    <a:pt x="433882" y="355180"/>
                  </a:lnTo>
                  <a:lnTo>
                    <a:pt x="469328" y="381711"/>
                  </a:lnTo>
                  <a:lnTo>
                    <a:pt x="507276" y="404799"/>
                  </a:lnTo>
                  <a:lnTo>
                    <a:pt x="547497" y="424205"/>
                  </a:lnTo>
                  <a:lnTo>
                    <a:pt x="589749" y="439699"/>
                  </a:lnTo>
                  <a:lnTo>
                    <a:pt x="633818" y="451065"/>
                  </a:lnTo>
                  <a:lnTo>
                    <a:pt x="679462" y="458050"/>
                  </a:lnTo>
                  <a:lnTo>
                    <a:pt x="726452" y="460425"/>
                  </a:lnTo>
                  <a:lnTo>
                    <a:pt x="726452" y="453428"/>
                  </a:lnTo>
                  <a:close/>
                </a:path>
                <a:path w="727075" h="727075">
                  <a:moveTo>
                    <a:pt x="726452" y="415340"/>
                  </a:moveTo>
                  <a:lnTo>
                    <a:pt x="678129" y="412534"/>
                  </a:lnTo>
                  <a:lnTo>
                    <a:pt x="631418" y="404355"/>
                  </a:lnTo>
                  <a:lnTo>
                    <a:pt x="586638" y="391083"/>
                  </a:lnTo>
                  <a:lnTo>
                    <a:pt x="544093" y="373062"/>
                  </a:lnTo>
                  <a:lnTo>
                    <a:pt x="504113" y="350583"/>
                  </a:lnTo>
                  <a:lnTo>
                    <a:pt x="467017" y="323977"/>
                  </a:lnTo>
                  <a:lnTo>
                    <a:pt x="433095" y="293547"/>
                  </a:lnTo>
                  <a:lnTo>
                    <a:pt x="402678" y="259613"/>
                  </a:lnTo>
                  <a:lnTo>
                    <a:pt x="376085" y="222491"/>
                  </a:lnTo>
                  <a:lnTo>
                    <a:pt x="353606" y="182486"/>
                  </a:lnTo>
                  <a:lnTo>
                    <a:pt x="335584" y="139928"/>
                  </a:lnTo>
                  <a:lnTo>
                    <a:pt x="322326" y="95110"/>
                  </a:lnTo>
                  <a:lnTo>
                    <a:pt x="314134" y="48361"/>
                  </a:lnTo>
                  <a:lnTo>
                    <a:pt x="311340" y="0"/>
                  </a:lnTo>
                  <a:lnTo>
                    <a:pt x="304101" y="0"/>
                  </a:lnTo>
                  <a:lnTo>
                    <a:pt x="306946" y="49199"/>
                  </a:lnTo>
                  <a:lnTo>
                    <a:pt x="315277" y="96748"/>
                  </a:lnTo>
                  <a:lnTo>
                    <a:pt x="328777" y="142341"/>
                  </a:lnTo>
                  <a:lnTo>
                    <a:pt x="347116" y="185648"/>
                  </a:lnTo>
                  <a:lnTo>
                    <a:pt x="369989" y="226339"/>
                  </a:lnTo>
                  <a:lnTo>
                    <a:pt x="397052" y="264109"/>
                  </a:lnTo>
                  <a:lnTo>
                    <a:pt x="428002" y="298627"/>
                  </a:lnTo>
                  <a:lnTo>
                    <a:pt x="462508" y="329590"/>
                  </a:lnTo>
                  <a:lnTo>
                    <a:pt x="500265" y="356654"/>
                  </a:lnTo>
                  <a:lnTo>
                    <a:pt x="540943" y="379526"/>
                  </a:lnTo>
                  <a:lnTo>
                    <a:pt x="584212" y="397865"/>
                  </a:lnTo>
                  <a:lnTo>
                    <a:pt x="629767" y="411365"/>
                  </a:lnTo>
                  <a:lnTo>
                    <a:pt x="677291" y="419696"/>
                  </a:lnTo>
                  <a:lnTo>
                    <a:pt x="726452" y="422554"/>
                  </a:lnTo>
                  <a:lnTo>
                    <a:pt x="726452" y="415340"/>
                  </a:lnTo>
                  <a:close/>
                </a:path>
                <a:path w="727075" h="727075">
                  <a:moveTo>
                    <a:pt x="726452" y="377456"/>
                  </a:moveTo>
                  <a:lnTo>
                    <a:pt x="679246" y="374510"/>
                  </a:lnTo>
                  <a:lnTo>
                    <a:pt x="633755" y="365899"/>
                  </a:lnTo>
                  <a:lnTo>
                    <a:pt x="590346" y="351993"/>
                  </a:lnTo>
                  <a:lnTo>
                    <a:pt x="549363" y="333146"/>
                  </a:lnTo>
                  <a:lnTo>
                    <a:pt x="511187" y="309702"/>
                  </a:lnTo>
                  <a:lnTo>
                    <a:pt x="476148" y="282028"/>
                  </a:lnTo>
                  <a:lnTo>
                    <a:pt x="444627" y="250494"/>
                  </a:lnTo>
                  <a:lnTo>
                    <a:pt x="416966" y="215442"/>
                  </a:lnTo>
                  <a:lnTo>
                    <a:pt x="393534" y="177241"/>
                  </a:lnTo>
                  <a:lnTo>
                    <a:pt x="374688" y="136232"/>
                  </a:lnTo>
                  <a:lnTo>
                    <a:pt x="360781" y="92786"/>
                  </a:lnTo>
                  <a:lnTo>
                    <a:pt x="352171" y="47244"/>
                  </a:lnTo>
                  <a:lnTo>
                    <a:pt x="349224" y="0"/>
                  </a:lnTo>
                  <a:lnTo>
                    <a:pt x="342214" y="0"/>
                  </a:lnTo>
                  <a:lnTo>
                    <a:pt x="345224" y="48145"/>
                  </a:lnTo>
                  <a:lnTo>
                    <a:pt x="353987" y="94526"/>
                  </a:lnTo>
                  <a:lnTo>
                    <a:pt x="368147" y="138785"/>
                  </a:lnTo>
                  <a:lnTo>
                    <a:pt x="387337" y="180555"/>
                  </a:lnTo>
                  <a:lnTo>
                    <a:pt x="411200" y="219481"/>
                  </a:lnTo>
                  <a:lnTo>
                    <a:pt x="439369" y="255181"/>
                  </a:lnTo>
                  <a:lnTo>
                    <a:pt x="471474" y="287299"/>
                  </a:lnTo>
                  <a:lnTo>
                    <a:pt x="507149" y="315468"/>
                  </a:lnTo>
                  <a:lnTo>
                    <a:pt x="546049" y="339344"/>
                  </a:lnTo>
                  <a:lnTo>
                    <a:pt x="587781" y="358533"/>
                  </a:lnTo>
                  <a:lnTo>
                    <a:pt x="632015" y="372694"/>
                  </a:lnTo>
                  <a:lnTo>
                    <a:pt x="678357" y="381457"/>
                  </a:lnTo>
                  <a:lnTo>
                    <a:pt x="726452" y="384467"/>
                  </a:lnTo>
                  <a:lnTo>
                    <a:pt x="726452" y="377456"/>
                  </a:lnTo>
                  <a:close/>
                </a:path>
                <a:path w="727075" h="727075">
                  <a:moveTo>
                    <a:pt x="726452" y="339369"/>
                  </a:moveTo>
                  <a:lnTo>
                    <a:pt x="680554" y="336270"/>
                  </a:lnTo>
                  <a:lnTo>
                    <a:pt x="636485" y="327215"/>
                  </a:lnTo>
                  <a:lnTo>
                    <a:pt x="594677" y="312635"/>
                  </a:lnTo>
                  <a:lnTo>
                    <a:pt x="555523" y="292938"/>
                  </a:lnTo>
                  <a:lnTo>
                    <a:pt x="519442" y="268516"/>
                  </a:lnTo>
                  <a:lnTo>
                    <a:pt x="486854" y="239801"/>
                  </a:lnTo>
                  <a:lnTo>
                    <a:pt x="458139" y="207187"/>
                  </a:lnTo>
                  <a:lnTo>
                    <a:pt x="433730" y="171081"/>
                  </a:lnTo>
                  <a:lnTo>
                    <a:pt x="414032" y="131902"/>
                  </a:lnTo>
                  <a:lnTo>
                    <a:pt x="399453" y="90055"/>
                  </a:lnTo>
                  <a:lnTo>
                    <a:pt x="390410" y="45948"/>
                  </a:lnTo>
                  <a:lnTo>
                    <a:pt x="387311" y="0"/>
                  </a:lnTo>
                  <a:lnTo>
                    <a:pt x="380301" y="0"/>
                  </a:lnTo>
                  <a:lnTo>
                    <a:pt x="383476" y="46913"/>
                  </a:lnTo>
                  <a:lnTo>
                    <a:pt x="392696" y="91948"/>
                  </a:lnTo>
                  <a:lnTo>
                    <a:pt x="407568" y="134658"/>
                  </a:lnTo>
                  <a:lnTo>
                    <a:pt x="427672" y="174650"/>
                  </a:lnTo>
                  <a:lnTo>
                    <a:pt x="452577" y="211493"/>
                  </a:lnTo>
                  <a:lnTo>
                    <a:pt x="481863" y="244779"/>
                  </a:lnTo>
                  <a:lnTo>
                    <a:pt x="515137" y="274091"/>
                  </a:lnTo>
                  <a:lnTo>
                    <a:pt x="551954" y="298996"/>
                  </a:lnTo>
                  <a:lnTo>
                    <a:pt x="591921" y="319100"/>
                  </a:lnTo>
                  <a:lnTo>
                    <a:pt x="634606" y="333984"/>
                  </a:lnTo>
                  <a:lnTo>
                    <a:pt x="679589" y="343204"/>
                  </a:lnTo>
                  <a:lnTo>
                    <a:pt x="726452" y="346379"/>
                  </a:lnTo>
                  <a:lnTo>
                    <a:pt x="726452" y="339369"/>
                  </a:lnTo>
                  <a:close/>
                </a:path>
                <a:path w="727075" h="727075">
                  <a:moveTo>
                    <a:pt x="726452" y="301256"/>
                  </a:moveTo>
                  <a:lnTo>
                    <a:pt x="677697" y="297307"/>
                  </a:lnTo>
                  <a:lnTo>
                    <a:pt x="631418" y="285877"/>
                  </a:lnTo>
                  <a:lnTo>
                    <a:pt x="588251" y="267589"/>
                  </a:lnTo>
                  <a:lnTo>
                    <a:pt x="548805" y="243078"/>
                  </a:lnTo>
                  <a:lnTo>
                    <a:pt x="513702" y="212940"/>
                  </a:lnTo>
                  <a:lnTo>
                    <a:pt x="483590" y="177825"/>
                  </a:lnTo>
                  <a:lnTo>
                    <a:pt x="459079" y="138353"/>
                  </a:lnTo>
                  <a:lnTo>
                    <a:pt x="440791" y="95135"/>
                  </a:lnTo>
                  <a:lnTo>
                    <a:pt x="429374" y="48806"/>
                  </a:lnTo>
                  <a:lnTo>
                    <a:pt x="425424" y="0"/>
                  </a:lnTo>
                  <a:lnTo>
                    <a:pt x="418185" y="0"/>
                  </a:lnTo>
                  <a:lnTo>
                    <a:pt x="421538" y="45478"/>
                  </a:lnTo>
                  <a:lnTo>
                    <a:pt x="431279" y="88925"/>
                  </a:lnTo>
                  <a:lnTo>
                    <a:pt x="446925" y="129844"/>
                  </a:lnTo>
                  <a:lnTo>
                    <a:pt x="467995" y="167767"/>
                  </a:lnTo>
                  <a:lnTo>
                    <a:pt x="493991" y="202196"/>
                  </a:lnTo>
                  <a:lnTo>
                    <a:pt x="524433" y="232664"/>
                  </a:lnTo>
                  <a:lnTo>
                    <a:pt x="558850" y="258673"/>
                  </a:lnTo>
                  <a:lnTo>
                    <a:pt x="596747" y="279742"/>
                  </a:lnTo>
                  <a:lnTo>
                    <a:pt x="637628" y="295402"/>
                  </a:lnTo>
                  <a:lnTo>
                    <a:pt x="681024" y="305142"/>
                  </a:lnTo>
                  <a:lnTo>
                    <a:pt x="726452" y="308495"/>
                  </a:lnTo>
                  <a:lnTo>
                    <a:pt x="726452" y="301256"/>
                  </a:lnTo>
                  <a:close/>
                </a:path>
                <a:path w="727075" h="727075">
                  <a:moveTo>
                    <a:pt x="726452" y="263169"/>
                  </a:moveTo>
                  <a:lnTo>
                    <a:pt x="679259" y="258914"/>
                  </a:lnTo>
                  <a:lnTo>
                    <a:pt x="634822" y="246684"/>
                  </a:lnTo>
                  <a:lnTo>
                    <a:pt x="593864" y="227190"/>
                  </a:lnTo>
                  <a:lnTo>
                    <a:pt x="557161" y="201206"/>
                  </a:lnTo>
                  <a:lnTo>
                    <a:pt x="525449" y="169481"/>
                  </a:lnTo>
                  <a:lnTo>
                    <a:pt x="499465" y="132740"/>
                  </a:lnTo>
                  <a:lnTo>
                    <a:pt x="479983" y="91744"/>
                  </a:lnTo>
                  <a:lnTo>
                    <a:pt x="467753" y="47256"/>
                  </a:lnTo>
                  <a:lnTo>
                    <a:pt x="463499" y="0"/>
                  </a:lnTo>
                  <a:lnTo>
                    <a:pt x="456298" y="0"/>
                  </a:lnTo>
                  <a:lnTo>
                    <a:pt x="460654" y="48539"/>
                  </a:lnTo>
                  <a:lnTo>
                    <a:pt x="473240" y="94246"/>
                  </a:lnTo>
                  <a:lnTo>
                    <a:pt x="493255" y="136359"/>
                  </a:lnTo>
                  <a:lnTo>
                    <a:pt x="519938" y="174117"/>
                  </a:lnTo>
                  <a:lnTo>
                    <a:pt x="552526" y="206717"/>
                  </a:lnTo>
                  <a:lnTo>
                    <a:pt x="590245" y="233426"/>
                  </a:lnTo>
                  <a:lnTo>
                    <a:pt x="632320" y="253453"/>
                  </a:lnTo>
                  <a:lnTo>
                    <a:pt x="677976" y="266026"/>
                  </a:lnTo>
                  <a:lnTo>
                    <a:pt x="726452" y="270395"/>
                  </a:lnTo>
                  <a:lnTo>
                    <a:pt x="726452" y="263169"/>
                  </a:lnTo>
                  <a:close/>
                </a:path>
              </a:pathLst>
            </a:custGeom>
            <a:solidFill>
              <a:srgbClr val="FBDC0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endParaRPr>
            </a:p>
          </p:txBody>
        </p:sp>
        <p:pic>
          <p:nvPicPr>
            <p:cNvPr id="18" name="object 11">
              <a:extLst>
                <a:ext uri="{FF2B5EF4-FFF2-40B4-BE49-F238E27FC236}">
                  <a16:creationId xmlns:a16="http://schemas.microsoft.com/office/drawing/2014/main" id="{58631C59-3788-44A1-A8F5-455792A44A94}"/>
                </a:ext>
              </a:extLst>
            </p:cNvPr>
            <p:cNvPicPr/>
            <p:nvPr/>
          </p:nvPicPr>
          <p:blipFill>
            <a:blip r:embed="rId6" cstate="print"/>
            <a:stretch>
              <a:fillRect/>
            </a:stretch>
          </p:blipFill>
          <p:spPr>
            <a:xfrm>
              <a:off x="1283007" y="333756"/>
              <a:ext cx="232070" cy="232301"/>
            </a:xfrm>
            <a:prstGeom prst="rect">
              <a:avLst/>
            </a:prstGeom>
          </p:spPr>
        </p:pic>
      </p:grpSp>
      <p:sp>
        <p:nvSpPr>
          <p:cNvPr id="19" name="object 8">
            <a:extLst>
              <a:ext uri="{FF2B5EF4-FFF2-40B4-BE49-F238E27FC236}">
                <a16:creationId xmlns:a16="http://schemas.microsoft.com/office/drawing/2014/main" id="{F8EDB3D2-BAB4-4DE6-8D8A-D7CE80A8605A}"/>
              </a:ext>
            </a:extLst>
          </p:cNvPr>
          <p:cNvSpPr txBox="1"/>
          <p:nvPr/>
        </p:nvSpPr>
        <p:spPr>
          <a:xfrm>
            <a:off x="1113372" y="370009"/>
            <a:ext cx="6854971" cy="367408"/>
          </a:xfrm>
          <a:prstGeom prst="rect">
            <a:avLst/>
          </a:prstGeom>
        </p:spPr>
        <p:txBody>
          <a:bodyPr vert="horz" wrap="square" lIns="0" tIns="13335" rIns="0" bIns="0" rtlCol="0">
            <a:spAutoFit/>
          </a:bodyPr>
          <a:lstStyle/>
          <a:p>
            <a:pPr marL="12700" marR="0" lvl="0" indent="0" defTabSz="914400" rtl="0" eaLnBrk="1" fontAlgn="auto" latinLnBrk="0" hangingPunct="1">
              <a:lnSpc>
                <a:spcPct val="100000"/>
              </a:lnSpc>
              <a:spcBef>
                <a:spcPts val="105"/>
              </a:spcBef>
              <a:spcAft>
                <a:spcPts val="0"/>
              </a:spcAft>
              <a:buClrTx/>
              <a:buSzTx/>
              <a:buFontTx/>
              <a:buNone/>
              <a:tabLst/>
              <a:defRPr/>
            </a:pPr>
            <a:r>
              <a:rPr lang="pt-BR" sz="2300" spc="-5" dirty="0">
                <a:solidFill>
                  <a:prstClr val="black"/>
                </a:solidFill>
                <a:latin typeface="Segoe UI Black"/>
                <a:cs typeface="Segoe UI Black"/>
              </a:rPr>
              <a:t>TURNOVER E SELEÇÃO</a:t>
            </a:r>
            <a:endParaRPr kumimoji="0" lang="pt-BR" sz="2300" b="0" i="0" u="none" strike="noStrike" kern="1200" cap="none" spc="-5" normalizeH="0" baseline="0" noProof="0" dirty="0">
              <a:ln>
                <a:noFill/>
              </a:ln>
              <a:solidFill>
                <a:prstClr val="black"/>
              </a:solidFill>
              <a:effectLst/>
              <a:uLnTx/>
              <a:uFillTx/>
              <a:latin typeface="Segoe UI Black"/>
              <a:ea typeface="+mn-ea"/>
              <a:cs typeface="Segoe UI Black"/>
            </a:endParaRPr>
          </a:p>
        </p:txBody>
      </p:sp>
    </p:spTree>
    <p:extLst>
      <p:ext uri="{BB962C8B-B14F-4D97-AF65-F5344CB8AC3E}">
        <p14:creationId xmlns:p14="http://schemas.microsoft.com/office/powerpoint/2010/main" val="14869049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2">
            <a:extLst>
              <a:ext uri="{FF2B5EF4-FFF2-40B4-BE49-F238E27FC236}">
                <a16:creationId xmlns:a16="http://schemas.microsoft.com/office/drawing/2014/main" id="{52AD82A4-72C6-9721-819B-5E0CEA48FCC4}"/>
              </a:ext>
            </a:extLst>
          </p:cNvPr>
          <p:cNvSpPr txBox="1"/>
          <p:nvPr/>
        </p:nvSpPr>
        <p:spPr>
          <a:xfrm>
            <a:off x="476273" y="1609555"/>
            <a:ext cx="10451805" cy="947503"/>
          </a:xfrm>
          <a:prstGeom prst="rect">
            <a:avLst/>
          </a:prstGeom>
        </p:spPr>
        <p:txBody>
          <a:bodyPr vert="horz" wrap="square" lIns="0" tIns="12700" rIns="0" bIns="0" rtlCol="0">
            <a:spAutoFit/>
          </a:bodyPr>
          <a:lstStyle/>
          <a:p>
            <a:pPr marL="12700" marR="5080" lvl="0" indent="0" algn="just" defTabSz="914400" rtl="0" eaLnBrk="1" fontAlgn="auto" latinLnBrk="0" hangingPunct="1">
              <a:lnSpc>
                <a:spcPct val="150000"/>
              </a:lnSpc>
              <a:spcBef>
                <a:spcPts val="100"/>
              </a:spcBef>
              <a:spcAft>
                <a:spcPts val="0"/>
              </a:spcAft>
              <a:buClrTx/>
              <a:buSzTx/>
              <a:buFontTx/>
              <a:buNone/>
              <a:tabLst/>
              <a:defRPr/>
            </a:pPr>
            <a:r>
              <a:rPr kumimoji="0" lang="pt-BR" sz="1400" b="0" i="0" u="none" strike="noStrike" kern="1200" cap="none" spc="-5" normalizeH="0" baseline="0" noProof="0" dirty="0">
                <a:ln>
                  <a:noFill/>
                </a:ln>
                <a:solidFill>
                  <a:prstClr val="black"/>
                </a:solidFill>
                <a:effectLst/>
                <a:uLnTx/>
                <a:uFillTx/>
                <a:latin typeface="Segoe UI Semibold"/>
                <a:ea typeface="+mn-ea"/>
                <a:cs typeface="Segoe UI Semibold"/>
              </a:rPr>
              <a:t>Durante o mês de Maio, o tempo médio de fechamento das vagas reduziu pois, trabalhamos oportunidades de estágio com o apoio de empresa parceira e, as vagas técnicas não requeriam competências de grande complexidade. As inscrições na plataforma reduziram pois trabalhamos mais com </a:t>
            </a:r>
            <a:r>
              <a:rPr kumimoji="0" lang="pt-BR" sz="1400" b="0" i="1" u="none" strike="noStrike" kern="1200" cap="none" spc="-5" normalizeH="0" baseline="0" noProof="0" dirty="0" err="1">
                <a:ln>
                  <a:noFill/>
                </a:ln>
                <a:solidFill>
                  <a:prstClr val="black"/>
                </a:solidFill>
                <a:effectLst/>
                <a:uLnTx/>
                <a:uFillTx/>
                <a:latin typeface="Segoe UI Semibold"/>
                <a:ea typeface="+mn-ea"/>
                <a:cs typeface="Segoe UI Semibold"/>
              </a:rPr>
              <a:t>hunting</a:t>
            </a:r>
            <a:r>
              <a:rPr kumimoji="0" lang="pt-BR" sz="1400" b="0" i="0" u="none" strike="noStrike" kern="1200" cap="none" spc="-5" normalizeH="0" baseline="0" noProof="0" dirty="0">
                <a:ln>
                  <a:noFill/>
                </a:ln>
                <a:solidFill>
                  <a:prstClr val="black"/>
                </a:solidFill>
                <a:effectLst/>
                <a:uLnTx/>
                <a:uFillTx/>
                <a:latin typeface="Segoe UI Semibold"/>
                <a:ea typeface="+mn-ea"/>
                <a:cs typeface="Segoe UI Semibold"/>
              </a:rPr>
              <a:t> de profissionais do que com a divulgação aberta de vagas. </a:t>
            </a:r>
            <a:endPar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11" name="Gráfico 10">
            <a:extLst>
              <a:ext uri="{FF2B5EF4-FFF2-40B4-BE49-F238E27FC236}">
                <a16:creationId xmlns:a16="http://schemas.microsoft.com/office/drawing/2014/main" id="{00000000-0008-0000-0000-000006000000}"/>
              </a:ext>
            </a:extLst>
          </p:cNvPr>
          <p:cNvGraphicFramePr>
            <a:graphicFrameLocks/>
          </p:cNvGraphicFramePr>
          <p:nvPr>
            <p:extLst>
              <p:ext uri="{D42A27DB-BD31-4B8C-83A1-F6EECF244321}">
                <p14:modId xmlns:p14="http://schemas.microsoft.com/office/powerpoint/2010/main" val="1266112805"/>
              </p:ext>
            </p:extLst>
          </p:nvPr>
        </p:nvGraphicFramePr>
        <p:xfrm>
          <a:off x="476273" y="3247340"/>
          <a:ext cx="3553848" cy="232299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Gráfico 11">
            <a:extLst>
              <a:ext uri="{FF2B5EF4-FFF2-40B4-BE49-F238E27FC236}">
                <a16:creationId xmlns:a16="http://schemas.microsoft.com/office/drawing/2014/main" id="{00000000-0008-0000-0000-000009000000}"/>
              </a:ext>
            </a:extLst>
          </p:cNvPr>
          <p:cNvGraphicFramePr>
            <a:graphicFrameLocks/>
          </p:cNvGraphicFramePr>
          <p:nvPr>
            <p:extLst>
              <p:ext uri="{D42A27DB-BD31-4B8C-83A1-F6EECF244321}">
                <p14:modId xmlns:p14="http://schemas.microsoft.com/office/powerpoint/2010/main" val="3683329131"/>
              </p:ext>
            </p:extLst>
          </p:nvPr>
        </p:nvGraphicFramePr>
        <p:xfrm>
          <a:off x="4122246" y="3247340"/>
          <a:ext cx="3553848" cy="232119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3" name="Gráfico 12">
            <a:extLst>
              <a:ext uri="{FF2B5EF4-FFF2-40B4-BE49-F238E27FC236}">
                <a16:creationId xmlns:a16="http://schemas.microsoft.com/office/drawing/2014/main" id="{A819CFEA-4BD2-4893-BDF2-0FA1E9047080}"/>
              </a:ext>
            </a:extLst>
          </p:cNvPr>
          <p:cNvGraphicFramePr>
            <a:graphicFrameLocks/>
          </p:cNvGraphicFramePr>
          <p:nvPr>
            <p:extLst>
              <p:ext uri="{D42A27DB-BD31-4B8C-83A1-F6EECF244321}">
                <p14:modId xmlns:p14="http://schemas.microsoft.com/office/powerpoint/2010/main" val="3776493807"/>
              </p:ext>
            </p:extLst>
          </p:nvPr>
        </p:nvGraphicFramePr>
        <p:xfrm>
          <a:off x="7779846" y="3247340"/>
          <a:ext cx="3553848" cy="2321196"/>
        </p:xfrm>
        <a:graphic>
          <a:graphicData uri="http://schemas.openxmlformats.org/drawingml/2006/chart">
            <c:chart xmlns:c="http://schemas.openxmlformats.org/drawingml/2006/chart" xmlns:r="http://schemas.openxmlformats.org/officeDocument/2006/relationships" r:id="rId5"/>
          </a:graphicData>
        </a:graphic>
      </p:graphicFrame>
      <p:sp>
        <p:nvSpPr>
          <p:cNvPr id="10" name="object 8">
            <a:extLst>
              <a:ext uri="{FF2B5EF4-FFF2-40B4-BE49-F238E27FC236}">
                <a16:creationId xmlns:a16="http://schemas.microsoft.com/office/drawing/2014/main" id="{9FEF800C-503B-44BC-99A6-0426BF044C2D}"/>
              </a:ext>
            </a:extLst>
          </p:cNvPr>
          <p:cNvSpPr txBox="1"/>
          <p:nvPr/>
        </p:nvSpPr>
        <p:spPr>
          <a:xfrm>
            <a:off x="1132098" y="382541"/>
            <a:ext cx="8793624" cy="367408"/>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lang="pt-BR" sz="2300" b="0" i="0" u="none" strike="noStrike" kern="1200" cap="none" spc="-5" normalizeH="0" baseline="0" noProof="0" dirty="0">
                <a:ln>
                  <a:noFill/>
                </a:ln>
                <a:solidFill>
                  <a:prstClr val="black"/>
                </a:solidFill>
                <a:effectLst/>
                <a:uLnTx/>
                <a:uFillTx/>
                <a:latin typeface="Segoe UI Black"/>
                <a:ea typeface="+mn-ea"/>
                <a:cs typeface="Segoe UI Black"/>
              </a:rPr>
              <a:t>RECRUTAMENTO E SELEÇÃO</a:t>
            </a:r>
            <a:endParaRPr kumimoji="0" sz="2300" b="0" i="0" u="none" strike="noStrike" kern="1200" cap="none" spc="0" normalizeH="0" baseline="0" noProof="0" dirty="0">
              <a:ln>
                <a:noFill/>
              </a:ln>
              <a:solidFill>
                <a:prstClr val="black"/>
              </a:solidFill>
              <a:effectLst/>
              <a:uLnTx/>
              <a:uFillTx/>
              <a:latin typeface="Segoe UI Black"/>
              <a:ea typeface="+mn-ea"/>
              <a:cs typeface="Segoe UI Black"/>
            </a:endParaRPr>
          </a:p>
        </p:txBody>
      </p:sp>
      <p:grpSp>
        <p:nvGrpSpPr>
          <p:cNvPr id="14" name="object 9">
            <a:extLst>
              <a:ext uri="{FF2B5EF4-FFF2-40B4-BE49-F238E27FC236}">
                <a16:creationId xmlns:a16="http://schemas.microsoft.com/office/drawing/2014/main" id="{71F73209-FF65-4A07-A9C3-B4297F26E630}"/>
              </a:ext>
            </a:extLst>
          </p:cNvPr>
          <p:cNvGrpSpPr/>
          <p:nvPr/>
        </p:nvGrpSpPr>
        <p:grpSpPr>
          <a:xfrm>
            <a:off x="203597" y="202696"/>
            <a:ext cx="727075" cy="727075"/>
            <a:chOff x="788625" y="333756"/>
            <a:chExt cx="727075" cy="727075"/>
          </a:xfrm>
        </p:grpSpPr>
        <p:sp>
          <p:nvSpPr>
            <p:cNvPr id="15" name="object 10">
              <a:extLst>
                <a:ext uri="{FF2B5EF4-FFF2-40B4-BE49-F238E27FC236}">
                  <a16:creationId xmlns:a16="http://schemas.microsoft.com/office/drawing/2014/main" id="{5F49BF62-2AF1-4BD2-B198-31E9FA1494DF}"/>
                </a:ext>
              </a:extLst>
            </p:cNvPr>
            <p:cNvSpPr/>
            <p:nvPr/>
          </p:nvSpPr>
          <p:spPr>
            <a:xfrm>
              <a:off x="788619" y="333768"/>
              <a:ext cx="727075" cy="727075"/>
            </a:xfrm>
            <a:custGeom>
              <a:avLst/>
              <a:gdLst/>
              <a:ahLst/>
              <a:cxnLst/>
              <a:rect l="l" t="t" r="r" b="b"/>
              <a:pathLst>
                <a:path w="727075" h="727075">
                  <a:moveTo>
                    <a:pt x="726452" y="719670"/>
                  </a:moveTo>
                  <a:lnTo>
                    <a:pt x="679246" y="718134"/>
                  </a:lnTo>
                  <a:lnTo>
                    <a:pt x="632828" y="713600"/>
                  </a:lnTo>
                  <a:lnTo>
                    <a:pt x="587324" y="706145"/>
                  </a:lnTo>
                  <a:lnTo>
                    <a:pt x="542810" y="695883"/>
                  </a:lnTo>
                  <a:lnTo>
                    <a:pt x="499376" y="682904"/>
                  </a:lnTo>
                  <a:lnTo>
                    <a:pt x="457136" y="667308"/>
                  </a:lnTo>
                  <a:lnTo>
                    <a:pt x="416166" y="649185"/>
                  </a:lnTo>
                  <a:lnTo>
                    <a:pt x="376580" y="628624"/>
                  </a:lnTo>
                  <a:lnTo>
                    <a:pt x="338467" y="605726"/>
                  </a:lnTo>
                  <a:lnTo>
                    <a:pt x="301917" y="580605"/>
                  </a:lnTo>
                  <a:lnTo>
                    <a:pt x="267042" y="553326"/>
                  </a:lnTo>
                  <a:lnTo>
                    <a:pt x="233921" y="524002"/>
                  </a:lnTo>
                  <a:lnTo>
                    <a:pt x="202653" y="492734"/>
                  </a:lnTo>
                  <a:lnTo>
                    <a:pt x="173329" y="459600"/>
                  </a:lnTo>
                  <a:lnTo>
                    <a:pt x="146062" y="424700"/>
                  </a:lnTo>
                  <a:lnTo>
                    <a:pt x="120929" y="388150"/>
                  </a:lnTo>
                  <a:lnTo>
                    <a:pt x="98044" y="350024"/>
                  </a:lnTo>
                  <a:lnTo>
                    <a:pt x="77495" y="310426"/>
                  </a:lnTo>
                  <a:lnTo>
                    <a:pt x="59359" y="269443"/>
                  </a:lnTo>
                  <a:lnTo>
                    <a:pt x="43764" y="227177"/>
                  </a:lnTo>
                  <a:lnTo>
                    <a:pt x="30784" y="183730"/>
                  </a:lnTo>
                  <a:lnTo>
                    <a:pt x="20523" y="139192"/>
                  </a:lnTo>
                  <a:lnTo>
                    <a:pt x="13081" y="93662"/>
                  </a:lnTo>
                  <a:lnTo>
                    <a:pt x="8547" y="47231"/>
                  </a:lnTo>
                  <a:lnTo>
                    <a:pt x="7010" y="0"/>
                  </a:lnTo>
                  <a:lnTo>
                    <a:pt x="0" y="0"/>
                  </a:lnTo>
                  <a:lnTo>
                    <a:pt x="1549" y="47701"/>
                  </a:lnTo>
                  <a:lnTo>
                    <a:pt x="6134" y="94589"/>
                  </a:lnTo>
                  <a:lnTo>
                    <a:pt x="13652" y="140576"/>
                  </a:lnTo>
                  <a:lnTo>
                    <a:pt x="24003" y="185547"/>
                  </a:lnTo>
                  <a:lnTo>
                    <a:pt x="37109" y="229425"/>
                  </a:lnTo>
                  <a:lnTo>
                    <a:pt x="52857" y="272097"/>
                  </a:lnTo>
                  <a:lnTo>
                    <a:pt x="71158" y="313474"/>
                  </a:lnTo>
                  <a:lnTo>
                    <a:pt x="91909" y="353466"/>
                  </a:lnTo>
                  <a:lnTo>
                    <a:pt x="115023" y="391960"/>
                  </a:lnTo>
                  <a:lnTo>
                    <a:pt x="140385" y="428879"/>
                  </a:lnTo>
                  <a:lnTo>
                    <a:pt x="167919" y="464108"/>
                  </a:lnTo>
                  <a:lnTo>
                    <a:pt x="197523" y="497560"/>
                  </a:lnTo>
                  <a:lnTo>
                    <a:pt x="229095" y="529132"/>
                  </a:lnTo>
                  <a:lnTo>
                    <a:pt x="262534" y="558736"/>
                  </a:lnTo>
                  <a:lnTo>
                    <a:pt x="297751" y="586270"/>
                  </a:lnTo>
                  <a:lnTo>
                    <a:pt x="334657" y="611644"/>
                  </a:lnTo>
                  <a:lnTo>
                    <a:pt x="373138" y="634758"/>
                  </a:lnTo>
                  <a:lnTo>
                    <a:pt x="413118" y="655510"/>
                  </a:lnTo>
                  <a:lnTo>
                    <a:pt x="454482" y="673811"/>
                  </a:lnTo>
                  <a:lnTo>
                    <a:pt x="497128" y="689559"/>
                  </a:lnTo>
                  <a:lnTo>
                    <a:pt x="540994" y="702665"/>
                  </a:lnTo>
                  <a:lnTo>
                    <a:pt x="585939" y="713028"/>
                  </a:lnTo>
                  <a:lnTo>
                    <a:pt x="631901" y="720547"/>
                  </a:lnTo>
                  <a:lnTo>
                    <a:pt x="678776" y="725119"/>
                  </a:lnTo>
                  <a:lnTo>
                    <a:pt x="726452" y="726668"/>
                  </a:lnTo>
                  <a:lnTo>
                    <a:pt x="726452" y="719670"/>
                  </a:lnTo>
                  <a:close/>
                </a:path>
                <a:path w="727075" h="727075">
                  <a:moveTo>
                    <a:pt x="726452" y="681583"/>
                  </a:moveTo>
                  <a:lnTo>
                    <a:pt x="677887" y="679869"/>
                  </a:lnTo>
                  <a:lnTo>
                    <a:pt x="630237" y="674801"/>
                  </a:lnTo>
                  <a:lnTo>
                    <a:pt x="583603" y="666496"/>
                  </a:lnTo>
                  <a:lnTo>
                    <a:pt x="538111" y="655066"/>
                  </a:lnTo>
                  <a:lnTo>
                    <a:pt x="493864" y="640638"/>
                  </a:lnTo>
                  <a:lnTo>
                    <a:pt x="451002" y="623328"/>
                  </a:lnTo>
                  <a:lnTo>
                    <a:pt x="409625" y="603237"/>
                  </a:lnTo>
                  <a:lnTo>
                    <a:pt x="369849" y="580504"/>
                  </a:lnTo>
                  <a:lnTo>
                    <a:pt x="331800" y="555218"/>
                  </a:lnTo>
                  <a:lnTo>
                    <a:pt x="295592" y="527519"/>
                  </a:lnTo>
                  <a:lnTo>
                    <a:pt x="261327" y="497509"/>
                  </a:lnTo>
                  <a:lnTo>
                    <a:pt x="229146" y="465315"/>
                  </a:lnTo>
                  <a:lnTo>
                    <a:pt x="199148" y="431050"/>
                  </a:lnTo>
                  <a:lnTo>
                    <a:pt x="171450" y="394830"/>
                  </a:lnTo>
                  <a:lnTo>
                    <a:pt x="146177" y="356768"/>
                  </a:lnTo>
                  <a:lnTo>
                    <a:pt x="123444" y="316979"/>
                  </a:lnTo>
                  <a:lnTo>
                    <a:pt x="103352" y="275577"/>
                  </a:lnTo>
                  <a:lnTo>
                    <a:pt x="86042" y="232702"/>
                  </a:lnTo>
                  <a:lnTo>
                    <a:pt x="71615" y="188442"/>
                  </a:lnTo>
                  <a:lnTo>
                    <a:pt x="60185" y="142925"/>
                  </a:lnTo>
                  <a:lnTo>
                    <a:pt x="51892" y="96266"/>
                  </a:lnTo>
                  <a:lnTo>
                    <a:pt x="46824" y="48590"/>
                  </a:lnTo>
                  <a:lnTo>
                    <a:pt x="45097" y="0"/>
                  </a:lnTo>
                  <a:lnTo>
                    <a:pt x="37871" y="0"/>
                  </a:lnTo>
                  <a:lnTo>
                    <a:pt x="39471" y="47066"/>
                  </a:lnTo>
                  <a:lnTo>
                    <a:pt x="44183" y="93294"/>
                  </a:lnTo>
                  <a:lnTo>
                    <a:pt x="51904" y="138595"/>
                  </a:lnTo>
                  <a:lnTo>
                    <a:pt x="62534" y="182841"/>
                  </a:lnTo>
                  <a:lnTo>
                    <a:pt x="75971" y="225933"/>
                  </a:lnTo>
                  <a:lnTo>
                    <a:pt x="92113" y="267779"/>
                  </a:lnTo>
                  <a:lnTo>
                    <a:pt x="110845" y="308279"/>
                  </a:lnTo>
                  <a:lnTo>
                    <a:pt x="132080" y="347306"/>
                  </a:lnTo>
                  <a:lnTo>
                    <a:pt x="155702" y="384771"/>
                  </a:lnTo>
                  <a:lnTo>
                    <a:pt x="181610" y="420573"/>
                  </a:lnTo>
                  <a:lnTo>
                    <a:pt x="209702" y="454609"/>
                  </a:lnTo>
                  <a:lnTo>
                    <a:pt x="239877" y="486765"/>
                  </a:lnTo>
                  <a:lnTo>
                    <a:pt x="272034" y="516940"/>
                  </a:lnTo>
                  <a:lnTo>
                    <a:pt x="306057" y="545045"/>
                  </a:lnTo>
                  <a:lnTo>
                    <a:pt x="341845" y="570953"/>
                  </a:lnTo>
                  <a:lnTo>
                    <a:pt x="379298" y="594588"/>
                  </a:lnTo>
                  <a:lnTo>
                    <a:pt x="418325" y="615823"/>
                  </a:lnTo>
                  <a:lnTo>
                    <a:pt x="458800" y="634555"/>
                  </a:lnTo>
                  <a:lnTo>
                    <a:pt x="500621" y="650697"/>
                  </a:lnTo>
                  <a:lnTo>
                    <a:pt x="543699" y="664133"/>
                  </a:lnTo>
                  <a:lnTo>
                    <a:pt x="587933" y="674763"/>
                  </a:lnTo>
                  <a:lnTo>
                    <a:pt x="633196" y="682485"/>
                  </a:lnTo>
                  <a:lnTo>
                    <a:pt x="679411" y="687197"/>
                  </a:lnTo>
                  <a:lnTo>
                    <a:pt x="726452" y="688797"/>
                  </a:lnTo>
                  <a:lnTo>
                    <a:pt x="726452" y="681583"/>
                  </a:lnTo>
                  <a:close/>
                </a:path>
                <a:path w="727075" h="727075">
                  <a:moveTo>
                    <a:pt x="726452" y="643699"/>
                  </a:moveTo>
                  <a:lnTo>
                    <a:pt x="678522" y="641934"/>
                  </a:lnTo>
                  <a:lnTo>
                    <a:pt x="631520" y="636714"/>
                  </a:lnTo>
                  <a:lnTo>
                    <a:pt x="585597" y="628154"/>
                  </a:lnTo>
                  <a:lnTo>
                    <a:pt x="540867" y="616407"/>
                  </a:lnTo>
                  <a:lnTo>
                    <a:pt x="497459" y="601560"/>
                  </a:lnTo>
                  <a:lnTo>
                    <a:pt x="455485" y="583780"/>
                  </a:lnTo>
                  <a:lnTo>
                    <a:pt x="415086" y="563168"/>
                  </a:lnTo>
                  <a:lnTo>
                    <a:pt x="376389" y="539851"/>
                  </a:lnTo>
                  <a:lnTo>
                    <a:pt x="339509" y="513956"/>
                  </a:lnTo>
                  <a:lnTo>
                    <a:pt x="304571" y="485609"/>
                  </a:lnTo>
                  <a:lnTo>
                    <a:pt x="271716" y="454939"/>
                  </a:lnTo>
                  <a:lnTo>
                    <a:pt x="241058" y="422071"/>
                  </a:lnTo>
                  <a:lnTo>
                    <a:pt x="212712" y="387121"/>
                  </a:lnTo>
                  <a:lnTo>
                    <a:pt x="186829" y="350227"/>
                  </a:lnTo>
                  <a:lnTo>
                    <a:pt x="163512" y="311518"/>
                  </a:lnTo>
                  <a:lnTo>
                    <a:pt x="142900" y="271106"/>
                  </a:lnTo>
                  <a:lnTo>
                    <a:pt x="125120" y="229120"/>
                  </a:lnTo>
                  <a:lnTo>
                    <a:pt x="110286" y="185686"/>
                  </a:lnTo>
                  <a:lnTo>
                    <a:pt x="98526" y="140931"/>
                  </a:lnTo>
                  <a:lnTo>
                    <a:pt x="89979" y="94983"/>
                  </a:lnTo>
                  <a:lnTo>
                    <a:pt x="84747" y="47955"/>
                  </a:lnTo>
                  <a:lnTo>
                    <a:pt x="82981" y="0"/>
                  </a:lnTo>
                  <a:lnTo>
                    <a:pt x="75971" y="0"/>
                  </a:lnTo>
                  <a:lnTo>
                    <a:pt x="77762" y="48488"/>
                  </a:lnTo>
                  <a:lnTo>
                    <a:pt x="83045" y="96037"/>
                  </a:lnTo>
                  <a:lnTo>
                    <a:pt x="91681" y="142481"/>
                  </a:lnTo>
                  <a:lnTo>
                    <a:pt x="103568" y="187731"/>
                  </a:lnTo>
                  <a:lnTo>
                    <a:pt x="118554" y="231648"/>
                  </a:lnTo>
                  <a:lnTo>
                    <a:pt x="136537" y="274091"/>
                  </a:lnTo>
                  <a:lnTo>
                    <a:pt x="157365" y="314947"/>
                  </a:lnTo>
                  <a:lnTo>
                    <a:pt x="180936" y="354076"/>
                  </a:lnTo>
                  <a:lnTo>
                    <a:pt x="207098" y="391375"/>
                  </a:lnTo>
                  <a:lnTo>
                    <a:pt x="235737" y="426694"/>
                  </a:lnTo>
                  <a:lnTo>
                    <a:pt x="266738" y="459917"/>
                  </a:lnTo>
                  <a:lnTo>
                    <a:pt x="299948" y="490918"/>
                  </a:lnTo>
                  <a:lnTo>
                    <a:pt x="335254" y="519569"/>
                  </a:lnTo>
                  <a:lnTo>
                    <a:pt x="372541" y="545744"/>
                  </a:lnTo>
                  <a:lnTo>
                    <a:pt x="411670" y="569302"/>
                  </a:lnTo>
                  <a:lnTo>
                    <a:pt x="452501" y="590143"/>
                  </a:lnTo>
                  <a:lnTo>
                    <a:pt x="494931" y="608126"/>
                  </a:lnTo>
                  <a:lnTo>
                    <a:pt x="538822" y="623112"/>
                  </a:lnTo>
                  <a:lnTo>
                    <a:pt x="584047" y="635000"/>
                  </a:lnTo>
                  <a:lnTo>
                    <a:pt x="630478" y="643636"/>
                  </a:lnTo>
                  <a:lnTo>
                    <a:pt x="677989" y="648919"/>
                  </a:lnTo>
                  <a:lnTo>
                    <a:pt x="726452" y="650709"/>
                  </a:lnTo>
                  <a:lnTo>
                    <a:pt x="726452" y="643699"/>
                  </a:lnTo>
                  <a:close/>
                </a:path>
                <a:path w="727075" h="727075">
                  <a:moveTo>
                    <a:pt x="726452" y="605586"/>
                  </a:moveTo>
                  <a:lnTo>
                    <a:pt x="679234" y="603770"/>
                  </a:lnTo>
                  <a:lnTo>
                    <a:pt x="632993" y="598373"/>
                  </a:lnTo>
                  <a:lnTo>
                    <a:pt x="587857" y="589572"/>
                  </a:lnTo>
                  <a:lnTo>
                    <a:pt x="543979" y="577469"/>
                  </a:lnTo>
                  <a:lnTo>
                    <a:pt x="501484" y="562203"/>
                  </a:lnTo>
                  <a:lnTo>
                    <a:pt x="460514" y="543941"/>
                  </a:lnTo>
                  <a:lnTo>
                    <a:pt x="421208" y="522782"/>
                  </a:lnTo>
                  <a:lnTo>
                    <a:pt x="383692" y="498881"/>
                  </a:lnTo>
                  <a:lnTo>
                    <a:pt x="348107" y="472363"/>
                  </a:lnTo>
                  <a:lnTo>
                    <a:pt x="314591" y="443382"/>
                  </a:lnTo>
                  <a:lnTo>
                    <a:pt x="283260" y="412051"/>
                  </a:lnTo>
                  <a:lnTo>
                    <a:pt x="254279" y="378523"/>
                  </a:lnTo>
                  <a:lnTo>
                    <a:pt x="227774" y="342925"/>
                  </a:lnTo>
                  <a:lnTo>
                    <a:pt x="203885" y="305396"/>
                  </a:lnTo>
                  <a:lnTo>
                    <a:pt x="182727" y="266065"/>
                  </a:lnTo>
                  <a:lnTo>
                    <a:pt x="164452" y="225082"/>
                  </a:lnTo>
                  <a:lnTo>
                    <a:pt x="149199" y="182575"/>
                  </a:lnTo>
                  <a:lnTo>
                    <a:pt x="137096" y="138671"/>
                  </a:lnTo>
                  <a:lnTo>
                    <a:pt x="128295" y="93522"/>
                  </a:lnTo>
                  <a:lnTo>
                    <a:pt x="122897" y="47244"/>
                  </a:lnTo>
                  <a:lnTo>
                    <a:pt x="121081" y="0"/>
                  </a:lnTo>
                  <a:lnTo>
                    <a:pt x="114071" y="0"/>
                  </a:lnTo>
                  <a:lnTo>
                    <a:pt x="115912" y="47802"/>
                  </a:lnTo>
                  <a:lnTo>
                    <a:pt x="121361" y="94615"/>
                  </a:lnTo>
                  <a:lnTo>
                    <a:pt x="130276" y="140296"/>
                  </a:lnTo>
                  <a:lnTo>
                    <a:pt x="142519" y="184708"/>
                  </a:lnTo>
                  <a:lnTo>
                    <a:pt x="157937" y="227723"/>
                  </a:lnTo>
                  <a:lnTo>
                    <a:pt x="176415" y="269176"/>
                  </a:lnTo>
                  <a:lnTo>
                    <a:pt x="197815" y="308965"/>
                  </a:lnTo>
                  <a:lnTo>
                    <a:pt x="221983" y="346925"/>
                  </a:lnTo>
                  <a:lnTo>
                    <a:pt x="248793" y="382930"/>
                  </a:lnTo>
                  <a:lnTo>
                    <a:pt x="278104" y="416852"/>
                  </a:lnTo>
                  <a:lnTo>
                    <a:pt x="309791" y="448538"/>
                  </a:lnTo>
                  <a:lnTo>
                    <a:pt x="343700" y="477850"/>
                  </a:lnTo>
                  <a:lnTo>
                    <a:pt x="379691" y="504672"/>
                  </a:lnTo>
                  <a:lnTo>
                    <a:pt x="417639" y="528840"/>
                  </a:lnTo>
                  <a:lnTo>
                    <a:pt x="457403" y="550240"/>
                  </a:lnTo>
                  <a:lnTo>
                    <a:pt x="498856" y="568718"/>
                  </a:lnTo>
                  <a:lnTo>
                    <a:pt x="541845" y="584149"/>
                  </a:lnTo>
                  <a:lnTo>
                    <a:pt x="586232" y="596392"/>
                  </a:lnTo>
                  <a:lnTo>
                    <a:pt x="631888" y="605294"/>
                  </a:lnTo>
                  <a:lnTo>
                    <a:pt x="678675" y="610743"/>
                  </a:lnTo>
                  <a:lnTo>
                    <a:pt x="726452" y="612597"/>
                  </a:lnTo>
                  <a:lnTo>
                    <a:pt x="726452" y="605586"/>
                  </a:lnTo>
                  <a:close/>
                </a:path>
                <a:path w="727075" h="727075">
                  <a:moveTo>
                    <a:pt x="726452" y="567499"/>
                  </a:moveTo>
                  <a:lnTo>
                    <a:pt x="677595" y="565416"/>
                  </a:lnTo>
                  <a:lnTo>
                    <a:pt x="629881" y="559269"/>
                  </a:lnTo>
                  <a:lnTo>
                    <a:pt x="583463" y="549236"/>
                  </a:lnTo>
                  <a:lnTo>
                    <a:pt x="538543" y="535482"/>
                  </a:lnTo>
                  <a:lnTo>
                    <a:pt x="495261" y="518185"/>
                  </a:lnTo>
                  <a:lnTo>
                    <a:pt x="453809" y="497509"/>
                  </a:lnTo>
                  <a:lnTo>
                    <a:pt x="414350" y="473633"/>
                  </a:lnTo>
                  <a:lnTo>
                    <a:pt x="377063" y="446735"/>
                  </a:lnTo>
                  <a:lnTo>
                    <a:pt x="342112" y="416979"/>
                  </a:lnTo>
                  <a:lnTo>
                    <a:pt x="309676" y="384530"/>
                  </a:lnTo>
                  <a:lnTo>
                    <a:pt x="279920" y="349567"/>
                  </a:lnTo>
                  <a:lnTo>
                    <a:pt x="253034" y="312267"/>
                  </a:lnTo>
                  <a:lnTo>
                    <a:pt x="229158" y="272796"/>
                  </a:lnTo>
                  <a:lnTo>
                    <a:pt x="208495" y="231330"/>
                  </a:lnTo>
                  <a:lnTo>
                    <a:pt x="191198" y="188023"/>
                  </a:lnTo>
                  <a:lnTo>
                    <a:pt x="177444" y="143065"/>
                  </a:lnTo>
                  <a:lnTo>
                    <a:pt x="167411" y="96634"/>
                  </a:lnTo>
                  <a:lnTo>
                    <a:pt x="161264" y="48882"/>
                  </a:lnTo>
                  <a:lnTo>
                    <a:pt x="159169" y="0"/>
                  </a:lnTo>
                  <a:lnTo>
                    <a:pt x="151942" y="0"/>
                  </a:lnTo>
                  <a:lnTo>
                    <a:pt x="153860" y="47053"/>
                  </a:lnTo>
                  <a:lnTo>
                    <a:pt x="159486" y="93078"/>
                  </a:lnTo>
                  <a:lnTo>
                    <a:pt x="168681" y="137909"/>
                  </a:lnTo>
                  <a:lnTo>
                    <a:pt x="181305" y="181419"/>
                  </a:lnTo>
                  <a:lnTo>
                    <a:pt x="197192" y="223456"/>
                  </a:lnTo>
                  <a:lnTo>
                    <a:pt x="216204" y="263855"/>
                  </a:lnTo>
                  <a:lnTo>
                    <a:pt x="238188" y="302475"/>
                  </a:lnTo>
                  <a:lnTo>
                    <a:pt x="262991" y="339166"/>
                  </a:lnTo>
                  <a:lnTo>
                    <a:pt x="290474" y="373773"/>
                  </a:lnTo>
                  <a:lnTo>
                    <a:pt x="320484" y="406158"/>
                  </a:lnTo>
                  <a:lnTo>
                    <a:pt x="352856" y="436168"/>
                  </a:lnTo>
                  <a:lnTo>
                    <a:pt x="387464" y="463651"/>
                  </a:lnTo>
                  <a:lnTo>
                    <a:pt x="424141" y="488467"/>
                  </a:lnTo>
                  <a:lnTo>
                    <a:pt x="462749" y="510451"/>
                  </a:lnTo>
                  <a:lnTo>
                    <a:pt x="503123" y="529463"/>
                  </a:lnTo>
                  <a:lnTo>
                    <a:pt x="545134" y="545363"/>
                  </a:lnTo>
                  <a:lnTo>
                    <a:pt x="588619" y="557974"/>
                  </a:lnTo>
                  <a:lnTo>
                    <a:pt x="633437" y="567169"/>
                  </a:lnTo>
                  <a:lnTo>
                    <a:pt x="679424" y="572808"/>
                  </a:lnTo>
                  <a:lnTo>
                    <a:pt x="726452" y="574713"/>
                  </a:lnTo>
                  <a:lnTo>
                    <a:pt x="726452" y="567499"/>
                  </a:lnTo>
                  <a:close/>
                </a:path>
                <a:path w="727075" h="727075">
                  <a:moveTo>
                    <a:pt x="726452" y="529386"/>
                  </a:moveTo>
                  <a:lnTo>
                    <a:pt x="678383" y="527227"/>
                  </a:lnTo>
                  <a:lnTo>
                    <a:pt x="631494" y="520839"/>
                  </a:lnTo>
                  <a:lnTo>
                    <a:pt x="585990" y="510451"/>
                  </a:lnTo>
                  <a:lnTo>
                    <a:pt x="542061" y="496214"/>
                  </a:lnTo>
                  <a:lnTo>
                    <a:pt x="499872" y="478332"/>
                  </a:lnTo>
                  <a:lnTo>
                    <a:pt x="459638" y="456996"/>
                  </a:lnTo>
                  <a:lnTo>
                    <a:pt x="421538" y="432396"/>
                  </a:lnTo>
                  <a:lnTo>
                    <a:pt x="385762" y="404710"/>
                  </a:lnTo>
                  <a:lnTo>
                    <a:pt x="352501" y="374142"/>
                  </a:lnTo>
                  <a:lnTo>
                    <a:pt x="321932" y="340868"/>
                  </a:lnTo>
                  <a:lnTo>
                    <a:pt x="294259" y="305079"/>
                  </a:lnTo>
                  <a:lnTo>
                    <a:pt x="269659" y="266966"/>
                  </a:lnTo>
                  <a:lnTo>
                    <a:pt x="248323" y="226707"/>
                  </a:lnTo>
                  <a:lnTo>
                    <a:pt x="230454" y="184518"/>
                  </a:lnTo>
                  <a:lnTo>
                    <a:pt x="216217" y="140550"/>
                  </a:lnTo>
                  <a:lnTo>
                    <a:pt x="205816" y="95021"/>
                  </a:lnTo>
                  <a:lnTo>
                    <a:pt x="199440" y="48107"/>
                  </a:lnTo>
                  <a:lnTo>
                    <a:pt x="197269" y="0"/>
                  </a:lnTo>
                  <a:lnTo>
                    <a:pt x="190042" y="0"/>
                  </a:lnTo>
                  <a:lnTo>
                    <a:pt x="192239" y="48755"/>
                  </a:lnTo>
                  <a:lnTo>
                    <a:pt x="198704" y="96304"/>
                  </a:lnTo>
                  <a:lnTo>
                    <a:pt x="209257" y="142455"/>
                  </a:lnTo>
                  <a:lnTo>
                    <a:pt x="223685" y="187020"/>
                  </a:lnTo>
                  <a:lnTo>
                    <a:pt x="241808" y="229793"/>
                  </a:lnTo>
                  <a:lnTo>
                    <a:pt x="263436" y="270586"/>
                  </a:lnTo>
                  <a:lnTo>
                    <a:pt x="288366" y="309232"/>
                  </a:lnTo>
                  <a:lnTo>
                    <a:pt x="316420" y="345503"/>
                  </a:lnTo>
                  <a:lnTo>
                    <a:pt x="347408" y="379234"/>
                  </a:lnTo>
                  <a:lnTo>
                    <a:pt x="381127" y="410235"/>
                  </a:lnTo>
                  <a:lnTo>
                    <a:pt x="417398" y="438289"/>
                  </a:lnTo>
                  <a:lnTo>
                    <a:pt x="456018" y="463232"/>
                  </a:lnTo>
                  <a:lnTo>
                    <a:pt x="496798" y="484860"/>
                  </a:lnTo>
                  <a:lnTo>
                    <a:pt x="539559" y="502996"/>
                  </a:lnTo>
                  <a:lnTo>
                    <a:pt x="584085" y="517423"/>
                  </a:lnTo>
                  <a:lnTo>
                    <a:pt x="630212" y="527964"/>
                  </a:lnTo>
                  <a:lnTo>
                    <a:pt x="677722" y="534428"/>
                  </a:lnTo>
                  <a:lnTo>
                    <a:pt x="726452" y="536625"/>
                  </a:lnTo>
                  <a:lnTo>
                    <a:pt x="726452" y="529386"/>
                  </a:lnTo>
                  <a:close/>
                </a:path>
                <a:path w="727075" h="727075">
                  <a:moveTo>
                    <a:pt x="726452" y="491540"/>
                  </a:moveTo>
                  <a:lnTo>
                    <a:pt x="679221" y="489280"/>
                  </a:lnTo>
                  <a:lnTo>
                    <a:pt x="633234" y="482650"/>
                  </a:lnTo>
                  <a:lnTo>
                    <a:pt x="588708" y="471855"/>
                  </a:lnTo>
                  <a:lnTo>
                    <a:pt x="545858" y="457098"/>
                  </a:lnTo>
                  <a:lnTo>
                    <a:pt x="504888" y="438607"/>
                  </a:lnTo>
                  <a:lnTo>
                    <a:pt x="465988" y="416560"/>
                  </a:lnTo>
                  <a:lnTo>
                    <a:pt x="429387" y="391185"/>
                  </a:lnTo>
                  <a:lnTo>
                    <a:pt x="395287" y="362686"/>
                  </a:lnTo>
                  <a:lnTo>
                    <a:pt x="363893" y="331266"/>
                  </a:lnTo>
                  <a:lnTo>
                    <a:pt x="335419" y="297154"/>
                  </a:lnTo>
                  <a:lnTo>
                    <a:pt x="310057" y="260527"/>
                  </a:lnTo>
                  <a:lnTo>
                    <a:pt x="288036" y="221615"/>
                  </a:lnTo>
                  <a:lnTo>
                    <a:pt x="269557" y="180619"/>
                  </a:lnTo>
                  <a:lnTo>
                    <a:pt x="254812" y="137756"/>
                  </a:lnTo>
                  <a:lnTo>
                    <a:pt x="244030" y="93218"/>
                  </a:lnTo>
                  <a:lnTo>
                    <a:pt x="237401" y="47231"/>
                  </a:lnTo>
                  <a:lnTo>
                    <a:pt x="235153" y="0"/>
                  </a:lnTo>
                  <a:lnTo>
                    <a:pt x="228142" y="0"/>
                  </a:lnTo>
                  <a:lnTo>
                    <a:pt x="230428" y="47917"/>
                  </a:lnTo>
                  <a:lnTo>
                    <a:pt x="237147" y="94576"/>
                  </a:lnTo>
                  <a:lnTo>
                    <a:pt x="248094" y="139750"/>
                  </a:lnTo>
                  <a:lnTo>
                    <a:pt x="263055" y="183235"/>
                  </a:lnTo>
                  <a:lnTo>
                    <a:pt x="281813" y="224815"/>
                  </a:lnTo>
                  <a:lnTo>
                    <a:pt x="304152" y="264274"/>
                  </a:lnTo>
                  <a:lnTo>
                    <a:pt x="329882" y="301421"/>
                  </a:lnTo>
                  <a:lnTo>
                    <a:pt x="358775" y="336029"/>
                  </a:lnTo>
                  <a:lnTo>
                    <a:pt x="390613" y="367880"/>
                  </a:lnTo>
                  <a:lnTo>
                    <a:pt x="425208" y="396786"/>
                  </a:lnTo>
                  <a:lnTo>
                    <a:pt x="462330" y="422516"/>
                  </a:lnTo>
                  <a:lnTo>
                    <a:pt x="501777" y="444868"/>
                  </a:lnTo>
                  <a:lnTo>
                    <a:pt x="543331" y="463626"/>
                  </a:lnTo>
                  <a:lnTo>
                    <a:pt x="586790" y="478586"/>
                  </a:lnTo>
                  <a:lnTo>
                    <a:pt x="631939" y="489534"/>
                  </a:lnTo>
                  <a:lnTo>
                    <a:pt x="678561" y="496252"/>
                  </a:lnTo>
                  <a:lnTo>
                    <a:pt x="726452" y="498538"/>
                  </a:lnTo>
                  <a:lnTo>
                    <a:pt x="726452" y="491540"/>
                  </a:lnTo>
                  <a:close/>
                </a:path>
                <a:path w="727075" h="727075">
                  <a:moveTo>
                    <a:pt x="726452" y="453428"/>
                  </a:moveTo>
                  <a:lnTo>
                    <a:pt x="680199" y="451078"/>
                  </a:lnTo>
                  <a:lnTo>
                    <a:pt x="635254" y="444195"/>
                  </a:lnTo>
                  <a:lnTo>
                    <a:pt x="591858" y="433006"/>
                  </a:lnTo>
                  <a:lnTo>
                    <a:pt x="550252" y="417741"/>
                  </a:lnTo>
                  <a:lnTo>
                    <a:pt x="510641" y="398614"/>
                  </a:lnTo>
                  <a:lnTo>
                    <a:pt x="473278" y="375881"/>
                  </a:lnTo>
                  <a:lnTo>
                    <a:pt x="438365" y="349758"/>
                  </a:lnTo>
                  <a:lnTo>
                    <a:pt x="406171" y="320471"/>
                  </a:lnTo>
                  <a:lnTo>
                    <a:pt x="376885" y="288251"/>
                  </a:lnTo>
                  <a:lnTo>
                    <a:pt x="350774" y="253339"/>
                  </a:lnTo>
                  <a:lnTo>
                    <a:pt x="328041" y="215950"/>
                  </a:lnTo>
                  <a:lnTo>
                    <a:pt x="308927" y="176326"/>
                  </a:lnTo>
                  <a:lnTo>
                    <a:pt x="293662" y="134683"/>
                  </a:lnTo>
                  <a:lnTo>
                    <a:pt x="282473" y="91262"/>
                  </a:lnTo>
                  <a:lnTo>
                    <a:pt x="275590" y="46291"/>
                  </a:lnTo>
                  <a:lnTo>
                    <a:pt x="273240" y="0"/>
                  </a:lnTo>
                  <a:lnTo>
                    <a:pt x="266242" y="0"/>
                  </a:lnTo>
                  <a:lnTo>
                    <a:pt x="268617" y="47015"/>
                  </a:lnTo>
                  <a:lnTo>
                    <a:pt x="275602" y="92697"/>
                  </a:lnTo>
                  <a:lnTo>
                    <a:pt x="286969" y="136791"/>
                  </a:lnTo>
                  <a:lnTo>
                    <a:pt x="302463" y="179082"/>
                  </a:lnTo>
                  <a:lnTo>
                    <a:pt x="321868" y="219329"/>
                  </a:lnTo>
                  <a:lnTo>
                    <a:pt x="344944" y="257289"/>
                  </a:lnTo>
                  <a:lnTo>
                    <a:pt x="371462" y="292747"/>
                  </a:lnTo>
                  <a:lnTo>
                    <a:pt x="401193" y="325450"/>
                  </a:lnTo>
                  <a:lnTo>
                    <a:pt x="433882" y="355180"/>
                  </a:lnTo>
                  <a:lnTo>
                    <a:pt x="469328" y="381711"/>
                  </a:lnTo>
                  <a:lnTo>
                    <a:pt x="507276" y="404799"/>
                  </a:lnTo>
                  <a:lnTo>
                    <a:pt x="547497" y="424205"/>
                  </a:lnTo>
                  <a:lnTo>
                    <a:pt x="589749" y="439699"/>
                  </a:lnTo>
                  <a:lnTo>
                    <a:pt x="633818" y="451065"/>
                  </a:lnTo>
                  <a:lnTo>
                    <a:pt x="679462" y="458050"/>
                  </a:lnTo>
                  <a:lnTo>
                    <a:pt x="726452" y="460425"/>
                  </a:lnTo>
                  <a:lnTo>
                    <a:pt x="726452" y="453428"/>
                  </a:lnTo>
                  <a:close/>
                </a:path>
                <a:path w="727075" h="727075">
                  <a:moveTo>
                    <a:pt x="726452" y="415340"/>
                  </a:moveTo>
                  <a:lnTo>
                    <a:pt x="678129" y="412534"/>
                  </a:lnTo>
                  <a:lnTo>
                    <a:pt x="631418" y="404355"/>
                  </a:lnTo>
                  <a:lnTo>
                    <a:pt x="586638" y="391083"/>
                  </a:lnTo>
                  <a:lnTo>
                    <a:pt x="544093" y="373062"/>
                  </a:lnTo>
                  <a:lnTo>
                    <a:pt x="504113" y="350583"/>
                  </a:lnTo>
                  <a:lnTo>
                    <a:pt x="467017" y="323977"/>
                  </a:lnTo>
                  <a:lnTo>
                    <a:pt x="433095" y="293547"/>
                  </a:lnTo>
                  <a:lnTo>
                    <a:pt x="402678" y="259613"/>
                  </a:lnTo>
                  <a:lnTo>
                    <a:pt x="376085" y="222491"/>
                  </a:lnTo>
                  <a:lnTo>
                    <a:pt x="353606" y="182486"/>
                  </a:lnTo>
                  <a:lnTo>
                    <a:pt x="335584" y="139928"/>
                  </a:lnTo>
                  <a:lnTo>
                    <a:pt x="322326" y="95110"/>
                  </a:lnTo>
                  <a:lnTo>
                    <a:pt x="314134" y="48361"/>
                  </a:lnTo>
                  <a:lnTo>
                    <a:pt x="311340" y="0"/>
                  </a:lnTo>
                  <a:lnTo>
                    <a:pt x="304101" y="0"/>
                  </a:lnTo>
                  <a:lnTo>
                    <a:pt x="306946" y="49199"/>
                  </a:lnTo>
                  <a:lnTo>
                    <a:pt x="315277" y="96748"/>
                  </a:lnTo>
                  <a:lnTo>
                    <a:pt x="328777" y="142341"/>
                  </a:lnTo>
                  <a:lnTo>
                    <a:pt x="347116" y="185648"/>
                  </a:lnTo>
                  <a:lnTo>
                    <a:pt x="369989" y="226339"/>
                  </a:lnTo>
                  <a:lnTo>
                    <a:pt x="397052" y="264109"/>
                  </a:lnTo>
                  <a:lnTo>
                    <a:pt x="428002" y="298627"/>
                  </a:lnTo>
                  <a:lnTo>
                    <a:pt x="462508" y="329590"/>
                  </a:lnTo>
                  <a:lnTo>
                    <a:pt x="500265" y="356654"/>
                  </a:lnTo>
                  <a:lnTo>
                    <a:pt x="540943" y="379526"/>
                  </a:lnTo>
                  <a:lnTo>
                    <a:pt x="584212" y="397865"/>
                  </a:lnTo>
                  <a:lnTo>
                    <a:pt x="629767" y="411365"/>
                  </a:lnTo>
                  <a:lnTo>
                    <a:pt x="677291" y="419696"/>
                  </a:lnTo>
                  <a:lnTo>
                    <a:pt x="726452" y="422554"/>
                  </a:lnTo>
                  <a:lnTo>
                    <a:pt x="726452" y="415340"/>
                  </a:lnTo>
                  <a:close/>
                </a:path>
                <a:path w="727075" h="727075">
                  <a:moveTo>
                    <a:pt x="726452" y="377456"/>
                  </a:moveTo>
                  <a:lnTo>
                    <a:pt x="679246" y="374510"/>
                  </a:lnTo>
                  <a:lnTo>
                    <a:pt x="633755" y="365899"/>
                  </a:lnTo>
                  <a:lnTo>
                    <a:pt x="590346" y="351993"/>
                  </a:lnTo>
                  <a:lnTo>
                    <a:pt x="549363" y="333146"/>
                  </a:lnTo>
                  <a:lnTo>
                    <a:pt x="511187" y="309702"/>
                  </a:lnTo>
                  <a:lnTo>
                    <a:pt x="476148" y="282028"/>
                  </a:lnTo>
                  <a:lnTo>
                    <a:pt x="444627" y="250494"/>
                  </a:lnTo>
                  <a:lnTo>
                    <a:pt x="416966" y="215442"/>
                  </a:lnTo>
                  <a:lnTo>
                    <a:pt x="393534" y="177241"/>
                  </a:lnTo>
                  <a:lnTo>
                    <a:pt x="374688" y="136232"/>
                  </a:lnTo>
                  <a:lnTo>
                    <a:pt x="360781" y="92786"/>
                  </a:lnTo>
                  <a:lnTo>
                    <a:pt x="352171" y="47244"/>
                  </a:lnTo>
                  <a:lnTo>
                    <a:pt x="349224" y="0"/>
                  </a:lnTo>
                  <a:lnTo>
                    <a:pt x="342214" y="0"/>
                  </a:lnTo>
                  <a:lnTo>
                    <a:pt x="345224" y="48145"/>
                  </a:lnTo>
                  <a:lnTo>
                    <a:pt x="353987" y="94526"/>
                  </a:lnTo>
                  <a:lnTo>
                    <a:pt x="368147" y="138785"/>
                  </a:lnTo>
                  <a:lnTo>
                    <a:pt x="387337" y="180555"/>
                  </a:lnTo>
                  <a:lnTo>
                    <a:pt x="411200" y="219481"/>
                  </a:lnTo>
                  <a:lnTo>
                    <a:pt x="439369" y="255181"/>
                  </a:lnTo>
                  <a:lnTo>
                    <a:pt x="471474" y="287299"/>
                  </a:lnTo>
                  <a:lnTo>
                    <a:pt x="507149" y="315468"/>
                  </a:lnTo>
                  <a:lnTo>
                    <a:pt x="546049" y="339344"/>
                  </a:lnTo>
                  <a:lnTo>
                    <a:pt x="587781" y="358533"/>
                  </a:lnTo>
                  <a:lnTo>
                    <a:pt x="632015" y="372694"/>
                  </a:lnTo>
                  <a:lnTo>
                    <a:pt x="678357" y="381457"/>
                  </a:lnTo>
                  <a:lnTo>
                    <a:pt x="726452" y="384467"/>
                  </a:lnTo>
                  <a:lnTo>
                    <a:pt x="726452" y="377456"/>
                  </a:lnTo>
                  <a:close/>
                </a:path>
                <a:path w="727075" h="727075">
                  <a:moveTo>
                    <a:pt x="726452" y="339369"/>
                  </a:moveTo>
                  <a:lnTo>
                    <a:pt x="680554" y="336270"/>
                  </a:lnTo>
                  <a:lnTo>
                    <a:pt x="636485" y="327215"/>
                  </a:lnTo>
                  <a:lnTo>
                    <a:pt x="594677" y="312635"/>
                  </a:lnTo>
                  <a:lnTo>
                    <a:pt x="555523" y="292938"/>
                  </a:lnTo>
                  <a:lnTo>
                    <a:pt x="519442" y="268516"/>
                  </a:lnTo>
                  <a:lnTo>
                    <a:pt x="486854" y="239801"/>
                  </a:lnTo>
                  <a:lnTo>
                    <a:pt x="458139" y="207187"/>
                  </a:lnTo>
                  <a:lnTo>
                    <a:pt x="433730" y="171081"/>
                  </a:lnTo>
                  <a:lnTo>
                    <a:pt x="414032" y="131902"/>
                  </a:lnTo>
                  <a:lnTo>
                    <a:pt x="399453" y="90055"/>
                  </a:lnTo>
                  <a:lnTo>
                    <a:pt x="390410" y="45948"/>
                  </a:lnTo>
                  <a:lnTo>
                    <a:pt x="387311" y="0"/>
                  </a:lnTo>
                  <a:lnTo>
                    <a:pt x="380301" y="0"/>
                  </a:lnTo>
                  <a:lnTo>
                    <a:pt x="383476" y="46913"/>
                  </a:lnTo>
                  <a:lnTo>
                    <a:pt x="392696" y="91948"/>
                  </a:lnTo>
                  <a:lnTo>
                    <a:pt x="407568" y="134658"/>
                  </a:lnTo>
                  <a:lnTo>
                    <a:pt x="427672" y="174650"/>
                  </a:lnTo>
                  <a:lnTo>
                    <a:pt x="452577" y="211493"/>
                  </a:lnTo>
                  <a:lnTo>
                    <a:pt x="481863" y="244779"/>
                  </a:lnTo>
                  <a:lnTo>
                    <a:pt x="515137" y="274091"/>
                  </a:lnTo>
                  <a:lnTo>
                    <a:pt x="551954" y="298996"/>
                  </a:lnTo>
                  <a:lnTo>
                    <a:pt x="591921" y="319100"/>
                  </a:lnTo>
                  <a:lnTo>
                    <a:pt x="634606" y="333984"/>
                  </a:lnTo>
                  <a:lnTo>
                    <a:pt x="679589" y="343204"/>
                  </a:lnTo>
                  <a:lnTo>
                    <a:pt x="726452" y="346379"/>
                  </a:lnTo>
                  <a:lnTo>
                    <a:pt x="726452" y="339369"/>
                  </a:lnTo>
                  <a:close/>
                </a:path>
                <a:path w="727075" h="727075">
                  <a:moveTo>
                    <a:pt x="726452" y="301256"/>
                  </a:moveTo>
                  <a:lnTo>
                    <a:pt x="677697" y="297307"/>
                  </a:lnTo>
                  <a:lnTo>
                    <a:pt x="631418" y="285877"/>
                  </a:lnTo>
                  <a:lnTo>
                    <a:pt x="588251" y="267589"/>
                  </a:lnTo>
                  <a:lnTo>
                    <a:pt x="548805" y="243078"/>
                  </a:lnTo>
                  <a:lnTo>
                    <a:pt x="513702" y="212940"/>
                  </a:lnTo>
                  <a:lnTo>
                    <a:pt x="483590" y="177825"/>
                  </a:lnTo>
                  <a:lnTo>
                    <a:pt x="459079" y="138353"/>
                  </a:lnTo>
                  <a:lnTo>
                    <a:pt x="440791" y="95135"/>
                  </a:lnTo>
                  <a:lnTo>
                    <a:pt x="429374" y="48806"/>
                  </a:lnTo>
                  <a:lnTo>
                    <a:pt x="425424" y="0"/>
                  </a:lnTo>
                  <a:lnTo>
                    <a:pt x="418185" y="0"/>
                  </a:lnTo>
                  <a:lnTo>
                    <a:pt x="421538" y="45478"/>
                  </a:lnTo>
                  <a:lnTo>
                    <a:pt x="431279" y="88925"/>
                  </a:lnTo>
                  <a:lnTo>
                    <a:pt x="446925" y="129844"/>
                  </a:lnTo>
                  <a:lnTo>
                    <a:pt x="467995" y="167767"/>
                  </a:lnTo>
                  <a:lnTo>
                    <a:pt x="493991" y="202196"/>
                  </a:lnTo>
                  <a:lnTo>
                    <a:pt x="524433" y="232664"/>
                  </a:lnTo>
                  <a:lnTo>
                    <a:pt x="558850" y="258673"/>
                  </a:lnTo>
                  <a:lnTo>
                    <a:pt x="596747" y="279742"/>
                  </a:lnTo>
                  <a:lnTo>
                    <a:pt x="637628" y="295402"/>
                  </a:lnTo>
                  <a:lnTo>
                    <a:pt x="681024" y="305142"/>
                  </a:lnTo>
                  <a:lnTo>
                    <a:pt x="726452" y="308495"/>
                  </a:lnTo>
                  <a:lnTo>
                    <a:pt x="726452" y="301256"/>
                  </a:lnTo>
                  <a:close/>
                </a:path>
                <a:path w="727075" h="727075">
                  <a:moveTo>
                    <a:pt x="726452" y="263169"/>
                  </a:moveTo>
                  <a:lnTo>
                    <a:pt x="679259" y="258914"/>
                  </a:lnTo>
                  <a:lnTo>
                    <a:pt x="634822" y="246684"/>
                  </a:lnTo>
                  <a:lnTo>
                    <a:pt x="593864" y="227190"/>
                  </a:lnTo>
                  <a:lnTo>
                    <a:pt x="557161" y="201206"/>
                  </a:lnTo>
                  <a:lnTo>
                    <a:pt x="525449" y="169481"/>
                  </a:lnTo>
                  <a:lnTo>
                    <a:pt x="499465" y="132740"/>
                  </a:lnTo>
                  <a:lnTo>
                    <a:pt x="479983" y="91744"/>
                  </a:lnTo>
                  <a:lnTo>
                    <a:pt x="467753" y="47256"/>
                  </a:lnTo>
                  <a:lnTo>
                    <a:pt x="463499" y="0"/>
                  </a:lnTo>
                  <a:lnTo>
                    <a:pt x="456298" y="0"/>
                  </a:lnTo>
                  <a:lnTo>
                    <a:pt x="460654" y="48539"/>
                  </a:lnTo>
                  <a:lnTo>
                    <a:pt x="473240" y="94246"/>
                  </a:lnTo>
                  <a:lnTo>
                    <a:pt x="493255" y="136359"/>
                  </a:lnTo>
                  <a:lnTo>
                    <a:pt x="519938" y="174117"/>
                  </a:lnTo>
                  <a:lnTo>
                    <a:pt x="552526" y="206717"/>
                  </a:lnTo>
                  <a:lnTo>
                    <a:pt x="590245" y="233426"/>
                  </a:lnTo>
                  <a:lnTo>
                    <a:pt x="632320" y="253453"/>
                  </a:lnTo>
                  <a:lnTo>
                    <a:pt x="677976" y="266026"/>
                  </a:lnTo>
                  <a:lnTo>
                    <a:pt x="726452" y="270395"/>
                  </a:lnTo>
                  <a:lnTo>
                    <a:pt x="726452" y="263169"/>
                  </a:lnTo>
                  <a:close/>
                </a:path>
              </a:pathLst>
            </a:custGeom>
            <a:solidFill>
              <a:srgbClr val="FBDC0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6" name="object 11">
              <a:extLst>
                <a:ext uri="{FF2B5EF4-FFF2-40B4-BE49-F238E27FC236}">
                  <a16:creationId xmlns:a16="http://schemas.microsoft.com/office/drawing/2014/main" id="{CB352A37-7F97-495C-B6FB-DC50BE311F70}"/>
                </a:ext>
              </a:extLst>
            </p:cNvPr>
            <p:cNvPicPr/>
            <p:nvPr/>
          </p:nvPicPr>
          <p:blipFill>
            <a:blip r:embed="rId6" cstate="print"/>
            <a:stretch>
              <a:fillRect/>
            </a:stretch>
          </p:blipFill>
          <p:spPr>
            <a:xfrm>
              <a:off x="1283007" y="333756"/>
              <a:ext cx="232070" cy="232301"/>
            </a:xfrm>
            <a:prstGeom prst="rect">
              <a:avLst/>
            </a:prstGeom>
          </p:spPr>
        </p:pic>
      </p:grpSp>
    </p:spTree>
    <p:extLst>
      <p:ext uri="{BB962C8B-B14F-4D97-AF65-F5344CB8AC3E}">
        <p14:creationId xmlns:p14="http://schemas.microsoft.com/office/powerpoint/2010/main" val="170357025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2">
            <a:extLst>
              <a:ext uri="{FF2B5EF4-FFF2-40B4-BE49-F238E27FC236}">
                <a16:creationId xmlns:a16="http://schemas.microsoft.com/office/drawing/2014/main" id="{52AD82A4-72C6-9721-819B-5E0CEA48FCC4}"/>
              </a:ext>
            </a:extLst>
          </p:cNvPr>
          <p:cNvSpPr txBox="1"/>
          <p:nvPr/>
        </p:nvSpPr>
        <p:spPr>
          <a:xfrm>
            <a:off x="1508616" y="1679467"/>
            <a:ext cx="9047624" cy="2572499"/>
          </a:xfrm>
          <a:prstGeom prst="rect">
            <a:avLst/>
          </a:prstGeom>
        </p:spPr>
        <p:txBody>
          <a:bodyPr vert="horz" wrap="square" lIns="0" tIns="12700" rIns="0" bIns="0" rtlCol="0">
            <a:spAutoFit/>
          </a:bodyPr>
          <a:lstStyle/>
          <a:p>
            <a:pPr marL="12700" marR="5080" lvl="0" indent="0" algn="l" defTabSz="914400" rtl="0" eaLnBrk="1" fontAlgn="auto" latinLnBrk="0" hangingPunct="1">
              <a:lnSpc>
                <a:spcPct val="150000"/>
              </a:lnSpc>
              <a:spcBef>
                <a:spcPts val="100"/>
              </a:spcBef>
              <a:spcAft>
                <a:spcPts val="0"/>
              </a:spcAft>
              <a:buClrTx/>
              <a:buSzTx/>
              <a:buFontTx/>
              <a:buNone/>
              <a:tabLst/>
              <a:defRPr/>
            </a:pPr>
            <a:r>
              <a:rPr kumimoji="0" lang="pt-BR" sz="1900" b="0" i="0" u="none" strike="noStrike" kern="1200" cap="none" spc="-5" normalizeH="0" baseline="0" noProof="0" dirty="0">
                <a:ln>
                  <a:noFill/>
                </a:ln>
                <a:solidFill>
                  <a:prstClr val="black"/>
                </a:solidFill>
                <a:effectLst/>
                <a:uLnTx/>
                <a:uFillTx/>
                <a:latin typeface="Segoe UI Semibold"/>
                <a:ea typeface="+mn-ea"/>
                <a:cs typeface="Segoe UI Semibold"/>
              </a:rPr>
              <a:t>Na sua maioria, os profissionais que atuam na Fundação, apresentam o seguinte perfil em Maio/2025:</a:t>
            </a:r>
          </a:p>
          <a:p>
            <a:pPr marL="12700" marR="5080" lvl="0" indent="0" algn="l" defTabSz="914400" rtl="0" eaLnBrk="1" fontAlgn="auto" latinLnBrk="0" hangingPunct="1">
              <a:lnSpc>
                <a:spcPct val="150000"/>
              </a:lnSpc>
              <a:spcBef>
                <a:spcPts val="100"/>
              </a:spcBef>
              <a:spcAft>
                <a:spcPts val="0"/>
              </a:spcAft>
              <a:buClrTx/>
              <a:buSzTx/>
              <a:buFontTx/>
              <a:buNone/>
              <a:tabLst/>
              <a:defRPr/>
            </a:pPr>
            <a:endParaRPr kumimoji="0" lang="pt-BR" sz="1900" b="0" i="0" u="none" strike="noStrike" kern="1200" cap="none" spc="-5" normalizeH="0" baseline="0" noProof="0" dirty="0">
              <a:ln>
                <a:noFill/>
              </a:ln>
              <a:solidFill>
                <a:prstClr val="black"/>
              </a:solidFill>
              <a:effectLst/>
              <a:uLnTx/>
              <a:uFillTx/>
              <a:latin typeface="Segoe UI Semibold"/>
              <a:ea typeface="+mn-ea"/>
              <a:cs typeface="Segoe UI Semibold"/>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pt-BR" sz="2000" b="0" i="0" u="none" strike="noStrike" kern="1200" cap="none" spc="0" normalizeH="0" baseline="0" noProof="0" dirty="0">
                <a:ln>
                  <a:noFill/>
                </a:ln>
                <a:solidFill>
                  <a:prstClr val="black"/>
                </a:solidFill>
                <a:effectLst/>
                <a:uLnTx/>
                <a:uFillTx/>
                <a:latin typeface="Calibri" panose="020F0502020204030204"/>
                <a:ea typeface="+mn-ea"/>
                <a:cs typeface="+mn-cs"/>
              </a:rPr>
              <a:t>Mulher (64%)</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pt-BR" sz="2000" b="0" i="0" u="none" strike="noStrike" kern="1200" cap="none" spc="0" normalizeH="0" baseline="0" noProof="0" dirty="0">
                <a:ln>
                  <a:noFill/>
                </a:ln>
                <a:solidFill>
                  <a:prstClr val="black"/>
                </a:solidFill>
                <a:effectLst/>
                <a:uLnTx/>
                <a:uFillTx/>
                <a:latin typeface="Calibri" panose="020F0502020204030204"/>
                <a:ea typeface="+mn-ea"/>
                <a:cs typeface="+mn-cs"/>
              </a:rPr>
              <a:t>Tem idade entre 21 a 30 anos (36%)</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pt-BR" sz="2000" b="0" i="0" u="none" strike="noStrike" kern="1200" cap="none" spc="0" normalizeH="0" baseline="0" noProof="0" dirty="0">
                <a:ln>
                  <a:noFill/>
                </a:ln>
                <a:solidFill>
                  <a:prstClr val="black"/>
                </a:solidFill>
                <a:effectLst/>
                <a:uLnTx/>
                <a:uFillTx/>
                <a:latin typeface="Calibri" panose="020F0502020204030204"/>
                <a:ea typeface="+mn-ea"/>
                <a:cs typeface="+mn-cs"/>
              </a:rPr>
              <a:t>Residem na Zona Sul (35%)</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pt-BR" sz="2000" b="0" i="0" u="none" strike="noStrike" kern="1200" cap="none" spc="0" normalizeH="0" baseline="0" noProof="0" dirty="0">
                <a:ln>
                  <a:noFill/>
                </a:ln>
                <a:solidFill>
                  <a:prstClr val="black"/>
                </a:solidFill>
                <a:effectLst/>
                <a:uLnTx/>
                <a:uFillTx/>
                <a:latin typeface="Calibri" panose="020F0502020204030204"/>
                <a:ea typeface="+mn-ea"/>
                <a:cs typeface="+mn-cs"/>
              </a:rPr>
              <a:t>Possuem Curso Superior Completo ou nível de escolaridade acima (60%)</a:t>
            </a:r>
          </a:p>
        </p:txBody>
      </p:sp>
      <p:sp>
        <p:nvSpPr>
          <p:cNvPr id="9" name="CaixaDeTexto 8"/>
          <p:cNvSpPr txBox="1"/>
          <p:nvPr/>
        </p:nvSpPr>
        <p:spPr>
          <a:xfrm>
            <a:off x="1429990" y="4766997"/>
            <a:ext cx="9204876"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000" b="1" i="0" u="none" strike="noStrike" kern="1200" cap="none" spc="0" normalizeH="0" baseline="0" noProof="0" dirty="0">
                <a:ln>
                  <a:noFill/>
                </a:ln>
                <a:solidFill>
                  <a:prstClr val="black"/>
                </a:solidFill>
                <a:effectLst/>
                <a:uLnTx/>
                <a:uFillTx/>
                <a:latin typeface="Calibri" panose="020F0502020204030204"/>
                <a:ea typeface="+mn-ea"/>
                <a:cs typeface="+mn-cs"/>
              </a:rPr>
              <a:t>Total de Colaboradores:</a:t>
            </a:r>
            <a:r>
              <a:rPr kumimoji="0" lang="pt-BR" sz="2000" b="0" i="0" u="none" strike="noStrike" kern="1200" cap="none" spc="0" normalizeH="0" baseline="0" noProof="0" dirty="0">
                <a:ln>
                  <a:noFill/>
                </a:ln>
                <a:solidFill>
                  <a:prstClr val="black"/>
                </a:solidFill>
                <a:effectLst/>
                <a:uLnTx/>
                <a:uFillTx/>
                <a:latin typeface="Calibri" panose="020F0502020204030204"/>
                <a:ea typeface="+mn-ea"/>
                <a:cs typeface="+mn-cs"/>
              </a:rPr>
              <a:t> 152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000" b="1" i="0" u="none" strike="noStrike" kern="1200" cap="none" spc="0" normalizeH="0" baseline="0" noProof="0" dirty="0">
                <a:ln>
                  <a:noFill/>
                </a:ln>
                <a:solidFill>
                  <a:prstClr val="black"/>
                </a:solidFill>
                <a:effectLst/>
                <a:uLnTx/>
                <a:uFillTx/>
                <a:latin typeface="Calibri" panose="020F0502020204030204"/>
                <a:ea typeface="+mn-ea"/>
                <a:cs typeface="+mn-cs"/>
              </a:rPr>
              <a:t>Área que possui a maior quantidade de funcionários</a:t>
            </a:r>
            <a:r>
              <a:rPr kumimoji="0" lang="pt-BR" sz="2000" b="0" i="0" u="none" strike="noStrike" kern="1200" cap="none" spc="0" normalizeH="0" baseline="0" noProof="0" dirty="0">
                <a:ln>
                  <a:noFill/>
                </a:ln>
                <a:solidFill>
                  <a:prstClr val="black"/>
                </a:solidFill>
                <a:effectLst/>
                <a:uLnTx/>
                <a:uFillTx/>
                <a:latin typeface="Calibri" panose="020F0502020204030204"/>
                <a:ea typeface="+mn-ea"/>
                <a:cs typeface="+mn-cs"/>
              </a:rPr>
              <a:t>: Soluções em Acessibilidade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000" b="1" i="0" u="none" strike="noStrike" kern="1200" cap="none" spc="0" normalizeH="0" baseline="0" noProof="0" dirty="0">
                <a:ln>
                  <a:noFill/>
                </a:ln>
                <a:solidFill>
                  <a:prstClr val="black"/>
                </a:solidFill>
                <a:effectLst/>
                <a:uLnTx/>
                <a:uFillTx/>
                <a:latin typeface="Calibri" panose="020F0502020204030204"/>
                <a:ea typeface="+mn-ea"/>
                <a:cs typeface="+mn-cs"/>
              </a:rPr>
              <a:t>Tempo médio de casa dentre todos os colaboradores:</a:t>
            </a:r>
            <a:r>
              <a:rPr kumimoji="0" lang="pt-BR" sz="2000" b="0" i="0" u="none" strike="noStrike" kern="1200" cap="none" spc="0" normalizeH="0" baseline="0" noProof="0" dirty="0">
                <a:ln>
                  <a:noFill/>
                </a:ln>
                <a:solidFill>
                  <a:prstClr val="black"/>
                </a:solidFill>
                <a:effectLst/>
                <a:uLnTx/>
                <a:uFillTx/>
                <a:latin typeface="Calibri" panose="020F0502020204030204"/>
                <a:ea typeface="+mn-ea"/>
                <a:cs typeface="+mn-cs"/>
              </a:rPr>
              <a:t> 4 anos e 03 meses</a:t>
            </a:r>
          </a:p>
        </p:txBody>
      </p:sp>
      <p:sp>
        <p:nvSpPr>
          <p:cNvPr id="8" name="object 8">
            <a:extLst>
              <a:ext uri="{FF2B5EF4-FFF2-40B4-BE49-F238E27FC236}">
                <a16:creationId xmlns:a16="http://schemas.microsoft.com/office/drawing/2014/main" id="{F51FD309-DB42-4D1C-9C15-21B8856A6F69}"/>
              </a:ext>
            </a:extLst>
          </p:cNvPr>
          <p:cNvSpPr txBox="1"/>
          <p:nvPr/>
        </p:nvSpPr>
        <p:spPr>
          <a:xfrm>
            <a:off x="1132098" y="411539"/>
            <a:ext cx="4754352" cy="367408"/>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lang="pt-BR" sz="2300" b="0" i="0" u="none" strike="noStrike" kern="1200" cap="none" spc="-5" normalizeH="0" baseline="0" noProof="0" dirty="0">
                <a:ln>
                  <a:noFill/>
                </a:ln>
                <a:solidFill>
                  <a:prstClr val="black"/>
                </a:solidFill>
                <a:effectLst/>
                <a:uLnTx/>
                <a:uFillTx/>
                <a:latin typeface="Segoe UI Black"/>
                <a:ea typeface="+mn-ea"/>
                <a:cs typeface="Segoe UI Black"/>
              </a:rPr>
              <a:t>PERFIL PROFISSIONAL</a:t>
            </a:r>
            <a:endParaRPr kumimoji="0" sz="2300" b="0" i="0" u="none" strike="noStrike" kern="1200" cap="none" spc="0" normalizeH="0" baseline="0" noProof="0" dirty="0">
              <a:ln>
                <a:noFill/>
              </a:ln>
              <a:solidFill>
                <a:prstClr val="black"/>
              </a:solidFill>
              <a:effectLst/>
              <a:uLnTx/>
              <a:uFillTx/>
              <a:latin typeface="Segoe UI Black"/>
              <a:ea typeface="+mn-ea"/>
              <a:cs typeface="Segoe UI Black"/>
            </a:endParaRPr>
          </a:p>
        </p:txBody>
      </p:sp>
      <p:grpSp>
        <p:nvGrpSpPr>
          <p:cNvPr id="10" name="object 9">
            <a:extLst>
              <a:ext uri="{FF2B5EF4-FFF2-40B4-BE49-F238E27FC236}">
                <a16:creationId xmlns:a16="http://schemas.microsoft.com/office/drawing/2014/main" id="{42C99027-8ACC-42C1-BE45-994AE6D79EE2}"/>
              </a:ext>
            </a:extLst>
          </p:cNvPr>
          <p:cNvGrpSpPr/>
          <p:nvPr/>
        </p:nvGrpSpPr>
        <p:grpSpPr>
          <a:xfrm>
            <a:off x="203597" y="231694"/>
            <a:ext cx="727075" cy="727075"/>
            <a:chOff x="788625" y="333756"/>
            <a:chExt cx="727075" cy="727075"/>
          </a:xfrm>
        </p:grpSpPr>
        <p:sp>
          <p:nvSpPr>
            <p:cNvPr id="11" name="object 10">
              <a:extLst>
                <a:ext uri="{FF2B5EF4-FFF2-40B4-BE49-F238E27FC236}">
                  <a16:creationId xmlns:a16="http://schemas.microsoft.com/office/drawing/2014/main" id="{43A85984-528C-4B77-B60B-152D5F36E62F}"/>
                </a:ext>
              </a:extLst>
            </p:cNvPr>
            <p:cNvSpPr/>
            <p:nvPr/>
          </p:nvSpPr>
          <p:spPr>
            <a:xfrm>
              <a:off x="788619" y="333768"/>
              <a:ext cx="727075" cy="727075"/>
            </a:xfrm>
            <a:custGeom>
              <a:avLst/>
              <a:gdLst/>
              <a:ahLst/>
              <a:cxnLst/>
              <a:rect l="l" t="t" r="r" b="b"/>
              <a:pathLst>
                <a:path w="727075" h="727075">
                  <a:moveTo>
                    <a:pt x="726452" y="719670"/>
                  </a:moveTo>
                  <a:lnTo>
                    <a:pt x="679246" y="718134"/>
                  </a:lnTo>
                  <a:lnTo>
                    <a:pt x="632828" y="713600"/>
                  </a:lnTo>
                  <a:lnTo>
                    <a:pt x="587324" y="706145"/>
                  </a:lnTo>
                  <a:lnTo>
                    <a:pt x="542810" y="695883"/>
                  </a:lnTo>
                  <a:lnTo>
                    <a:pt x="499376" y="682904"/>
                  </a:lnTo>
                  <a:lnTo>
                    <a:pt x="457136" y="667308"/>
                  </a:lnTo>
                  <a:lnTo>
                    <a:pt x="416166" y="649185"/>
                  </a:lnTo>
                  <a:lnTo>
                    <a:pt x="376580" y="628624"/>
                  </a:lnTo>
                  <a:lnTo>
                    <a:pt x="338467" y="605726"/>
                  </a:lnTo>
                  <a:lnTo>
                    <a:pt x="301917" y="580605"/>
                  </a:lnTo>
                  <a:lnTo>
                    <a:pt x="267042" y="553326"/>
                  </a:lnTo>
                  <a:lnTo>
                    <a:pt x="233921" y="524002"/>
                  </a:lnTo>
                  <a:lnTo>
                    <a:pt x="202653" y="492734"/>
                  </a:lnTo>
                  <a:lnTo>
                    <a:pt x="173329" y="459600"/>
                  </a:lnTo>
                  <a:lnTo>
                    <a:pt x="146062" y="424700"/>
                  </a:lnTo>
                  <a:lnTo>
                    <a:pt x="120929" y="388150"/>
                  </a:lnTo>
                  <a:lnTo>
                    <a:pt x="98044" y="350024"/>
                  </a:lnTo>
                  <a:lnTo>
                    <a:pt x="77495" y="310426"/>
                  </a:lnTo>
                  <a:lnTo>
                    <a:pt x="59359" y="269443"/>
                  </a:lnTo>
                  <a:lnTo>
                    <a:pt x="43764" y="227177"/>
                  </a:lnTo>
                  <a:lnTo>
                    <a:pt x="30784" y="183730"/>
                  </a:lnTo>
                  <a:lnTo>
                    <a:pt x="20523" y="139192"/>
                  </a:lnTo>
                  <a:lnTo>
                    <a:pt x="13081" y="93662"/>
                  </a:lnTo>
                  <a:lnTo>
                    <a:pt x="8547" y="47231"/>
                  </a:lnTo>
                  <a:lnTo>
                    <a:pt x="7010" y="0"/>
                  </a:lnTo>
                  <a:lnTo>
                    <a:pt x="0" y="0"/>
                  </a:lnTo>
                  <a:lnTo>
                    <a:pt x="1549" y="47701"/>
                  </a:lnTo>
                  <a:lnTo>
                    <a:pt x="6134" y="94589"/>
                  </a:lnTo>
                  <a:lnTo>
                    <a:pt x="13652" y="140576"/>
                  </a:lnTo>
                  <a:lnTo>
                    <a:pt x="24003" y="185547"/>
                  </a:lnTo>
                  <a:lnTo>
                    <a:pt x="37109" y="229425"/>
                  </a:lnTo>
                  <a:lnTo>
                    <a:pt x="52857" y="272097"/>
                  </a:lnTo>
                  <a:lnTo>
                    <a:pt x="71158" y="313474"/>
                  </a:lnTo>
                  <a:lnTo>
                    <a:pt x="91909" y="353466"/>
                  </a:lnTo>
                  <a:lnTo>
                    <a:pt x="115023" y="391960"/>
                  </a:lnTo>
                  <a:lnTo>
                    <a:pt x="140385" y="428879"/>
                  </a:lnTo>
                  <a:lnTo>
                    <a:pt x="167919" y="464108"/>
                  </a:lnTo>
                  <a:lnTo>
                    <a:pt x="197523" y="497560"/>
                  </a:lnTo>
                  <a:lnTo>
                    <a:pt x="229095" y="529132"/>
                  </a:lnTo>
                  <a:lnTo>
                    <a:pt x="262534" y="558736"/>
                  </a:lnTo>
                  <a:lnTo>
                    <a:pt x="297751" y="586270"/>
                  </a:lnTo>
                  <a:lnTo>
                    <a:pt x="334657" y="611644"/>
                  </a:lnTo>
                  <a:lnTo>
                    <a:pt x="373138" y="634758"/>
                  </a:lnTo>
                  <a:lnTo>
                    <a:pt x="413118" y="655510"/>
                  </a:lnTo>
                  <a:lnTo>
                    <a:pt x="454482" y="673811"/>
                  </a:lnTo>
                  <a:lnTo>
                    <a:pt x="497128" y="689559"/>
                  </a:lnTo>
                  <a:lnTo>
                    <a:pt x="540994" y="702665"/>
                  </a:lnTo>
                  <a:lnTo>
                    <a:pt x="585939" y="713028"/>
                  </a:lnTo>
                  <a:lnTo>
                    <a:pt x="631901" y="720547"/>
                  </a:lnTo>
                  <a:lnTo>
                    <a:pt x="678776" y="725119"/>
                  </a:lnTo>
                  <a:lnTo>
                    <a:pt x="726452" y="726668"/>
                  </a:lnTo>
                  <a:lnTo>
                    <a:pt x="726452" y="719670"/>
                  </a:lnTo>
                  <a:close/>
                </a:path>
                <a:path w="727075" h="727075">
                  <a:moveTo>
                    <a:pt x="726452" y="681583"/>
                  </a:moveTo>
                  <a:lnTo>
                    <a:pt x="677887" y="679869"/>
                  </a:lnTo>
                  <a:lnTo>
                    <a:pt x="630237" y="674801"/>
                  </a:lnTo>
                  <a:lnTo>
                    <a:pt x="583603" y="666496"/>
                  </a:lnTo>
                  <a:lnTo>
                    <a:pt x="538111" y="655066"/>
                  </a:lnTo>
                  <a:lnTo>
                    <a:pt x="493864" y="640638"/>
                  </a:lnTo>
                  <a:lnTo>
                    <a:pt x="451002" y="623328"/>
                  </a:lnTo>
                  <a:lnTo>
                    <a:pt x="409625" y="603237"/>
                  </a:lnTo>
                  <a:lnTo>
                    <a:pt x="369849" y="580504"/>
                  </a:lnTo>
                  <a:lnTo>
                    <a:pt x="331800" y="555218"/>
                  </a:lnTo>
                  <a:lnTo>
                    <a:pt x="295592" y="527519"/>
                  </a:lnTo>
                  <a:lnTo>
                    <a:pt x="261327" y="497509"/>
                  </a:lnTo>
                  <a:lnTo>
                    <a:pt x="229146" y="465315"/>
                  </a:lnTo>
                  <a:lnTo>
                    <a:pt x="199148" y="431050"/>
                  </a:lnTo>
                  <a:lnTo>
                    <a:pt x="171450" y="394830"/>
                  </a:lnTo>
                  <a:lnTo>
                    <a:pt x="146177" y="356768"/>
                  </a:lnTo>
                  <a:lnTo>
                    <a:pt x="123444" y="316979"/>
                  </a:lnTo>
                  <a:lnTo>
                    <a:pt x="103352" y="275577"/>
                  </a:lnTo>
                  <a:lnTo>
                    <a:pt x="86042" y="232702"/>
                  </a:lnTo>
                  <a:lnTo>
                    <a:pt x="71615" y="188442"/>
                  </a:lnTo>
                  <a:lnTo>
                    <a:pt x="60185" y="142925"/>
                  </a:lnTo>
                  <a:lnTo>
                    <a:pt x="51892" y="96266"/>
                  </a:lnTo>
                  <a:lnTo>
                    <a:pt x="46824" y="48590"/>
                  </a:lnTo>
                  <a:lnTo>
                    <a:pt x="45097" y="0"/>
                  </a:lnTo>
                  <a:lnTo>
                    <a:pt x="37871" y="0"/>
                  </a:lnTo>
                  <a:lnTo>
                    <a:pt x="39471" y="47066"/>
                  </a:lnTo>
                  <a:lnTo>
                    <a:pt x="44183" y="93294"/>
                  </a:lnTo>
                  <a:lnTo>
                    <a:pt x="51904" y="138595"/>
                  </a:lnTo>
                  <a:lnTo>
                    <a:pt x="62534" y="182841"/>
                  </a:lnTo>
                  <a:lnTo>
                    <a:pt x="75971" y="225933"/>
                  </a:lnTo>
                  <a:lnTo>
                    <a:pt x="92113" y="267779"/>
                  </a:lnTo>
                  <a:lnTo>
                    <a:pt x="110845" y="308279"/>
                  </a:lnTo>
                  <a:lnTo>
                    <a:pt x="132080" y="347306"/>
                  </a:lnTo>
                  <a:lnTo>
                    <a:pt x="155702" y="384771"/>
                  </a:lnTo>
                  <a:lnTo>
                    <a:pt x="181610" y="420573"/>
                  </a:lnTo>
                  <a:lnTo>
                    <a:pt x="209702" y="454609"/>
                  </a:lnTo>
                  <a:lnTo>
                    <a:pt x="239877" y="486765"/>
                  </a:lnTo>
                  <a:lnTo>
                    <a:pt x="272034" y="516940"/>
                  </a:lnTo>
                  <a:lnTo>
                    <a:pt x="306057" y="545045"/>
                  </a:lnTo>
                  <a:lnTo>
                    <a:pt x="341845" y="570953"/>
                  </a:lnTo>
                  <a:lnTo>
                    <a:pt x="379298" y="594588"/>
                  </a:lnTo>
                  <a:lnTo>
                    <a:pt x="418325" y="615823"/>
                  </a:lnTo>
                  <a:lnTo>
                    <a:pt x="458800" y="634555"/>
                  </a:lnTo>
                  <a:lnTo>
                    <a:pt x="500621" y="650697"/>
                  </a:lnTo>
                  <a:lnTo>
                    <a:pt x="543699" y="664133"/>
                  </a:lnTo>
                  <a:lnTo>
                    <a:pt x="587933" y="674763"/>
                  </a:lnTo>
                  <a:lnTo>
                    <a:pt x="633196" y="682485"/>
                  </a:lnTo>
                  <a:lnTo>
                    <a:pt x="679411" y="687197"/>
                  </a:lnTo>
                  <a:lnTo>
                    <a:pt x="726452" y="688797"/>
                  </a:lnTo>
                  <a:lnTo>
                    <a:pt x="726452" y="681583"/>
                  </a:lnTo>
                  <a:close/>
                </a:path>
                <a:path w="727075" h="727075">
                  <a:moveTo>
                    <a:pt x="726452" y="643699"/>
                  </a:moveTo>
                  <a:lnTo>
                    <a:pt x="678522" y="641934"/>
                  </a:lnTo>
                  <a:lnTo>
                    <a:pt x="631520" y="636714"/>
                  </a:lnTo>
                  <a:lnTo>
                    <a:pt x="585597" y="628154"/>
                  </a:lnTo>
                  <a:lnTo>
                    <a:pt x="540867" y="616407"/>
                  </a:lnTo>
                  <a:lnTo>
                    <a:pt x="497459" y="601560"/>
                  </a:lnTo>
                  <a:lnTo>
                    <a:pt x="455485" y="583780"/>
                  </a:lnTo>
                  <a:lnTo>
                    <a:pt x="415086" y="563168"/>
                  </a:lnTo>
                  <a:lnTo>
                    <a:pt x="376389" y="539851"/>
                  </a:lnTo>
                  <a:lnTo>
                    <a:pt x="339509" y="513956"/>
                  </a:lnTo>
                  <a:lnTo>
                    <a:pt x="304571" y="485609"/>
                  </a:lnTo>
                  <a:lnTo>
                    <a:pt x="271716" y="454939"/>
                  </a:lnTo>
                  <a:lnTo>
                    <a:pt x="241058" y="422071"/>
                  </a:lnTo>
                  <a:lnTo>
                    <a:pt x="212712" y="387121"/>
                  </a:lnTo>
                  <a:lnTo>
                    <a:pt x="186829" y="350227"/>
                  </a:lnTo>
                  <a:lnTo>
                    <a:pt x="163512" y="311518"/>
                  </a:lnTo>
                  <a:lnTo>
                    <a:pt x="142900" y="271106"/>
                  </a:lnTo>
                  <a:lnTo>
                    <a:pt x="125120" y="229120"/>
                  </a:lnTo>
                  <a:lnTo>
                    <a:pt x="110286" y="185686"/>
                  </a:lnTo>
                  <a:lnTo>
                    <a:pt x="98526" y="140931"/>
                  </a:lnTo>
                  <a:lnTo>
                    <a:pt x="89979" y="94983"/>
                  </a:lnTo>
                  <a:lnTo>
                    <a:pt x="84747" y="47955"/>
                  </a:lnTo>
                  <a:lnTo>
                    <a:pt x="82981" y="0"/>
                  </a:lnTo>
                  <a:lnTo>
                    <a:pt x="75971" y="0"/>
                  </a:lnTo>
                  <a:lnTo>
                    <a:pt x="77762" y="48488"/>
                  </a:lnTo>
                  <a:lnTo>
                    <a:pt x="83045" y="96037"/>
                  </a:lnTo>
                  <a:lnTo>
                    <a:pt x="91681" y="142481"/>
                  </a:lnTo>
                  <a:lnTo>
                    <a:pt x="103568" y="187731"/>
                  </a:lnTo>
                  <a:lnTo>
                    <a:pt x="118554" y="231648"/>
                  </a:lnTo>
                  <a:lnTo>
                    <a:pt x="136537" y="274091"/>
                  </a:lnTo>
                  <a:lnTo>
                    <a:pt x="157365" y="314947"/>
                  </a:lnTo>
                  <a:lnTo>
                    <a:pt x="180936" y="354076"/>
                  </a:lnTo>
                  <a:lnTo>
                    <a:pt x="207098" y="391375"/>
                  </a:lnTo>
                  <a:lnTo>
                    <a:pt x="235737" y="426694"/>
                  </a:lnTo>
                  <a:lnTo>
                    <a:pt x="266738" y="459917"/>
                  </a:lnTo>
                  <a:lnTo>
                    <a:pt x="299948" y="490918"/>
                  </a:lnTo>
                  <a:lnTo>
                    <a:pt x="335254" y="519569"/>
                  </a:lnTo>
                  <a:lnTo>
                    <a:pt x="372541" y="545744"/>
                  </a:lnTo>
                  <a:lnTo>
                    <a:pt x="411670" y="569302"/>
                  </a:lnTo>
                  <a:lnTo>
                    <a:pt x="452501" y="590143"/>
                  </a:lnTo>
                  <a:lnTo>
                    <a:pt x="494931" y="608126"/>
                  </a:lnTo>
                  <a:lnTo>
                    <a:pt x="538822" y="623112"/>
                  </a:lnTo>
                  <a:lnTo>
                    <a:pt x="584047" y="635000"/>
                  </a:lnTo>
                  <a:lnTo>
                    <a:pt x="630478" y="643636"/>
                  </a:lnTo>
                  <a:lnTo>
                    <a:pt x="677989" y="648919"/>
                  </a:lnTo>
                  <a:lnTo>
                    <a:pt x="726452" y="650709"/>
                  </a:lnTo>
                  <a:lnTo>
                    <a:pt x="726452" y="643699"/>
                  </a:lnTo>
                  <a:close/>
                </a:path>
                <a:path w="727075" h="727075">
                  <a:moveTo>
                    <a:pt x="726452" y="605586"/>
                  </a:moveTo>
                  <a:lnTo>
                    <a:pt x="679234" y="603770"/>
                  </a:lnTo>
                  <a:lnTo>
                    <a:pt x="632993" y="598373"/>
                  </a:lnTo>
                  <a:lnTo>
                    <a:pt x="587857" y="589572"/>
                  </a:lnTo>
                  <a:lnTo>
                    <a:pt x="543979" y="577469"/>
                  </a:lnTo>
                  <a:lnTo>
                    <a:pt x="501484" y="562203"/>
                  </a:lnTo>
                  <a:lnTo>
                    <a:pt x="460514" y="543941"/>
                  </a:lnTo>
                  <a:lnTo>
                    <a:pt x="421208" y="522782"/>
                  </a:lnTo>
                  <a:lnTo>
                    <a:pt x="383692" y="498881"/>
                  </a:lnTo>
                  <a:lnTo>
                    <a:pt x="348107" y="472363"/>
                  </a:lnTo>
                  <a:lnTo>
                    <a:pt x="314591" y="443382"/>
                  </a:lnTo>
                  <a:lnTo>
                    <a:pt x="283260" y="412051"/>
                  </a:lnTo>
                  <a:lnTo>
                    <a:pt x="254279" y="378523"/>
                  </a:lnTo>
                  <a:lnTo>
                    <a:pt x="227774" y="342925"/>
                  </a:lnTo>
                  <a:lnTo>
                    <a:pt x="203885" y="305396"/>
                  </a:lnTo>
                  <a:lnTo>
                    <a:pt x="182727" y="266065"/>
                  </a:lnTo>
                  <a:lnTo>
                    <a:pt x="164452" y="225082"/>
                  </a:lnTo>
                  <a:lnTo>
                    <a:pt x="149199" y="182575"/>
                  </a:lnTo>
                  <a:lnTo>
                    <a:pt x="137096" y="138671"/>
                  </a:lnTo>
                  <a:lnTo>
                    <a:pt x="128295" y="93522"/>
                  </a:lnTo>
                  <a:lnTo>
                    <a:pt x="122897" y="47244"/>
                  </a:lnTo>
                  <a:lnTo>
                    <a:pt x="121081" y="0"/>
                  </a:lnTo>
                  <a:lnTo>
                    <a:pt x="114071" y="0"/>
                  </a:lnTo>
                  <a:lnTo>
                    <a:pt x="115912" y="47802"/>
                  </a:lnTo>
                  <a:lnTo>
                    <a:pt x="121361" y="94615"/>
                  </a:lnTo>
                  <a:lnTo>
                    <a:pt x="130276" y="140296"/>
                  </a:lnTo>
                  <a:lnTo>
                    <a:pt x="142519" y="184708"/>
                  </a:lnTo>
                  <a:lnTo>
                    <a:pt x="157937" y="227723"/>
                  </a:lnTo>
                  <a:lnTo>
                    <a:pt x="176415" y="269176"/>
                  </a:lnTo>
                  <a:lnTo>
                    <a:pt x="197815" y="308965"/>
                  </a:lnTo>
                  <a:lnTo>
                    <a:pt x="221983" y="346925"/>
                  </a:lnTo>
                  <a:lnTo>
                    <a:pt x="248793" y="382930"/>
                  </a:lnTo>
                  <a:lnTo>
                    <a:pt x="278104" y="416852"/>
                  </a:lnTo>
                  <a:lnTo>
                    <a:pt x="309791" y="448538"/>
                  </a:lnTo>
                  <a:lnTo>
                    <a:pt x="343700" y="477850"/>
                  </a:lnTo>
                  <a:lnTo>
                    <a:pt x="379691" y="504672"/>
                  </a:lnTo>
                  <a:lnTo>
                    <a:pt x="417639" y="528840"/>
                  </a:lnTo>
                  <a:lnTo>
                    <a:pt x="457403" y="550240"/>
                  </a:lnTo>
                  <a:lnTo>
                    <a:pt x="498856" y="568718"/>
                  </a:lnTo>
                  <a:lnTo>
                    <a:pt x="541845" y="584149"/>
                  </a:lnTo>
                  <a:lnTo>
                    <a:pt x="586232" y="596392"/>
                  </a:lnTo>
                  <a:lnTo>
                    <a:pt x="631888" y="605294"/>
                  </a:lnTo>
                  <a:lnTo>
                    <a:pt x="678675" y="610743"/>
                  </a:lnTo>
                  <a:lnTo>
                    <a:pt x="726452" y="612597"/>
                  </a:lnTo>
                  <a:lnTo>
                    <a:pt x="726452" y="605586"/>
                  </a:lnTo>
                  <a:close/>
                </a:path>
                <a:path w="727075" h="727075">
                  <a:moveTo>
                    <a:pt x="726452" y="567499"/>
                  </a:moveTo>
                  <a:lnTo>
                    <a:pt x="677595" y="565416"/>
                  </a:lnTo>
                  <a:lnTo>
                    <a:pt x="629881" y="559269"/>
                  </a:lnTo>
                  <a:lnTo>
                    <a:pt x="583463" y="549236"/>
                  </a:lnTo>
                  <a:lnTo>
                    <a:pt x="538543" y="535482"/>
                  </a:lnTo>
                  <a:lnTo>
                    <a:pt x="495261" y="518185"/>
                  </a:lnTo>
                  <a:lnTo>
                    <a:pt x="453809" y="497509"/>
                  </a:lnTo>
                  <a:lnTo>
                    <a:pt x="414350" y="473633"/>
                  </a:lnTo>
                  <a:lnTo>
                    <a:pt x="377063" y="446735"/>
                  </a:lnTo>
                  <a:lnTo>
                    <a:pt x="342112" y="416979"/>
                  </a:lnTo>
                  <a:lnTo>
                    <a:pt x="309676" y="384530"/>
                  </a:lnTo>
                  <a:lnTo>
                    <a:pt x="279920" y="349567"/>
                  </a:lnTo>
                  <a:lnTo>
                    <a:pt x="253034" y="312267"/>
                  </a:lnTo>
                  <a:lnTo>
                    <a:pt x="229158" y="272796"/>
                  </a:lnTo>
                  <a:lnTo>
                    <a:pt x="208495" y="231330"/>
                  </a:lnTo>
                  <a:lnTo>
                    <a:pt x="191198" y="188023"/>
                  </a:lnTo>
                  <a:lnTo>
                    <a:pt x="177444" y="143065"/>
                  </a:lnTo>
                  <a:lnTo>
                    <a:pt x="167411" y="96634"/>
                  </a:lnTo>
                  <a:lnTo>
                    <a:pt x="161264" y="48882"/>
                  </a:lnTo>
                  <a:lnTo>
                    <a:pt x="159169" y="0"/>
                  </a:lnTo>
                  <a:lnTo>
                    <a:pt x="151942" y="0"/>
                  </a:lnTo>
                  <a:lnTo>
                    <a:pt x="153860" y="47053"/>
                  </a:lnTo>
                  <a:lnTo>
                    <a:pt x="159486" y="93078"/>
                  </a:lnTo>
                  <a:lnTo>
                    <a:pt x="168681" y="137909"/>
                  </a:lnTo>
                  <a:lnTo>
                    <a:pt x="181305" y="181419"/>
                  </a:lnTo>
                  <a:lnTo>
                    <a:pt x="197192" y="223456"/>
                  </a:lnTo>
                  <a:lnTo>
                    <a:pt x="216204" y="263855"/>
                  </a:lnTo>
                  <a:lnTo>
                    <a:pt x="238188" y="302475"/>
                  </a:lnTo>
                  <a:lnTo>
                    <a:pt x="262991" y="339166"/>
                  </a:lnTo>
                  <a:lnTo>
                    <a:pt x="290474" y="373773"/>
                  </a:lnTo>
                  <a:lnTo>
                    <a:pt x="320484" y="406158"/>
                  </a:lnTo>
                  <a:lnTo>
                    <a:pt x="352856" y="436168"/>
                  </a:lnTo>
                  <a:lnTo>
                    <a:pt x="387464" y="463651"/>
                  </a:lnTo>
                  <a:lnTo>
                    <a:pt x="424141" y="488467"/>
                  </a:lnTo>
                  <a:lnTo>
                    <a:pt x="462749" y="510451"/>
                  </a:lnTo>
                  <a:lnTo>
                    <a:pt x="503123" y="529463"/>
                  </a:lnTo>
                  <a:lnTo>
                    <a:pt x="545134" y="545363"/>
                  </a:lnTo>
                  <a:lnTo>
                    <a:pt x="588619" y="557974"/>
                  </a:lnTo>
                  <a:lnTo>
                    <a:pt x="633437" y="567169"/>
                  </a:lnTo>
                  <a:lnTo>
                    <a:pt x="679424" y="572808"/>
                  </a:lnTo>
                  <a:lnTo>
                    <a:pt x="726452" y="574713"/>
                  </a:lnTo>
                  <a:lnTo>
                    <a:pt x="726452" y="567499"/>
                  </a:lnTo>
                  <a:close/>
                </a:path>
                <a:path w="727075" h="727075">
                  <a:moveTo>
                    <a:pt x="726452" y="529386"/>
                  </a:moveTo>
                  <a:lnTo>
                    <a:pt x="678383" y="527227"/>
                  </a:lnTo>
                  <a:lnTo>
                    <a:pt x="631494" y="520839"/>
                  </a:lnTo>
                  <a:lnTo>
                    <a:pt x="585990" y="510451"/>
                  </a:lnTo>
                  <a:lnTo>
                    <a:pt x="542061" y="496214"/>
                  </a:lnTo>
                  <a:lnTo>
                    <a:pt x="499872" y="478332"/>
                  </a:lnTo>
                  <a:lnTo>
                    <a:pt x="459638" y="456996"/>
                  </a:lnTo>
                  <a:lnTo>
                    <a:pt x="421538" y="432396"/>
                  </a:lnTo>
                  <a:lnTo>
                    <a:pt x="385762" y="404710"/>
                  </a:lnTo>
                  <a:lnTo>
                    <a:pt x="352501" y="374142"/>
                  </a:lnTo>
                  <a:lnTo>
                    <a:pt x="321932" y="340868"/>
                  </a:lnTo>
                  <a:lnTo>
                    <a:pt x="294259" y="305079"/>
                  </a:lnTo>
                  <a:lnTo>
                    <a:pt x="269659" y="266966"/>
                  </a:lnTo>
                  <a:lnTo>
                    <a:pt x="248323" y="226707"/>
                  </a:lnTo>
                  <a:lnTo>
                    <a:pt x="230454" y="184518"/>
                  </a:lnTo>
                  <a:lnTo>
                    <a:pt x="216217" y="140550"/>
                  </a:lnTo>
                  <a:lnTo>
                    <a:pt x="205816" y="95021"/>
                  </a:lnTo>
                  <a:lnTo>
                    <a:pt x="199440" y="48107"/>
                  </a:lnTo>
                  <a:lnTo>
                    <a:pt x="197269" y="0"/>
                  </a:lnTo>
                  <a:lnTo>
                    <a:pt x="190042" y="0"/>
                  </a:lnTo>
                  <a:lnTo>
                    <a:pt x="192239" y="48755"/>
                  </a:lnTo>
                  <a:lnTo>
                    <a:pt x="198704" y="96304"/>
                  </a:lnTo>
                  <a:lnTo>
                    <a:pt x="209257" y="142455"/>
                  </a:lnTo>
                  <a:lnTo>
                    <a:pt x="223685" y="187020"/>
                  </a:lnTo>
                  <a:lnTo>
                    <a:pt x="241808" y="229793"/>
                  </a:lnTo>
                  <a:lnTo>
                    <a:pt x="263436" y="270586"/>
                  </a:lnTo>
                  <a:lnTo>
                    <a:pt x="288366" y="309232"/>
                  </a:lnTo>
                  <a:lnTo>
                    <a:pt x="316420" y="345503"/>
                  </a:lnTo>
                  <a:lnTo>
                    <a:pt x="347408" y="379234"/>
                  </a:lnTo>
                  <a:lnTo>
                    <a:pt x="381127" y="410235"/>
                  </a:lnTo>
                  <a:lnTo>
                    <a:pt x="417398" y="438289"/>
                  </a:lnTo>
                  <a:lnTo>
                    <a:pt x="456018" y="463232"/>
                  </a:lnTo>
                  <a:lnTo>
                    <a:pt x="496798" y="484860"/>
                  </a:lnTo>
                  <a:lnTo>
                    <a:pt x="539559" y="502996"/>
                  </a:lnTo>
                  <a:lnTo>
                    <a:pt x="584085" y="517423"/>
                  </a:lnTo>
                  <a:lnTo>
                    <a:pt x="630212" y="527964"/>
                  </a:lnTo>
                  <a:lnTo>
                    <a:pt x="677722" y="534428"/>
                  </a:lnTo>
                  <a:lnTo>
                    <a:pt x="726452" y="536625"/>
                  </a:lnTo>
                  <a:lnTo>
                    <a:pt x="726452" y="529386"/>
                  </a:lnTo>
                  <a:close/>
                </a:path>
                <a:path w="727075" h="727075">
                  <a:moveTo>
                    <a:pt x="726452" y="491540"/>
                  </a:moveTo>
                  <a:lnTo>
                    <a:pt x="679221" y="489280"/>
                  </a:lnTo>
                  <a:lnTo>
                    <a:pt x="633234" y="482650"/>
                  </a:lnTo>
                  <a:lnTo>
                    <a:pt x="588708" y="471855"/>
                  </a:lnTo>
                  <a:lnTo>
                    <a:pt x="545858" y="457098"/>
                  </a:lnTo>
                  <a:lnTo>
                    <a:pt x="504888" y="438607"/>
                  </a:lnTo>
                  <a:lnTo>
                    <a:pt x="465988" y="416560"/>
                  </a:lnTo>
                  <a:lnTo>
                    <a:pt x="429387" y="391185"/>
                  </a:lnTo>
                  <a:lnTo>
                    <a:pt x="395287" y="362686"/>
                  </a:lnTo>
                  <a:lnTo>
                    <a:pt x="363893" y="331266"/>
                  </a:lnTo>
                  <a:lnTo>
                    <a:pt x="335419" y="297154"/>
                  </a:lnTo>
                  <a:lnTo>
                    <a:pt x="310057" y="260527"/>
                  </a:lnTo>
                  <a:lnTo>
                    <a:pt x="288036" y="221615"/>
                  </a:lnTo>
                  <a:lnTo>
                    <a:pt x="269557" y="180619"/>
                  </a:lnTo>
                  <a:lnTo>
                    <a:pt x="254812" y="137756"/>
                  </a:lnTo>
                  <a:lnTo>
                    <a:pt x="244030" y="93218"/>
                  </a:lnTo>
                  <a:lnTo>
                    <a:pt x="237401" y="47231"/>
                  </a:lnTo>
                  <a:lnTo>
                    <a:pt x="235153" y="0"/>
                  </a:lnTo>
                  <a:lnTo>
                    <a:pt x="228142" y="0"/>
                  </a:lnTo>
                  <a:lnTo>
                    <a:pt x="230428" y="47917"/>
                  </a:lnTo>
                  <a:lnTo>
                    <a:pt x="237147" y="94576"/>
                  </a:lnTo>
                  <a:lnTo>
                    <a:pt x="248094" y="139750"/>
                  </a:lnTo>
                  <a:lnTo>
                    <a:pt x="263055" y="183235"/>
                  </a:lnTo>
                  <a:lnTo>
                    <a:pt x="281813" y="224815"/>
                  </a:lnTo>
                  <a:lnTo>
                    <a:pt x="304152" y="264274"/>
                  </a:lnTo>
                  <a:lnTo>
                    <a:pt x="329882" y="301421"/>
                  </a:lnTo>
                  <a:lnTo>
                    <a:pt x="358775" y="336029"/>
                  </a:lnTo>
                  <a:lnTo>
                    <a:pt x="390613" y="367880"/>
                  </a:lnTo>
                  <a:lnTo>
                    <a:pt x="425208" y="396786"/>
                  </a:lnTo>
                  <a:lnTo>
                    <a:pt x="462330" y="422516"/>
                  </a:lnTo>
                  <a:lnTo>
                    <a:pt x="501777" y="444868"/>
                  </a:lnTo>
                  <a:lnTo>
                    <a:pt x="543331" y="463626"/>
                  </a:lnTo>
                  <a:lnTo>
                    <a:pt x="586790" y="478586"/>
                  </a:lnTo>
                  <a:lnTo>
                    <a:pt x="631939" y="489534"/>
                  </a:lnTo>
                  <a:lnTo>
                    <a:pt x="678561" y="496252"/>
                  </a:lnTo>
                  <a:lnTo>
                    <a:pt x="726452" y="498538"/>
                  </a:lnTo>
                  <a:lnTo>
                    <a:pt x="726452" y="491540"/>
                  </a:lnTo>
                  <a:close/>
                </a:path>
                <a:path w="727075" h="727075">
                  <a:moveTo>
                    <a:pt x="726452" y="453428"/>
                  </a:moveTo>
                  <a:lnTo>
                    <a:pt x="680199" y="451078"/>
                  </a:lnTo>
                  <a:lnTo>
                    <a:pt x="635254" y="444195"/>
                  </a:lnTo>
                  <a:lnTo>
                    <a:pt x="591858" y="433006"/>
                  </a:lnTo>
                  <a:lnTo>
                    <a:pt x="550252" y="417741"/>
                  </a:lnTo>
                  <a:lnTo>
                    <a:pt x="510641" y="398614"/>
                  </a:lnTo>
                  <a:lnTo>
                    <a:pt x="473278" y="375881"/>
                  </a:lnTo>
                  <a:lnTo>
                    <a:pt x="438365" y="349758"/>
                  </a:lnTo>
                  <a:lnTo>
                    <a:pt x="406171" y="320471"/>
                  </a:lnTo>
                  <a:lnTo>
                    <a:pt x="376885" y="288251"/>
                  </a:lnTo>
                  <a:lnTo>
                    <a:pt x="350774" y="253339"/>
                  </a:lnTo>
                  <a:lnTo>
                    <a:pt x="328041" y="215950"/>
                  </a:lnTo>
                  <a:lnTo>
                    <a:pt x="308927" y="176326"/>
                  </a:lnTo>
                  <a:lnTo>
                    <a:pt x="293662" y="134683"/>
                  </a:lnTo>
                  <a:lnTo>
                    <a:pt x="282473" y="91262"/>
                  </a:lnTo>
                  <a:lnTo>
                    <a:pt x="275590" y="46291"/>
                  </a:lnTo>
                  <a:lnTo>
                    <a:pt x="273240" y="0"/>
                  </a:lnTo>
                  <a:lnTo>
                    <a:pt x="266242" y="0"/>
                  </a:lnTo>
                  <a:lnTo>
                    <a:pt x="268617" y="47015"/>
                  </a:lnTo>
                  <a:lnTo>
                    <a:pt x="275602" y="92697"/>
                  </a:lnTo>
                  <a:lnTo>
                    <a:pt x="286969" y="136791"/>
                  </a:lnTo>
                  <a:lnTo>
                    <a:pt x="302463" y="179082"/>
                  </a:lnTo>
                  <a:lnTo>
                    <a:pt x="321868" y="219329"/>
                  </a:lnTo>
                  <a:lnTo>
                    <a:pt x="344944" y="257289"/>
                  </a:lnTo>
                  <a:lnTo>
                    <a:pt x="371462" y="292747"/>
                  </a:lnTo>
                  <a:lnTo>
                    <a:pt x="401193" y="325450"/>
                  </a:lnTo>
                  <a:lnTo>
                    <a:pt x="433882" y="355180"/>
                  </a:lnTo>
                  <a:lnTo>
                    <a:pt x="469328" y="381711"/>
                  </a:lnTo>
                  <a:lnTo>
                    <a:pt x="507276" y="404799"/>
                  </a:lnTo>
                  <a:lnTo>
                    <a:pt x="547497" y="424205"/>
                  </a:lnTo>
                  <a:lnTo>
                    <a:pt x="589749" y="439699"/>
                  </a:lnTo>
                  <a:lnTo>
                    <a:pt x="633818" y="451065"/>
                  </a:lnTo>
                  <a:lnTo>
                    <a:pt x="679462" y="458050"/>
                  </a:lnTo>
                  <a:lnTo>
                    <a:pt x="726452" y="460425"/>
                  </a:lnTo>
                  <a:lnTo>
                    <a:pt x="726452" y="453428"/>
                  </a:lnTo>
                  <a:close/>
                </a:path>
                <a:path w="727075" h="727075">
                  <a:moveTo>
                    <a:pt x="726452" y="415340"/>
                  </a:moveTo>
                  <a:lnTo>
                    <a:pt x="678129" y="412534"/>
                  </a:lnTo>
                  <a:lnTo>
                    <a:pt x="631418" y="404355"/>
                  </a:lnTo>
                  <a:lnTo>
                    <a:pt x="586638" y="391083"/>
                  </a:lnTo>
                  <a:lnTo>
                    <a:pt x="544093" y="373062"/>
                  </a:lnTo>
                  <a:lnTo>
                    <a:pt x="504113" y="350583"/>
                  </a:lnTo>
                  <a:lnTo>
                    <a:pt x="467017" y="323977"/>
                  </a:lnTo>
                  <a:lnTo>
                    <a:pt x="433095" y="293547"/>
                  </a:lnTo>
                  <a:lnTo>
                    <a:pt x="402678" y="259613"/>
                  </a:lnTo>
                  <a:lnTo>
                    <a:pt x="376085" y="222491"/>
                  </a:lnTo>
                  <a:lnTo>
                    <a:pt x="353606" y="182486"/>
                  </a:lnTo>
                  <a:lnTo>
                    <a:pt x="335584" y="139928"/>
                  </a:lnTo>
                  <a:lnTo>
                    <a:pt x="322326" y="95110"/>
                  </a:lnTo>
                  <a:lnTo>
                    <a:pt x="314134" y="48361"/>
                  </a:lnTo>
                  <a:lnTo>
                    <a:pt x="311340" y="0"/>
                  </a:lnTo>
                  <a:lnTo>
                    <a:pt x="304101" y="0"/>
                  </a:lnTo>
                  <a:lnTo>
                    <a:pt x="306946" y="49199"/>
                  </a:lnTo>
                  <a:lnTo>
                    <a:pt x="315277" y="96748"/>
                  </a:lnTo>
                  <a:lnTo>
                    <a:pt x="328777" y="142341"/>
                  </a:lnTo>
                  <a:lnTo>
                    <a:pt x="347116" y="185648"/>
                  </a:lnTo>
                  <a:lnTo>
                    <a:pt x="369989" y="226339"/>
                  </a:lnTo>
                  <a:lnTo>
                    <a:pt x="397052" y="264109"/>
                  </a:lnTo>
                  <a:lnTo>
                    <a:pt x="428002" y="298627"/>
                  </a:lnTo>
                  <a:lnTo>
                    <a:pt x="462508" y="329590"/>
                  </a:lnTo>
                  <a:lnTo>
                    <a:pt x="500265" y="356654"/>
                  </a:lnTo>
                  <a:lnTo>
                    <a:pt x="540943" y="379526"/>
                  </a:lnTo>
                  <a:lnTo>
                    <a:pt x="584212" y="397865"/>
                  </a:lnTo>
                  <a:lnTo>
                    <a:pt x="629767" y="411365"/>
                  </a:lnTo>
                  <a:lnTo>
                    <a:pt x="677291" y="419696"/>
                  </a:lnTo>
                  <a:lnTo>
                    <a:pt x="726452" y="422554"/>
                  </a:lnTo>
                  <a:lnTo>
                    <a:pt x="726452" y="415340"/>
                  </a:lnTo>
                  <a:close/>
                </a:path>
                <a:path w="727075" h="727075">
                  <a:moveTo>
                    <a:pt x="726452" y="377456"/>
                  </a:moveTo>
                  <a:lnTo>
                    <a:pt x="679246" y="374510"/>
                  </a:lnTo>
                  <a:lnTo>
                    <a:pt x="633755" y="365899"/>
                  </a:lnTo>
                  <a:lnTo>
                    <a:pt x="590346" y="351993"/>
                  </a:lnTo>
                  <a:lnTo>
                    <a:pt x="549363" y="333146"/>
                  </a:lnTo>
                  <a:lnTo>
                    <a:pt x="511187" y="309702"/>
                  </a:lnTo>
                  <a:lnTo>
                    <a:pt x="476148" y="282028"/>
                  </a:lnTo>
                  <a:lnTo>
                    <a:pt x="444627" y="250494"/>
                  </a:lnTo>
                  <a:lnTo>
                    <a:pt x="416966" y="215442"/>
                  </a:lnTo>
                  <a:lnTo>
                    <a:pt x="393534" y="177241"/>
                  </a:lnTo>
                  <a:lnTo>
                    <a:pt x="374688" y="136232"/>
                  </a:lnTo>
                  <a:lnTo>
                    <a:pt x="360781" y="92786"/>
                  </a:lnTo>
                  <a:lnTo>
                    <a:pt x="352171" y="47244"/>
                  </a:lnTo>
                  <a:lnTo>
                    <a:pt x="349224" y="0"/>
                  </a:lnTo>
                  <a:lnTo>
                    <a:pt x="342214" y="0"/>
                  </a:lnTo>
                  <a:lnTo>
                    <a:pt x="345224" y="48145"/>
                  </a:lnTo>
                  <a:lnTo>
                    <a:pt x="353987" y="94526"/>
                  </a:lnTo>
                  <a:lnTo>
                    <a:pt x="368147" y="138785"/>
                  </a:lnTo>
                  <a:lnTo>
                    <a:pt x="387337" y="180555"/>
                  </a:lnTo>
                  <a:lnTo>
                    <a:pt x="411200" y="219481"/>
                  </a:lnTo>
                  <a:lnTo>
                    <a:pt x="439369" y="255181"/>
                  </a:lnTo>
                  <a:lnTo>
                    <a:pt x="471474" y="287299"/>
                  </a:lnTo>
                  <a:lnTo>
                    <a:pt x="507149" y="315468"/>
                  </a:lnTo>
                  <a:lnTo>
                    <a:pt x="546049" y="339344"/>
                  </a:lnTo>
                  <a:lnTo>
                    <a:pt x="587781" y="358533"/>
                  </a:lnTo>
                  <a:lnTo>
                    <a:pt x="632015" y="372694"/>
                  </a:lnTo>
                  <a:lnTo>
                    <a:pt x="678357" y="381457"/>
                  </a:lnTo>
                  <a:lnTo>
                    <a:pt x="726452" y="384467"/>
                  </a:lnTo>
                  <a:lnTo>
                    <a:pt x="726452" y="377456"/>
                  </a:lnTo>
                  <a:close/>
                </a:path>
                <a:path w="727075" h="727075">
                  <a:moveTo>
                    <a:pt x="726452" y="339369"/>
                  </a:moveTo>
                  <a:lnTo>
                    <a:pt x="680554" y="336270"/>
                  </a:lnTo>
                  <a:lnTo>
                    <a:pt x="636485" y="327215"/>
                  </a:lnTo>
                  <a:lnTo>
                    <a:pt x="594677" y="312635"/>
                  </a:lnTo>
                  <a:lnTo>
                    <a:pt x="555523" y="292938"/>
                  </a:lnTo>
                  <a:lnTo>
                    <a:pt x="519442" y="268516"/>
                  </a:lnTo>
                  <a:lnTo>
                    <a:pt x="486854" y="239801"/>
                  </a:lnTo>
                  <a:lnTo>
                    <a:pt x="458139" y="207187"/>
                  </a:lnTo>
                  <a:lnTo>
                    <a:pt x="433730" y="171081"/>
                  </a:lnTo>
                  <a:lnTo>
                    <a:pt x="414032" y="131902"/>
                  </a:lnTo>
                  <a:lnTo>
                    <a:pt x="399453" y="90055"/>
                  </a:lnTo>
                  <a:lnTo>
                    <a:pt x="390410" y="45948"/>
                  </a:lnTo>
                  <a:lnTo>
                    <a:pt x="387311" y="0"/>
                  </a:lnTo>
                  <a:lnTo>
                    <a:pt x="380301" y="0"/>
                  </a:lnTo>
                  <a:lnTo>
                    <a:pt x="383476" y="46913"/>
                  </a:lnTo>
                  <a:lnTo>
                    <a:pt x="392696" y="91948"/>
                  </a:lnTo>
                  <a:lnTo>
                    <a:pt x="407568" y="134658"/>
                  </a:lnTo>
                  <a:lnTo>
                    <a:pt x="427672" y="174650"/>
                  </a:lnTo>
                  <a:lnTo>
                    <a:pt x="452577" y="211493"/>
                  </a:lnTo>
                  <a:lnTo>
                    <a:pt x="481863" y="244779"/>
                  </a:lnTo>
                  <a:lnTo>
                    <a:pt x="515137" y="274091"/>
                  </a:lnTo>
                  <a:lnTo>
                    <a:pt x="551954" y="298996"/>
                  </a:lnTo>
                  <a:lnTo>
                    <a:pt x="591921" y="319100"/>
                  </a:lnTo>
                  <a:lnTo>
                    <a:pt x="634606" y="333984"/>
                  </a:lnTo>
                  <a:lnTo>
                    <a:pt x="679589" y="343204"/>
                  </a:lnTo>
                  <a:lnTo>
                    <a:pt x="726452" y="346379"/>
                  </a:lnTo>
                  <a:lnTo>
                    <a:pt x="726452" y="339369"/>
                  </a:lnTo>
                  <a:close/>
                </a:path>
                <a:path w="727075" h="727075">
                  <a:moveTo>
                    <a:pt x="726452" y="301256"/>
                  </a:moveTo>
                  <a:lnTo>
                    <a:pt x="677697" y="297307"/>
                  </a:lnTo>
                  <a:lnTo>
                    <a:pt x="631418" y="285877"/>
                  </a:lnTo>
                  <a:lnTo>
                    <a:pt x="588251" y="267589"/>
                  </a:lnTo>
                  <a:lnTo>
                    <a:pt x="548805" y="243078"/>
                  </a:lnTo>
                  <a:lnTo>
                    <a:pt x="513702" y="212940"/>
                  </a:lnTo>
                  <a:lnTo>
                    <a:pt x="483590" y="177825"/>
                  </a:lnTo>
                  <a:lnTo>
                    <a:pt x="459079" y="138353"/>
                  </a:lnTo>
                  <a:lnTo>
                    <a:pt x="440791" y="95135"/>
                  </a:lnTo>
                  <a:lnTo>
                    <a:pt x="429374" y="48806"/>
                  </a:lnTo>
                  <a:lnTo>
                    <a:pt x="425424" y="0"/>
                  </a:lnTo>
                  <a:lnTo>
                    <a:pt x="418185" y="0"/>
                  </a:lnTo>
                  <a:lnTo>
                    <a:pt x="421538" y="45478"/>
                  </a:lnTo>
                  <a:lnTo>
                    <a:pt x="431279" y="88925"/>
                  </a:lnTo>
                  <a:lnTo>
                    <a:pt x="446925" y="129844"/>
                  </a:lnTo>
                  <a:lnTo>
                    <a:pt x="467995" y="167767"/>
                  </a:lnTo>
                  <a:lnTo>
                    <a:pt x="493991" y="202196"/>
                  </a:lnTo>
                  <a:lnTo>
                    <a:pt x="524433" y="232664"/>
                  </a:lnTo>
                  <a:lnTo>
                    <a:pt x="558850" y="258673"/>
                  </a:lnTo>
                  <a:lnTo>
                    <a:pt x="596747" y="279742"/>
                  </a:lnTo>
                  <a:lnTo>
                    <a:pt x="637628" y="295402"/>
                  </a:lnTo>
                  <a:lnTo>
                    <a:pt x="681024" y="305142"/>
                  </a:lnTo>
                  <a:lnTo>
                    <a:pt x="726452" y="308495"/>
                  </a:lnTo>
                  <a:lnTo>
                    <a:pt x="726452" y="301256"/>
                  </a:lnTo>
                  <a:close/>
                </a:path>
                <a:path w="727075" h="727075">
                  <a:moveTo>
                    <a:pt x="726452" y="263169"/>
                  </a:moveTo>
                  <a:lnTo>
                    <a:pt x="679259" y="258914"/>
                  </a:lnTo>
                  <a:lnTo>
                    <a:pt x="634822" y="246684"/>
                  </a:lnTo>
                  <a:lnTo>
                    <a:pt x="593864" y="227190"/>
                  </a:lnTo>
                  <a:lnTo>
                    <a:pt x="557161" y="201206"/>
                  </a:lnTo>
                  <a:lnTo>
                    <a:pt x="525449" y="169481"/>
                  </a:lnTo>
                  <a:lnTo>
                    <a:pt x="499465" y="132740"/>
                  </a:lnTo>
                  <a:lnTo>
                    <a:pt x="479983" y="91744"/>
                  </a:lnTo>
                  <a:lnTo>
                    <a:pt x="467753" y="47256"/>
                  </a:lnTo>
                  <a:lnTo>
                    <a:pt x="463499" y="0"/>
                  </a:lnTo>
                  <a:lnTo>
                    <a:pt x="456298" y="0"/>
                  </a:lnTo>
                  <a:lnTo>
                    <a:pt x="460654" y="48539"/>
                  </a:lnTo>
                  <a:lnTo>
                    <a:pt x="473240" y="94246"/>
                  </a:lnTo>
                  <a:lnTo>
                    <a:pt x="493255" y="136359"/>
                  </a:lnTo>
                  <a:lnTo>
                    <a:pt x="519938" y="174117"/>
                  </a:lnTo>
                  <a:lnTo>
                    <a:pt x="552526" y="206717"/>
                  </a:lnTo>
                  <a:lnTo>
                    <a:pt x="590245" y="233426"/>
                  </a:lnTo>
                  <a:lnTo>
                    <a:pt x="632320" y="253453"/>
                  </a:lnTo>
                  <a:lnTo>
                    <a:pt x="677976" y="266026"/>
                  </a:lnTo>
                  <a:lnTo>
                    <a:pt x="726452" y="270395"/>
                  </a:lnTo>
                  <a:lnTo>
                    <a:pt x="726452" y="263169"/>
                  </a:lnTo>
                  <a:close/>
                </a:path>
              </a:pathLst>
            </a:custGeom>
            <a:solidFill>
              <a:srgbClr val="FBDC0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2" name="object 11">
              <a:extLst>
                <a:ext uri="{FF2B5EF4-FFF2-40B4-BE49-F238E27FC236}">
                  <a16:creationId xmlns:a16="http://schemas.microsoft.com/office/drawing/2014/main" id="{EA4B3DE2-D26C-4C21-9215-E913B92615DB}"/>
                </a:ext>
              </a:extLst>
            </p:cNvPr>
            <p:cNvPicPr/>
            <p:nvPr/>
          </p:nvPicPr>
          <p:blipFill>
            <a:blip r:embed="rId3" cstate="print"/>
            <a:stretch>
              <a:fillRect/>
            </a:stretch>
          </p:blipFill>
          <p:spPr>
            <a:xfrm>
              <a:off x="1283007" y="333756"/>
              <a:ext cx="232070" cy="232301"/>
            </a:xfrm>
            <a:prstGeom prst="rect">
              <a:avLst/>
            </a:prstGeom>
          </p:spPr>
        </p:pic>
      </p:grpSp>
    </p:spTree>
    <p:extLst>
      <p:ext uri="{BB962C8B-B14F-4D97-AF65-F5344CB8AC3E}">
        <p14:creationId xmlns:p14="http://schemas.microsoft.com/office/powerpoint/2010/main" val="375145651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Gráfico 7">
            <a:extLst>
              <a:ext uri="{FF2B5EF4-FFF2-40B4-BE49-F238E27FC236}">
                <a16:creationId xmlns:a16="http://schemas.microsoft.com/office/drawing/2014/main" id="{5AAC05AC-138F-45CE-9C07-E8C904CAB606}"/>
              </a:ext>
            </a:extLst>
          </p:cNvPr>
          <p:cNvGraphicFramePr>
            <a:graphicFrameLocks/>
          </p:cNvGraphicFramePr>
          <p:nvPr>
            <p:extLst>
              <p:ext uri="{D42A27DB-BD31-4B8C-83A1-F6EECF244321}">
                <p14:modId xmlns:p14="http://schemas.microsoft.com/office/powerpoint/2010/main" val="2359128070"/>
              </p:ext>
            </p:extLst>
          </p:nvPr>
        </p:nvGraphicFramePr>
        <p:xfrm>
          <a:off x="697979" y="2133598"/>
          <a:ext cx="4963901" cy="267590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Gráfico 8">
            <a:extLst>
              <a:ext uri="{FF2B5EF4-FFF2-40B4-BE49-F238E27FC236}">
                <a16:creationId xmlns:a16="http://schemas.microsoft.com/office/drawing/2014/main" id="{00000000-0008-0000-0100-000006000000}"/>
              </a:ext>
            </a:extLst>
          </p:cNvPr>
          <p:cNvGraphicFramePr>
            <a:graphicFrameLocks/>
          </p:cNvGraphicFramePr>
          <p:nvPr>
            <p:extLst>
              <p:ext uri="{D42A27DB-BD31-4B8C-83A1-F6EECF244321}">
                <p14:modId xmlns:p14="http://schemas.microsoft.com/office/powerpoint/2010/main" val="2746715898"/>
              </p:ext>
            </p:extLst>
          </p:nvPr>
        </p:nvGraphicFramePr>
        <p:xfrm>
          <a:off x="6067905" y="2133598"/>
          <a:ext cx="5659275" cy="2675908"/>
        </p:xfrm>
        <a:graphic>
          <a:graphicData uri="http://schemas.openxmlformats.org/drawingml/2006/chart">
            <c:chart xmlns:c="http://schemas.openxmlformats.org/drawingml/2006/chart" xmlns:r="http://schemas.openxmlformats.org/officeDocument/2006/relationships" r:id="rId4"/>
          </a:graphicData>
        </a:graphic>
      </p:graphicFrame>
      <p:sp>
        <p:nvSpPr>
          <p:cNvPr id="10" name="object 8">
            <a:extLst>
              <a:ext uri="{FF2B5EF4-FFF2-40B4-BE49-F238E27FC236}">
                <a16:creationId xmlns:a16="http://schemas.microsoft.com/office/drawing/2014/main" id="{AB8737CB-3398-46D6-843E-8899EF73A54B}"/>
              </a:ext>
            </a:extLst>
          </p:cNvPr>
          <p:cNvSpPr txBox="1"/>
          <p:nvPr/>
        </p:nvSpPr>
        <p:spPr>
          <a:xfrm>
            <a:off x="1132098" y="411539"/>
            <a:ext cx="4754352" cy="367408"/>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lang="pt-BR" sz="2300" b="0" i="0" u="none" strike="noStrike" kern="1200" cap="none" spc="-5" normalizeH="0" baseline="0" noProof="0" dirty="0">
                <a:ln>
                  <a:noFill/>
                </a:ln>
                <a:solidFill>
                  <a:prstClr val="black"/>
                </a:solidFill>
                <a:effectLst/>
                <a:uLnTx/>
                <a:uFillTx/>
                <a:latin typeface="Segoe UI Black"/>
                <a:ea typeface="+mn-ea"/>
                <a:cs typeface="Segoe UI Black"/>
              </a:rPr>
              <a:t>PERFIL PROFISSIONAL</a:t>
            </a:r>
            <a:endParaRPr kumimoji="0" sz="2300" b="0" i="0" u="none" strike="noStrike" kern="1200" cap="none" spc="0" normalizeH="0" baseline="0" noProof="0" dirty="0">
              <a:ln>
                <a:noFill/>
              </a:ln>
              <a:solidFill>
                <a:prstClr val="black"/>
              </a:solidFill>
              <a:effectLst/>
              <a:uLnTx/>
              <a:uFillTx/>
              <a:latin typeface="Segoe UI Black"/>
              <a:ea typeface="+mn-ea"/>
              <a:cs typeface="Segoe UI Black"/>
            </a:endParaRPr>
          </a:p>
        </p:txBody>
      </p:sp>
      <p:grpSp>
        <p:nvGrpSpPr>
          <p:cNvPr id="11" name="object 9">
            <a:extLst>
              <a:ext uri="{FF2B5EF4-FFF2-40B4-BE49-F238E27FC236}">
                <a16:creationId xmlns:a16="http://schemas.microsoft.com/office/drawing/2014/main" id="{2B4D84D0-B34B-4742-839B-747B1C458535}"/>
              </a:ext>
            </a:extLst>
          </p:cNvPr>
          <p:cNvGrpSpPr/>
          <p:nvPr/>
        </p:nvGrpSpPr>
        <p:grpSpPr>
          <a:xfrm>
            <a:off x="203597" y="231694"/>
            <a:ext cx="727075" cy="727075"/>
            <a:chOff x="788625" y="333756"/>
            <a:chExt cx="727075" cy="727075"/>
          </a:xfrm>
        </p:grpSpPr>
        <p:sp>
          <p:nvSpPr>
            <p:cNvPr id="12" name="object 10">
              <a:extLst>
                <a:ext uri="{FF2B5EF4-FFF2-40B4-BE49-F238E27FC236}">
                  <a16:creationId xmlns:a16="http://schemas.microsoft.com/office/drawing/2014/main" id="{75C00A0A-9B57-4C81-9AD6-13BD29789EF7}"/>
                </a:ext>
              </a:extLst>
            </p:cNvPr>
            <p:cNvSpPr/>
            <p:nvPr/>
          </p:nvSpPr>
          <p:spPr>
            <a:xfrm>
              <a:off x="788619" y="333768"/>
              <a:ext cx="727075" cy="727075"/>
            </a:xfrm>
            <a:custGeom>
              <a:avLst/>
              <a:gdLst/>
              <a:ahLst/>
              <a:cxnLst/>
              <a:rect l="l" t="t" r="r" b="b"/>
              <a:pathLst>
                <a:path w="727075" h="727075">
                  <a:moveTo>
                    <a:pt x="726452" y="719670"/>
                  </a:moveTo>
                  <a:lnTo>
                    <a:pt x="679246" y="718134"/>
                  </a:lnTo>
                  <a:lnTo>
                    <a:pt x="632828" y="713600"/>
                  </a:lnTo>
                  <a:lnTo>
                    <a:pt x="587324" y="706145"/>
                  </a:lnTo>
                  <a:lnTo>
                    <a:pt x="542810" y="695883"/>
                  </a:lnTo>
                  <a:lnTo>
                    <a:pt x="499376" y="682904"/>
                  </a:lnTo>
                  <a:lnTo>
                    <a:pt x="457136" y="667308"/>
                  </a:lnTo>
                  <a:lnTo>
                    <a:pt x="416166" y="649185"/>
                  </a:lnTo>
                  <a:lnTo>
                    <a:pt x="376580" y="628624"/>
                  </a:lnTo>
                  <a:lnTo>
                    <a:pt x="338467" y="605726"/>
                  </a:lnTo>
                  <a:lnTo>
                    <a:pt x="301917" y="580605"/>
                  </a:lnTo>
                  <a:lnTo>
                    <a:pt x="267042" y="553326"/>
                  </a:lnTo>
                  <a:lnTo>
                    <a:pt x="233921" y="524002"/>
                  </a:lnTo>
                  <a:lnTo>
                    <a:pt x="202653" y="492734"/>
                  </a:lnTo>
                  <a:lnTo>
                    <a:pt x="173329" y="459600"/>
                  </a:lnTo>
                  <a:lnTo>
                    <a:pt x="146062" y="424700"/>
                  </a:lnTo>
                  <a:lnTo>
                    <a:pt x="120929" y="388150"/>
                  </a:lnTo>
                  <a:lnTo>
                    <a:pt x="98044" y="350024"/>
                  </a:lnTo>
                  <a:lnTo>
                    <a:pt x="77495" y="310426"/>
                  </a:lnTo>
                  <a:lnTo>
                    <a:pt x="59359" y="269443"/>
                  </a:lnTo>
                  <a:lnTo>
                    <a:pt x="43764" y="227177"/>
                  </a:lnTo>
                  <a:lnTo>
                    <a:pt x="30784" y="183730"/>
                  </a:lnTo>
                  <a:lnTo>
                    <a:pt x="20523" y="139192"/>
                  </a:lnTo>
                  <a:lnTo>
                    <a:pt x="13081" y="93662"/>
                  </a:lnTo>
                  <a:lnTo>
                    <a:pt x="8547" y="47231"/>
                  </a:lnTo>
                  <a:lnTo>
                    <a:pt x="7010" y="0"/>
                  </a:lnTo>
                  <a:lnTo>
                    <a:pt x="0" y="0"/>
                  </a:lnTo>
                  <a:lnTo>
                    <a:pt x="1549" y="47701"/>
                  </a:lnTo>
                  <a:lnTo>
                    <a:pt x="6134" y="94589"/>
                  </a:lnTo>
                  <a:lnTo>
                    <a:pt x="13652" y="140576"/>
                  </a:lnTo>
                  <a:lnTo>
                    <a:pt x="24003" y="185547"/>
                  </a:lnTo>
                  <a:lnTo>
                    <a:pt x="37109" y="229425"/>
                  </a:lnTo>
                  <a:lnTo>
                    <a:pt x="52857" y="272097"/>
                  </a:lnTo>
                  <a:lnTo>
                    <a:pt x="71158" y="313474"/>
                  </a:lnTo>
                  <a:lnTo>
                    <a:pt x="91909" y="353466"/>
                  </a:lnTo>
                  <a:lnTo>
                    <a:pt x="115023" y="391960"/>
                  </a:lnTo>
                  <a:lnTo>
                    <a:pt x="140385" y="428879"/>
                  </a:lnTo>
                  <a:lnTo>
                    <a:pt x="167919" y="464108"/>
                  </a:lnTo>
                  <a:lnTo>
                    <a:pt x="197523" y="497560"/>
                  </a:lnTo>
                  <a:lnTo>
                    <a:pt x="229095" y="529132"/>
                  </a:lnTo>
                  <a:lnTo>
                    <a:pt x="262534" y="558736"/>
                  </a:lnTo>
                  <a:lnTo>
                    <a:pt x="297751" y="586270"/>
                  </a:lnTo>
                  <a:lnTo>
                    <a:pt x="334657" y="611644"/>
                  </a:lnTo>
                  <a:lnTo>
                    <a:pt x="373138" y="634758"/>
                  </a:lnTo>
                  <a:lnTo>
                    <a:pt x="413118" y="655510"/>
                  </a:lnTo>
                  <a:lnTo>
                    <a:pt x="454482" y="673811"/>
                  </a:lnTo>
                  <a:lnTo>
                    <a:pt x="497128" y="689559"/>
                  </a:lnTo>
                  <a:lnTo>
                    <a:pt x="540994" y="702665"/>
                  </a:lnTo>
                  <a:lnTo>
                    <a:pt x="585939" y="713028"/>
                  </a:lnTo>
                  <a:lnTo>
                    <a:pt x="631901" y="720547"/>
                  </a:lnTo>
                  <a:lnTo>
                    <a:pt x="678776" y="725119"/>
                  </a:lnTo>
                  <a:lnTo>
                    <a:pt x="726452" y="726668"/>
                  </a:lnTo>
                  <a:lnTo>
                    <a:pt x="726452" y="719670"/>
                  </a:lnTo>
                  <a:close/>
                </a:path>
                <a:path w="727075" h="727075">
                  <a:moveTo>
                    <a:pt x="726452" y="681583"/>
                  </a:moveTo>
                  <a:lnTo>
                    <a:pt x="677887" y="679869"/>
                  </a:lnTo>
                  <a:lnTo>
                    <a:pt x="630237" y="674801"/>
                  </a:lnTo>
                  <a:lnTo>
                    <a:pt x="583603" y="666496"/>
                  </a:lnTo>
                  <a:lnTo>
                    <a:pt x="538111" y="655066"/>
                  </a:lnTo>
                  <a:lnTo>
                    <a:pt x="493864" y="640638"/>
                  </a:lnTo>
                  <a:lnTo>
                    <a:pt x="451002" y="623328"/>
                  </a:lnTo>
                  <a:lnTo>
                    <a:pt x="409625" y="603237"/>
                  </a:lnTo>
                  <a:lnTo>
                    <a:pt x="369849" y="580504"/>
                  </a:lnTo>
                  <a:lnTo>
                    <a:pt x="331800" y="555218"/>
                  </a:lnTo>
                  <a:lnTo>
                    <a:pt x="295592" y="527519"/>
                  </a:lnTo>
                  <a:lnTo>
                    <a:pt x="261327" y="497509"/>
                  </a:lnTo>
                  <a:lnTo>
                    <a:pt x="229146" y="465315"/>
                  </a:lnTo>
                  <a:lnTo>
                    <a:pt x="199148" y="431050"/>
                  </a:lnTo>
                  <a:lnTo>
                    <a:pt x="171450" y="394830"/>
                  </a:lnTo>
                  <a:lnTo>
                    <a:pt x="146177" y="356768"/>
                  </a:lnTo>
                  <a:lnTo>
                    <a:pt x="123444" y="316979"/>
                  </a:lnTo>
                  <a:lnTo>
                    <a:pt x="103352" y="275577"/>
                  </a:lnTo>
                  <a:lnTo>
                    <a:pt x="86042" y="232702"/>
                  </a:lnTo>
                  <a:lnTo>
                    <a:pt x="71615" y="188442"/>
                  </a:lnTo>
                  <a:lnTo>
                    <a:pt x="60185" y="142925"/>
                  </a:lnTo>
                  <a:lnTo>
                    <a:pt x="51892" y="96266"/>
                  </a:lnTo>
                  <a:lnTo>
                    <a:pt x="46824" y="48590"/>
                  </a:lnTo>
                  <a:lnTo>
                    <a:pt x="45097" y="0"/>
                  </a:lnTo>
                  <a:lnTo>
                    <a:pt x="37871" y="0"/>
                  </a:lnTo>
                  <a:lnTo>
                    <a:pt x="39471" y="47066"/>
                  </a:lnTo>
                  <a:lnTo>
                    <a:pt x="44183" y="93294"/>
                  </a:lnTo>
                  <a:lnTo>
                    <a:pt x="51904" y="138595"/>
                  </a:lnTo>
                  <a:lnTo>
                    <a:pt x="62534" y="182841"/>
                  </a:lnTo>
                  <a:lnTo>
                    <a:pt x="75971" y="225933"/>
                  </a:lnTo>
                  <a:lnTo>
                    <a:pt x="92113" y="267779"/>
                  </a:lnTo>
                  <a:lnTo>
                    <a:pt x="110845" y="308279"/>
                  </a:lnTo>
                  <a:lnTo>
                    <a:pt x="132080" y="347306"/>
                  </a:lnTo>
                  <a:lnTo>
                    <a:pt x="155702" y="384771"/>
                  </a:lnTo>
                  <a:lnTo>
                    <a:pt x="181610" y="420573"/>
                  </a:lnTo>
                  <a:lnTo>
                    <a:pt x="209702" y="454609"/>
                  </a:lnTo>
                  <a:lnTo>
                    <a:pt x="239877" y="486765"/>
                  </a:lnTo>
                  <a:lnTo>
                    <a:pt x="272034" y="516940"/>
                  </a:lnTo>
                  <a:lnTo>
                    <a:pt x="306057" y="545045"/>
                  </a:lnTo>
                  <a:lnTo>
                    <a:pt x="341845" y="570953"/>
                  </a:lnTo>
                  <a:lnTo>
                    <a:pt x="379298" y="594588"/>
                  </a:lnTo>
                  <a:lnTo>
                    <a:pt x="418325" y="615823"/>
                  </a:lnTo>
                  <a:lnTo>
                    <a:pt x="458800" y="634555"/>
                  </a:lnTo>
                  <a:lnTo>
                    <a:pt x="500621" y="650697"/>
                  </a:lnTo>
                  <a:lnTo>
                    <a:pt x="543699" y="664133"/>
                  </a:lnTo>
                  <a:lnTo>
                    <a:pt x="587933" y="674763"/>
                  </a:lnTo>
                  <a:lnTo>
                    <a:pt x="633196" y="682485"/>
                  </a:lnTo>
                  <a:lnTo>
                    <a:pt x="679411" y="687197"/>
                  </a:lnTo>
                  <a:lnTo>
                    <a:pt x="726452" y="688797"/>
                  </a:lnTo>
                  <a:lnTo>
                    <a:pt x="726452" y="681583"/>
                  </a:lnTo>
                  <a:close/>
                </a:path>
                <a:path w="727075" h="727075">
                  <a:moveTo>
                    <a:pt x="726452" y="643699"/>
                  </a:moveTo>
                  <a:lnTo>
                    <a:pt x="678522" y="641934"/>
                  </a:lnTo>
                  <a:lnTo>
                    <a:pt x="631520" y="636714"/>
                  </a:lnTo>
                  <a:lnTo>
                    <a:pt x="585597" y="628154"/>
                  </a:lnTo>
                  <a:lnTo>
                    <a:pt x="540867" y="616407"/>
                  </a:lnTo>
                  <a:lnTo>
                    <a:pt x="497459" y="601560"/>
                  </a:lnTo>
                  <a:lnTo>
                    <a:pt x="455485" y="583780"/>
                  </a:lnTo>
                  <a:lnTo>
                    <a:pt x="415086" y="563168"/>
                  </a:lnTo>
                  <a:lnTo>
                    <a:pt x="376389" y="539851"/>
                  </a:lnTo>
                  <a:lnTo>
                    <a:pt x="339509" y="513956"/>
                  </a:lnTo>
                  <a:lnTo>
                    <a:pt x="304571" y="485609"/>
                  </a:lnTo>
                  <a:lnTo>
                    <a:pt x="271716" y="454939"/>
                  </a:lnTo>
                  <a:lnTo>
                    <a:pt x="241058" y="422071"/>
                  </a:lnTo>
                  <a:lnTo>
                    <a:pt x="212712" y="387121"/>
                  </a:lnTo>
                  <a:lnTo>
                    <a:pt x="186829" y="350227"/>
                  </a:lnTo>
                  <a:lnTo>
                    <a:pt x="163512" y="311518"/>
                  </a:lnTo>
                  <a:lnTo>
                    <a:pt x="142900" y="271106"/>
                  </a:lnTo>
                  <a:lnTo>
                    <a:pt x="125120" y="229120"/>
                  </a:lnTo>
                  <a:lnTo>
                    <a:pt x="110286" y="185686"/>
                  </a:lnTo>
                  <a:lnTo>
                    <a:pt x="98526" y="140931"/>
                  </a:lnTo>
                  <a:lnTo>
                    <a:pt x="89979" y="94983"/>
                  </a:lnTo>
                  <a:lnTo>
                    <a:pt x="84747" y="47955"/>
                  </a:lnTo>
                  <a:lnTo>
                    <a:pt x="82981" y="0"/>
                  </a:lnTo>
                  <a:lnTo>
                    <a:pt x="75971" y="0"/>
                  </a:lnTo>
                  <a:lnTo>
                    <a:pt x="77762" y="48488"/>
                  </a:lnTo>
                  <a:lnTo>
                    <a:pt x="83045" y="96037"/>
                  </a:lnTo>
                  <a:lnTo>
                    <a:pt x="91681" y="142481"/>
                  </a:lnTo>
                  <a:lnTo>
                    <a:pt x="103568" y="187731"/>
                  </a:lnTo>
                  <a:lnTo>
                    <a:pt x="118554" y="231648"/>
                  </a:lnTo>
                  <a:lnTo>
                    <a:pt x="136537" y="274091"/>
                  </a:lnTo>
                  <a:lnTo>
                    <a:pt x="157365" y="314947"/>
                  </a:lnTo>
                  <a:lnTo>
                    <a:pt x="180936" y="354076"/>
                  </a:lnTo>
                  <a:lnTo>
                    <a:pt x="207098" y="391375"/>
                  </a:lnTo>
                  <a:lnTo>
                    <a:pt x="235737" y="426694"/>
                  </a:lnTo>
                  <a:lnTo>
                    <a:pt x="266738" y="459917"/>
                  </a:lnTo>
                  <a:lnTo>
                    <a:pt x="299948" y="490918"/>
                  </a:lnTo>
                  <a:lnTo>
                    <a:pt x="335254" y="519569"/>
                  </a:lnTo>
                  <a:lnTo>
                    <a:pt x="372541" y="545744"/>
                  </a:lnTo>
                  <a:lnTo>
                    <a:pt x="411670" y="569302"/>
                  </a:lnTo>
                  <a:lnTo>
                    <a:pt x="452501" y="590143"/>
                  </a:lnTo>
                  <a:lnTo>
                    <a:pt x="494931" y="608126"/>
                  </a:lnTo>
                  <a:lnTo>
                    <a:pt x="538822" y="623112"/>
                  </a:lnTo>
                  <a:lnTo>
                    <a:pt x="584047" y="635000"/>
                  </a:lnTo>
                  <a:lnTo>
                    <a:pt x="630478" y="643636"/>
                  </a:lnTo>
                  <a:lnTo>
                    <a:pt x="677989" y="648919"/>
                  </a:lnTo>
                  <a:lnTo>
                    <a:pt x="726452" y="650709"/>
                  </a:lnTo>
                  <a:lnTo>
                    <a:pt x="726452" y="643699"/>
                  </a:lnTo>
                  <a:close/>
                </a:path>
                <a:path w="727075" h="727075">
                  <a:moveTo>
                    <a:pt x="726452" y="605586"/>
                  </a:moveTo>
                  <a:lnTo>
                    <a:pt x="679234" y="603770"/>
                  </a:lnTo>
                  <a:lnTo>
                    <a:pt x="632993" y="598373"/>
                  </a:lnTo>
                  <a:lnTo>
                    <a:pt x="587857" y="589572"/>
                  </a:lnTo>
                  <a:lnTo>
                    <a:pt x="543979" y="577469"/>
                  </a:lnTo>
                  <a:lnTo>
                    <a:pt x="501484" y="562203"/>
                  </a:lnTo>
                  <a:lnTo>
                    <a:pt x="460514" y="543941"/>
                  </a:lnTo>
                  <a:lnTo>
                    <a:pt x="421208" y="522782"/>
                  </a:lnTo>
                  <a:lnTo>
                    <a:pt x="383692" y="498881"/>
                  </a:lnTo>
                  <a:lnTo>
                    <a:pt x="348107" y="472363"/>
                  </a:lnTo>
                  <a:lnTo>
                    <a:pt x="314591" y="443382"/>
                  </a:lnTo>
                  <a:lnTo>
                    <a:pt x="283260" y="412051"/>
                  </a:lnTo>
                  <a:lnTo>
                    <a:pt x="254279" y="378523"/>
                  </a:lnTo>
                  <a:lnTo>
                    <a:pt x="227774" y="342925"/>
                  </a:lnTo>
                  <a:lnTo>
                    <a:pt x="203885" y="305396"/>
                  </a:lnTo>
                  <a:lnTo>
                    <a:pt x="182727" y="266065"/>
                  </a:lnTo>
                  <a:lnTo>
                    <a:pt x="164452" y="225082"/>
                  </a:lnTo>
                  <a:lnTo>
                    <a:pt x="149199" y="182575"/>
                  </a:lnTo>
                  <a:lnTo>
                    <a:pt x="137096" y="138671"/>
                  </a:lnTo>
                  <a:lnTo>
                    <a:pt x="128295" y="93522"/>
                  </a:lnTo>
                  <a:lnTo>
                    <a:pt x="122897" y="47244"/>
                  </a:lnTo>
                  <a:lnTo>
                    <a:pt x="121081" y="0"/>
                  </a:lnTo>
                  <a:lnTo>
                    <a:pt x="114071" y="0"/>
                  </a:lnTo>
                  <a:lnTo>
                    <a:pt x="115912" y="47802"/>
                  </a:lnTo>
                  <a:lnTo>
                    <a:pt x="121361" y="94615"/>
                  </a:lnTo>
                  <a:lnTo>
                    <a:pt x="130276" y="140296"/>
                  </a:lnTo>
                  <a:lnTo>
                    <a:pt x="142519" y="184708"/>
                  </a:lnTo>
                  <a:lnTo>
                    <a:pt x="157937" y="227723"/>
                  </a:lnTo>
                  <a:lnTo>
                    <a:pt x="176415" y="269176"/>
                  </a:lnTo>
                  <a:lnTo>
                    <a:pt x="197815" y="308965"/>
                  </a:lnTo>
                  <a:lnTo>
                    <a:pt x="221983" y="346925"/>
                  </a:lnTo>
                  <a:lnTo>
                    <a:pt x="248793" y="382930"/>
                  </a:lnTo>
                  <a:lnTo>
                    <a:pt x="278104" y="416852"/>
                  </a:lnTo>
                  <a:lnTo>
                    <a:pt x="309791" y="448538"/>
                  </a:lnTo>
                  <a:lnTo>
                    <a:pt x="343700" y="477850"/>
                  </a:lnTo>
                  <a:lnTo>
                    <a:pt x="379691" y="504672"/>
                  </a:lnTo>
                  <a:lnTo>
                    <a:pt x="417639" y="528840"/>
                  </a:lnTo>
                  <a:lnTo>
                    <a:pt x="457403" y="550240"/>
                  </a:lnTo>
                  <a:lnTo>
                    <a:pt x="498856" y="568718"/>
                  </a:lnTo>
                  <a:lnTo>
                    <a:pt x="541845" y="584149"/>
                  </a:lnTo>
                  <a:lnTo>
                    <a:pt x="586232" y="596392"/>
                  </a:lnTo>
                  <a:lnTo>
                    <a:pt x="631888" y="605294"/>
                  </a:lnTo>
                  <a:lnTo>
                    <a:pt x="678675" y="610743"/>
                  </a:lnTo>
                  <a:lnTo>
                    <a:pt x="726452" y="612597"/>
                  </a:lnTo>
                  <a:lnTo>
                    <a:pt x="726452" y="605586"/>
                  </a:lnTo>
                  <a:close/>
                </a:path>
                <a:path w="727075" h="727075">
                  <a:moveTo>
                    <a:pt x="726452" y="567499"/>
                  </a:moveTo>
                  <a:lnTo>
                    <a:pt x="677595" y="565416"/>
                  </a:lnTo>
                  <a:lnTo>
                    <a:pt x="629881" y="559269"/>
                  </a:lnTo>
                  <a:lnTo>
                    <a:pt x="583463" y="549236"/>
                  </a:lnTo>
                  <a:lnTo>
                    <a:pt x="538543" y="535482"/>
                  </a:lnTo>
                  <a:lnTo>
                    <a:pt x="495261" y="518185"/>
                  </a:lnTo>
                  <a:lnTo>
                    <a:pt x="453809" y="497509"/>
                  </a:lnTo>
                  <a:lnTo>
                    <a:pt x="414350" y="473633"/>
                  </a:lnTo>
                  <a:lnTo>
                    <a:pt x="377063" y="446735"/>
                  </a:lnTo>
                  <a:lnTo>
                    <a:pt x="342112" y="416979"/>
                  </a:lnTo>
                  <a:lnTo>
                    <a:pt x="309676" y="384530"/>
                  </a:lnTo>
                  <a:lnTo>
                    <a:pt x="279920" y="349567"/>
                  </a:lnTo>
                  <a:lnTo>
                    <a:pt x="253034" y="312267"/>
                  </a:lnTo>
                  <a:lnTo>
                    <a:pt x="229158" y="272796"/>
                  </a:lnTo>
                  <a:lnTo>
                    <a:pt x="208495" y="231330"/>
                  </a:lnTo>
                  <a:lnTo>
                    <a:pt x="191198" y="188023"/>
                  </a:lnTo>
                  <a:lnTo>
                    <a:pt x="177444" y="143065"/>
                  </a:lnTo>
                  <a:lnTo>
                    <a:pt x="167411" y="96634"/>
                  </a:lnTo>
                  <a:lnTo>
                    <a:pt x="161264" y="48882"/>
                  </a:lnTo>
                  <a:lnTo>
                    <a:pt x="159169" y="0"/>
                  </a:lnTo>
                  <a:lnTo>
                    <a:pt x="151942" y="0"/>
                  </a:lnTo>
                  <a:lnTo>
                    <a:pt x="153860" y="47053"/>
                  </a:lnTo>
                  <a:lnTo>
                    <a:pt x="159486" y="93078"/>
                  </a:lnTo>
                  <a:lnTo>
                    <a:pt x="168681" y="137909"/>
                  </a:lnTo>
                  <a:lnTo>
                    <a:pt x="181305" y="181419"/>
                  </a:lnTo>
                  <a:lnTo>
                    <a:pt x="197192" y="223456"/>
                  </a:lnTo>
                  <a:lnTo>
                    <a:pt x="216204" y="263855"/>
                  </a:lnTo>
                  <a:lnTo>
                    <a:pt x="238188" y="302475"/>
                  </a:lnTo>
                  <a:lnTo>
                    <a:pt x="262991" y="339166"/>
                  </a:lnTo>
                  <a:lnTo>
                    <a:pt x="290474" y="373773"/>
                  </a:lnTo>
                  <a:lnTo>
                    <a:pt x="320484" y="406158"/>
                  </a:lnTo>
                  <a:lnTo>
                    <a:pt x="352856" y="436168"/>
                  </a:lnTo>
                  <a:lnTo>
                    <a:pt x="387464" y="463651"/>
                  </a:lnTo>
                  <a:lnTo>
                    <a:pt x="424141" y="488467"/>
                  </a:lnTo>
                  <a:lnTo>
                    <a:pt x="462749" y="510451"/>
                  </a:lnTo>
                  <a:lnTo>
                    <a:pt x="503123" y="529463"/>
                  </a:lnTo>
                  <a:lnTo>
                    <a:pt x="545134" y="545363"/>
                  </a:lnTo>
                  <a:lnTo>
                    <a:pt x="588619" y="557974"/>
                  </a:lnTo>
                  <a:lnTo>
                    <a:pt x="633437" y="567169"/>
                  </a:lnTo>
                  <a:lnTo>
                    <a:pt x="679424" y="572808"/>
                  </a:lnTo>
                  <a:lnTo>
                    <a:pt x="726452" y="574713"/>
                  </a:lnTo>
                  <a:lnTo>
                    <a:pt x="726452" y="567499"/>
                  </a:lnTo>
                  <a:close/>
                </a:path>
                <a:path w="727075" h="727075">
                  <a:moveTo>
                    <a:pt x="726452" y="529386"/>
                  </a:moveTo>
                  <a:lnTo>
                    <a:pt x="678383" y="527227"/>
                  </a:lnTo>
                  <a:lnTo>
                    <a:pt x="631494" y="520839"/>
                  </a:lnTo>
                  <a:lnTo>
                    <a:pt x="585990" y="510451"/>
                  </a:lnTo>
                  <a:lnTo>
                    <a:pt x="542061" y="496214"/>
                  </a:lnTo>
                  <a:lnTo>
                    <a:pt x="499872" y="478332"/>
                  </a:lnTo>
                  <a:lnTo>
                    <a:pt x="459638" y="456996"/>
                  </a:lnTo>
                  <a:lnTo>
                    <a:pt x="421538" y="432396"/>
                  </a:lnTo>
                  <a:lnTo>
                    <a:pt x="385762" y="404710"/>
                  </a:lnTo>
                  <a:lnTo>
                    <a:pt x="352501" y="374142"/>
                  </a:lnTo>
                  <a:lnTo>
                    <a:pt x="321932" y="340868"/>
                  </a:lnTo>
                  <a:lnTo>
                    <a:pt x="294259" y="305079"/>
                  </a:lnTo>
                  <a:lnTo>
                    <a:pt x="269659" y="266966"/>
                  </a:lnTo>
                  <a:lnTo>
                    <a:pt x="248323" y="226707"/>
                  </a:lnTo>
                  <a:lnTo>
                    <a:pt x="230454" y="184518"/>
                  </a:lnTo>
                  <a:lnTo>
                    <a:pt x="216217" y="140550"/>
                  </a:lnTo>
                  <a:lnTo>
                    <a:pt x="205816" y="95021"/>
                  </a:lnTo>
                  <a:lnTo>
                    <a:pt x="199440" y="48107"/>
                  </a:lnTo>
                  <a:lnTo>
                    <a:pt x="197269" y="0"/>
                  </a:lnTo>
                  <a:lnTo>
                    <a:pt x="190042" y="0"/>
                  </a:lnTo>
                  <a:lnTo>
                    <a:pt x="192239" y="48755"/>
                  </a:lnTo>
                  <a:lnTo>
                    <a:pt x="198704" y="96304"/>
                  </a:lnTo>
                  <a:lnTo>
                    <a:pt x="209257" y="142455"/>
                  </a:lnTo>
                  <a:lnTo>
                    <a:pt x="223685" y="187020"/>
                  </a:lnTo>
                  <a:lnTo>
                    <a:pt x="241808" y="229793"/>
                  </a:lnTo>
                  <a:lnTo>
                    <a:pt x="263436" y="270586"/>
                  </a:lnTo>
                  <a:lnTo>
                    <a:pt x="288366" y="309232"/>
                  </a:lnTo>
                  <a:lnTo>
                    <a:pt x="316420" y="345503"/>
                  </a:lnTo>
                  <a:lnTo>
                    <a:pt x="347408" y="379234"/>
                  </a:lnTo>
                  <a:lnTo>
                    <a:pt x="381127" y="410235"/>
                  </a:lnTo>
                  <a:lnTo>
                    <a:pt x="417398" y="438289"/>
                  </a:lnTo>
                  <a:lnTo>
                    <a:pt x="456018" y="463232"/>
                  </a:lnTo>
                  <a:lnTo>
                    <a:pt x="496798" y="484860"/>
                  </a:lnTo>
                  <a:lnTo>
                    <a:pt x="539559" y="502996"/>
                  </a:lnTo>
                  <a:lnTo>
                    <a:pt x="584085" y="517423"/>
                  </a:lnTo>
                  <a:lnTo>
                    <a:pt x="630212" y="527964"/>
                  </a:lnTo>
                  <a:lnTo>
                    <a:pt x="677722" y="534428"/>
                  </a:lnTo>
                  <a:lnTo>
                    <a:pt x="726452" y="536625"/>
                  </a:lnTo>
                  <a:lnTo>
                    <a:pt x="726452" y="529386"/>
                  </a:lnTo>
                  <a:close/>
                </a:path>
                <a:path w="727075" h="727075">
                  <a:moveTo>
                    <a:pt x="726452" y="491540"/>
                  </a:moveTo>
                  <a:lnTo>
                    <a:pt x="679221" y="489280"/>
                  </a:lnTo>
                  <a:lnTo>
                    <a:pt x="633234" y="482650"/>
                  </a:lnTo>
                  <a:lnTo>
                    <a:pt x="588708" y="471855"/>
                  </a:lnTo>
                  <a:lnTo>
                    <a:pt x="545858" y="457098"/>
                  </a:lnTo>
                  <a:lnTo>
                    <a:pt x="504888" y="438607"/>
                  </a:lnTo>
                  <a:lnTo>
                    <a:pt x="465988" y="416560"/>
                  </a:lnTo>
                  <a:lnTo>
                    <a:pt x="429387" y="391185"/>
                  </a:lnTo>
                  <a:lnTo>
                    <a:pt x="395287" y="362686"/>
                  </a:lnTo>
                  <a:lnTo>
                    <a:pt x="363893" y="331266"/>
                  </a:lnTo>
                  <a:lnTo>
                    <a:pt x="335419" y="297154"/>
                  </a:lnTo>
                  <a:lnTo>
                    <a:pt x="310057" y="260527"/>
                  </a:lnTo>
                  <a:lnTo>
                    <a:pt x="288036" y="221615"/>
                  </a:lnTo>
                  <a:lnTo>
                    <a:pt x="269557" y="180619"/>
                  </a:lnTo>
                  <a:lnTo>
                    <a:pt x="254812" y="137756"/>
                  </a:lnTo>
                  <a:lnTo>
                    <a:pt x="244030" y="93218"/>
                  </a:lnTo>
                  <a:lnTo>
                    <a:pt x="237401" y="47231"/>
                  </a:lnTo>
                  <a:lnTo>
                    <a:pt x="235153" y="0"/>
                  </a:lnTo>
                  <a:lnTo>
                    <a:pt x="228142" y="0"/>
                  </a:lnTo>
                  <a:lnTo>
                    <a:pt x="230428" y="47917"/>
                  </a:lnTo>
                  <a:lnTo>
                    <a:pt x="237147" y="94576"/>
                  </a:lnTo>
                  <a:lnTo>
                    <a:pt x="248094" y="139750"/>
                  </a:lnTo>
                  <a:lnTo>
                    <a:pt x="263055" y="183235"/>
                  </a:lnTo>
                  <a:lnTo>
                    <a:pt x="281813" y="224815"/>
                  </a:lnTo>
                  <a:lnTo>
                    <a:pt x="304152" y="264274"/>
                  </a:lnTo>
                  <a:lnTo>
                    <a:pt x="329882" y="301421"/>
                  </a:lnTo>
                  <a:lnTo>
                    <a:pt x="358775" y="336029"/>
                  </a:lnTo>
                  <a:lnTo>
                    <a:pt x="390613" y="367880"/>
                  </a:lnTo>
                  <a:lnTo>
                    <a:pt x="425208" y="396786"/>
                  </a:lnTo>
                  <a:lnTo>
                    <a:pt x="462330" y="422516"/>
                  </a:lnTo>
                  <a:lnTo>
                    <a:pt x="501777" y="444868"/>
                  </a:lnTo>
                  <a:lnTo>
                    <a:pt x="543331" y="463626"/>
                  </a:lnTo>
                  <a:lnTo>
                    <a:pt x="586790" y="478586"/>
                  </a:lnTo>
                  <a:lnTo>
                    <a:pt x="631939" y="489534"/>
                  </a:lnTo>
                  <a:lnTo>
                    <a:pt x="678561" y="496252"/>
                  </a:lnTo>
                  <a:lnTo>
                    <a:pt x="726452" y="498538"/>
                  </a:lnTo>
                  <a:lnTo>
                    <a:pt x="726452" y="491540"/>
                  </a:lnTo>
                  <a:close/>
                </a:path>
                <a:path w="727075" h="727075">
                  <a:moveTo>
                    <a:pt x="726452" y="453428"/>
                  </a:moveTo>
                  <a:lnTo>
                    <a:pt x="680199" y="451078"/>
                  </a:lnTo>
                  <a:lnTo>
                    <a:pt x="635254" y="444195"/>
                  </a:lnTo>
                  <a:lnTo>
                    <a:pt x="591858" y="433006"/>
                  </a:lnTo>
                  <a:lnTo>
                    <a:pt x="550252" y="417741"/>
                  </a:lnTo>
                  <a:lnTo>
                    <a:pt x="510641" y="398614"/>
                  </a:lnTo>
                  <a:lnTo>
                    <a:pt x="473278" y="375881"/>
                  </a:lnTo>
                  <a:lnTo>
                    <a:pt x="438365" y="349758"/>
                  </a:lnTo>
                  <a:lnTo>
                    <a:pt x="406171" y="320471"/>
                  </a:lnTo>
                  <a:lnTo>
                    <a:pt x="376885" y="288251"/>
                  </a:lnTo>
                  <a:lnTo>
                    <a:pt x="350774" y="253339"/>
                  </a:lnTo>
                  <a:lnTo>
                    <a:pt x="328041" y="215950"/>
                  </a:lnTo>
                  <a:lnTo>
                    <a:pt x="308927" y="176326"/>
                  </a:lnTo>
                  <a:lnTo>
                    <a:pt x="293662" y="134683"/>
                  </a:lnTo>
                  <a:lnTo>
                    <a:pt x="282473" y="91262"/>
                  </a:lnTo>
                  <a:lnTo>
                    <a:pt x="275590" y="46291"/>
                  </a:lnTo>
                  <a:lnTo>
                    <a:pt x="273240" y="0"/>
                  </a:lnTo>
                  <a:lnTo>
                    <a:pt x="266242" y="0"/>
                  </a:lnTo>
                  <a:lnTo>
                    <a:pt x="268617" y="47015"/>
                  </a:lnTo>
                  <a:lnTo>
                    <a:pt x="275602" y="92697"/>
                  </a:lnTo>
                  <a:lnTo>
                    <a:pt x="286969" y="136791"/>
                  </a:lnTo>
                  <a:lnTo>
                    <a:pt x="302463" y="179082"/>
                  </a:lnTo>
                  <a:lnTo>
                    <a:pt x="321868" y="219329"/>
                  </a:lnTo>
                  <a:lnTo>
                    <a:pt x="344944" y="257289"/>
                  </a:lnTo>
                  <a:lnTo>
                    <a:pt x="371462" y="292747"/>
                  </a:lnTo>
                  <a:lnTo>
                    <a:pt x="401193" y="325450"/>
                  </a:lnTo>
                  <a:lnTo>
                    <a:pt x="433882" y="355180"/>
                  </a:lnTo>
                  <a:lnTo>
                    <a:pt x="469328" y="381711"/>
                  </a:lnTo>
                  <a:lnTo>
                    <a:pt x="507276" y="404799"/>
                  </a:lnTo>
                  <a:lnTo>
                    <a:pt x="547497" y="424205"/>
                  </a:lnTo>
                  <a:lnTo>
                    <a:pt x="589749" y="439699"/>
                  </a:lnTo>
                  <a:lnTo>
                    <a:pt x="633818" y="451065"/>
                  </a:lnTo>
                  <a:lnTo>
                    <a:pt x="679462" y="458050"/>
                  </a:lnTo>
                  <a:lnTo>
                    <a:pt x="726452" y="460425"/>
                  </a:lnTo>
                  <a:lnTo>
                    <a:pt x="726452" y="453428"/>
                  </a:lnTo>
                  <a:close/>
                </a:path>
                <a:path w="727075" h="727075">
                  <a:moveTo>
                    <a:pt x="726452" y="415340"/>
                  </a:moveTo>
                  <a:lnTo>
                    <a:pt x="678129" y="412534"/>
                  </a:lnTo>
                  <a:lnTo>
                    <a:pt x="631418" y="404355"/>
                  </a:lnTo>
                  <a:lnTo>
                    <a:pt x="586638" y="391083"/>
                  </a:lnTo>
                  <a:lnTo>
                    <a:pt x="544093" y="373062"/>
                  </a:lnTo>
                  <a:lnTo>
                    <a:pt x="504113" y="350583"/>
                  </a:lnTo>
                  <a:lnTo>
                    <a:pt x="467017" y="323977"/>
                  </a:lnTo>
                  <a:lnTo>
                    <a:pt x="433095" y="293547"/>
                  </a:lnTo>
                  <a:lnTo>
                    <a:pt x="402678" y="259613"/>
                  </a:lnTo>
                  <a:lnTo>
                    <a:pt x="376085" y="222491"/>
                  </a:lnTo>
                  <a:lnTo>
                    <a:pt x="353606" y="182486"/>
                  </a:lnTo>
                  <a:lnTo>
                    <a:pt x="335584" y="139928"/>
                  </a:lnTo>
                  <a:lnTo>
                    <a:pt x="322326" y="95110"/>
                  </a:lnTo>
                  <a:lnTo>
                    <a:pt x="314134" y="48361"/>
                  </a:lnTo>
                  <a:lnTo>
                    <a:pt x="311340" y="0"/>
                  </a:lnTo>
                  <a:lnTo>
                    <a:pt x="304101" y="0"/>
                  </a:lnTo>
                  <a:lnTo>
                    <a:pt x="306946" y="49199"/>
                  </a:lnTo>
                  <a:lnTo>
                    <a:pt x="315277" y="96748"/>
                  </a:lnTo>
                  <a:lnTo>
                    <a:pt x="328777" y="142341"/>
                  </a:lnTo>
                  <a:lnTo>
                    <a:pt x="347116" y="185648"/>
                  </a:lnTo>
                  <a:lnTo>
                    <a:pt x="369989" y="226339"/>
                  </a:lnTo>
                  <a:lnTo>
                    <a:pt x="397052" y="264109"/>
                  </a:lnTo>
                  <a:lnTo>
                    <a:pt x="428002" y="298627"/>
                  </a:lnTo>
                  <a:lnTo>
                    <a:pt x="462508" y="329590"/>
                  </a:lnTo>
                  <a:lnTo>
                    <a:pt x="500265" y="356654"/>
                  </a:lnTo>
                  <a:lnTo>
                    <a:pt x="540943" y="379526"/>
                  </a:lnTo>
                  <a:lnTo>
                    <a:pt x="584212" y="397865"/>
                  </a:lnTo>
                  <a:lnTo>
                    <a:pt x="629767" y="411365"/>
                  </a:lnTo>
                  <a:lnTo>
                    <a:pt x="677291" y="419696"/>
                  </a:lnTo>
                  <a:lnTo>
                    <a:pt x="726452" y="422554"/>
                  </a:lnTo>
                  <a:lnTo>
                    <a:pt x="726452" y="415340"/>
                  </a:lnTo>
                  <a:close/>
                </a:path>
                <a:path w="727075" h="727075">
                  <a:moveTo>
                    <a:pt x="726452" y="377456"/>
                  </a:moveTo>
                  <a:lnTo>
                    <a:pt x="679246" y="374510"/>
                  </a:lnTo>
                  <a:lnTo>
                    <a:pt x="633755" y="365899"/>
                  </a:lnTo>
                  <a:lnTo>
                    <a:pt x="590346" y="351993"/>
                  </a:lnTo>
                  <a:lnTo>
                    <a:pt x="549363" y="333146"/>
                  </a:lnTo>
                  <a:lnTo>
                    <a:pt x="511187" y="309702"/>
                  </a:lnTo>
                  <a:lnTo>
                    <a:pt x="476148" y="282028"/>
                  </a:lnTo>
                  <a:lnTo>
                    <a:pt x="444627" y="250494"/>
                  </a:lnTo>
                  <a:lnTo>
                    <a:pt x="416966" y="215442"/>
                  </a:lnTo>
                  <a:lnTo>
                    <a:pt x="393534" y="177241"/>
                  </a:lnTo>
                  <a:lnTo>
                    <a:pt x="374688" y="136232"/>
                  </a:lnTo>
                  <a:lnTo>
                    <a:pt x="360781" y="92786"/>
                  </a:lnTo>
                  <a:lnTo>
                    <a:pt x="352171" y="47244"/>
                  </a:lnTo>
                  <a:lnTo>
                    <a:pt x="349224" y="0"/>
                  </a:lnTo>
                  <a:lnTo>
                    <a:pt x="342214" y="0"/>
                  </a:lnTo>
                  <a:lnTo>
                    <a:pt x="345224" y="48145"/>
                  </a:lnTo>
                  <a:lnTo>
                    <a:pt x="353987" y="94526"/>
                  </a:lnTo>
                  <a:lnTo>
                    <a:pt x="368147" y="138785"/>
                  </a:lnTo>
                  <a:lnTo>
                    <a:pt x="387337" y="180555"/>
                  </a:lnTo>
                  <a:lnTo>
                    <a:pt x="411200" y="219481"/>
                  </a:lnTo>
                  <a:lnTo>
                    <a:pt x="439369" y="255181"/>
                  </a:lnTo>
                  <a:lnTo>
                    <a:pt x="471474" y="287299"/>
                  </a:lnTo>
                  <a:lnTo>
                    <a:pt x="507149" y="315468"/>
                  </a:lnTo>
                  <a:lnTo>
                    <a:pt x="546049" y="339344"/>
                  </a:lnTo>
                  <a:lnTo>
                    <a:pt x="587781" y="358533"/>
                  </a:lnTo>
                  <a:lnTo>
                    <a:pt x="632015" y="372694"/>
                  </a:lnTo>
                  <a:lnTo>
                    <a:pt x="678357" y="381457"/>
                  </a:lnTo>
                  <a:lnTo>
                    <a:pt x="726452" y="384467"/>
                  </a:lnTo>
                  <a:lnTo>
                    <a:pt x="726452" y="377456"/>
                  </a:lnTo>
                  <a:close/>
                </a:path>
                <a:path w="727075" h="727075">
                  <a:moveTo>
                    <a:pt x="726452" y="339369"/>
                  </a:moveTo>
                  <a:lnTo>
                    <a:pt x="680554" y="336270"/>
                  </a:lnTo>
                  <a:lnTo>
                    <a:pt x="636485" y="327215"/>
                  </a:lnTo>
                  <a:lnTo>
                    <a:pt x="594677" y="312635"/>
                  </a:lnTo>
                  <a:lnTo>
                    <a:pt x="555523" y="292938"/>
                  </a:lnTo>
                  <a:lnTo>
                    <a:pt x="519442" y="268516"/>
                  </a:lnTo>
                  <a:lnTo>
                    <a:pt x="486854" y="239801"/>
                  </a:lnTo>
                  <a:lnTo>
                    <a:pt x="458139" y="207187"/>
                  </a:lnTo>
                  <a:lnTo>
                    <a:pt x="433730" y="171081"/>
                  </a:lnTo>
                  <a:lnTo>
                    <a:pt x="414032" y="131902"/>
                  </a:lnTo>
                  <a:lnTo>
                    <a:pt x="399453" y="90055"/>
                  </a:lnTo>
                  <a:lnTo>
                    <a:pt x="390410" y="45948"/>
                  </a:lnTo>
                  <a:lnTo>
                    <a:pt x="387311" y="0"/>
                  </a:lnTo>
                  <a:lnTo>
                    <a:pt x="380301" y="0"/>
                  </a:lnTo>
                  <a:lnTo>
                    <a:pt x="383476" y="46913"/>
                  </a:lnTo>
                  <a:lnTo>
                    <a:pt x="392696" y="91948"/>
                  </a:lnTo>
                  <a:lnTo>
                    <a:pt x="407568" y="134658"/>
                  </a:lnTo>
                  <a:lnTo>
                    <a:pt x="427672" y="174650"/>
                  </a:lnTo>
                  <a:lnTo>
                    <a:pt x="452577" y="211493"/>
                  </a:lnTo>
                  <a:lnTo>
                    <a:pt x="481863" y="244779"/>
                  </a:lnTo>
                  <a:lnTo>
                    <a:pt x="515137" y="274091"/>
                  </a:lnTo>
                  <a:lnTo>
                    <a:pt x="551954" y="298996"/>
                  </a:lnTo>
                  <a:lnTo>
                    <a:pt x="591921" y="319100"/>
                  </a:lnTo>
                  <a:lnTo>
                    <a:pt x="634606" y="333984"/>
                  </a:lnTo>
                  <a:lnTo>
                    <a:pt x="679589" y="343204"/>
                  </a:lnTo>
                  <a:lnTo>
                    <a:pt x="726452" y="346379"/>
                  </a:lnTo>
                  <a:lnTo>
                    <a:pt x="726452" y="339369"/>
                  </a:lnTo>
                  <a:close/>
                </a:path>
                <a:path w="727075" h="727075">
                  <a:moveTo>
                    <a:pt x="726452" y="301256"/>
                  </a:moveTo>
                  <a:lnTo>
                    <a:pt x="677697" y="297307"/>
                  </a:lnTo>
                  <a:lnTo>
                    <a:pt x="631418" y="285877"/>
                  </a:lnTo>
                  <a:lnTo>
                    <a:pt x="588251" y="267589"/>
                  </a:lnTo>
                  <a:lnTo>
                    <a:pt x="548805" y="243078"/>
                  </a:lnTo>
                  <a:lnTo>
                    <a:pt x="513702" y="212940"/>
                  </a:lnTo>
                  <a:lnTo>
                    <a:pt x="483590" y="177825"/>
                  </a:lnTo>
                  <a:lnTo>
                    <a:pt x="459079" y="138353"/>
                  </a:lnTo>
                  <a:lnTo>
                    <a:pt x="440791" y="95135"/>
                  </a:lnTo>
                  <a:lnTo>
                    <a:pt x="429374" y="48806"/>
                  </a:lnTo>
                  <a:lnTo>
                    <a:pt x="425424" y="0"/>
                  </a:lnTo>
                  <a:lnTo>
                    <a:pt x="418185" y="0"/>
                  </a:lnTo>
                  <a:lnTo>
                    <a:pt x="421538" y="45478"/>
                  </a:lnTo>
                  <a:lnTo>
                    <a:pt x="431279" y="88925"/>
                  </a:lnTo>
                  <a:lnTo>
                    <a:pt x="446925" y="129844"/>
                  </a:lnTo>
                  <a:lnTo>
                    <a:pt x="467995" y="167767"/>
                  </a:lnTo>
                  <a:lnTo>
                    <a:pt x="493991" y="202196"/>
                  </a:lnTo>
                  <a:lnTo>
                    <a:pt x="524433" y="232664"/>
                  </a:lnTo>
                  <a:lnTo>
                    <a:pt x="558850" y="258673"/>
                  </a:lnTo>
                  <a:lnTo>
                    <a:pt x="596747" y="279742"/>
                  </a:lnTo>
                  <a:lnTo>
                    <a:pt x="637628" y="295402"/>
                  </a:lnTo>
                  <a:lnTo>
                    <a:pt x="681024" y="305142"/>
                  </a:lnTo>
                  <a:lnTo>
                    <a:pt x="726452" y="308495"/>
                  </a:lnTo>
                  <a:lnTo>
                    <a:pt x="726452" y="301256"/>
                  </a:lnTo>
                  <a:close/>
                </a:path>
                <a:path w="727075" h="727075">
                  <a:moveTo>
                    <a:pt x="726452" y="263169"/>
                  </a:moveTo>
                  <a:lnTo>
                    <a:pt x="679259" y="258914"/>
                  </a:lnTo>
                  <a:lnTo>
                    <a:pt x="634822" y="246684"/>
                  </a:lnTo>
                  <a:lnTo>
                    <a:pt x="593864" y="227190"/>
                  </a:lnTo>
                  <a:lnTo>
                    <a:pt x="557161" y="201206"/>
                  </a:lnTo>
                  <a:lnTo>
                    <a:pt x="525449" y="169481"/>
                  </a:lnTo>
                  <a:lnTo>
                    <a:pt x="499465" y="132740"/>
                  </a:lnTo>
                  <a:lnTo>
                    <a:pt x="479983" y="91744"/>
                  </a:lnTo>
                  <a:lnTo>
                    <a:pt x="467753" y="47256"/>
                  </a:lnTo>
                  <a:lnTo>
                    <a:pt x="463499" y="0"/>
                  </a:lnTo>
                  <a:lnTo>
                    <a:pt x="456298" y="0"/>
                  </a:lnTo>
                  <a:lnTo>
                    <a:pt x="460654" y="48539"/>
                  </a:lnTo>
                  <a:lnTo>
                    <a:pt x="473240" y="94246"/>
                  </a:lnTo>
                  <a:lnTo>
                    <a:pt x="493255" y="136359"/>
                  </a:lnTo>
                  <a:lnTo>
                    <a:pt x="519938" y="174117"/>
                  </a:lnTo>
                  <a:lnTo>
                    <a:pt x="552526" y="206717"/>
                  </a:lnTo>
                  <a:lnTo>
                    <a:pt x="590245" y="233426"/>
                  </a:lnTo>
                  <a:lnTo>
                    <a:pt x="632320" y="253453"/>
                  </a:lnTo>
                  <a:lnTo>
                    <a:pt x="677976" y="266026"/>
                  </a:lnTo>
                  <a:lnTo>
                    <a:pt x="726452" y="270395"/>
                  </a:lnTo>
                  <a:lnTo>
                    <a:pt x="726452" y="263169"/>
                  </a:lnTo>
                  <a:close/>
                </a:path>
              </a:pathLst>
            </a:custGeom>
            <a:solidFill>
              <a:srgbClr val="FBDC0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3" name="object 11">
              <a:extLst>
                <a:ext uri="{FF2B5EF4-FFF2-40B4-BE49-F238E27FC236}">
                  <a16:creationId xmlns:a16="http://schemas.microsoft.com/office/drawing/2014/main" id="{7CDD55DE-C7FA-4F7D-B4C9-03C04AE08BAC}"/>
                </a:ext>
              </a:extLst>
            </p:cNvPr>
            <p:cNvPicPr/>
            <p:nvPr/>
          </p:nvPicPr>
          <p:blipFill>
            <a:blip r:embed="rId5" cstate="print"/>
            <a:stretch>
              <a:fillRect/>
            </a:stretch>
          </p:blipFill>
          <p:spPr>
            <a:xfrm>
              <a:off x="1283007" y="333756"/>
              <a:ext cx="232070" cy="232301"/>
            </a:xfrm>
            <a:prstGeom prst="rect">
              <a:avLst/>
            </a:prstGeom>
          </p:spPr>
        </p:pic>
      </p:grpSp>
    </p:spTree>
    <p:extLst>
      <p:ext uri="{BB962C8B-B14F-4D97-AF65-F5344CB8AC3E}">
        <p14:creationId xmlns:p14="http://schemas.microsoft.com/office/powerpoint/2010/main" val="50693868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Gráfico 7">
            <a:extLst>
              <a:ext uri="{FF2B5EF4-FFF2-40B4-BE49-F238E27FC236}">
                <a16:creationId xmlns:a16="http://schemas.microsoft.com/office/drawing/2014/main" id="{00000000-0008-0000-0100-000009000000}"/>
              </a:ext>
            </a:extLst>
          </p:cNvPr>
          <p:cNvGraphicFramePr>
            <a:graphicFrameLocks/>
          </p:cNvGraphicFramePr>
          <p:nvPr>
            <p:extLst>
              <p:ext uri="{D42A27DB-BD31-4B8C-83A1-F6EECF244321}">
                <p14:modId xmlns:p14="http://schemas.microsoft.com/office/powerpoint/2010/main" val="4006028435"/>
              </p:ext>
            </p:extLst>
          </p:nvPr>
        </p:nvGraphicFramePr>
        <p:xfrm>
          <a:off x="1541719" y="1392866"/>
          <a:ext cx="8835657" cy="2445488"/>
        </p:xfrm>
        <a:graphic>
          <a:graphicData uri="http://schemas.openxmlformats.org/drawingml/2006/chart">
            <c:chart xmlns:c="http://schemas.openxmlformats.org/drawingml/2006/chart" xmlns:r="http://schemas.openxmlformats.org/officeDocument/2006/relationships" r:id="rId3"/>
          </a:graphicData>
        </a:graphic>
      </p:graphicFrame>
      <p:sp>
        <p:nvSpPr>
          <p:cNvPr id="7" name="object 8">
            <a:extLst>
              <a:ext uri="{FF2B5EF4-FFF2-40B4-BE49-F238E27FC236}">
                <a16:creationId xmlns:a16="http://schemas.microsoft.com/office/drawing/2014/main" id="{4F3EE5FD-9314-40C8-9459-49A2B1CD585F}"/>
              </a:ext>
            </a:extLst>
          </p:cNvPr>
          <p:cNvSpPr txBox="1"/>
          <p:nvPr/>
        </p:nvSpPr>
        <p:spPr>
          <a:xfrm>
            <a:off x="1132098" y="411539"/>
            <a:ext cx="4754352" cy="367408"/>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lang="pt-BR" sz="2300" b="0" i="0" u="none" strike="noStrike" kern="1200" cap="none" spc="-5" normalizeH="0" baseline="0" noProof="0" dirty="0">
                <a:ln>
                  <a:noFill/>
                </a:ln>
                <a:solidFill>
                  <a:prstClr val="black"/>
                </a:solidFill>
                <a:effectLst/>
                <a:uLnTx/>
                <a:uFillTx/>
                <a:latin typeface="Segoe UI Black"/>
                <a:ea typeface="+mn-ea"/>
                <a:cs typeface="Segoe UI Black"/>
              </a:rPr>
              <a:t>PERFIL PROFISSIONAL</a:t>
            </a:r>
            <a:endParaRPr kumimoji="0" sz="2300" b="0" i="0" u="none" strike="noStrike" kern="1200" cap="none" spc="0" normalizeH="0" baseline="0" noProof="0" dirty="0">
              <a:ln>
                <a:noFill/>
              </a:ln>
              <a:solidFill>
                <a:prstClr val="black"/>
              </a:solidFill>
              <a:effectLst/>
              <a:uLnTx/>
              <a:uFillTx/>
              <a:latin typeface="Segoe UI Black"/>
              <a:ea typeface="+mn-ea"/>
              <a:cs typeface="Segoe UI Black"/>
            </a:endParaRPr>
          </a:p>
        </p:txBody>
      </p:sp>
      <p:grpSp>
        <p:nvGrpSpPr>
          <p:cNvPr id="9" name="object 9">
            <a:extLst>
              <a:ext uri="{FF2B5EF4-FFF2-40B4-BE49-F238E27FC236}">
                <a16:creationId xmlns:a16="http://schemas.microsoft.com/office/drawing/2014/main" id="{142409E0-D1C3-4440-B837-B2CAB5ABF5FF}"/>
              </a:ext>
            </a:extLst>
          </p:cNvPr>
          <p:cNvGrpSpPr/>
          <p:nvPr/>
        </p:nvGrpSpPr>
        <p:grpSpPr>
          <a:xfrm>
            <a:off x="203597" y="231694"/>
            <a:ext cx="727075" cy="727075"/>
            <a:chOff x="788625" y="333756"/>
            <a:chExt cx="727075" cy="727075"/>
          </a:xfrm>
        </p:grpSpPr>
        <p:sp>
          <p:nvSpPr>
            <p:cNvPr id="10" name="object 10">
              <a:extLst>
                <a:ext uri="{FF2B5EF4-FFF2-40B4-BE49-F238E27FC236}">
                  <a16:creationId xmlns:a16="http://schemas.microsoft.com/office/drawing/2014/main" id="{639B57F8-19A9-4518-BCFB-074EE25178C1}"/>
                </a:ext>
              </a:extLst>
            </p:cNvPr>
            <p:cNvSpPr/>
            <p:nvPr/>
          </p:nvSpPr>
          <p:spPr>
            <a:xfrm>
              <a:off x="788619" y="333768"/>
              <a:ext cx="727075" cy="727075"/>
            </a:xfrm>
            <a:custGeom>
              <a:avLst/>
              <a:gdLst/>
              <a:ahLst/>
              <a:cxnLst/>
              <a:rect l="l" t="t" r="r" b="b"/>
              <a:pathLst>
                <a:path w="727075" h="727075">
                  <a:moveTo>
                    <a:pt x="726452" y="719670"/>
                  </a:moveTo>
                  <a:lnTo>
                    <a:pt x="679246" y="718134"/>
                  </a:lnTo>
                  <a:lnTo>
                    <a:pt x="632828" y="713600"/>
                  </a:lnTo>
                  <a:lnTo>
                    <a:pt x="587324" y="706145"/>
                  </a:lnTo>
                  <a:lnTo>
                    <a:pt x="542810" y="695883"/>
                  </a:lnTo>
                  <a:lnTo>
                    <a:pt x="499376" y="682904"/>
                  </a:lnTo>
                  <a:lnTo>
                    <a:pt x="457136" y="667308"/>
                  </a:lnTo>
                  <a:lnTo>
                    <a:pt x="416166" y="649185"/>
                  </a:lnTo>
                  <a:lnTo>
                    <a:pt x="376580" y="628624"/>
                  </a:lnTo>
                  <a:lnTo>
                    <a:pt x="338467" y="605726"/>
                  </a:lnTo>
                  <a:lnTo>
                    <a:pt x="301917" y="580605"/>
                  </a:lnTo>
                  <a:lnTo>
                    <a:pt x="267042" y="553326"/>
                  </a:lnTo>
                  <a:lnTo>
                    <a:pt x="233921" y="524002"/>
                  </a:lnTo>
                  <a:lnTo>
                    <a:pt x="202653" y="492734"/>
                  </a:lnTo>
                  <a:lnTo>
                    <a:pt x="173329" y="459600"/>
                  </a:lnTo>
                  <a:lnTo>
                    <a:pt x="146062" y="424700"/>
                  </a:lnTo>
                  <a:lnTo>
                    <a:pt x="120929" y="388150"/>
                  </a:lnTo>
                  <a:lnTo>
                    <a:pt x="98044" y="350024"/>
                  </a:lnTo>
                  <a:lnTo>
                    <a:pt x="77495" y="310426"/>
                  </a:lnTo>
                  <a:lnTo>
                    <a:pt x="59359" y="269443"/>
                  </a:lnTo>
                  <a:lnTo>
                    <a:pt x="43764" y="227177"/>
                  </a:lnTo>
                  <a:lnTo>
                    <a:pt x="30784" y="183730"/>
                  </a:lnTo>
                  <a:lnTo>
                    <a:pt x="20523" y="139192"/>
                  </a:lnTo>
                  <a:lnTo>
                    <a:pt x="13081" y="93662"/>
                  </a:lnTo>
                  <a:lnTo>
                    <a:pt x="8547" y="47231"/>
                  </a:lnTo>
                  <a:lnTo>
                    <a:pt x="7010" y="0"/>
                  </a:lnTo>
                  <a:lnTo>
                    <a:pt x="0" y="0"/>
                  </a:lnTo>
                  <a:lnTo>
                    <a:pt x="1549" y="47701"/>
                  </a:lnTo>
                  <a:lnTo>
                    <a:pt x="6134" y="94589"/>
                  </a:lnTo>
                  <a:lnTo>
                    <a:pt x="13652" y="140576"/>
                  </a:lnTo>
                  <a:lnTo>
                    <a:pt x="24003" y="185547"/>
                  </a:lnTo>
                  <a:lnTo>
                    <a:pt x="37109" y="229425"/>
                  </a:lnTo>
                  <a:lnTo>
                    <a:pt x="52857" y="272097"/>
                  </a:lnTo>
                  <a:lnTo>
                    <a:pt x="71158" y="313474"/>
                  </a:lnTo>
                  <a:lnTo>
                    <a:pt x="91909" y="353466"/>
                  </a:lnTo>
                  <a:lnTo>
                    <a:pt x="115023" y="391960"/>
                  </a:lnTo>
                  <a:lnTo>
                    <a:pt x="140385" y="428879"/>
                  </a:lnTo>
                  <a:lnTo>
                    <a:pt x="167919" y="464108"/>
                  </a:lnTo>
                  <a:lnTo>
                    <a:pt x="197523" y="497560"/>
                  </a:lnTo>
                  <a:lnTo>
                    <a:pt x="229095" y="529132"/>
                  </a:lnTo>
                  <a:lnTo>
                    <a:pt x="262534" y="558736"/>
                  </a:lnTo>
                  <a:lnTo>
                    <a:pt x="297751" y="586270"/>
                  </a:lnTo>
                  <a:lnTo>
                    <a:pt x="334657" y="611644"/>
                  </a:lnTo>
                  <a:lnTo>
                    <a:pt x="373138" y="634758"/>
                  </a:lnTo>
                  <a:lnTo>
                    <a:pt x="413118" y="655510"/>
                  </a:lnTo>
                  <a:lnTo>
                    <a:pt x="454482" y="673811"/>
                  </a:lnTo>
                  <a:lnTo>
                    <a:pt x="497128" y="689559"/>
                  </a:lnTo>
                  <a:lnTo>
                    <a:pt x="540994" y="702665"/>
                  </a:lnTo>
                  <a:lnTo>
                    <a:pt x="585939" y="713028"/>
                  </a:lnTo>
                  <a:lnTo>
                    <a:pt x="631901" y="720547"/>
                  </a:lnTo>
                  <a:lnTo>
                    <a:pt x="678776" y="725119"/>
                  </a:lnTo>
                  <a:lnTo>
                    <a:pt x="726452" y="726668"/>
                  </a:lnTo>
                  <a:lnTo>
                    <a:pt x="726452" y="719670"/>
                  </a:lnTo>
                  <a:close/>
                </a:path>
                <a:path w="727075" h="727075">
                  <a:moveTo>
                    <a:pt x="726452" y="681583"/>
                  </a:moveTo>
                  <a:lnTo>
                    <a:pt x="677887" y="679869"/>
                  </a:lnTo>
                  <a:lnTo>
                    <a:pt x="630237" y="674801"/>
                  </a:lnTo>
                  <a:lnTo>
                    <a:pt x="583603" y="666496"/>
                  </a:lnTo>
                  <a:lnTo>
                    <a:pt x="538111" y="655066"/>
                  </a:lnTo>
                  <a:lnTo>
                    <a:pt x="493864" y="640638"/>
                  </a:lnTo>
                  <a:lnTo>
                    <a:pt x="451002" y="623328"/>
                  </a:lnTo>
                  <a:lnTo>
                    <a:pt x="409625" y="603237"/>
                  </a:lnTo>
                  <a:lnTo>
                    <a:pt x="369849" y="580504"/>
                  </a:lnTo>
                  <a:lnTo>
                    <a:pt x="331800" y="555218"/>
                  </a:lnTo>
                  <a:lnTo>
                    <a:pt x="295592" y="527519"/>
                  </a:lnTo>
                  <a:lnTo>
                    <a:pt x="261327" y="497509"/>
                  </a:lnTo>
                  <a:lnTo>
                    <a:pt x="229146" y="465315"/>
                  </a:lnTo>
                  <a:lnTo>
                    <a:pt x="199148" y="431050"/>
                  </a:lnTo>
                  <a:lnTo>
                    <a:pt x="171450" y="394830"/>
                  </a:lnTo>
                  <a:lnTo>
                    <a:pt x="146177" y="356768"/>
                  </a:lnTo>
                  <a:lnTo>
                    <a:pt x="123444" y="316979"/>
                  </a:lnTo>
                  <a:lnTo>
                    <a:pt x="103352" y="275577"/>
                  </a:lnTo>
                  <a:lnTo>
                    <a:pt x="86042" y="232702"/>
                  </a:lnTo>
                  <a:lnTo>
                    <a:pt x="71615" y="188442"/>
                  </a:lnTo>
                  <a:lnTo>
                    <a:pt x="60185" y="142925"/>
                  </a:lnTo>
                  <a:lnTo>
                    <a:pt x="51892" y="96266"/>
                  </a:lnTo>
                  <a:lnTo>
                    <a:pt x="46824" y="48590"/>
                  </a:lnTo>
                  <a:lnTo>
                    <a:pt x="45097" y="0"/>
                  </a:lnTo>
                  <a:lnTo>
                    <a:pt x="37871" y="0"/>
                  </a:lnTo>
                  <a:lnTo>
                    <a:pt x="39471" y="47066"/>
                  </a:lnTo>
                  <a:lnTo>
                    <a:pt x="44183" y="93294"/>
                  </a:lnTo>
                  <a:lnTo>
                    <a:pt x="51904" y="138595"/>
                  </a:lnTo>
                  <a:lnTo>
                    <a:pt x="62534" y="182841"/>
                  </a:lnTo>
                  <a:lnTo>
                    <a:pt x="75971" y="225933"/>
                  </a:lnTo>
                  <a:lnTo>
                    <a:pt x="92113" y="267779"/>
                  </a:lnTo>
                  <a:lnTo>
                    <a:pt x="110845" y="308279"/>
                  </a:lnTo>
                  <a:lnTo>
                    <a:pt x="132080" y="347306"/>
                  </a:lnTo>
                  <a:lnTo>
                    <a:pt x="155702" y="384771"/>
                  </a:lnTo>
                  <a:lnTo>
                    <a:pt x="181610" y="420573"/>
                  </a:lnTo>
                  <a:lnTo>
                    <a:pt x="209702" y="454609"/>
                  </a:lnTo>
                  <a:lnTo>
                    <a:pt x="239877" y="486765"/>
                  </a:lnTo>
                  <a:lnTo>
                    <a:pt x="272034" y="516940"/>
                  </a:lnTo>
                  <a:lnTo>
                    <a:pt x="306057" y="545045"/>
                  </a:lnTo>
                  <a:lnTo>
                    <a:pt x="341845" y="570953"/>
                  </a:lnTo>
                  <a:lnTo>
                    <a:pt x="379298" y="594588"/>
                  </a:lnTo>
                  <a:lnTo>
                    <a:pt x="418325" y="615823"/>
                  </a:lnTo>
                  <a:lnTo>
                    <a:pt x="458800" y="634555"/>
                  </a:lnTo>
                  <a:lnTo>
                    <a:pt x="500621" y="650697"/>
                  </a:lnTo>
                  <a:lnTo>
                    <a:pt x="543699" y="664133"/>
                  </a:lnTo>
                  <a:lnTo>
                    <a:pt x="587933" y="674763"/>
                  </a:lnTo>
                  <a:lnTo>
                    <a:pt x="633196" y="682485"/>
                  </a:lnTo>
                  <a:lnTo>
                    <a:pt x="679411" y="687197"/>
                  </a:lnTo>
                  <a:lnTo>
                    <a:pt x="726452" y="688797"/>
                  </a:lnTo>
                  <a:lnTo>
                    <a:pt x="726452" y="681583"/>
                  </a:lnTo>
                  <a:close/>
                </a:path>
                <a:path w="727075" h="727075">
                  <a:moveTo>
                    <a:pt x="726452" y="643699"/>
                  </a:moveTo>
                  <a:lnTo>
                    <a:pt x="678522" y="641934"/>
                  </a:lnTo>
                  <a:lnTo>
                    <a:pt x="631520" y="636714"/>
                  </a:lnTo>
                  <a:lnTo>
                    <a:pt x="585597" y="628154"/>
                  </a:lnTo>
                  <a:lnTo>
                    <a:pt x="540867" y="616407"/>
                  </a:lnTo>
                  <a:lnTo>
                    <a:pt x="497459" y="601560"/>
                  </a:lnTo>
                  <a:lnTo>
                    <a:pt x="455485" y="583780"/>
                  </a:lnTo>
                  <a:lnTo>
                    <a:pt x="415086" y="563168"/>
                  </a:lnTo>
                  <a:lnTo>
                    <a:pt x="376389" y="539851"/>
                  </a:lnTo>
                  <a:lnTo>
                    <a:pt x="339509" y="513956"/>
                  </a:lnTo>
                  <a:lnTo>
                    <a:pt x="304571" y="485609"/>
                  </a:lnTo>
                  <a:lnTo>
                    <a:pt x="271716" y="454939"/>
                  </a:lnTo>
                  <a:lnTo>
                    <a:pt x="241058" y="422071"/>
                  </a:lnTo>
                  <a:lnTo>
                    <a:pt x="212712" y="387121"/>
                  </a:lnTo>
                  <a:lnTo>
                    <a:pt x="186829" y="350227"/>
                  </a:lnTo>
                  <a:lnTo>
                    <a:pt x="163512" y="311518"/>
                  </a:lnTo>
                  <a:lnTo>
                    <a:pt x="142900" y="271106"/>
                  </a:lnTo>
                  <a:lnTo>
                    <a:pt x="125120" y="229120"/>
                  </a:lnTo>
                  <a:lnTo>
                    <a:pt x="110286" y="185686"/>
                  </a:lnTo>
                  <a:lnTo>
                    <a:pt x="98526" y="140931"/>
                  </a:lnTo>
                  <a:lnTo>
                    <a:pt x="89979" y="94983"/>
                  </a:lnTo>
                  <a:lnTo>
                    <a:pt x="84747" y="47955"/>
                  </a:lnTo>
                  <a:lnTo>
                    <a:pt x="82981" y="0"/>
                  </a:lnTo>
                  <a:lnTo>
                    <a:pt x="75971" y="0"/>
                  </a:lnTo>
                  <a:lnTo>
                    <a:pt x="77762" y="48488"/>
                  </a:lnTo>
                  <a:lnTo>
                    <a:pt x="83045" y="96037"/>
                  </a:lnTo>
                  <a:lnTo>
                    <a:pt x="91681" y="142481"/>
                  </a:lnTo>
                  <a:lnTo>
                    <a:pt x="103568" y="187731"/>
                  </a:lnTo>
                  <a:lnTo>
                    <a:pt x="118554" y="231648"/>
                  </a:lnTo>
                  <a:lnTo>
                    <a:pt x="136537" y="274091"/>
                  </a:lnTo>
                  <a:lnTo>
                    <a:pt x="157365" y="314947"/>
                  </a:lnTo>
                  <a:lnTo>
                    <a:pt x="180936" y="354076"/>
                  </a:lnTo>
                  <a:lnTo>
                    <a:pt x="207098" y="391375"/>
                  </a:lnTo>
                  <a:lnTo>
                    <a:pt x="235737" y="426694"/>
                  </a:lnTo>
                  <a:lnTo>
                    <a:pt x="266738" y="459917"/>
                  </a:lnTo>
                  <a:lnTo>
                    <a:pt x="299948" y="490918"/>
                  </a:lnTo>
                  <a:lnTo>
                    <a:pt x="335254" y="519569"/>
                  </a:lnTo>
                  <a:lnTo>
                    <a:pt x="372541" y="545744"/>
                  </a:lnTo>
                  <a:lnTo>
                    <a:pt x="411670" y="569302"/>
                  </a:lnTo>
                  <a:lnTo>
                    <a:pt x="452501" y="590143"/>
                  </a:lnTo>
                  <a:lnTo>
                    <a:pt x="494931" y="608126"/>
                  </a:lnTo>
                  <a:lnTo>
                    <a:pt x="538822" y="623112"/>
                  </a:lnTo>
                  <a:lnTo>
                    <a:pt x="584047" y="635000"/>
                  </a:lnTo>
                  <a:lnTo>
                    <a:pt x="630478" y="643636"/>
                  </a:lnTo>
                  <a:lnTo>
                    <a:pt x="677989" y="648919"/>
                  </a:lnTo>
                  <a:lnTo>
                    <a:pt x="726452" y="650709"/>
                  </a:lnTo>
                  <a:lnTo>
                    <a:pt x="726452" y="643699"/>
                  </a:lnTo>
                  <a:close/>
                </a:path>
                <a:path w="727075" h="727075">
                  <a:moveTo>
                    <a:pt x="726452" y="605586"/>
                  </a:moveTo>
                  <a:lnTo>
                    <a:pt x="679234" y="603770"/>
                  </a:lnTo>
                  <a:lnTo>
                    <a:pt x="632993" y="598373"/>
                  </a:lnTo>
                  <a:lnTo>
                    <a:pt x="587857" y="589572"/>
                  </a:lnTo>
                  <a:lnTo>
                    <a:pt x="543979" y="577469"/>
                  </a:lnTo>
                  <a:lnTo>
                    <a:pt x="501484" y="562203"/>
                  </a:lnTo>
                  <a:lnTo>
                    <a:pt x="460514" y="543941"/>
                  </a:lnTo>
                  <a:lnTo>
                    <a:pt x="421208" y="522782"/>
                  </a:lnTo>
                  <a:lnTo>
                    <a:pt x="383692" y="498881"/>
                  </a:lnTo>
                  <a:lnTo>
                    <a:pt x="348107" y="472363"/>
                  </a:lnTo>
                  <a:lnTo>
                    <a:pt x="314591" y="443382"/>
                  </a:lnTo>
                  <a:lnTo>
                    <a:pt x="283260" y="412051"/>
                  </a:lnTo>
                  <a:lnTo>
                    <a:pt x="254279" y="378523"/>
                  </a:lnTo>
                  <a:lnTo>
                    <a:pt x="227774" y="342925"/>
                  </a:lnTo>
                  <a:lnTo>
                    <a:pt x="203885" y="305396"/>
                  </a:lnTo>
                  <a:lnTo>
                    <a:pt x="182727" y="266065"/>
                  </a:lnTo>
                  <a:lnTo>
                    <a:pt x="164452" y="225082"/>
                  </a:lnTo>
                  <a:lnTo>
                    <a:pt x="149199" y="182575"/>
                  </a:lnTo>
                  <a:lnTo>
                    <a:pt x="137096" y="138671"/>
                  </a:lnTo>
                  <a:lnTo>
                    <a:pt x="128295" y="93522"/>
                  </a:lnTo>
                  <a:lnTo>
                    <a:pt x="122897" y="47244"/>
                  </a:lnTo>
                  <a:lnTo>
                    <a:pt x="121081" y="0"/>
                  </a:lnTo>
                  <a:lnTo>
                    <a:pt x="114071" y="0"/>
                  </a:lnTo>
                  <a:lnTo>
                    <a:pt x="115912" y="47802"/>
                  </a:lnTo>
                  <a:lnTo>
                    <a:pt x="121361" y="94615"/>
                  </a:lnTo>
                  <a:lnTo>
                    <a:pt x="130276" y="140296"/>
                  </a:lnTo>
                  <a:lnTo>
                    <a:pt x="142519" y="184708"/>
                  </a:lnTo>
                  <a:lnTo>
                    <a:pt x="157937" y="227723"/>
                  </a:lnTo>
                  <a:lnTo>
                    <a:pt x="176415" y="269176"/>
                  </a:lnTo>
                  <a:lnTo>
                    <a:pt x="197815" y="308965"/>
                  </a:lnTo>
                  <a:lnTo>
                    <a:pt x="221983" y="346925"/>
                  </a:lnTo>
                  <a:lnTo>
                    <a:pt x="248793" y="382930"/>
                  </a:lnTo>
                  <a:lnTo>
                    <a:pt x="278104" y="416852"/>
                  </a:lnTo>
                  <a:lnTo>
                    <a:pt x="309791" y="448538"/>
                  </a:lnTo>
                  <a:lnTo>
                    <a:pt x="343700" y="477850"/>
                  </a:lnTo>
                  <a:lnTo>
                    <a:pt x="379691" y="504672"/>
                  </a:lnTo>
                  <a:lnTo>
                    <a:pt x="417639" y="528840"/>
                  </a:lnTo>
                  <a:lnTo>
                    <a:pt x="457403" y="550240"/>
                  </a:lnTo>
                  <a:lnTo>
                    <a:pt x="498856" y="568718"/>
                  </a:lnTo>
                  <a:lnTo>
                    <a:pt x="541845" y="584149"/>
                  </a:lnTo>
                  <a:lnTo>
                    <a:pt x="586232" y="596392"/>
                  </a:lnTo>
                  <a:lnTo>
                    <a:pt x="631888" y="605294"/>
                  </a:lnTo>
                  <a:lnTo>
                    <a:pt x="678675" y="610743"/>
                  </a:lnTo>
                  <a:lnTo>
                    <a:pt x="726452" y="612597"/>
                  </a:lnTo>
                  <a:lnTo>
                    <a:pt x="726452" y="605586"/>
                  </a:lnTo>
                  <a:close/>
                </a:path>
                <a:path w="727075" h="727075">
                  <a:moveTo>
                    <a:pt x="726452" y="567499"/>
                  </a:moveTo>
                  <a:lnTo>
                    <a:pt x="677595" y="565416"/>
                  </a:lnTo>
                  <a:lnTo>
                    <a:pt x="629881" y="559269"/>
                  </a:lnTo>
                  <a:lnTo>
                    <a:pt x="583463" y="549236"/>
                  </a:lnTo>
                  <a:lnTo>
                    <a:pt x="538543" y="535482"/>
                  </a:lnTo>
                  <a:lnTo>
                    <a:pt x="495261" y="518185"/>
                  </a:lnTo>
                  <a:lnTo>
                    <a:pt x="453809" y="497509"/>
                  </a:lnTo>
                  <a:lnTo>
                    <a:pt x="414350" y="473633"/>
                  </a:lnTo>
                  <a:lnTo>
                    <a:pt x="377063" y="446735"/>
                  </a:lnTo>
                  <a:lnTo>
                    <a:pt x="342112" y="416979"/>
                  </a:lnTo>
                  <a:lnTo>
                    <a:pt x="309676" y="384530"/>
                  </a:lnTo>
                  <a:lnTo>
                    <a:pt x="279920" y="349567"/>
                  </a:lnTo>
                  <a:lnTo>
                    <a:pt x="253034" y="312267"/>
                  </a:lnTo>
                  <a:lnTo>
                    <a:pt x="229158" y="272796"/>
                  </a:lnTo>
                  <a:lnTo>
                    <a:pt x="208495" y="231330"/>
                  </a:lnTo>
                  <a:lnTo>
                    <a:pt x="191198" y="188023"/>
                  </a:lnTo>
                  <a:lnTo>
                    <a:pt x="177444" y="143065"/>
                  </a:lnTo>
                  <a:lnTo>
                    <a:pt x="167411" y="96634"/>
                  </a:lnTo>
                  <a:lnTo>
                    <a:pt x="161264" y="48882"/>
                  </a:lnTo>
                  <a:lnTo>
                    <a:pt x="159169" y="0"/>
                  </a:lnTo>
                  <a:lnTo>
                    <a:pt x="151942" y="0"/>
                  </a:lnTo>
                  <a:lnTo>
                    <a:pt x="153860" y="47053"/>
                  </a:lnTo>
                  <a:lnTo>
                    <a:pt x="159486" y="93078"/>
                  </a:lnTo>
                  <a:lnTo>
                    <a:pt x="168681" y="137909"/>
                  </a:lnTo>
                  <a:lnTo>
                    <a:pt x="181305" y="181419"/>
                  </a:lnTo>
                  <a:lnTo>
                    <a:pt x="197192" y="223456"/>
                  </a:lnTo>
                  <a:lnTo>
                    <a:pt x="216204" y="263855"/>
                  </a:lnTo>
                  <a:lnTo>
                    <a:pt x="238188" y="302475"/>
                  </a:lnTo>
                  <a:lnTo>
                    <a:pt x="262991" y="339166"/>
                  </a:lnTo>
                  <a:lnTo>
                    <a:pt x="290474" y="373773"/>
                  </a:lnTo>
                  <a:lnTo>
                    <a:pt x="320484" y="406158"/>
                  </a:lnTo>
                  <a:lnTo>
                    <a:pt x="352856" y="436168"/>
                  </a:lnTo>
                  <a:lnTo>
                    <a:pt x="387464" y="463651"/>
                  </a:lnTo>
                  <a:lnTo>
                    <a:pt x="424141" y="488467"/>
                  </a:lnTo>
                  <a:lnTo>
                    <a:pt x="462749" y="510451"/>
                  </a:lnTo>
                  <a:lnTo>
                    <a:pt x="503123" y="529463"/>
                  </a:lnTo>
                  <a:lnTo>
                    <a:pt x="545134" y="545363"/>
                  </a:lnTo>
                  <a:lnTo>
                    <a:pt x="588619" y="557974"/>
                  </a:lnTo>
                  <a:lnTo>
                    <a:pt x="633437" y="567169"/>
                  </a:lnTo>
                  <a:lnTo>
                    <a:pt x="679424" y="572808"/>
                  </a:lnTo>
                  <a:lnTo>
                    <a:pt x="726452" y="574713"/>
                  </a:lnTo>
                  <a:lnTo>
                    <a:pt x="726452" y="567499"/>
                  </a:lnTo>
                  <a:close/>
                </a:path>
                <a:path w="727075" h="727075">
                  <a:moveTo>
                    <a:pt x="726452" y="529386"/>
                  </a:moveTo>
                  <a:lnTo>
                    <a:pt x="678383" y="527227"/>
                  </a:lnTo>
                  <a:lnTo>
                    <a:pt x="631494" y="520839"/>
                  </a:lnTo>
                  <a:lnTo>
                    <a:pt x="585990" y="510451"/>
                  </a:lnTo>
                  <a:lnTo>
                    <a:pt x="542061" y="496214"/>
                  </a:lnTo>
                  <a:lnTo>
                    <a:pt x="499872" y="478332"/>
                  </a:lnTo>
                  <a:lnTo>
                    <a:pt x="459638" y="456996"/>
                  </a:lnTo>
                  <a:lnTo>
                    <a:pt x="421538" y="432396"/>
                  </a:lnTo>
                  <a:lnTo>
                    <a:pt x="385762" y="404710"/>
                  </a:lnTo>
                  <a:lnTo>
                    <a:pt x="352501" y="374142"/>
                  </a:lnTo>
                  <a:lnTo>
                    <a:pt x="321932" y="340868"/>
                  </a:lnTo>
                  <a:lnTo>
                    <a:pt x="294259" y="305079"/>
                  </a:lnTo>
                  <a:lnTo>
                    <a:pt x="269659" y="266966"/>
                  </a:lnTo>
                  <a:lnTo>
                    <a:pt x="248323" y="226707"/>
                  </a:lnTo>
                  <a:lnTo>
                    <a:pt x="230454" y="184518"/>
                  </a:lnTo>
                  <a:lnTo>
                    <a:pt x="216217" y="140550"/>
                  </a:lnTo>
                  <a:lnTo>
                    <a:pt x="205816" y="95021"/>
                  </a:lnTo>
                  <a:lnTo>
                    <a:pt x="199440" y="48107"/>
                  </a:lnTo>
                  <a:lnTo>
                    <a:pt x="197269" y="0"/>
                  </a:lnTo>
                  <a:lnTo>
                    <a:pt x="190042" y="0"/>
                  </a:lnTo>
                  <a:lnTo>
                    <a:pt x="192239" y="48755"/>
                  </a:lnTo>
                  <a:lnTo>
                    <a:pt x="198704" y="96304"/>
                  </a:lnTo>
                  <a:lnTo>
                    <a:pt x="209257" y="142455"/>
                  </a:lnTo>
                  <a:lnTo>
                    <a:pt x="223685" y="187020"/>
                  </a:lnTo>
                  <a:lnTo>
                    <a:pt x="241808" y="229793"/>
                  </a:lnTo>
                  <a:lnTo>
                    <a:pt x="263436" y="270586"/>
                  </a:lnTo>
                  <a:lnTo>
                    <a:pt x="288366" y="309232"/>
                  </a:lnTo>
                  <a:lnTo>
                    <a:pt x="316420" y="345503"/>
                  </a:lnTo>
                  <a:lnTo>
                    <a:pt x="347408" y="379234"/>
                  </a:lnTo>
                  <a:lnTo>
                    <a:pt x="381127" y="410235"/>
                  </a:lnTo>
                  <a:lnTo>
                    <a:pt x="417398" y="438289"/>
                  </a:lnTo>
                  <a:lnTo>
                    <a:pt x="456018" y="463232"/>
                  </a:lnTo>
                  <a:lnTo>
                    <a:pt x="496798" y="484860"/>
                  </a:lnTo>
                  <a:lnTo>
                    <a:pt x="539559" y="502996"/>
                  </a:lnTo>
                  <a:lnTo>
                    <a:pt x="584085" y="517423"/>
                  </a:lnTo>
                  <a:lnTo>
                    <a:pt x="630212" y="527964"/>
                  </a:lnTo>
                  <a:lnTo>
                    <a:pt x="677722" y="534428"/>
                  </a:lnTo>
                  <a:lnTo>
                    <a:pt x="726452" y="536625"/>
                  </a:lnTo>
                  <a:lnTo>
                    <a:pt x="726452" y="529386"/>
                  </a:lnTo>
                  <a:close/>
                </a:path>
                <a:path w="727075" h="727075">
                  <a:moveTo>
                    <a:pt x="726452" y="491540"/>
                  </a:moveTo>
                  <a:lnTo>
                    <a:pt x="679221" y="489280"/>
                  </a:lnTo>
                  <a:lnTo>
                    <a:pt x="633234" y="482650"/>
                  </a:lnTo>
                  <a:lnTo>
                    <a:pt x="588708" y="471855"/>
                  </a:lnTo>
                  <a:lnTo>
                    <a:pt x="545858" y="457098"/>
                  </a:lnTo>
                  <a:lnTo>
                    <a:pt x="504888" y="438607"/>
                  </a:lnTo>
                  <a:lnTo>
                    <a:pt x="465988" y="416560"/>
                  </a:lnTo>
                  <a:lnTo>
                    <a:pt x="429387" y="391185"/>
                  </a:lnTo>
                  <a:lnTo>
                    <a:pt x="395287" y="362686"/>
                  </a:lnTo>
                  <a:lnTo>
                    <a:pt x="363893" y="331266"/>
                  </a:lnTo>
                  <a:lnTo>
                    <a:pt x="335419" y="297154"/>
                  </a:lnTo>
                  <a:lnTo>
                    <a:pt x="310057" y="260527"/>
                  </a:lnTo>
                  <a:lnTo>
                    <a:pt x="288036" y="221615"/>
                  </a:lnTo>
                  <a:lnTo>
                    <a:pt x="269557" y="180619"/>
                  </a:lnTo>
                  <a:lnTo>
                    <a:pt x="254812" y="137756"/>
                  </a:lnTo>
                  <a:lnTo>
                    <a:pt x="244030" y="93218"/>
                  </a:lnTo>
                  <a:lnTo>
                    <a:pt x="237401" y="47231"/>
                  </a:lnTo>
                  <a:lnTo>
                    <a:pt x="235153" y="0"/>
                  </a:lnTo>
                  <a:lnTo>
                    <a:pt x="228142" y="0"/>
                  </a:lnTo>
                  <a:lnTo>
                    <a:pt x="230428" y="47917"/>
                  </a:lnTo>
                  <a:lnTo>
                    <a:pt x="237147" y="94576"/>
                  </a:lnTo>
                  <a:lnTo>
                    <a:pt x="248094" y="139750"/>
                  </a:lnTo>
                  <a:lnTo>
                    <a:pt x="263055" y="183235"/>
                  </a:lnTo>
                  <a:lnTo>
                    <a:pt x="281813" y="224815"/>
                  </a:lnTo>
                  <a:lnTo>
                    <a:pt x="304152" y="264274"/>
                  </a:lnTo>
                  <a:lnTo>
                    <a:pt x="329882" y="301421"/>
                  </a:lnTo>
                  <a:lnTo>
                    <a:pt x="358775" y="336029"/>
                  </a:lnTo>
                  <a:lnTo>
                    <a:pt x="390613" y="367880"/>
                  </a:lnTo>
                  <a:lnTo>
                    <a:pt x="425208" y="396786"/>
                  </a:lnTo>
                  <a:lnTo>
                    <a:pt x="462330" y="422516"/>
                  </a:lnTo>
                  <a:lnTo>
                    <a:pt x="501777" y="444868"/>
                  </a:lnTo>
                  <a:lnTo>
                    <a:pt x="543331" y="463626"/>
                  </a:lnTo>
                  <a:lnTo>
                    <a:pt x="586790" y="478586"/>
                  </a:lnTo>
                  <a:lnTo>
                    <a:pt x="631939" y="489534"/>
                  </a:lnTo>
                  <a:lnTo>
                    <a:pt x="678561" y="496252"/>
                  </a:lnTo>
                  <a:lnTo>
                    <a:pt x="726452" y="498538"/>
                  </a:lnTo>
                  <a:lnTo>
                    <a:pt x="726452" y="491540"/>
                  </a:lnTo>
                  <a:close/>
                </a:path>
                <a:path w="727075" h="727075">
                  <a:moveTo>
                    <a:pt x="726452" y="453428"/>
                  </a:moveTo>
                  <a:lnTo>
                    <a:pt x="680199" y="451078"/>
                  </a:lnTo>
                  <a:lnTo>
                    <a:pt x="635254" y="444195"/>
                  </a:lnTo>
                  <a:lnTo>
                    <a:pt x="591858" y="433006"/>
                  </a:lnTo>
                  <a:lnTo>
                    <a:pt x="550252" y="417741"/>
                  </a:lnTo>
                  <a:lnTo>
                    <a:pt x="510641" y="398614"/>
                  </a:lnTo>
                  <a:lnTo>
                    <a:pt x="473278" y="375881"/>
                  </a:lnTo>
                  <a:lnTo>
                    <a:pt x="438365" y="349758"/>
                  </a:lnTo>
                  <a:lnTo>
                    <a:pt x="406171" y="320471"/>
                  </a:lnTo>
                  <a:lnTo>
                    <a:pt x="376885" y="288251"/>
                  </a:lnTo>
                  <a:lnTo>
                    <a:pt x="350774" y="253339"/>
                  </a:lnTo>
                  <a:lnTo>
                    <a:pt x="328041" y="215950"/>
                  </a:lnTo>
                  <a:lnTo>
                    <a:pt x="308927" y="176326"/>
                  </a:lnTo>
                  <a:lnTo>
                    <a:pt x="293662" y="134683"/>
                  </a:lnTo>
                  <a:lnTo>
                    <a:pt x="282473" y="91262"/>
                  </a:lnTo>
                  <a:lnTo>
                    <a:pt x="275590" y="46291"/>
                  </a:lnTo>
                  <a:lnTo>
                    <a:pt x="273240" y="0"/>
                  </a:lnTo>
                  <a:lnTo>
                    <a:pt x="266242" y="0"/>
                  </a:lnTo>
                  <a:lnTo>
                    <a:pt x="268617" y="47015"/>
                  </a:lnTo>
                  <a:lnTo>
                    <a:pt x="275602" y="92697"/>
                  </a:lnTo>
                  <a:lnTo>
                    <a:pt x="286969" y="136791"/>
                  </a:lnTo>
                  <a:lnTo>
                    <a:pt x="302463" y="179082"/>
                  </a:lnTo>
                  <a:lnTo>
                    <a:pt x="321868" y="219329"/>
                  </a:lnTo>
                  <a:lnTo>
                    <a:pt x="344944" y="257289"/>
                  </a:lnTo>
                  <a:lnTo>
                    <a:pt x="371462" y="292747"/>
                  </a:lnTo>
                  <a:lnTo>
                    <a:pt x="401193" y="325450"/>
                  </a:lnTo>
                  <a:lnTo>
                    <a:pt x="433882" y="355180"/>
                  </a:lnTo>
                  <a:lnTo>
                    <a:pt x="469328" y="381711"/>
                  </a:lnTo>
                  <a:lnTo>
                    <a:pt x="507276" y="404799"/>
                  </a:lnTo>
                  <a:lnTo>
                    <a:pt x="547497" y="424205"/>
                  </a:lnTo>
                  <a:lnTo>
                    <a:pt x="589749" y="439699"/>
                  </a:lnTo>
                  <a:lnTo>
                    <a:pt x="633818" y="451065"/>
                  </a:lnTo>
                  <a:lnTo>
                    <a:pt x="679462" y="458050"/>
                  </a:lnTo>
                  <a:lnTo>
                    <a:pt x="726452" y="460425"/>
                  </a:lnTo>
                  <a:lnTo>
                    <a:pt x="726452" y="453428"/>
                  </a:lnTo>
                  <a:close/>
                </a:path>
                <a:path w="727075" h="727075">
                  <a:moveTo>
                    <a:pt x="726452" y="415340"/>
                  </a:moveTo>
                  <a:lnTo>
                    <a:pt x="678129" y="412534"/>
                  </a:lnTo>
                  <a:lnTo>
                    <a:pt x="631418" y="404355"/>
                  </a:lnTo>
                  <a:lnTo>
                    <a:pt x="586638" y="391083"/>
                  </a:lnTo>
                  <a:lnTo>
                    <a:pt x="544093" y="373062"/>
                  </a:lnTo>
                  <a:lnTo>
                    <a:pt x="504113" y="350583"/>
                  </a:lnTo>
                  <a:lnTo>
                    <a:pt x="467017" y="323977"/>
                  </a:lnTo>
                  <a:lnTo>
                    <a:pt x="433095" y="293547"/>
                  </a:lnTo>
                  <a:lnTo>
                    <a:pt x="402678" y="259613"/>
                  </a:lnTo>
                  <a:lnTo>
                    <a:pt x="376085" y="222491"/>
                  </a:lnTo>
                  <a:lnTo>
                    <a:pt x="353606" y="182486"/>
                  </a:lnTo>
                  <a:lnTo>
                    <a:pt x="335584" y="139928"/>
                  </a:lnTo>
                  <a:lnTo>
                    <a:pt x="322326" y="95110"/>
                  </a:lnTo>
                  <a:lnTo>
                    <a:pt x="314134" y="48361"/>
                  </a:lnTo>
                  <a:lnTo>
                    <a:pt x="311340" y="0"/>
                  </a:lnTo>
                  <a:lnTo>
                    <a:pt x="304101" y="0"/>
                  </a:lnTo>
                  <a:lnTo>
                    <a:pt x="306946" y="49199"/>
                  </a:lnTo>
                  <a:lnTo>
                    <a:pt x="315277" y="96748"/>
                  </a:lnTo>
                  <a:lnTo>
                    <a:pt x="328777" y="142341"/>
                  </a:lnTo>
                  <a:lnTo>
                    <a:pt x="347116" y="185648"/>
                  </a:lnTo>
                  <a:lnTo>
                    <a:pt x="369989" y="226339"/>
                  </a:lnTo>
                  <a:lnTo>
                    <a:pt x="397052" y="264109"/>
                  </a:lnTo>
                  <a:lnTo>
                    <a:pt x="428002" y="298627"/>
                  </a:lnTo>
                  <a:lnTo>
                    <a:pt x="462508" y="329590"/>
                  </a:lnTo>
                  <a:lnTo>
                    <a:pt x="500265" y="356654"/>
                  </a:lnTo>
                  <a:lnTo>
                    <a:pt x="540943" y="379526"/>
                  </a:lnTo>
                  <a:lnTo>
                    <a:pt x="584212" y="397865"/>
                  </a:lnTo>
                  <a:lnTo>
                    <a:pt x="629767" y="411365"/>
                  </a:lnTo>
                  <a:lnTo>
                    <a:pt x="677291" y="419696"/>
                  </a:lnTo>
                  <a:lnTo>
                    <a:pt x="726452" y="422554"/>
                  </a:lnTo>
                  <a:lnTo>
                    <a:pt x="726452" y="415340"/>
                  </a:lnTo>
                  <a:close/>
                </a:path>
                <a:path w="727075" h="727075">
                  <a:moveTo>
                    <a:pt x="726452" y="377456"/>
                  </a:moveTo>
                  <a:lnTo>
                    <a:pt x="679246" y="374510"/>
                  </a:lnTo>
                  <a:lnTo>
                    <a:pt x="633755" y="365899"/>
                  </a:lnTo>
                  <a:lnTo>
                    <a:pt x="590346" y="351993"/>
                  </a:lnTo>
                  <a:lnTo>
                    <a:pt x="549363" y="333146"/>
                  </a:lnTo>
                  <a:lnTo>
                    <a:pt x="511187" y="309702"/>
                  </a:lnTo>
                  <a:lnTo>
                    <a:pt x="476148" y="282028"/>
                  </a:lnTo>
                  <a:lnTo>
                    <a:pt x="444627" y="250494"/>
                  </a:lnTo>
                  <a:lnTo>
                    <a:pt x="416966" y="215442"/>
                  </a:lnTo>
                  <a:lnTo>
                    <a:pt x="393534" y="177241"/>
                  </a:lnTo>
                  <a:lnTo>
                    <a:pt x="374688" y="136232"/>
                  </a:lnTo>
                  <a:lnTo>
                    <a:pt x="360781" y="92786"/>
                  </a:lnTo>
                  <a:lnTo>
                    <a:pt x="352171" y="47244"/>
                  </a:lnTo>
                  <a:lnTo>
                    <a:pt x="349224" y="0"/>
                  </a:lnTo>
                  <a:lnTo>
                    <a:pt x="342214" y="0"/>
                  </a:lnTo>
                  <a:lnTo>
                    <a:pt x="345224" y="48145"/>
                  </a:lnTo>
                  <a:lnTo>
                    <a:pt x="353987" y="94526"/>
                  </a:lnTo>
                  <a:lnTo>
                    <a:pt x="368147" y="138785"/>
                  </a:lnTo>
                  <a:lnTo>
                    <a:pt x="387337" y="180555"/>
                  </a:lnTo>
                  <a:lnTo>
                    <a:pt x="411200" y="219481"/>
                  </a:lnTo>
                  <a:lnTo>
                    <a:pt x="439369" y="255181"/>
                  </a:lnTo>
                  <a:lnTo>
                    <a:pt x="471474" y="287299"/>
                  </a:lnTo>
                  <a:lnTo>
                    <a:pt x="507149" y="315468"/>
                  </a:lnTo>
                  <a:lnTo>
                    <a:pt x="546049" y="339344"/>
                  </a:lnTo>
                  <a:lnTo>
                    <a:pt x="587781" y="358533"/>
                  </a:lnTo>
                  <a:lnTo>
                    <a:pt x="632015" y="372694"/>
                  </a:lnTo>
                  <a:lnTo>
                    <a:pt x="678357" y="381457"/>
                  </a:lnTo>
                  <a:lnTo>
                    <a:pt x="726452" y="384467"/>
                  </a:lnTo>
                  <a:lnTo>
                    <a:pt x="726452" y="377456"/>
                  </a:lnTo>
                  <a:close/>
                </a:path>
                <a:path w="727075" h="727075">
                  <a:moveTo>
                    <a:pt x="726452" y="339369"/>
                  </a:moveTo>
                  <a:lnTo>
                    <a:pt x="680554" y="336270"/>
                  </a:lnTo>
                  <a:lnTo>
                    <a:pt x="636485" y="327215"/>
                  </a:lnTo>
                  <a:lnTo>
                    <a:pt x="594677" y="312635"/>
                  </a:lnTo>
                  <a:lnTo>
                    <a:pt x="555523" y="292938"/>
                  </a:lnTo>
                  <a:lnTo>
                    <a:pt x="519442" y="268516"/>
                  </a:lnTo>
                  <a:lnTo>
                    <a:pt x="486854" y="239801"/>
                  </a:lnTo>
                  <a:lnTo>
                    <a:pt x="458139" y="207187"/>
                  </a:lnTo>
                  <a:lnTo>
                    <a:pt x="433730" y="171081"/>
                  </a:lnTo>
                  <a:lnTo>
                    <a:pt x="414032" y="131902"/>
                  </a:lnTo>
                  <a:lnTo>
                    <a:pt x="399453" y="90055"/>
                  </a:lnTo>
                  <a:lnTo>
                    <a:pt x="390410" y="45948"/>
                  </a:lnTo>
                  <a:lnTo>
                    <a:pt x="387311" y="0"/>
                  </a:lnTo>
                  <a:lnTo>
                    <a:pt x="380301" y="0"/>
                  </a:lnTo>
                  <a:lnTo>
                    <a:pt x="383476" y="46913"/>
                  </a:lnTo>
                  <a:lnTo>
                    <a:pt x="392696" y="91948"/>
                  </a:lnTo>
                  <a:lnTo>
                    <a:pt x="407568" y="134658"/>
                  </a:lnTo>
                  <a:lnTo>
                    <a:pt x="427672" y="174650"/>
                  </a:lnTo>
                  <a:lnTo>
                    <a:pt x="452577" y="211493"/>
                  </a:lnTo>
                  <a:lnTo>
                    <a:pt x="481863" y="244779"/>
                  </a:lnTo>
                  <a:lnTo>
                    <a:pt x="515137" y="274091"/>
                  </a:lnTo>
                  <a:lnTo>
                    <a:pt x="551954" y="298996"/>
                  </a:lnTo>
                  <a:lnTo>
                    <a:pt x="591921" y="319100"/>
                  </a:lnTo>
                  <a:lnTo>
                    <a:pt x="634606" y="333984"/>
                  </a:lnTo>
                  <a:lnTo>
                    <a:pt x="679589" y="343204"/>
                  </a:lnTo>
                  <a:lnTo>
                    <a:pt x="726452" y="346379"/>
                  </a:lnTo>
                  <a:lnTo>
                    <a:pt x="726452" y="339369"/>
                  </a:lnTo>
                  <a:close/>
                </a:path>
                <a:path w="727075" h="727075">
                  <a:moveTo>
                    <a:pt x="726452" y="301256"/>
                  </a:moveTo>
                  <a:lnTo>
                    <a:pt x="677697" y="297307"/>
                  </a:lnTo>
                  <a:lnTo>
                    <a:pt x="631418" y="285877"/>
                  </a:lnTo>
                  <a:lnTo>
                    <a:pt x="588251" y="267589"/>
                  </a:lnTo>
                  <a:lnTo>
                    <a:pt x="548805" y="243078"/>
                  </a:lnTo>
                  <a:lnTo>
                    <a:pt x="513702" y="212940"/>
                  </a:lnTo>
                  <a:lnTo>
                    <a:pt x="483590" y="177825"/>
                  </a:lnTo>
                  <a:lnTo>
                    <a:pt x="459079" y="138353"/>
                  </a:lnTo>
                  <a:lnTo>
                    <a:pt x="440791" y="95135"/>
                  </a:lnTo>
                  <a:lnTo>
                    <a:pt x="429374" y="48806"/>
                  </a:lnTo>
                  <a:lnTo>
                    <a:pt x="425424" y="0"/>
                  </a:lnTo>
                  <a:lnTo>
                    <a:pt x="418185" y="0"/>
                  </a:lnTo>
                  <a:lnTo>
                    <a:pt x="421538" y="45478"/>
                  </a:lnTo>
                  <a:lnTo>
                    <a:pt x="431279" y="88925"/>
                  </a:lnTo>
                  <a:lnTo>
                    <a:pt x="446925" y="129844"/>
                  </a:lnTo>
                  <a:lnTo>
                    <a:pt x="467995" y="167767"/>
                  </a:lnTo>
                  <a:lnTo>
                    <a:pt x="493991" y="202196"/>
                  </a:lnTo>
                  <a:lnTo>
                    <a:pt x="524433" y="232664"/>
                  </a:lnTo>
                  <a:lnTo>
                    <a:pt x="558850" y="258673"/>
                  </a:lnTo>
                  <a:lnTo>
                    <a:pt x="596747" y="279742"/>
                  </a:lnTo>
                  <a:lnTo>
                    <a:pt x="637628" y="295402"/>
                  </a:lnTo>
                  <a:lnTo>
                    <a:pt x="681024" y="305142"/>
                  </a:lnTo>
                  <a:lnTo>
                    <a:pt x="726452" y="308495"/>
                  </a:lnTo>
                  <a:lnTo>
                    <a:pt x="726452" y="301256"/>
                  </a:lnTo>
                  <a:close/>
                </a:path>
                <a:path w="727075" h="727075">
                  <a:moveTo>
                    <a:pt x="726452" y="263169"/>
                  </a:moveTo>
                  <a:lnTo>
                    <a:pt x="679259" y="258914"/>
                  </a:lnTo>
                  <a:lnTo>
                    <a:pt x="634822" y="246684"/>
                  </a:lnTo>
                  <a:lnTo>
                    <a:pt x="593864" y="227190"/>
                  </a:lnTo>
                  <a:lnTo>
                    <a:pt x="557161" y="201206"/>
                  </a:lnTo>
                  <a:lnTo>
                    <a:pt x="525449" y="169481"/>
                  </a:lnTo>
                  <a:lnTo>
                    <a:pt x="499465" y="132740"/>
                  </a:lnTo>
                  <a:lnTo>
                    <a:pt x="479983" y="91744"/>
                  </a:lnTo>
                  <a:lnTo>
                    <a:pt x="467753" y="47256"/>
                  </a:lnTo>
                  <a:lnTo>
                    <a:pt x="463499" y="0"/>
                  </a:lnTo>
                  <a:lnTo>
                    <a:pt x="456298" y="0"/>
                  </a:lnTo>
                  <a:lnTo>
                    <a:pt x="460654" y="48539"/>
                  </a:lnTo>
                  <a:lnTo>
                    <a:pt x="473240" y="94246"/>
                  </a:lnTo>
                  <a:lnTo>
                    <a:pt x="493255" y="136359"/>
                  </a:lnTo>
                  <a:lnTo>
                    <a:pt x="519938" y="174117"/>
                  </a:lnTo>
                  <a:lnTo>
                    <a:pt x="552526" y="206717"/>
                  </a:lnTo>
                  <a:lnTo>
                    <a:pt x="590245" y="233426"/>
                  </a:lnTo>
                  <a:lnTo>
                    <a:pt x="632320" y="253453"/>
                  </a:lnTo>
                  <a:lnTo>
                    <a:pt x="677976" y="266026"/>
                  </a:lnTo>
                  <a:lnTo>
                    <a:pt x="726452" y="270395"/>
                  </a:lnTo>
                  <a:lnTo>
                    <a:pt x="726452" y="263169"/>
                  </a:lnTo>
                  <a:close/>
                </a:path>
              </a:pathLst>
            </a:custGeom>
            <a:solidFill>
              <a:srgbClr val="FBDC0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1" name="object 11">
              <a:extLst>
                <a:ext uri="{FF2B5EF4-FFF2-40B4-BE49-F238E27FC236}">
                  <a16:creationId xmlns:a16="http://schemas.microsoft.com/office/drawing/2014/main" id="{AD273C65-9685-4F48-B534-48688F8E59D2}"/>
                </a:ext>
              </a:extLst>
            </p:cNvPr>
            <p:cNvPicPr/>
            <p:nvPr/>
          </p:nvPicPr>
          <p:blipFill>
            <a:blip r:embed="rId4" cstate="print"/>
            <a:stretch>
              <a:fillRect/>
            </a:stretch>
          </p:blipFill>
          <p:spPr>
            <a:xfrm>
              <a:off x="1283007" y="333756"/>
              <a:ext cx="232070" cy="232301"/>
            </a:xfrm>
            <a:prstGeom prst="rect">
              <a:avLst/>
            </a:prstGeom>
          </p:spPr>
        </p:pic>
      </p:grpSp>
      <p:graphicFrame>
        <p:nvGraphicFramePr>
          <p:cNvPr id="12" name="Gráfico 11">
            <a:extLst>
              <a:ext uri="{FF2B5EF4-FFF2-40B4-BE49-F238E27FC236}">
                <a16:creationId xmlns:a16="http://schemas.microsoft.com/office/drawing/2014/main" id="{576268FA-A7D7-424A-B360-FF04940B96C2}"/>
              </a:ext>
            </a:extLst>
          </p:cNvPr>
          <p:cNvGraphicFramePr>
            <a:graphicFrameLocks/>
          </p:cNvGraphicFramePr>
          <p:nvPr>
            <p:extLst>
              <p:ext uri="{D42A27DB-BD31-4B8C-83A1-F6EECF244321}">
                <p14:modId xmlns:p14="http://schemas.microsoft.com/office/powerpoint/2010/main" val="2880452924"/>
              </p:ext>
            </p:extLst>
          </p:nvPr>
        </p:nvGraphicFramePr>
        <p:xfrm>
          <a:off x="1541720" y="4263656"/>
          <a:ext cx="8835657" cy="2182805"/>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97545874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a:extLst>
              <a:ext uri="{FF2B5EF4-FFF2-40B4-BE49-F238E27FC236}">
                <a16:creationId xmlns:a16="http://schemas.microsoft.com/office/drawing/2014/main" id="{45122B18-7537-3240-B7A2-0C0587F24EE0}"/>
              </a:ext>
            </a:extLst>
          </p:cNvPr>
          <p:cNvSpPr/>
          <p:nvPr/>
        </p:nvSpPr>
        <p:spPr>
          <a:xfrm>
            <a:off x="3403169" y="3629242"/>
            <a:ext cx="5385661" cy="96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CaixaDeTexto 4">
            <a:extLst>
              <a:ext uri="{FF2B5EF4-FFF2-40B4-BE49-F238E27FC236}">
                <a16:creationId xmlns:a16="http://schemas.microsoft.com/office/drawing/2014/main" id="{7D194B39-BEE6-5449-905B-B258B8D305DB}"/>
              </a:ext>
            </a:extLst>
          </p:cNvPr>
          <p:cNvSpPr txBox="1"/>
          <p:nvPr/>
        </p:nvSpPr>
        <p:spPr>
          <a:xfrm>
            <a:off x="2911097" y="3629242"/>
            <a:ext cx="6369803" cy="86177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50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rPr>
              <a:t>EMPREGABILIDADE</a:t>
            </a:r>
          </a:p>
        </p:txBody>
      </p:sp>
    </p:spTree>
    <p:extLst>
      <p:ext uri="{BB962C8B-B14F-4D97-AF65-F5344CB8AC3E}">
        <p14:creationId xmlns:p14="http://schemas.microsoft.com/office/powerpoint/2010/main" val="154606019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2">
            <a:extLst>
              <a:ext uri="{FF2B5EF4-FFF2-40B4-BE49-F238E27FC236}">
                <a16:creationId xmlns:a16="http://schemas.microsoft.com/office/drawing/2014/main" id="{52AD82A4-72C6-9721-819B-5E0CEA48FCC4}"/>
              </a:ext>
            </a:extLst>
          </p:cNvPr>
          <p:cNvSpPr txBox="1"/>
          <p:nvPr/>
        </p:nvSpPr>
        <p:spPr>
          <a:xfrm>
            <a:off x="691585" y="1704252"/>
            <a:ext cx="10237907" cy="1231106"/>
          </a:xfrm>
          <a:prstGeom prst="rect">
            <a:avLst/>
          </a:prstGeom>
          <a:noFill/>
        </p:spPr>
        <p:txBody>
          <a:bodyPr wrap="square" rtlCol="0">
            <a:spAutoFit/>
          </a:bodyPr>
          <a:lstStyle>
            <a:defPPr>
              <a:defRPr lang="pt-BR"/>
            </a:defPPr>
            <a:lvl1pPr>
              <a:defRPr sz="2000"/>
            </a:lvl1pPr>
          </a:lstStyle>
          <a:p>
            <a:pPr marL="0" marR="0" lvl="0" indent="0" algn="just" defTabSz="914400" rtl="0" eaLnBrk="1" fontAlgn="auto" latinLnBrk="0" hangingPunct="1">
              <a:lnSpc>
                <a:spcPct val="100000"/>
              </a:lnSpc>
              <a:spcBef>
                <a:spcPts val="600"/>
              </a:spcBef>
              <a:spcAft>
                <a:spcPts val="600"/>
              </a:spcAft>
              <a:buClrTx/>
              <a:buSzTx/>
              <a:buFontTx/>
              <a:buNone/>
              <a:tabLst/>
              <a:defRPr/>
            </a:pPr>
            <a:r>
              <a:rPr kumimoji="0" lang="pt-BR" sz="1600" b="0" i="0" u="none" strike="noStrike" kern="1200" cap="none" spc="0" normalizeH="0" baseline="0" noProof="0" dirty="0">
                <a:ln>
                  <a:noFill/>
                </a:ln>
                <a:solidFill>
                  <a:prstClr val="black"/>
                </a:solidFill>
                <a:effectLst/>
                <a:uLnTx/>
                <a:uFillTx/>
                <a:latin typeface="Calibri" panose="020F0502020204030204"/>
                <a:ea typeface="+mn-ea"/>
                <a:cs typeface="+mn-cs"/>
              </a:rPr>
              <a:t>Durante o mês de Maio/25 a empregabilidade dedicou-se ao atendimento de clientes e alunos do curso de massoterapia patrocinado pelo ISG. Em paralelo realizou atendimento às empresas, trabalhando a conscientização das pessoas e incentivando a abertura de novas oportunidades de trabalho para pessoas com deficiência visual.</a:t>
            </a:r>
          </a:p>
          <a:p>
            <a:pPr marL="0" marR="0" lvl="0" indent="0" algn="just" defTabSz="914400" rtl="0" eaLnBrk="1" fontAlgn="auto" latinLnBrk="0" hangingPunct="1">
              <a:lnSpc>
                <a:spcPct val="100000"/>
              </a:lnSpc>
              <a:spcBef>
                <a:spcPts val="600"/>
              </a:spcBef>
              <a:spcAft>
                <a:spcPts val="600"/>
              </a:spcAft>
              <a:buClrTx/>
              <a:buSzTx/>
              <a:buFontTx/>
              <a:buNone/>
              <a:tabLst/>
              <a:defRPr/>
            </a:pPr>
            <a:r>
              <a:rPr kumimoji="0" lang="pt-BR" sz="1600" b="0" i="0" u="none" strike="noStrike" kern="1200" cap="none" spc="0" normalizeH="0" baseline="0" noProof="0" dirty="0">
                <a:ln>
                  <a:noFill/>
                </a:ln>
                <a:solidFill>
                  <a:prstClr val="black"/>
                </a:solidFill>
                <a:effectLst/>
                <a:uLnTx/>
                <a:uFillTx/>
                <a:latin typeface="Calibri" panose="020F0502020204030204"/>
                <a:ea typeface="+mn-ea"/>
                <a:cs typeface="+mn-cs"/>
              </a:rPr>
              <a:t>Principais empresas atendidas: </a:t>
            </a:r>
            <a:r>
              <a:rPr kumimoji="0" lang="pt-BR" sz="1600" b="1" i="0" u="none" strike="noStrike" kern="1200" cap="none" spc="0" normalizeH="0" baseline="0" noProof="0" dirty="0">
                <a:ln>
                  <a:noFill/>
                </a:ln>
                <a:solidFill>
                  <a:prstClr val="black"/>
                </a:solidFill>
                <a:effectLst/>
                <a:uLnTx/>
                <a:uFillTx/>
                <a:latin typeface="Calibri" panose="020F0502020204030204"/>
                <a:ea typeface="+mn-ea"/>
                <a:cs typeface="+mn-cs"/>
              </a:rPr>
              <a:t>CIEE, Tenda Atacado, Mers e </a:t>
            </a:r>
            <a:r>
              <a:rPr kumimoji="0" lang="pt-BR" sz="1600" b="1" i="0" u="none" strike="noStrike" kern="1200" cap="none" spc="0" normalizeH="0" baseline="0" noProof="0" dirty="0" err="1">
                <a:ln>
                  <a:noFill/>
                </a:ln>
                <a:solidFill>
                  <a:prstClr val="black"/>
                </a:solidFill>
                <a:effectLst/>
                <a:uLnTx/>
                <a:uFillTx/>
                <a:latin typeface="Calibri" panose="020F0502020204030204"/>
                <a:ea typeface="+mn-ea"/>
                <a:cs typeface="+mn-cs"/>
              </a:rPr>
              <a:t>Infios</a:t>
            </a:r>
            <a:r>
              <a:rPr kumimoji="0" lang="pt-BR" sz="16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pt-BR" sz="1600" b="1" i="0" u="none" strike="noStrike" kern="1200" cap="none" spc="0" normalizeH="0" baseline="0" noProof="0" dirty="0" err="1">
                <a:ln>
                  <a:noFill/>
                </a:ln>
                <a:solidFill>
                  <a:prstClr val="black"/>
                </a:solidFill>
                <a:effectLst/>
                <a:uLnTx/>
                <a:uFillTx/>
                <a:latin typeface="Calibri" panose="020F0502020204030204"/>
                <a:ea typeface="+mn-ea"/>
                <a:cs typeface="+mn-cs"/>
              </a:rPr>
              <a:t>Körber</a:t>
            </a:r>
            <a:r>
              <a:rPr kumimoji="0" lang="pt-BR" sz="16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pt-BR" sz="1600" b="1" i="0" u="none" strike="noStrike" kern="1200" cap="none" spc="0" normalizeH="0" baseline="0" noProof="0" dirty="0" err="1">
                <a:ln>
                  <a:noFill/>
                </a:ln>
                <a:solidFill>
                  <a:prstClr val="black"/>
                </a:solidFill>
                <a:effectLst/>
                <a:uLnTx/>
                <a:uFillTx/>
                <a:latin typeface="Calibri" panose="020F0502020204030204"/>
                <a:ea typeface="+mn-ea"/>
                <a:cs typeface="+mn-cs"/>
              </a:rPr>
              <a:t>Company</a:t>
            </a:r>
            <a:r>
              <a:rPr kumimoji="0" lang="pt-BR" sz="1600" b="1"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graphicFrame>
        <p:nvGraphicFramePr>
          <p:cNvPr id="14" name="Gráfico 13">
            <a:extLst>
              <a:ext uri="{FF2B5EF4-FFF2-40B4-BE49-F238E27FC236}">
                <a16:creationId xmlns:a16="http://schemas.microsoft.com/office/drawing/2014/main" id="{6858EEAD-C724-4764-9EB8-DBBFC18B69C2}"/>
              </a:ext>
            </a:extLst>
          </p:cNvPr>
          <p:cNvGraphicFramePr>
            <a:graphicFrameLocks/>
          </p:cNvGraphicFramePr>
          <p:nvPr>
            <p:extLst>
              <p:ext uri="{D42A27DB-BD31-4B8C-83A1-F6EECF244321}">
                <p14:modId xmlns:p14="http://schemas.microsoft.com/office/powerpoint/2010/main" val="648670326"/>
              </p:ext>
            </p:extLst>
          </p:nvPr>
        </p:nvGraphicFramePr>
        <p:xfrm>
          <a:off x="691585" y="3556127"/>
          <a:ext cx="3334993" cy="193288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 name="Gráfico 14">
            <a:extLst>
              <a:ext uri="{FF2B5EF4-FFF2-40B4-BE49-F238E27FC236}">
                <a16:creationId xmlns:a16="http://schemas.microsoft.com/office/drawing/2014/main" id="{08645A76-6FBF-4ECC-9132-59D8AD87BBAB}"/>
              </a:ext>
            </a:extLst>
          </p:cNvPr>
          <p:cNvGraphicFramePr>
            <a:graphicFrameLocks/>
          </p:cNvGraphicFramePr>
          <p:nvPr>
            <p:extLst>
              <p:ext uri="{D42A27DB-BD31-4B8C-83A1-F6EECF244321}">
                <p14:modId xmlns:p14="http://schemas.microsoft.com/office/powerpoint/2010/main" val="1599416656"/>
              </p:ext>
            </p:extLst>
          </p:nvPr>
        </p:nvGraphicFramePr>
        <p:xfrm>
          <a:off x="4224759" y="3556127"/>
          <a:ext cx="3334993" cy="196640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7" name="Gráfico 16">
            <a:extLst>
              <a:ext uri="{FF2B5EF4-FFF2-40B4-BE49-F238E27FC236}">
                <a16:creationId xmlns:a16="http://schemas.microsoft.com/office/drawing/2014/main" id="{04315805-6999-42DB-ADB5-B134345FEE71}"/>
              </a:ext>
            </a:extLst>
          </p:cNvPr>
          <p:cNvGraphicFramePr>
            <a:graphicFrameLocks/>
          </p:cNvGraphicFramePr>
          <p:nvPr>
            <p:extLst>
              <p:ext uri="{D42A27DB-BD31-4B8C-83A1-F6EECF244321}">
                <p14:modId xmlns:p14="http://schemas.microsoft.com/office/powerpoint/2010/main" val="497264987"/>
              </p:ext>
            </p:extLst>
          </p:nvPr>
        </p:nvGraphicFramePr>
        <p:xfrm>
          <a:off x="7757933" y="3556127"/>
          <a:ext cx="3334993" cy="1966408"/>
        </p:xfrm>
        <a:graphic>
          <a:graphicData uri="http://schemas.openxmlformats.org/drawingml/2006/chart">
            <c:chart xmlns:c="http://schemas.openxmlformats.org/drawingml/2006/chart" xmlns:r="http://schemas.openxmlformats.org/officeDocument/2006/relationships" r:id="rId5"/>
          </a:graphicData>
        </a:graphic>
      </p:graphicFrame>
      <p:sp>
        <p:nvSpPr>
          <p:cNvPr id="10" name="object 8">
            <a:extLst>
              <a:ext uri="{FF2B5EF4-FFF2-40B4-BE49-F238E27FC236}">
                <a16:creationId xmlns:a16="http://schemas.microsoft.com/office/drawing/2014/main" id="{C27463F6-C583-4EFE-AE7B-B6A912A9E9C9}"/>
              </a:ext>
            </a:extLst>
          </p:cNvPr>
          <p:cNvSpPr txBox="1"/>
          <p:nvPr/>
        </p:nvSpPr>
        <p:spPr>
          <a:xfrm>
            <a:off x="1266020" y="409138"/>
            <a:ext cx="3527407" cy="367408"/>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lang="pt-BR" sz="2300" b="0" i="0" u="none" strike="noStrike" kern="1200" cap="none" spc="-5" normalizeH="0" baseline="0" noProof="0" dirty="0">
                <a:ln>
                  <a:noFill/>
                </a:ln>
                <a:solidFill>
                  <a:prstClr val="black"/>
                </a:solidFill>
                <a:effectLst/>
                <a:uLnTx/>
                <a:uFillTx/>
                <a:latin typeface="Segoe UI Black"/>
                <a:ea typeface="+mn-ea"/>
                <a:cs typeface="Segoe UI Black"/>
              </a:rPr>
              <a:t>EMPREGABILIDADE</a:t>
            </a:r>
            <a:endParaRPr kumimoji="0" sz="2300" b="0" i="0" u="none" strike="noStrike" kern="1200" cap="none" spc="0" normalizeH="0" baseline="0" noProof="0" dirty="0">
              <a:ln>
                <a:noFill/>
              </a:ln>
              <a:solidFill>
                <a:prstClr val="black"/>
              </a:solidFill>
              <a:effectLst/>
              <a:uLnTx/>
              <a:uFillTx/>
              <a:latin typeface="Segoe UI Black"/>
              <a:ea typeface="+mn-ea"/>
              <a:cs typeface="Segoe UI Black"/>
            </a:endParaRPr>
          </a:p>
        </p:txBody>
      </p:sp>
      <p:grpSp>
        <p:nvGrpSpPr>
          <p:cNvPr id="11" name="object 9">
            <a:extLst>
              <a:ext uri="{FF2B5EF4-FFF2-40B4-BE49-F238E27FC236}">
                <a16:creationId xmlns:a16="http://schemas.microsoft.com/office/drawing/2014/main" id="{15974CD0-AD65-46DF-BDD9-497F95A76355}"/>
              </a:ext>
            </a:extLst>
          </p:cNvPr>
          <p:cNvGrpSpPr/>
          <p:nvPr/>
        </p:nvGrpSpPr>
        <p:grpSpPr>
          <a:xfrm>
            <a:off x="318857" y="292988"/>
            <a:ext cx="727075" cy="727075"/>
            <a:chOff x="788625" y="333756"/>
            <a:chExt cx="727075" cy="727075"/>
          </a:xfrm>
        </p:grpSpPr>
        <p:sp>
          <p:nvSpPr>
            <p:cNvPr id="12" name="object 10">
              <a:extLst>
                <a:ext uri="{FF2B5EF4-FFF2-40B4-BE49-F238E27FC236}">
                  <a16:creationId xmlns:a16="http://schemas.microsoft.com/office/drawing/2014/main" id="{7BF40BB5-6FC3-49B2-97C0-08F1771AA823}"/>
                </a:ext>
              </a:extLst>
            </p:cNvPr>
            <p:cNvSpPr/>
            <p:nvPr/>
          </p:nvSpPr>
          <p:spPr>
            <a:xfrm>
              <a:off x="788619" y="333768"/>
              <a:ext cx="727075" cy="727075"/>
            </a:xfrm>
            <a:custGeom>
              <a:avLst/>
              <a:gdLst/>
              <a:ahLst/>
              <a:cxnLst/>
              <a:rect l="l" t="t" r="r" b="b"/>
              <a:pathLst>
                <a:path w="727075" h="727075">
                  <a:moveTo>
                    <a:pt x="726452" y="719670"/>
                  </a:moveTo>
                  <a:lnTo>
                    <a:pt x="679246" y="718134"/>
                  </a:lnTo>
                  <a:lnTo>
                    <a:pt x="632828" y="713600"/>
                  </a:lnTo>
                  <a:lnTo>
                    <a:pt x="587324" y="706145"/>
                  </a:lnTo>
                  <a:lnTo>
                    <a:pt x="542810" y="695883"/>
                  </a:lnTo>
                  <a:lnTo>
                    <a:pt x="499376" y="682904"/>
                  </a:lnTo>
                  <a:lnTo>
                    <a:pt x="457136" y="667308"/>
                  </a:lnTo>
                  <a:lnTo>
                    <a:pt x="416166" y="649185"/>
                  </a:lnTo>
                  <a:lnTo>
                    <a:pt x="376580" y="628624"/>
                  </a:lnTo>
                  <a:lnTo>
                    <a:pt x="338467" y="605726"/>
                  </a:lnTo>
                  <a:lnTo>
                    <a:pt x="301917" y="580605"/>
                  </a:lnTo>
                  <a:lnTo>
                    <a:pt x="267042" y="553326"/>
                  </a:lnTo>
                  <a:lnTo>
                    <a:pt x="233921" y="524002"/>
                  </a:lnTo>
                  <a:lnTo>
                    <a:pt x="202653" y="492734"/>
                  </a:lnTo>
                  <a:lnTo>
                    <a:pt x="173329" y="459600"/>
                  </a:lnTo>
                  <a:lnTo>
                    <a:pt x="146062" y="424700"/>
                  </a:lnTo>
                  <a:lnTo>
                    <a:pt x="120929" y="388150"/>
                  </a:lnTo>
                  <a:lnTo>
                    <a:pt x="98044" y="350024"/>
                  </a:lnTo>
                  <a:lnTo>
                    <a:pt x="77495" y="310426"/>
                  </a:lnTo>
                  <a:lnTo>
                    <a:pt x="59359" y="269443"/>
                  </a:lnTo>
                  <a:lnTo>
                    <a:pt x="43764" y="227177"/>
                  </a:lnTo>
                  <a:lnTo>
                    <a:pt x="30784" y="183730"/>
                  </a:lnTo>
                  <a:lnTo>
                    <a:pt x="20523" y="139192"/>
                  </a:lnTo>
                  <a:lnTo>
                    <a:pt x="13081" y="93662"/>
                  </a:lnTo>
                  <a:lnTo>
                    <a:pt x="8547" y="47231"/>
                  </a:lnTo>
                  <a:lnTo>
                    <a:pt x="7010" y="0"/>
                  </a:lnTo>
                  <a:lnTo>
                    <a:pt x="0" y="0"/>
                  </a:lnTo>
                  <a:lnTo>
                    <a:pt x="1549" y="47701"/>
                  </a:lnTo>
                  <a:lnTo>
                    <a:pt x="6134" y="94589"/>
                  </a:lnTo>
                  <a:lnTo>
                    <a:pt x="13652" y="140576"/>
                  </a:lnTo>
                  <a:lnTo>
                    <a:pt x="24003" y="185547"/>
                  </a:lnTo>
                  <a:lnTo>
                    <a:pt x="37109" y="229425"/>
                  </a:lnTo>
                  <a:lnTo>
                    <a:pt x="52857" y="272097"/>
                  </a:lnTo>
                  <a:lnTo>
                    <a:pt x="71158" y="313474"/>
                  </a:lnTo>
                  <a:lnTo>
                    <a:pt x="91909" y="353466"/>
                  </a:lnTo>
                  <a:lnTo>
                    <a:pt x="115023" y="391960"/>
                  </a:lnTo>
                  <a:lnTo>
                    <a:pt x="140385" y="428879"/>
                  </a:lnTo>
                  <a:lnTo>
                    <a:pt x="167919" y="464108"/>
                  </a:lnTo>
                  <a:lnTo>
                    <a:pt x="197523" y="497560"/>
                  </a:lnTo>
                  <a:lnTo>
                    <a:pt x="229095" y="529132"/>
                  </a:lnTo>
                  <a:lnTo>
                    <a:pt x="262534" y="558736"/>
                  </a:lnTo>
                  <a:lnTo>
                    <a:pt x="297751" y="586270"/>
                  </a:lnTo>
                  <a:lnTo>
                    <a:pt x="334657" y="611644"/>
                  </a:lnTo>
                  <a:lnTo>
                    <a:pt x="373138" y="634758"/>
                  </a:lnTo>
                  <a:lnTo>
                    <a:pt x="413118" y="655510"/>
                  </a:lnTo>
                  <a:lnTo>
                    <a:pt x="454482" y="673811"/>
                  </a:lnTo>
                  <a:lnTo>
                    <a:pt x="497128" y="689559"/>
                  </a:lnTo>
                  <a:lnTo>
                    <a:pt x="540994" y="702665"/>
                  </a:lnTo>
                  <a:lnTo>
                    <a:pt x="585939" y="713028"/>
                  </a:lnTo>
                  <a:lnTo>
                    <a:pt x="631901" y="720547"/>
                  </a:lnTo>
                  <a:lnTo>
                    <a:pt x="678776" y="725119"/>
                  </a:lnTo>
                  <a:lnTo>
                    <a:pt x="726452" y="726668"/>
                  </a:lnTo>
                  <a:lnTo>
                    <a:pt x="726452" y="719670"/>
                  </a:lnTo>
                  <a:close/>
                </a:path>
                <a:path w="727075" h="727075">
                  <a:moveTo>
                    <a:pt x="726452" y="681583"/>
                  </a:moveTo>
                  <a:lnTo>
                    <a:pt x="677887" y="679869"/>
                  </a:lnTo>
                  <a:lnTo>
                    <a:pt x="630237" y="674801"/>
                  </a:lnTo>
                  <a:lnTo>
                    <a:pt x="583603" y="666496"/>
                  </a:lnTo>
                  <a:lnTo>
                    <a:pt x="538111" y="655066"/>
                  </a:lnTo>
                  <a:lnTo>
                    <a:pt x="493864" y="640638"/>
                  </a:lnTo>
                  <a:lnTo>
                    <a:pt x="451002" y="623328"/>
                  </a:lnTo>
                  <a:lnTo>
                    <a:pt x="409625" y="603237"/>
                  </a:lnTo>
                  <a:lnTo>
                    <a:pt x="369849" y="580504"/>
                  </a:lnTo>
                  <a:lnTo>
                    <a:pt x="331800" y="555218"/>
                  </a:lnTo>
                  <a:lnTo>
                    <a:pt x="295592" y="527519"/>
                  </a:lnTo>
                  <a:lnTo>
                    <a:pt x="261327" y="497509"/>
                  </a:lnTo>
                  <a:lnTo>
                    <a:pt x="229146" y="465315"/>
                  </a:lnTo>
                  <a:lnTo>
                    <a:pt x="199148" y="431050"/>
                  </a:lnTo>
                  <a:lnTo>
                    <a:pt x="171450" y="394830"/>
                  </a:lnTo>
                  <a:lnTo>
                    <a:pt x="146177" y="356768"/>
                  </a:lnTo>
                  <a:lnTo>
                    <a:pt x="123444" y="316979"/>
                  </a:lnTo>
                  <a:lnTo>
                    <a:pt x="103352" y="275577"/>
                  </a:lnTo>
                  <a:lnTo>
                    <a:pt x="86042" y="232702"/>
                  </a:lnTo>
                  <a:lnTo>
                    <a:pt x="71615" y="188442"/>
                  </a:lnTo>
                  <a:lnTo>
                    <a:pt x="60185" y="142925"/>
                  </a:lnTo>
                  <a:lnTo>
                    <a:pt x="51892" y="96266"/>
                  </a:lnTo>
                  <a:lnTo>
                    <a:pt x="46824" y="48590"/>
                  </a:lnTo>
                  <a:lnTo>
                    <a:pt x="45097" y="0"/>
                  </a:lnTo>
                  <a:lnTo>
                    <a:pt x="37871" y="0"/>
                  </a:lnTo>
                  <a:lnTo>
                    <a:pt x="39471" y="47066"/>
                  </a:lnTo>
                  <a:lnTo>
                    <a:pt x="44183" y="93294"/>
                  </a:lnTo>
                  <a:lnTo>
                    <a:pt x="51904" y="138595"/>
                  </a:lnTo>
                  <a:lnTo>
                    <a:pt x="62534" y="182841"/>
                  </a:lnTo>
                  <a:lnTo>
                    <a:pt x="75971" y="225933"/>
                  </a:lnTo>
                  <a:lnTo>
                    <a:pt x="92113" y="267779"/>
                  </a:lnTo>
                  <a:lnTo>
                    <a:pt x="110845" y="308279"/>
                  </a:lnTo>
                  <a:lnTo>
                    <a:pt x="132080" y="347306"/>
                  </a:lnTo>
                  <a:lnTo>
                    <a:pt x="155702" y="384771"/>
                  </a:lnTo>
                  <a:lnTo>
                    <a:pt x="181610" y="420573"/>
                  </a:lnTo>
                  <a:lnTo>
                    <a:pt x="209702" y="454609"/>
                  </a:lnTo>
                  <a:lnTo>
                    <a:pt x="239877" y="486765"/>
                  </a:lnTo>
                  <a:lnTo>
                    <a:pt x="272034" y="516940"/>
                  </a:lnTo>
                  <a:lnTo>
                    <a:pt x="306057" y="545045"/>
                  </a:lnTo>
                  <a:lnTo>
                    <a:pt x="341845" y="570953"/>
                  </a:lnTo>
                  <a:lnTo>
                    <a:pt x="379298" y="594588"/>
                  </a:lnTo>
                  <a:lnTo>
                    <a:pt x="418325" y="615823"/>
                  </a:lnTo>
                  <a:lnTo>
                    <a:pt x="458800" y="634555"/>
                  </a:lnTo>
                  <a:lnTo>
                    <a:pt x="500621" y="650697"/>
                  </a:lnTo>
                  <a:lnTo>
                    <a:pt x="543699" y="664133"/>
                  </a:lnTo>
                  <a:lnTo>
                    <a:pt x="587933" y="674763"/>
                  </a:lnTo>
                  <a:lnTo>
                    <a:pt x="633196" y="682485"/>
                  </a:lnTo>
                  <a:lnTo>
                    <a:pt x="679411" y="687197"/>
                  </a:lnTo>
                  <a:lnTo>
                    <a:pt x="726452" y="688797"/>
                  </a:lnTo>
                  <a:lnTo>
                    <a:pt x="726452" y="681583"/>
                  </a:lnTo>
                  <a:close/>
                </a:path>
                <a:path w="727075" h="727075">
                  <a:moveTo>
                    <a:pt x="726452" y="643699"/>
                  </a:moveTo>
                  <a:lnTo>
                    <a:pt x="678522" y="641934"/>
                  </a:lnTo>
                  <a:lnTo>
                    <a:pt x="631520" y="636714"/>
                  </a:lnTo>
                  <a:lnTo>
                    <a:pt x="585597" y="628154"/>
                  </a:lnTo>
                  <a:lnTo>
                    <a:pt x="540867" y="616407"/>
                  </a:lnTo>
                  <a:lnTo>
                    <a:pt x="497459" y="601560"/>
                  </a:lnTo>
                  <a:lnTo>
                    <a:pt x="455485" y="583780"/>
                  </a:lnTo>
                  <a:lnTo>
                    <a:pt x="415086" y="563168"/>
                  </a:lnTo>
                  <a:lnTo>
                    <a:pt x="376389" y="539851"/>
                  </a:lnTo>
                  <a:lnTo>
                    <a:pt x="339509" y="513956"/>
                  </a:lnTo>
                  <a:lnTo>
                    <a:pt x="304571" y="485609"/>
                  </a:lnTo>
                  <a:lnTo>
                    <a:pt x="271716" y="454939"/>
                  </a:lnTo>
                  <a:lnTo>
                    <a:pt x="241058" y="422071"/>
                  </a:lnTo>
                  <a:lnTo>
                    <a:pt x="212712" y="387121"/>
                  </a:lnTo>
                  <a:lnTo>
                    <a:pt x="186829" y="350227"/>
                  </a:lnTo>
                  <a:lnTo>
                    <a:pt x="163512" y="311518"/>
                  </a:lnTo>
                  <a:lnTo>
                    <a:pt x="142900" y="271106"/>
                  </a:lnTo>
                  <a:lnTo>
                    <a:pt x="125120" y="229120"/>
                  </a:lnTo>
                  <a:lnTo>
                    <a:pt x="110286" y="185686"/>
                  </a:lnTo>
                  <a:lnTo>
                    <a:pt x="98526" y="140931"/>
                  </a:lnTo>
                  <a:lnTo>
                    <a:pt x="89979" y="94983"/>
                  </a:lnTo>
                  <a:lnTo>
                    <a:pt x="84747" y="47955"/>
                  </a:lnTo>
                  <a:lnTo>
                    <a:pt x="82981" y="0"/>
                  </a:lnTo>
                  <a:lnTo>
                    <a:pt x="75971" y="0"/>
                  </a:lnTo>
                  <a:lnTo>
                    <a:pt x="77762" y="48488"/>
                  </a:lnTo>
                  <a:lnTo>
                    <a:pt x="83045" y="96037"/>
                  </a:lnTo>
                  <a:lnTo>
                    <a:pt x="91681" y="142481"/>
                  </a:lnTo>
                  <a:lnTo>
                    <a:pt x="103568" y="187731"/>
                  </a:lnTo>
                  <a:lnTo>
                    <a:pt x="118554" y="231648"/>
                  </a:lnTo>
                  <a:lnTo>
                    <a:pt x="136537" y="274091"/>
                  </a:lnTo>
                  <a:lnTo>
                    <a:pt x="157365" y="314947"/>
                  </a:lnTo>
                  <a:lnTo>
                    <a:pt x="180936" y="354076"/>
                  </a:lnTo>
                  <a:lnTo>
                    <a:pt x="207098" y="391375"/>
                  </a:lnTo>
                  <a:lnTo>
                    <a:pt x="235737" y="426694"/>
                  </a:lnTo>
                  <a:lnTo>
                    <a:pt x="266738" y="459917"/>
                  </a:lnTo>
                  <a:lnTo>
                    <a:pt x="299948" y="490918"/>
                  </a:lnTo>
                  <a:lnTo>
                    <a:pt x="335254" y="519569"/>
                  </a:lnTo>
                  <a:lnTo>
                    <a:pt x="372541" y="545744"/>
                  </a:lnTo>
                  <a:lnTo>
                    <a:pt x="411670" y="569302"/>
                  </a:lnTo>
                  <a:lnTo>
                    <a:pt x="452501" y="590143"/>
                  </a:lnTo>
                  <a:lnTo>
                    <a:pt x="494931" y="608126"/>
                  </a:lnTo>
                  <a:lnTo>
                    <a:pt x="538822" y="623112"/>
                  </a:lnTo>
                  <a:lnTo>
                    <a:pt x="584047" y="635000"/>
                  </a:lnTo>
                  <a:lnTo>
                    <a:pt x="630478" y="643636"/>
                  </a:lnTo>
                  <a:lnTo>
                    <a:pt x="677989" y="648919"/>
                  </a:lnTo>
                  <a:lnTo>
                    <a:pt x="726452" y="650709"/>
                  </a:lnTo>
                  <a:lnTo>
                    <a:pt x="726452" y="643699"/>
                  </a:lnTo>
                  <a:close/>
                </a:path>
                <a:path w="727075" h="727075">
                  <a:moveTo>
                    <a:pt x="726452" y="605586"/>
                  </a:moveTo>
                  <a:lnTo>
                    <a:pt x="679234" y="603770"/>
                  </a:lnTo>
                  <a:lnTo>
                    <a:pt x="632993" y="598373"/>
                  </a:lnTo>
                  <a:lnTo>
                    <a:pt x="587857" y="589572"/>
                  </a:lnTo>
                  <a:lnTo>
                    <a:pt x="543979" y="577469"/>
                  </a:lnTo>
                  <a:lnTo>
                    <a:pt x="501484" y="562203"/>
                  </a:lnTo>
                  <a:lnTo>
                    <a:pt x="460514" y="543941"/>
                  </a:lnTo>
                  <a:lnTo>
                    <a:pt x="421208" y="522782"/>
                  </a:lnTo>
                  <a:lnTo>
                    <a:pt x="383692" y="498881"/>
                  </a:lnTo>
                  <a:lnTo>
                    <a:pt x="348107" y="472363"/>
                  </a:lnTo>
                  <a:lnTo>
                    <a:pt x="314591" y="443382"/>
                  </a:lnTo>
                  <a:lnTo>
                    <a:pt x="283260" y="412051"/>
                  </a:lnTo>
                  <a:lnTo>
                    <a:pt x="254279" y="378523"/>
                  </a:lnTo>
                  <a:lnTo>
                    <a:pt x="227774" y="342925"/>
                  </a:lnTo>
                  <a:lnTo>
                    <a:pt x="203885" y="305396"/>
                  </a:lnTo>
                  <a:lnTo>
                    <a:pt x="182727" y="266065"/>
                  </a:lnTo>
                  <a:lnTo>
                    <a:pt x="164452" y="225082"/>
                  </a:lnTo>
                  <a:lnTo>
                    <a:pt x="149199" y="182575"/>
                  </a:lnTo>
                  <a:lnTo>
                    <a:pt x="137096" y="138671"/>
                  </a:lnTo>
                  <a:lnTo>
                    <a:pt x="128295" y="93522"/>
                  </a:lnTo>
                  <a:lnTo>
                    <a:pt x="122897" y="47244"/>
                  </a:lnTo>
                  <a:lnTo>
                    <a:pt x="121081" y="0"/>
                  </a:lnTo>
                  <a:lnTo>
                    <a:pt x="114071" y="0"/>
                  </a:lnTo>
                  <a:lnTo>
                    <a:pt x="115912" y="47802"/>
                  </a:lnTo>
                  <a:lnTo>
                    <a:pt x="121361" y="94615"/>
                  </a:lnTo>
                  <a:lnTo>
                    <a:pt x="130276" y="140296"/>
                  </a:lnTo>
                  <a:lnTo>
                    <a:pt x="142519" y="184708"/>
                  </a:lnTo>
                  <a:lnTo>
                    <a:pt x="157937" y="227723"/>
                  </a:lnTo>
                  <a:lnTo>
                    <a:pt x="176415" y="269176"/>
                  </a:lnTo>
                  <a:lnTo>
                    <a:pt x="197815" y="308965"/>
                  </a:lnTo>
                  <a:lnTo>
                    <a:pt x="221983" y="346925"/>
                  </a:lnTo>
                  <a:lnTo>
                    <a:pt x="248793" y="382930"/>
                  </a:lnTo>
                  <a:lnTo>
                    <a:pt x="278104" y="416852"/>
                  </a:lnTo>
                  <a:lnTo>
                    <a:pt x="309791" y="448538"/>
                  </a:lnTo>
                  <a:lnTo>
                    <a:pt x="343700" y="477850"/>
                  </a:lnTo>
                  <a:lnTo>
                    <a:pt x="379691" y="504672"/>
                  </a:lnTo>
                  <a:lnTo>
                    <a:pt x="417639" y="528840"/>
                  </a:lnTo>
                  <a:lnTo>
                    <a:pt x="457403" y="550240"/>
                  </a:lnTo>
                  <a:lnTo>
                    <a:pt x="498856" y="568718"/>
                  </a:lnTo>
                  <a:lnTo>
                    <a:pt x="541845" y="584149"/>
                  </a:lnTo>
                  <a:lnTo>
                    <a:pt x="586232" y="596392"/>
                  </a:lnTo>
                  <a:lnTo>
                    <a:pt x="631888" y="605294"/>
                  </a:lnTo>
                  <a:lnTo>
                    <a:pt x="678675" y="610743"/>
                  </a:lnTo>
                  <a:lnTo>
                    <a:pt x="726452" y="612597"/>
                  </a:lnTo>
                  <a:lnTo>
                    <a:pt x="726452" y="605586"/>
                  </a:lnTo>
                  <a:close/>
                </a:path>
                <a:path w="727075" h="727075">
                  <a:moveTo>
                    <a:pt x="726452" y="567499"/>
                  </a:moveTo>
                  <a:lnTo>
                    <a:pt x="677595" y="565416"/>
                  </a:lnTo>
                  <a:lnTo>
                    <a:pt x="629881" y="559269"/>
                  </a:lnTo>
                  <a:lnTo>
                    <a:pt x="583463" y="549236"/>
                  </a:lnTo>
                  <a:lnTo>
                    <a:pt x="538543" y="535482"/>
                  </a:lnTo>
                  <a:lnTo>
                    <a:pt x="495261" y="518185"/>
                  </a:lnTo>
                  <a:lnTo>
                    <a:pt x="453809" y="497509"/>
                  </a:lnTo>
                  <a:lnTo>
                    <a:pt x="414350" y="473633"/>
                  </a:lnTo>
                  <a:lnTo>
                    <a:pt x="377063" y="446735"/>
                  </a:lnTo>
                  <a:lnTo>
                    <a:pt x="342112" y="416979"/>
                  </a:lnTo>
                  <a:lnTo>
                    <a:pt x="309676" y="384530"/>
                  </a:lnTo>
                  <a:lnTo>
                    <a:pt x="279920" y="349567"/>
                  </a:lnTo>
                  <a:lnTo>
                    <a:pt x="253034" y="312267"/>
                  </a:lnTo>
                  <a:lnTo>
                    <a:pt x="229158" y="272796"/>
                  </a:lnTo>
                  <a:lnTo>
                    <a:pt x="208495" y="231330"/>
                  </a:lnTo>
                  <a:lnTo>
                    <a:pt x="191198" y="188023"/>
                  </a:lnTo>
                  <a:lnTo>
                    <a:pt x="177444" y="143065"/>
                  </a:lnTo>
                  <a:lnTo>
                    <a:pt x="167411" y="96634"/>
                  </a:lnTo>
                  <a:lnTo>
                    <a:pt x="161264" y="48882"/>
                  </a:lnTo>
                  <a:lnTo>
                    <a:pt x="159169" y="0"/>
                  </a:lnTo>
                  <a:lnTo>
                    <a:pt x="151942" y="0"/>
                  </a:lnTo>
                  <a:lnTo>
                    <a:pt x="153860" y="47053"/>
                  </a:lnTo>
                  <a:lnTo>
                    <a:pt x="159486" y="93078"/>
                  </a:lnTo>
                  <a:lnTo>
                    <a:pt x="168681" y="137909"/>
                  </a:lnTo>
                  <a:lnTo>
                    <a:pt x="181305" y="181419"/>
                  </a:lnTo>
                  <a:lnTo>
                    <a:pt x="197192" y="223456"/>
                  </a:lnTo>
                  <a:lnTo>
                    <a:pt x="216204" y="263855"/>
                  </a:lnTo>
                  <a:lnTo>
                    <a:pt x="238188" y="302475"/>
                  </a:lnTo>
                  <a:lnTo>
                    <a:pt x="262991" y="339166"/>
                  </a:lnTo>
                  <a:lnTo>
                    <a:pt x="290474" y="373773"/>
                  </a:lnTo>
                  <a:lnTo>
                    <a:pt x="320484" y="406158"/>
                  </a:lnTo>
                  <a:lnTo>
                    <a:pt x="352856" y="436168"/>
                  </a:lnTo>
                  <a:lnTo>
                    <a:pt x="387464" y="463651"/>
                  </a:lnTo>
                  <a:lnTo>
                    <a:pt x="424141" y="488467"/>
                  </a:lnTo>
                  <a:lnTo>
                    <a:pt x="462749" y="510451"/>
                  </a:lnTo>
                  <a:lnTo>
                    <a:pt x="503123" y="529463"/>
                  </a:lnTo>
                  <a:lnTo>
                    <a:pt x="545134" y="545363"/>
                  </a:lnTo>
                  <a:lnTo>
                    <a:pt x="588619" y="557974"/>
                  </a:lnTo>
                  <a:lnTo>
                    <a:pt x="633437" y="567169"/>
                  </a:lnTo>
                  <a:lnTo>
                    <a:pt x="679424" y="572808"/>
                  </a:lnTo>
                  <a:lnTo>
                    <a:pt x="726452" y="574713"/>
                  </a:lnTo>
                  <a:lnTo>
                    <a:pt x="726452" y="567499"/>
                  </a:lnTo>
                  <a:close/>
                </a:path>
                <a:path w="727075" h="727075">
                  <a:moveTo>
                    <a:pt x="726452" y="529386"/>
                  </a:moveTo>
                  <a:lnTo>
                    <a:pt x="678383" y="527227"/>
                  </a:lnTo>
                  <a:lnTo>
                    <a:pt x="631494" y="520839"/>
                  </a:lnTo>
                  <a:lnTo>
                    <a:pt x="585990" y="510451"/>
                  </a:lnTo>
                  <a:lnTo>
                    <a:pt x="542061" y="496214"/>
                  </a:lnTo>
                  <a:lnTo>
                    <a:pt x="499872" y="478332"/>
                  </a:lnTo>
                  <a:lnTo>
                    <a:pt x="459638" y="456996"/>
                  </a:lnTo>
                  <a:lnTo>
                    <a:pt x="421538" y="432396"/>
                  </a:lnTo>
                  <a:lnTo>
                    <a:pt x="385762" y="404710"/>
                  </a:lnTo>
                  <a:lnTo>
                    <a:pt x="352501" y="374142"/>
                  </a:lnTo>
                  <a:lnTo>
                    <a:pt x="321932" y="340868"/>
                  </a:lnTo>
                  <a:lnTo>
                    <a:pt x="294259" y="305079"/>
                  </a:lnTo>
                  <a:lnTo>
                    <a:pt x="269659" y="266966"/>
                  </a:lnTo>
                  <a:lnTo>
                    <a:pt x="248323" y="226707"/>
                  </a:lnTo>
                  <a:lnTo>
                    <a:pt x="230454" y="184518"/>
                  </a:lnTo>
                  <a:lnTo>
                    <a:pt x="216217" y="140550"/>
                  </a:lnTo>
                  <a:lnTo>
                    <a:pt x="205816" y="95021"/>
                  </a:lnTo>
                  <a:lnTo>
                    <a:pt x="199440" y="48107"/>
                  </a:lnTo>
                  <a:lnTo>
                    <a:pt x="197269" y="0"/>
                  </a:lnTo>
                  <a:lnTo>
                    <a:pt x="190042" y="0"/>
                  </a:lnTo>
                  <a:lnTo>
                    <a:pt x="192239" y="48755"/>
                  </a:lnTo>
                  <a:lnTo>
                    <a:pt x="198704" y="96304"/>
                  </a:lnTo>
                  <a:lnTo>
                    <a:pt x="209257" y="142455"/>
                  </a:lnTo>
                  <a:lnTo>
                    <a:pt x="223685" y="187020"/>
                  </a:lnTo>
                  <a:lnTo>
                    <a:pt x="241808" y="229793"/>
                  </a:lnTo>
                  <a:lnTo>
                    <a:pt x="263436" y="270586"/>
                  </a:lnTo>
                  <a:lnTo>
                    <a:pt x="288366" y="309232"/>
                  </a:lnTo>
                  <a:lnTo>
                    <a:pt x="316420" y="345503"/>
                  </a:lnTo>
                  <a:lnTo>
                    <a:pt x="347408" y="379234"/>
                  </a:lnTo>
                  <a:lnTo>
                    <a:pt x="381127" y="410235"/>
                  </a:lnTo>
                  <a:lnTo>
                    <a:pt x="417398" y="438289"/>
                  </a:lnTo>
                  <a:lnTo>
                    <a:pt x="456018" y="463232"/>
                  </a:lnTo>
                  <a:lnTo>
                    <a:pt x="496798" y="484860"/>
                  </a:lnTo>
                  <a:lnTo>
                    <a:pt x="539559" y="502996"/>
                  </a:lnTo>
                  <a:lnTo>
                    <a:pt x="584085" y="517423"/>
                  </a:lnTo>
                  <a:lnTo>
                    <a:pt x="630212" y="527964"/>
                  </a:lnTo>
                  <a:lnTo>
                    <a:pt x="677722" y="534428"/>
                  </a:lnTo>
                  <a:lnTo>
                    <a:pt x="726452" y="536625"/>
                  </a:lnTo>
                  <a:lnTo>
                    <a:pt x="726452" y="529386"/>
                  </a:lnTo>
                  <a:close/>
                </a:path>
                <a:path w="727075" h="727075">
                  <a:moveTo>
                    <a:pt x="726452" y="491540"/>
                  </a:moveTo>
                  <a:lnTo>
                    <a:pt x="679221" y="489280"/>
                  </a:lnTo>
                  <a:lnTo>
                    <a:pt x="633234" y="482650"/>
                  </a:lnTo>
                  <a:lnTo>
                    <a:pt x="588708" y="471855"/>
                  </a:lnTo>
                  <a:lnTo>
                    <a:pt x="545858" y="457098"/>
                  </a:lnTo>
                  <a:lnTo>
                    <a:pt x="504888" y="438607"/>
                  </a:lnTo>
                  <a:lnTo>
                    <a:pt x="465988" y="416560"/>
                  </a:lnTo>
                  <a:lnTo>
                    <a:pt x="429387" y="391185"/>
                  </a:lnTo>
                  <a:lnTo>
                    <a:pt x="395287" y="362686"/>
                  </a:lnTo>
                  <a:lnTo>
                    <a:pt x="363893" y="331266"/>
                  </a:lnTo>
                  <a:lnTo>
                    <a:pt x="335419" y="297154"/>
                  </a:lnTo>
                  <a:lnTo>
                    <a:pt x="310057" y="260527"/>
                  </a:lnTo>
                  <a:lnTo>
                    <a:pt x="288036" y="221615"/>
                  </a:lnTo>
                  <a:lnTo>
                    <a:pt x="269557" y="180619"/>
                  </a:lnTo>
                  <a:lnTo>
                    <a:pt x="254812" y="137756"/>
                  </a:lnTo>
                  <a:lnTo>
                    <a:pt x="244030" y="93218"/>
                  </a:lnTo>
                  <a:lnTo>
                    <a:pt x="237401" y="47231"/>
                  </a:lnTo>
                  <a:lnTo>
                    <a:pt x="235153" y="0"/>
                  </a:lnTo>
                  <a:lnTo>
                    <a:pt x="228142" y="0"/>
                  </a:lnTo>
                  <a:lnTo>
                    <a:pt x="230428" y="47917"/>
                  </a:lnTo>
                  <a:lnTo>
                    <a:pt x="237147" y="94576"/>
                  </a:lnTo>
                  <a:lnTo>
                    <a:pt x="248094" y="139750"/>
                  </a:lnTo>
                  <a:lnTo>
                    <a:pt x="263055" y="183235"/>
                  </a:lnTo>
                  <a:lnTo>
                    <a:pt x="281813" y="224815"/>
                  </a:lnTo>
                  <a:lnTo>
                    <a:pt x="304152" y="264274"/>
                  </a:lnTo>
                  <a:lnTo>
                    <a:pt x="329882" y="301421"/>
                  </a:lnTo>
                  <a:lnTo>
                    <a:pt x="358775" y="336029"/>
                  </a:lnTo>
                  <a:lnTo>
                    <a:pt x="390613" y="367880"/>
                  </a:lnTo>
                  <a:lnTo>
                    <a:pt x="425208" y="396786"/>
                  </a:lnTo>
                  <a:lnTo>
                    <a:pt x="462330" y="422516"/>
                  </a:lnTo>
                  <a:lnTo>
                    <a:pt x="501777" y="444868"/>
                  </a:lnTo>
                  <a:lnTo>
                    <a:pt x="543331" y="463626"/>
                  </a:lnTo>
                  <a:lnTo>
                    <a:pt x="586790" y="478586"/>
                  </a:lnTo>
                  <a:lnTo>
                    <a:pt x="631939" y="489534"/>
                  </a:lnTo>
                  <a:lnTo>
                    <a:pt x="678561" y="496252"/>
                  </a:lnTo>
                  <a:lnTo>
                    <a:pt x="726452" y="498538"/>
                  </a:lnTo>
                  <a:lnTo>
                    <a:pt x="726452" y="491540"/>
                  </a:lnTo>
                  <a:close/>
                </a:path>
                <a:path w="727075" h="727075">
                  <a:moveTo>
                    <a:pt x="726452" y="453428"/>
                  </a:moveTo>
                  <a:lnTo>
                    <a:pt x="680199" y="451078"/>
                  </a:lnTo>
                  <a:lnTo>
                    <a:pt x="635254" y="444195"/>
                  </a:lnTo>
                  <a:lnTo>
                    <a:pt x="591858" y="433006"/>
                  </a:lnTo>
                  <a:lnTo>
                    <a:pt x="550252" y="417741"/>
                  </a:lnTo>
                  <a:lnTo>
                    <a:pt x="510641" y="398614"/>
                  </a:lnTo>
                  <a:lnTo>
                    <a:pt x="473278" y="375881"/>
                  </a:lnTo>
                  <a:lnTo>
                    <a:pt x="438365" y="349758"/>
                  </a:lnTo>
                  <a:lnTo>
                    <a:pt x="406171" y="320471"/>
                  </a:lnTo>
                  <a:lnTo>
                    <a:pt x="376885" y="288251"/>
                  </a:lnTo>
                  <a:lnTo>
                    <a:pt x="350774" y="253339"/>
                  </a:lnTo>
                  <a:lnTo>
                    <a:pt x="328041" y="215950"/>
                  </a:lnTo>
                  <a:lnTo>
                    <a:pt x="308927" y="176326"/>
                  </a:lnTo>
                  <a:lnTo>
                    <a:pt x="293662" y="134683"/>
                  </a:lnTo>
                  <a:lnTo>
                    <a:pt x="282473" y="91262"/>
                  </a:lnTo>
                  <a:lnTo>
                    <a:pt x="275590" y="46291"/>
                  </a:lnTo>
                  <a:lnTo>
                    <a:pt x="273240" y="0"/>
                  </a:lnTo>
                  <a:lnTo>
                    <a:pt x="266242" y="0"/>
                  </a:lnTo>
                  <a:lnTo>
                    <a:pt x="268617" y="47015"/>
                  </a:lnTo>
                  <a:lnTo>
                    <a:pt x="275602" y="92697"/>
                  </a:lnTo>
                  <a:lnTo>
                    <a:pt x="286969" y="136791"/>
                  </a:lnTo>
                  <a:lnTo>
                    <a:pt x="302463" y="179082"/>
                  </a:lnTo>
                  <a:lnTo>
                    <a:pt x="321868" y="219329"/>
                  </a:lnTo>
                  <a:lnTo>
                    <a:pt x="344944" y="257289"/>
                  </a:lnTo>
                  <a:lnTo>
                    <a:pt x="371462" y="292747"/>
                  </a:lnTo>
                  <a:lnTo>
                    <a:pt x="401193" y="325450"/>
                  </a:lnTo>
                  <a:lnTo>
                    <a:pt x="433882" y="355180"/>
                  </a:lnTo>
                  <a:lnTo>
                    <a:pt x="469328" y="381711"/>
                  </a:lnTo>
                  <a:lnTo>
                    <a:pt x="507276" y="404799"/>
                  </a:lnTo>
                  <a:lnTo>
                    <a:pt x="547497" y="424205"/>
                  </a:lnTo>
                  <a:lnTo>
                    <a:pt x="589749" y="439699"/>
                  </a:lnTo>
                  <a:lnTo>
                    <a:pt x="633818" y="451065"/>
                  </a:lnTo>
                  <a:lnTo>
                    <a:pt x="679462" y="458050"/>
                  </a:lnTo>
                  <a:lnTo>
                    <a:pt x="726452" y="460425"/>
                  </a:lnTo>
                  <a:lnTo>
                    <a:pt x="726452" y="453428"/>
                  </a:lnTo>
                  <a:close/>
                </a:path>
                <a:path w="727075" h="727075">
                  <a:moveTo>
                    <a:pt x="726452" y="415340"/>
                  </a:moveTo>
                  <a:lnTo>
                    <a:pt x="678129" y="412534"/>
                  </a:lnTo>
                  <a:lnTo>
                    <a:pt x="631418" y="404355"/>
                  </a:lnTo>
                  <a:lnTo>
                    <a:pt x="586638" y="391083"/>
                  </a:lnTo>
                  <a:lnTo>
                    <a:pt x="544093" y="373062"/>
                  </a:lnTo>
                  <a:lnTo>
                    <a:pt x="504113" y="350583"/>
                  </a:lnTo>
                  <a:lnTo>
                    <a:pt x="467017" y="323977"/>
                  </a:lnTo>
                  <a:lnTo>
                    <a:pt x="433095" y="293547"/>
                  </a:lnTo>
                  <a:lnTo>
                    <a:pt x="402678" y="259613"/>
                  </a:lnTo>
                  <a:lnTo>
                    <a:pt x="376085" y="222491"/>
                  </a:lnTo>
                  <a:lnTo>
                    <a:pt x="353606" y="182486"/>
                  </a:lnTo>
                  <a:lnTo>
                    <a:pt x="335584" y="139928"/>
                  </a:lnTo>
                  <a:lnTo>
                    <a:pt x="322326" y="95110"/>
                  </a:lnTo>
                  <a:lnTo>
                    <a:pt x="314134" y="48361"/>
                  </a:lnTo>
                  <a:lnTo>
                    <a:pt x="311340" y="0"/>
                  </a:lnTo>
                  <a:lnTo>
                    <a:pt x="304101" y="0"/>
                  </a:lnTo>
                  <a:lnTo>
                    <a:pt x="306946" y="49199"/>
                  </a:lnTo>
                  <a:lnTo>
                    <a:pt x="315277" y="96748"/>
                  </a:lnTo>
                  <a:lnTo>
                    <a:pt x="328777" y="142341"/>
                  </a:lnTo>
                  <a:lnTo>
                    <a:pt x="347116" y="185648"/>
                  </a:lnTo>
                  <a:lnTo>
                    <a:pt x="369989" y="226339"/>
                  </a:lnTo>
                  <a:lnTo>
                    <a:pt x="397052" y="264109"/>
                  </a:lnTo>
                  <a:lnTo>
                    <a:pt x="428002" y="298627"/>
                  </a:lnTo>
                  <a:lnTo>
                    <a:pt x="462508" y="329590"/>
                  </a:lnTo>
                  <a:lnTo>
                    <a:pt x="500265" y="356654"/>
                  </a:lnTo>
                  <a:lnTo>
                    <a:pt x="540943" y="379526"/>
                  </a:lnTo>
                  <a:lnTo>
                    <a:pt x="584212" y="397865"/>
                  </a:lnTo>
                  <a:lnTo>
                    <a:pt x="629767" y="411365"/>
                  </a:lnTo>
                  <a:lnTo>
                    <a:pt x="677291" y="419696"/>
                  </a:lnTo>
                  <a:lnTo>
                    <a:pt x="726452" y="422554"/>
                  </a:lnTo>
                  <a:lnTo>
                    <a:pt x="726452" y="415340"/>
                  </a:lnTo>
                  <a:close/>
                </a:path>
                <a:path w="727075" h="727075">
                  <a:moveTo>
                    <a:pt x="726452" y="377456"/>
                  </a:moveTo>
                  <a:lnTo>
                    <a:pt x="679246" y="374510"/>
                  </a:lnTo>
                  <a:lnTo>
                    <a:pt x="633755" y="365899"/>
                  </a:lnTo>
                  <a:lnTo>
                    <a:pt x="590346" y="351993"/>
                  </a:lnTo>
                  <a:lnTo>
                    <a:pt x="549363" y="333146"/>
                  </a:lnTo>
                  <a:lnTo>
                    <a:pt x="511187" y="309702"/>
                  </a:lnTo>
                  <a:lnTo>
                    <a:pt x="476148" y="282028"/>
                  </a:lnTo>
                  <a:lnTo>
                    <a:pt x="444627" y="250494"/>
                  </a:lnTo>
                  <a:lnTo>
                    <a:pt x="416966" y="215442"/>
                  </a:lnTo>
                  <a:lnTo>
                    <a:pt x="393534" y="177241"/>
                  </a:lnTo>
                  <a:lnTo>
                    <a:pt x="374688" y="136232"/>
                  </a:lnTo>
                  <a:lnTo>
                    <a:pt x="360781" y="92786"/>
                  </a:lnTo>
                  <a:lnTo>
                    <a:pt x="352171" y="47244"/>
                  </a:lnTo>
                  <a:lnTo>
                    <a:pt x="349224" y="0"/>
                  </a:lnTo>
                  <a:lnTo>
                    <a:pt x="342214" y="0"/>
                  </a:lnTo>
                  <a:lnTo>
                    <a:pt x="345224" y="48145"/>
                  </a:lnTo>
                  <a:lnTo>
                    <a:pt x="353987" y="94526"/>
                  </a:lnTo>
                  <a:lnTo>
                    <a:pt x="368147" y="138785"/>
                  </a:lnTo>
                  <a:lnTo>
                    <a:pt x="387337" y="180555"/>
                  </a:lnTo>
                  <a:lnTo>
                    <a:pt x="411200" y="219481"/>
                  </a:lnTo>
                  <a:lnTo>
                    <a:pt x="439369" y="255181"/>
                  </a:lnTo>
                  <a:lnTo>
                    <a:pt x="471474" y="287299"/>
                  </a:lnTo>
                  <a:lnTo>
                    <a:pt x="507149" y="315468"/>
                  </a:lnTo>
                  <a:lnTo>
                    <a:pt x="546049" y="339344"/>
                  </a:lnTo>
                  <a:lnTo>
                    <a:pt x="587781" y="358533"/>
                  </a:lnTo>
                  <a:lnTo>
                    <a:pt x="632015" y="372694"/>
                  </a:lnTo>
                  <a:lnTo>
                    <a:pt x="678357" y="381457"/>
                  </a:lnTo>
                  <a:lnTo>
                    <a:pt x="726452" y="384467"/>
                  </a:lnTo>
                  <a:lnTo>
                    <a:pt x="726452" y="377456"/>
                  </a:lnTo>
                  <a:close/>
                </a:path>
                <a:path w="727075" h="727075">
                  <a:moveTo>
                    <a:pt x="726452" y="339369"/>
                  </a:moveTo>
                  <a:lnTo>
                    <a:pt x="680554" y="336270"/>
                  </a:lnTo>
                  <a:lnTo>
                    <a:pt x="636485" y="327215"/>
                  </a:lnTo>
                  <a:lnTo>
                    <a:pt x="594677" y="312635"/>
                  </a:lnTo>
                  <a:lnTo>
                    <a:pt x="555523" y="292938"/>
                  </a:lnTo>
                  <a:lnTo>
                    <a:pt x="519442" y="268516"/>
                  </a:lnTo>
                  <a:lnTo>
                    <a:pt x="486854" y="239801"/>
                  </a:lnTo>
                  <a:lnTo>
                    <a:pt x="458139" y="207187"/>
                  </a:lnTo>
                  <a:lnTo>
                    <a:pt x="433730" y="171081"/>
                  </a:lnTo>
                  <a:lnTo>
                    <a:pt x="414032" y="131902"/>
                  </a:lnTo>
                  <a:lnTo>
                    <a:pt x="399453" y="90055"/>
                  </a:lnTo>
                  <a:lnTo>
                    <a:pt x="390410" y="45948"/>
                  </a:lnTo>
                  <a:lnTo>
                    <a:pt x="387311" y="0"/>
                  </a:lnTo>
                  <a:lnTo>
                    <a:pt x="380301" y="0"/>
                  </a:lnTo>
                  <a:lnTo>
                    <a:pt x="383476" y="46913"/>
                  </a:lnTo>
                  <a:lnTo>
                    <a:pt x="392696" y="91948"/>
                  </a:lnTo>
                  <a:lnTo>
                    <a:pt x="407568" y="134658"/>
                  </a:lnTo>
                  <a:lnTo>
                    <a:pt x="427672" y="174650"/>
                  </a:lnTo>
                  <a:lnTo>
                    <a:pt x="452577" y="211493"/>
                  </a:lnTo>
                  <a:lnTo>
                    <a:pt x="481863" y="244779"/>
                  </a:lnTo>
                  <a:lnTo>
                    <a:pt x="515137" y="274091"/>
                  </a:lnTo>
                  <a:lnTo>
                    <a:pt x="551954" y="298996"/>
                  </a:lnTo>
                  <a:lnTo>
                    <a:pt x="591921" y="319100"/>
                  </a:lnTo>
                  <a:lnTo>
                    <a:pt x="634606" y="333984"/>
                  </a:lnTo>
                  <a:lnTo>
                    <a:pt x="679589" y="343204"/>
                  </a:lnTo>
                  <a:lnTo>
                    <a:pt x="726452" y="346379"/>
                  </a:lnTo>
                  <a:lnTo>
                    <a:pt x="726452" y="339369"/>
                  </a:lnTo>
                  <a:close/>
                </a:path>
                <a:path w="727075" h="727075">
                  <a:moveTo>
                    <a:pt x="726452" y="301256"/>
                  </a:moveTo>
                  <a:lnTo>
                    <a:pt x="677697" y="297307"/>
                  </a:lnTo>
                  <a:lnTo>
                    <a:pt x="631418" y="285877"/>
                  </a:lnTo>
                  <a:lnTo>
                    <a:pt x="588251" y="267589"/>
                  </a:lnTo>
                  <a:lnTo>
                    <a:pt x="548805" y="243078"/>
                  </a:lnTo>
                  <a:lnTo>
                    <a:pt x="513702" y="212940"/>
                  </a:lnTo>
                  <a:lnTo>
                    <a:pt x="483590" y="177825"/>
                  </a:lnTo>
                  <a:lnTo>
                    <a:pt x="459079" y="138353"/>
                  </a:lnTo>
                  <a:lnTo>
                    <a:pt x="440791" y="95135"/>
                  </a:lnTo>
                  <a:lnTo>
                    <a:pt x="429374" y="48806"/>
                  </a:lnTo>
                  <a:lnTo>
                    <a:pt x="425424" y="0"/>
                  </a:lnTo>
                  <a:lnTo>
                    <a:pt x="418185" y="0"/>
                  </a:lnTo>
                  <a:lnTo>
                    <a:pt x="421538" y="45478"/>
                  </a:lnTo>
                  <a:lnTo>
                    <a:pt x="431279" y="88925"/>
                  </a:lnTo>
                  <a:lnTo>
                    <a:pt x="446925" y="129844"/>
                  </a:lnTo>
                  <a:lnTo>
                    <a:pt x="467995" y="167767"/>
                  </a:lnTo>
                  <a:lnTo>
                    <a:pt x="493991" y="202196"/>
                  </a:lnTo>
                  <a:lnTo>
                    <a:pt x="524433" y="232664"/>
                  </a:lnTo>
                  <a:lnTo>
                    <a:pt x="558850" y="258673"/>
                  </a:lnTo>
                  <a:lnTo>
                    <a:pt x="596747" y="279742"/>
                  </a:lnTo>
                  <a:lnTo>
                    <a:pt x="637628" y="295402"/>
                  </a:lnTo>
                  <a:lnTo>
                    <a:pt x="681024" y="305142"/>
                  </a:lnTo>
                  <a:lnTo>
                    <a:pt x="726452" y="308495"/>
                  </a:lnTo>
                  <a:lnTo>
                    <a:pt x="726452" y="301256"/>
                  </a:lnTo>
                  <a:close/>
                </a:path>
                <a:path w="727075" h="727075">
                  <a:moveTo>
                    <a:pt x="726452" y="263169"/>
                  </a:moveTo>
                  <a:lnTo>
                    <a:pt x="679259" y="258914"/>
                  </a:lnTo>
                  <a:lnTo>
                    <a:pt x="634822" y="246684"/>
                  </a:lnTo>
                  <a:lnTo>
                    <a:pt x="593864" y="227190"/>
                  </a:lnTo>
                  <a:lnTo>
                    <a:pt x="557161" y="201206"/>
                  </a:lnTo>
                  <a:lnTo>
                    <a:pt x="525449" y="169481"/>
                  </a:lnTo>
                  <a:lnTo>
                    <a:pt x="499465" y="132740"/>
                  </a:lnTo>
                  <a:lnTo>
                    <a:pt x="479983" y="91744"/>
                  </a:lnTo>
                  <a:lnTo>
                    <a:pt x="467753" y="47256"/>
                  </a:lnTo>
                  <a:lnTo>
                    <a:pt x="463499" y="0"/>
                  </a:lnTo>
                  <a:lnTo>
                    <a:pt x="456298" y="0"/>
                  </a:lnTo>
                  <a:lnTo>
                    <a:pt x="460654" y="48539"/>
                  </a:lnTo>
                  <a:lnTo>
                    <a:pt x="473240" y="94246"/>
                  </a:lnTo>
                  <a:lnTo>
                    <a:pt x="493255" y="136359"/>
                  </a:lnTo>
                  <a:lnTo>
                    <a:pt x="519938" y="174117"/>
                  </a:lnTo>
                  <a:lnTo>
                    <a:pt x="552526" y="206717"/>
                  </a:lnTo>
                  <a:lnTo>
                    <a:pt x="590245" y="233426"/>
                  </a:lnTo>
                  <a:lnTo>
                    <a:pt x="632320" y="253453"/>
                  </a:lnTo>
                  <a:lnTo>
                    <a:pt x="677976" y="266026"/>
                  </a:lnTo>
                  <a:lnTo>
                    <a:pt x="726452" y="270395"/>
                  </a:lnTo>
                  <a:lnTo>
                    <a:pt x="726452" y="263169"/>
                  </a:lnTo>
                  <a:close/>
                </a:path>
              </a:pathLst>
            </a:custGeom>
            <a:solidFill>
              <a:srgbClr val="FBDC0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3" name="object 11">
              <a:extLst>
                <a:ext uri="{FF2B5EF4-FFF2-40B4-BE49-F238E27FC236}">
                  <a16:creationId xmlns:a16="http://schemas.microsoft.com/office/drawing/2014/main" id="{45DDDE63-D5A6-4E15-8086-4FB128A1680F}"/>
                </a:ext>
              </a:extLst>
            </p:cNvPr>
            <p:cNvPicPr/>
            <p:nvPr/>
          </p:nvPicPr>
          <p:blipFill>
            <a:blip r:embed="rId6" cstate="print"/>
            <a:stretch>
              <a:fillRect/>
            </a:stretch>
          </p:blipFill>
          <p:spPr>
            <a:xfrm>
              <a:off x="1283007" y="333756"/>
              <a:ext cx="232070" cy="232301"/>
            </a:xfrm>
            <a:prstGeom prst="rect">
              <a:avLst/>
            </a:prstGeom>
          </p:spPr>
        </p:pic>
      </p:grpSp>
    </p:spTree>
    <p:extLst>
      <p:ext uri="{BB962C8B-B14F-4D97-AF65-F5344CB8AC3E}">
        <p14:creationId xmlns:p14="http://schemas.microsoft.com/office/powerpoint/2010/main" val="327856362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2">
            <a:extLst>
              <a:ext uri="{FF2B5EF4-FFF2-40B4-BE49-F238E27FC236}">
                <a16:creationId xmlns:a16="http://schemas.microsoft.com/office/drawing/2014/main" id="{52AD82A4-72C6-9721-819B-5E0CEA48FCC4}"/>
              </a:ext>
            </a:extLst>
          </p:cNvPr>
          <p:cNvSpPr txBox="1"/>
          <p:nvPr/>
        </p:nvSpPr>
        <p:spPr>
          <a:xfrm>
            <a:off x="1023112" y="1684571"/>
            <a:ext cx="4498414" cy="1754326"/>
          </a:xfrm>
          <a:prstGeom prst="rect">
            <a:avLst/>
          </a:prstGeom>
          <a:noFill/>
        </p:spPr>
        <p:txBody>
          <a:bodyPr wrap="square" rtlCol="0">
            <a:spAutoFit/>
          </a:bodyPr>
          <a:lstStyle>
            <a:defPPr>
              <a:defRPr lang="pt-BR"/>
            </a:defPPr>
            <a:lvl1pPr>
              <a:defRPr sz="2000"/>
            </a:lvl1pPr>
          </a:lstStyle>
          <a:p>
            <a:pPr marL="0" marR="0" lvl="0" indent="0" algn="just" defTabSz="914400" rtl="0" eaLnBrk="1" fontAlgn="auto" latinLnBrk="0" hangingPunct="1">
              <a:lnSpc>
                <a:spcPct val="100000"/>
              </a:lnSpc>
              <a:spcBef>
                <a:spcPts val="600"/>
              </a:spcBef>
              <a:spcAft>
                <a:spcPts val="600"/>
              </a:spcAft>
              <a:buClrTx/>
              <a:buSzTx/>
              <a:buFontTx/>
              <a:buNone/>
              <a:tabLst/>
              <a:defRPr/>
            </a:pP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Promovemos a conscientização de </a:t>
            </a:r>
            <a:r>
              <a:rPr kumimoji="0" lang="pt-BR" sz="1400" b="1" i="0" u="sng" strike="noStrike" kern="1200" cap="none" spc="0" normalizeH="0" baseline="0" noProof="0" dirty="0">
                <a:ln>
                  <a:noFill/>
                </a:ln>
                <a:solidFill>
                  <a:prstClr val="black"/>
                </a:solidFill>
                <a:effectLst/>
                <a:uLnTx/>
                <a:uFillTx/>
                <a:latin typeface="Calibri" panose="020F0502020204030204"/>
                <a:ea typeface="+mn-ea"/>
                <a:cs typeface="+mn-cs"/>
              </a:rPr>
              <a:t>487 </a:t>
            </a: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pessoas através de reuniões, palestras e eventos. </a:t>
            </a:r>
          </a:p>
          <a:p>
            <a:pPr marL="0" marR="0" lvl="0" indent="0" algn="just" defTabSz="914400" rtl="0" eaLnBrk="1" fontAlgn="auto" latinLnBrk="0" hangingPunct="1">
              <a:lnSpc>
                <a:spcPct val="100000"/>
              </a:lnSpc>
              <a:spcBef>
                <a:spcPts val="600"/>
              </a:spcBef>
              <a:spcAft>
                <a:spcPts val="600"/>
              </a:spcAft>
              <a:buClrTx/>
              <a:buSzTx/>
              <a:buFontTx/>
              <a:buNone/>
              <a:tabLst/>
              <a:defRPr/>
            </a:pP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Destaca-se aqui a palestra feita para a empresa </a:t>
            </a:r>
            <a:r>
              <a:rPr kumimoji="0" lang="pt-BR" sz="1400" b="1" i="0" u="none" strike="noStrike" kern="1200" cap="none" spc="0" normalizeH="0" baseline="0" noProof="0" dirty="0">
                <a:ln>
                  <a:noFill/>
                </a:ln>
                <a:solidFill>
                  <a:prstClr val="black"/>
                </a:solidFill>
                <a:effectLst/>
                <a:uLnTx/>
                <a:uFillTx/>
                <a:latin typeface="Calibri" panose="020F0502020204030204"/>
                <a:ea typeface="+mn-ea"/>
                <a:cs typeface="+mn-cs"/>
              </a:rPr>
              <a:t>Tenda Atacado</a:t>
            </a: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 que foi articulada em parceria com a área de Captação de Recursos e, a palestra para clientes e visitantes, sobre empregabilidade, em comemoração do Dia do Trabalho</a:t>
            </a:r>
          </a:p>
        </p:txBody>
      </p:sp>
      <p:graphicFrame>
        <p:nvGraphicFramePr>
          <p:cNvPr id="15" name="Gráfico 14">
            <a:extLst>
              <a:ext uri="{FF2B5EF4-FFF2-40B4-BE49-F238E27FC236}">
                <a16:creationId xmlns:a16="http://schemas.microsoft.com/office/drawing/2014/main" id="{064CB60C-DF41-47FB-BB91-1C1A3AD5DCBA}"/>
              </a:ext>
            </a:extLst>
          </p:cNvPr>
          <p:cNvGraphicFramePr>
            <a:graphicFrameLocks/>
          </p:cNvGraphicFramePr>
          <p:nvPr>
            <p:extLst>
              <p:ext uri="{D42A27DB-BD31-4B8C-83A1-F6EECF244321}">
                <p14:modId xmlns:p14="http://schemas.microsoft.com/office/powerpoint/2010/main" val="4193838393"/>
              </p:ext>
            </p:extLst>
          </p:nvPr>
        </p:nvGraphicFramePr>
        <p:xfrm>
          <a:off x="1121115" y="3748052"/>
          <a:ext cx="4400411" cy="2122694"/>
        </p:xfrm>
        <a:graphic>
          <a:graphicData uri="http://schemas.openxmlformats.org/drawingml/2006/chart">
            <c:chart xmlns:c="http://schemas.openxmlformats.org/drawingml/2006/chart" xmlns:r="http://schemas.openxmlformats.org/officeDocument/2006/relationships" r:id="rId3"/>
          </a:graphicData>
        </a:graphic>
      </p:graphicFrame>
      <p:pic>
        <p:nvPicPr>
          <p:cNvPr id="9" name="Imagem 8">
            <a:extLst>
              <a:ext uri="{FF2B5EF4-FFF2-40B4-BE49-F238E27FC236}">
                <a16:creationId xmlns:a16="http://schemas.microsoft.com/office/drawing/2014/main" id="{0E7982A3-2DC4-4DA9-9EDB-7512F85259D7}"/>
              </a:ext>
            </a:extLst>
          </p:cNvPr>
          <p:cNvPicPr>
            <a:picLocks noChangeAspect="1"/>
          </p:cNvPicPr>
          <p:nvPr/>
        </p:nvPicPr>
        <p:blipFill>
          <a:blip r:embed="rId4"/>
          <a:stretch>
            <a:fillRect/>
          </a:stretch>
        </p:blipFill>
        <p:spPr>
          <a:xfrm>
            <a:off x="6670476" y="1266625"/>
            <a:ext cx="4241038" cy="2385584"/>
          </a:xfrm>
          <a:prstGeom prst="rect">
            <a:avLst/>
          </a:prstGeom>
        </p:spPr>
      </p:pic>
      <p:pic>
        <p:nvPicPr>
          <p:cNvPr id="11" name="Imagem 10">
            <a:extLst>
              <a:ext uri="{FF2B5EF4-FFF2-40B4-BE49-F238E27FC236}">
                <a16:creationId xmlns:a16="http://schemas.microsoft.com/office/drawing/2014/main" id="{52D24F91-4105-4693-8905-275FCF196CA3}"/>
              </a:ext>
            </a:extLst>
          </p:cNvPr>
          <p:cNvPicPr>
            <a:picLocks noChangeAspect="1"/>
          </p:cNvPicPr>
          <p:nvPr/>
        </p:nvPicPr>
        <p:blipFill>
          <a:blip r:embed="rId5"/>
          <a:stretch>
            <a:fillRect/>
          </a:stretch>
        </p:blipFill>
        <p:spPr>
          <a:xfrm>
            <a:off x="7875340" y="3971261"/>
            <a:ext cx="1831310" cy="2441746"/>
          </a:xfrm>
          <a:prstGeom prst="rect">
            <a:avLst/>
          </a:prstGeom>
        </p:spPr>
      </p:pic>
      <p:sp>
        <p:nvSpPr>
          <p:cNvPr id="10" name="object 8">
            <a:extLst>
              <a:ext uri="{FF2B5EF4-FFF2-40B4-BE49-F238E27FC236}">
                <a16:creationId xmlns:a16="http://schemas.microsoft.com/office/drawing/2014/main" id="{C977D9FA-850F-4504-BED7-0FFDC9EF6ED8}"/>
              </a:ext>
            </a:extLst>
          </p:cNvPr>
          <p:cNvSpPr txBox="1"/>
          <p:nvPr/>
        </p:nvSpPr>
        <p:spPr>
          <a:xfrm>
            <a:off x="1266020" y="409138"/>
            <a:ext cx="3527407" cy="367408"/>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lang="pt-BR" sz="2300" b="0" i="0" u="none" strike="noStrike" kern="1200" cap="none" spc="-5" normalizeH="0" baseline="0" noProof="0" dirty="0">
                <a:ln>
                  <a:noFill/>
                </a:ln>
                <a:solidFill>
                  <a:prstClr val="black"/>
                </a:solidFill>
                <a:effectLst/>
                <a:uLnTx/>
                <a:uFillTx/>
                <a:latin typeface="Segoe UI Black"/>
                <a:ea typeface="+mn-ea"/>
                <a:cs typeface="Segoe UI Black"/>
              </a:rPr>
              <a:t>EMPREGABILIDADE</a:t>
            </a:r>
            <a:endParaRPr kumimoji="0" sz="2300" b="0" i="0" u="none" strike="noStrike" kern="1200" cap="none" spc="0" normalizeH="0" baseline="0" noProof="0" dirty="0">
              <a:ln>
                <a:noFill/>
              </a:ln>
              <a:solidFill>
                <a:prstClr val="black"/>
              </a:solidFill>
              <a:effectLst/>
              <a:uLnTx/>
              <a:uFillTx/>
              <a:latin typeface="Segoe UI Black"/>
              <a:ea typeface="+mn-ea"/>
              <a:cs typeface="Segoe UI Black"/>
            </a:endParaRPr>
          </a:p>
        </p:txBody>
      </p:sp>
      <p:grpSp>
        <p:nvGrpSpPr>
          <p:cNvPr id="12" name="object 9">
            <a:extLst>
              <a:ext uri="{FF2B5EF4-FFF2-40B4-BE49-F238E27FC236}">
                <a16:creationId xmlns:a16="http://schemas.microsoft.com/office/drawing/2014/main" id="{E893EF17-53BE-459D-AEA8-F269EDDAF06D}"/>
              </a:ext>
            </a:extLst>
          </p:cNvPr>
          <p:cNvGrpSpPr/>
          <p:nvPr/>
        </p:nvGrpSpPr>
        <p:grpSpPr>
          <a:xfrm>
            <a:off x="318857" y="292988"/>
            <a:ext cx="727075" cy="727075"/>
            <a:chOff x="788625" y="333756"/>
            <a:chExt cx="727075" cy="727075"/>
          </a:xfrm>
        </p:grpSpPr>
        <p:sp>
          <p:nvSpPr>
            <p:cNvPr id="13" name="object 10">
              <a:extLst>
                <a:ext uri="{FF2B5EF4-FFF2-40B4-BE49-F238E27FC236}">
                  <a16:creationId xmlns:a16="http://schemas.microsoft.com/office/drawing/2014/main" id="{26F38A82-1E36-4863-A6C6-95D4BC4513D0}"/>
                </a:ext>
              </a:extLst>
            </p:cNvPr>
            <p:cNvSpPr/>
            <p:nvPr/>
          </p:nvSpPr>
          <p:spPr>
            <a:xfrm>
              <a:off x="788619" y="333768"/>
              <a:ext cx="727075" cy="727075"/>
            </a:xfrm>
            <a:custGeom>
              <a:avLst/>
              <a:gdLst/>
              <a:ahLst/>
              <a:cxnLst/>
              <a:rect l="l" t="t" r="r" b="b"/>
              <a:pathLst>
                <a:path w="727075" h="727075">
                  <a:moveTo>
                    <a:pt x="726452" y="719670"/>
                  </a:moveTo>
                  <a:lnTo>
                    <a:pt x="679246" y="718134"/>
                  </a:lnTo>
                  <a:lnTo>
                    <a:pt x="632828" y="713600"/>
                  </a:lnTo>
                  <a:lnTo>
                    <a:pt x="587324" y="706145"/>
                  </a:lnTo>
                  <a:lnTo>
                    <a:pt x="542810" y="695883"/>
                  </a:lnTo>
                  <a:lnTo>
                    <a:pt x="499376" y="682904"/>
                  </a:lnTo>
                  <a:lnTo>
                    <a:pt x="457136" y="667308"/>
                  </a:lnTo>
                  <a:lnTo>
                    <a:pt x="416166" y="649185"/>
                  </a:lnTo>
                  <a:lnTo>
                    <a:pt x="376580" y="628624"/>
                  </a:lnTo>
                  <a:lnTo>
                    <a:pt x="338467" y="605726"/>
                  </a:lnTo>
                  <a:lnTo>
                    <a:pt x="301917" y="580605"/>
                  </a:lnTo>
                  <a:lnTo>
                    <a:pt x="267042" y="553326"/>
                  </a:lnTo>
                  <a:lnTo>
                    <a:pt x="233921" y="524002"/>
                  </a:lnTo>
                  <a:lnTo>
                    <a:pt x="202653" y="492734"/>
                  </a:lnTo>
                  <a:lnTo>
                    <a:pt x="173329" y="459600"/>
                  </a:lnTo>
                  <a:lnTo>
                    <a:pt x="146062" y="424700"/>
                  </a:lnTo>
                  <a:lnTo>
                    <a:pt x="120929" y="388150"/>
                  </a:lnTo>
                  <a:lnTo>
                    <a:pt x="98044" y="350024"/>
                  </a:lnTo>
                  <a:lnTo>
                    <a:pt x="77495" y="310426"/>
                  </a:lnTo>
                  <a:lnTo>
                    <a:pt x="59359" y="269443"/>
                  </a:lnTo>
                  <a:lnTo>
                    <a:pt x="43764" y="227177"/>
                  </a:lnTo>
                  <a:lnTo>
                    <a:pt x="30784" y="183730"/>
                  </a:lnTo>
                  <a:lnTo>
                    <a:pt x="20523" y="139192"/>
                  </a:lnTo>
                  <a:lnTo>
                    <a:pt x="13081" y="93662"/>
                  </a:lnTo>
                  <a:lnTo>
                    <a:pt x="8547" y="47231"/>
                  </a:lnTo>
                  <a:lnTo>
                    <a:pt x="7010" y="0"/>
                  </a:lnTo>
                  <a:lnTo>
                    <a:pt x="0" y="0"/>
                  </a:lnTo>
                  <a:lnTo>
                    <a:pt x="1549" y="47701"/>
                  </a:lnTo>
                  <a:lnTo>
                    <a:pt x="6134" y="94589"/>
                  </a:lnTo>
                  <a:lnTo>
                    <a:pt x="13652" y="140576"/>
                  </a:lnTo>
                  <a:lnTo>
                    <a:pt x="24003" y="185547"/>
                  </a:lnTo>
                  <a:lnTo>
                    <a:pt x="37109" y="229425"/>
                  </a:lnTo>
                  <a:lnTo>
                    <a:pt x="52857" y="272097"/>
                  </a:lnTo>
                  <a:lnTo>
                    <a:pt x="71158" y="313474"/>
                  </a:lnTo>
                  <a:lnTo>
                    <a:pt x="91909" y="353466"/>
                  </a:lnTo>
                  <a:lnTo>
                    <a:pt x="115023" y="391960"/>
                  </a:lnTo>
                  <a:lnTo>
                    <a:pt x="140385" y="428879"/>
                  </a:lnTo>
                  <a:lnTo>
                    <a:pt x="167919" y="464108"/>
                  </a:lnTo>
                  <a:lnTo>
                    <a:pt x="197523" y="497560"/>
                  </a:lnTo>
                  <a:lnTo>
                    <a:pt x="229095" y="529132"/>
                  </a:lnTo>
                  <a:lnTo>
                    <a:pt x="262534" y="558736"/>
                  </a:lnTo>
                  <a:lnTo>
                    <a:pt x="297751" y="586270"/>
                  </a:lnTo>
                  <a:lnTo>
                    <a:pt x="334657" y="611644"/>
                  </a:lnTo>
                  <a:lnTo>
                    <a:pt x="373138" y="634758"/>
                  </a:lnTo>
                  <a:lnTo>
                    <a:pt x="413118" y="655510"/>
                  </a:lnTo>
                  <a:lnTo>
                    <a:pt x="454482" y="673811"/>
                  </a:lnTo>
                  <a:lnTo>
                    <a:pt x="497128" y="689559"/>
                  </a:lnTo>
                  <a:lnTo>
                    <a:pt x="540994" y="702665"/>
                  </a:lnTo>
                  <a:lnTo>
                    <a:pt x="585939" y="713028"/>
                  </a:lnTo>
                  <a:lnTo>
                    <a:pt x="631901" y="720547"/>
                  </a:lnTo>
                  <a:lnTo>
                    <a:pt x="678776" y="725119"/>
                  </a:lnTo>
                  <a:lnTo>
                    <a:pt x="726452" y="726668"/>
                  </a:lnTo>
                  <a:lnTo>
                    <a:pt x="726452" y="719670"/>
                  </a:lnTo>
                  <a:close/>
                </a:path>
                <a:path w="727075" h="727075">
                  <a:moveTo>
                    <a:pt x="726452" y="681583"/>
                  </a:moveTo>
                  <a:lnTo>
                    <a:pt x="677887" y="679869"/>
                  </a:lnTo>
                  <a:lnTo>
                    <a:pt x="630237" y="674801"/>
                  </a:lnTo>
                  <a:lnTo>
                    <a:pt x="583603" y="666496"/>
                  </a:lnTo>
                  <a:lnTo>
                    <a:pt x="538111" y="655066"/>
                  </a:lnTo>
                  <a:lnTo>
                    <a:pt x="493864" y="640638"/>
                  </a:lnTo>
                  <a:lnTo>
                    <a:pt x="451002" y="623328"/>
                  </a:lnTo>
                  <a:lnTo>
                    <a:pt x="409625" y="603237"/>
                  </a:lnTo>
                  <a:lnTo>
                    <a:pt x="369849" y="580504"/>
                  </a:lnTo>
                  <a:lnTo>
                    <a:pt x="331800" y="555218"/>
                  </a:lnTo>
                  <a:lnTo>
                    <a:pt x="295592" y="527519"/>
                  </a:lnTo>
                  <a:lnTo>
                    <a:pt x="261327" y="497509"/>
                  </a:lnTo>
                  <a:lnTo>
                    <a:pt x="229146" y="465315"/>
                  </a:lnTo>
                  <a:lnTo>
                    <a:pt x="199148" y="431050"/>
                  </a:lnTo>
                  <a:lnTo>
                    <a:pt x="171450" y="394830"/>
                  </a:lnTo>
                  <a:lnTo>
                    <a:pt x="146177" y="356768"/>
                  </a:lnTo>
                  <a:lnTo>
                    <a:pt x="123444" y="316979"/>
                  </a:lnTo>
                  <a:lnTo>
                    <a:pt x="103352" y="275577"/>
                  </a:lnTo>
                  <a:lnTo>
                    <a:pt x="86042" y="232702"/>
                  </a:lnTo>
                  <a:lnTo>
                    <a:pt x="71615" y="188442"/>
                  </a:lnTo>
                  <a:lnTo>
                    <a:pt x="60185" y="142925"/>
                  </a:lnTo>
                  <a:lnTo>
                    <a:pt x="51892" y="96266"/>
                  </a:lnTo>
                  <a:lnTo>
                    <a:pt x="46824" y="48590"/>
                  </a:lnTo>
                  <a:lnTo>
                    <a:pt x="45097" y="0"/>
                  </a:lnTo>
                  <a:lnTo>
                    <a:pt x="37871" y="0"/>
                  </a:lnTo>
                  <a:lnTo>
                    <a:pt x="39471" y="47066"/>
                  </a:lnTo>
                  <a:lnTo>
                    <a:pt x="44183" y="93294"/>
                  </a:lnTo>
                  <a:lnTo>
                    <a:pt x="51904" y="138595"/>
                  </a:lnTo>
                  <a:lnTo>
                    <a:pt x="62534" y="182841"/>
                  </a:lnTo>
                  <a:lnTo>
                    <a:pt x="75971" y="225933"/>
                  </a:lnTo>
                  <a:lnTo>
                    <a:pt x="92113" y="267779"/>
                  </a:lnTo>
                  <a:lnTo>
                    <a:pt x="110845" y="308279"/>
                  </a:lnTo>
                  <a:lnTo>
                    <a:pt x="132080" y="347306"/>
                  </a:lnTo>
                  <a:lnTo>
                    <a:pt x="155702" y="384771"/>
                  </a:lnTo>
                  <a:lnTo>
                    <a:pt x="181610" y="420573"/>
                  </a:lnTo>
                  <a:lnTo>
                    <a:pt x="209702" y="454609"/>
                  </a:lnTo>
                  <a:lnTo>
                    <a:pt x="239877" y="486765"/>
                  </a:lnTo>
                  <a:lnTo>
                    <a:pt x="272034" y="516940"/>
                  </a:lnTo>
                  <a:lnTo>
                    <a:pt x="306057" y="545045"/>
                  </a:lnTo>
                  <a:lnTo>
                    <a:pt x="341845" y="570953"/>
                  </a:lnTo>
                  <a:lnTo>
                    <a:pt x="379298" y="594588"/>
                  </a:lnTo>
                  <a:lnTo>
                    <a:pt x="418325" y="615823"/>
                  </a:lnTo>
                  <a:lnTo>
                    <a:pt x="458800" y="634555"/>
                  </a:lnTo>
                  <a:lnTo>
                    <a:pt x="500621" y="650697"/>
                  </a:lnTo>
                  <a:lnTo>
                    <a:pt x="543699" y="664133"/>
                  </a:lnTo>
                  <a:lnTo>
                    <a:pt x="587933" y="674763"/>
                  </a:lnTo>
                  <a:lnTo>
                    <a:pt x="633196" y="682485"/>
                  </a:lnTo>
                  <a:lnTo>
                    <a:pt x="679411" y="687197"/>
                  </a:lnTo>
                  <a:lnTo>
                    <a:pt x="726452" y="688797"/>
                  </a:lnTo>
                  <a:lnTo>
                    <a:pt x="726452" y="681583"/>
                  </a:lnTo>
                  <a:close/>
                </a:path>
                <a:path w="727075" h="727075">
                  <a:moveTo>
                    <a:pt x="726452" y="643699"/>
                  </a:moveTo>
                  <a:lnTo>
                    <a:pt x="678522" y="641934"/>
                  </a:lnTo>
                  <a:lnTo>
                    <a:pt x="631520" y="636714"/>
                  </a:lnTo>
                  <a:lnTo>
                    <a:pt x="585597" y="628154"/>
                  </a:lnTo>
                  <a:lnTo>
                    <a:pt x="540867" y="616407"/>
                  </a:lnTo>
                  <a:lnTo>
                    <a:pt x="497459" y="601560"/>
                  </a:lnTo>
                  <a:lnTo>
                    <a:pt x="455485" y="583780"/>
                  </a:lnTo>
                  <a:lnTo>
                    <a:pt x="415086" y="563168"/>
                  </a:lnTo>
                  <a:lnTo>
                    <a:pt x="376389" y="539851"/>
                  </a:lnTo>
                  <a:lnTo>
                    <a:pt x="339509" y="513956"/>
                  </a:lnTo>
                  <a:lnTo>
                    <a:pt x="304571" y="485609"/>
                  </a:lnTo>
                  <a:lnTo>
                    <a:pt x="271716" y="454939"/>
                  </a:lnTo>
                  <a:lnTo>
                    <a:pt x="241058" y="422071"/>
                  </a:lnTo>
                  <a:lnTo>
                    <a:pt x="212712" y="387121"/>
                  </a:lnTo>
                  <a:lnTo>
                    <a:pt x="186829" y="350227"/>
                  </a:lnTo>
                  <a:lnTo>
                    <a:pt x="163512" y="311518"/>
                  </a:lnTo>
                  <a:lnTo>
                    <a:pt x="142900" y="271106"/>
                  </a:lnTo>
                  <a:lnTo>
                    <a:pt x="125120" y="229120"/>
                  </a:lnTo>
                  <a:lnTo>
                    <a:pt x="110286" y="185686"/>
                  </a:lnTo>
                  <a:lnTo>
                    <a:pt x="98526" y="140931"/>
                  </a:lnTo>
                  <a:lnTo>
                    <a:pt x="89979" y="94983"/>
                  </a:lnTo>
                  <a:lnTo>
                    <a:pt x="84747" y="47955"/>
                  </a:lnTo>
                  <a:lnTo>
                    <a:pt x="82981" y="0"/>
                  </a:lnTo>
                  <a:lnTo>
                    <a:pt x="75971" y="0"/>
                  </a:lnTo>
                  <a:lnTo>
                    <a:pt x="77762" y="48488"/>
                  </a:lnTo>
                  <a:lnTo>
                    <a:pt x="83045" y="96037"/>
                  </a:lnTo>
                  <a:lnTo>
                    <a:pt x="91681" y="142481"/>
                  </a:lnTo>
                  <a:lnTo>
                    <a:pt x="103568" y="187731"/>
                  </a:lnTo>
                  <a:lnTo>
                    <a:pt x="118554" y="231648"/>
                  </a:lnTo>
                  <a:lnTo>
                    <a:pt x="136537" y="274091"/>
                  </a:lnTo>
                  <a:lnTo>
                    <a:pt x="157365" y="314947"/>
                  </a:lnTo>
                  <a:lnTo>
                    <a:pt x="180936" y="354076"/>
                  </a:lnTo>
                  <a:lnTo>
                    <a:pt x="207098" y="391375"/>
                  </a:lnTo>
                  <a:lnTo>
                    <a:pt x="235737" y="426694"/>
                  </a:lnTo>
                  <a:lnTo>
                    <a:pt x="266738" y="459917"/>
                  </a:lnTo>
                  <a:lnTo>
                    <a:pt x="299948" y="490918"/>
                  </a:lnTo>
                  <a:lnTo>
                    <a:pt x="335254" y="519569"/>
                  </a:lnTo>
                  <a:lnTo>
                    <a:pt x="372541" y="545744"/>
                  </a:lnTo>
                  <a:lnTo>
                    <a:pt x="411670" y="569302"/>
                  </a:lnTo>
                  <a:lnTo>
                    <a:pt x="452501" y="590143"/>
                  </a:lnTo>
                  <a:lnTo>
                    <a:pt x="494931" y="608126"/>
                  </a:lnTo>
                  <a:lnTo>
                    <a:pt x="538822" y="623112"/>
                  </a:lnTo>
                  <a:lnTo>
                    <a:pt x="584047" y="635000"/>
                  </a:lnTo>
                  <a:lnTo>
                    <a:pt x="630478" y="643636"/>
                  </a:lnTo>
                  <a:lnTo>
                    <a:pt x="677989" y="648919"/>
                  </a:lnTo>
                  <a:lnTo>
                    <a:pt x="726452" y="650709"/>
                  </a:lnTo>
                  <a:lnTo>
                    <a:pt x="726452" y="643699"/>
                  </a:lnTo>
                  <a:close/>
                </a:path>
                <a:path w="727075" h="727075">
                  <a:moveTo>
                    <a:pt x="726452" y="605586"/>
                  </a:moveTo>
                  <a:lnTo>
                    <a:pt x="679234" y="603770"/>
                  </a:lnTo>
                  <a:lnTo>
                    <a:pt x="632993" y="598373"/>
                  </a:lnTo>
                  <a:lnTo>
                    <a:pt x="587857" y="589572"/>
                  </a:lnTo>
                  <a:lnTo>
                    <a:pt x="543979" y="577469"/>
                  </a:lnTo>
                  <a:lnTo>
                    <a:pt x="501484" y="562203"/>
                  </a:lnTo>
                  <a:lnTo>
                    <a:pt x="460514" y="543941"/>
                  </a:lnTo>
                  <a:lnTo>
                    <a:pt x="421208" y="522782"/>
                  </a:lnTo>
                  <a:lnTo>
                    <a:pt x="383692" y="498881"/>
                  </a:lnTo>
                  <a:lnTo>
                    <a:pt x="348107" y="472363"/>
                  </a:lnTo>
                  <a:lnTo>
                    <a:pt x="314591" y="443382"/>
                  </a:lnTo>
                  <a:lnTo>
                    <a:pt x="283260" y="412051"/>
                  </a:lnTo>
                  <a:lnTo>
                    <a:pt x="254279" y="378523"/>
                  </a:lnTo>
                  <a:lnTo>
                    <a:pt x="227774" y="342925"/>
                  </a:lnTo>
                  <a:lnTo>
                    <a:pt x="203885" y="305396"/>
                  </a:lnTo>
                  <a:lnTo>
                    <a:pt x="182727" y="266065"/>
                  </a:lnTo>
                  <a:lnTo>
                    <a:pt x="164452" y="225082"/>
                  </a:lnTo>
                  <a:lnTo>
                    <a:pt x="149199" y="182575"/>
                  </a:lnTo>
                  <a:lnTo>
                    <a:pt x="137096" y="138671"/>
                  </a:lnTo>
                  <a:lnTo>
                    <a:pt x="128295" y="93522"/>
                  </a:lnTo>
                  <a:lnTo>
                    <a:pt x="122897" y="47244"/>
                  </a:lnTo>
                  <a:lnTo>
                    <a:pt x="121081" y="0"/>
                  </a:lnTo>
                  <a:lnTo>
                    <a:pt x="114071" y="0"/>
                  </a:lnTo>
                  <a:lnTo>
                    <a:pt x="115912" y="47802"/>
                  </a:lnTo>
                  <a:lnTo>
                    <a:pt x="121361" y="94615"/>
                  </a:lnTo>
                  <a:lnTo>
                    <a:pt x="130276" y="140296"/>
                  </a:lnTo>
                  <a:lnTo>
                    <a:pt x="142519" y="184708"/>
                  </a:lnTo>
                  <a:lnTo>
                    <a:pt x="157937" y="227723"/>
                  </a:lnTo>
                  <a:lnTo>
                    <a:pt x="176415" y="269176"/>
                  </a:lnTo>
                  <a:lnTo>
                    <a:pt x="197815" y="308965"/>
                  </a:lnTo>
                  <a:lnTo>
                    <a:pt x="221983" y="346925"/>
                  </a:lnTo>
                  <a:lnTo>
                    <a:pt x="248793" y="382930"/>
                  </a:lnTo>
                  <a:lnTo>
                    <a:pt x="278104" y="416852"/>
                  </a:lnTo>
                  <a:lnTo>
                    <a:pt x="309791" y="448538"/>
                  </a:lnTo>
                  <a:lnTo>
                    <a:pt x="343700" y="477850"/>
                  </a:lnTo>
                  <a:lnTo>
                    <a:pt x="379691" y="504672"/>
                  </a:lnTo>
                  <a:lnTo>
                    <a:pt x="417639" y="528840"/>
                  </a:lnTo>
                  <a:lnTo>
                    <a:pt x="457403" y="550240"/>
                  </a:lnTo>
                  <a:lnTo>
                    <a:pt x="498856" y="568718"/>
                  </a:lnTo>
                  <a:lnTo>
                    <a:pt x="541845" y="584149"/>
                  </a:lnTo>
                  <a:lnTo>
                    <a:pt x="586232" y="596392"/>
                  </a:lnTo>
                  <a:lnTo>
                    <a:pt x="631888" y="605294"/>
                  </a:lnTo>
                  <a:lnTo>
                    <a:pt x="678675" y="610743"/>
                  </a:lnTo>
                  <a:lnTo>
                    <a:pt x="726452" y="612597"/>
                  </a:lnTo>
                  <a:lnTo>
                    <a:pt x="726452" y="605586"/>
                  </a:lnTo>
                  <a:close/>
                </a:path>
                <a:path w="727075" h="727075">
                  <a:moveTo>
                    <a:pt x="726452" y="567499"/>
                  </a:moveTo>
                  <a:lnTo>
                    <a:pt x="677595" y="565416"/>
                  </a:lnTo>
                  <a:lnTo>
                    <a:pt x="629881" y="559269"/>
                  </a:lnTo>
                  <a:lnTo>
                    <a:pt x="583463" y="549236"/>
                  </a:lnTo>
                  <a:lnTo>
                    <a:pt x="538543" y="535482"/>
                  </a:lnTo>
                  <a:lnTo>
                    <a:pt x="495261" y="518185"/>
                  </a:lnTo>
                  <a:lnTo>
                    <a:pt x="453809" y="497509"/>
                  </a:lnTo>
                  <a:lnTo>
                    <a:pt x="414350" y="473633"/>
                  </a:lnTo>
                  <a:lnTo>
                    <a:pt x="377063" y="446735"/>
                  </a:lnTo>
                  <a:lnTo>
                    <a:pt x="342112" y="416979"/>
                  </a:lnTo>
                  <a:lnTo>
                    <a:pt x="309676" y="384530"/>
                  </a:lnTo>
                  <a:lnTo>
                    <a:pt x="279920" y="349567"/>
                  </a:lnTo>
                  <a:lnTo>
                    <a:pt x="253034" y="312267"/>
                  </a:lnTo>
                  <a:lnTo>
                    <a:pt x="229158" y="272796"/>
                  </a:lnTo>
                  <a:lnTo>
                    <a:pt x="208495" y="231330"/>
                  </a:lnTo>
                  <a:lnTo>
                    <a:pt x="191198" y="188023"/>
                  </a:lnTo>
                  <a:lnTo>
                    <a:pt x="177444" y="143065"/>
                  </a:lnTo>
                  <a:lnTo>
                    <a:pt x="167411" y="96634"/>
                  </a:lnTo>
                  <a:lnTo>
                    <a:pt x="161264" y="48882"/>
                  </a:lnTo>
                  <a:lnTo>
                    <a:pt x="159169" y="0"/>
                  </a:lnTo>
                  <a:lnTo>
                    <a:pt x="151942" y="0"/>
                  </a:lnTo>
                  <a:lnTo>
                    <a:pt x="153860" y="47053"/>
                  </a:lnTo>
                  <a:lnTo>
                    <a:pt x="159486" y="93078"/>
                  </a:lnTo>
                  <a:lnTo>
                    <a:pt x="168681" y="137909"/>
                  </a:lnTo>
                  <a:lnTo>
                    <a:pt x="181305" y="181419"/>
                  </a:lnTo>
                  <a:lnTo>
                    <a:pt x="197192" y="223456"/>
                  </a:lnTo>
                  <a:lnTo>
                    <a:pt x="216204" y="263855"/>
                  </a:lnTo>
                  <a:lnTo>
                    <a:pt x="238188" y="302475"/>
                  </a:lnTo>
                  <a:lnTo>
                    <a:pt x="262991" y="339166"/>
                  </a:lnTo>
                  <a:lnTo>
                    <a:pt x="290474" y="373773"/>
                  </a:lnTo>
                  <a:lnTo>
                    <a:pt x="320484" y="406158"/>
                  </a:lnTo>
                  <a:lnTo>
                    <a:pt x="352856" y="436168"/>
                  </a:lnTo>
                  <a:lnTo>
                    <a:pt x="387464" y="463651"/>
                  </a:lnTo>
                  <a:lnTo>
                    <a:pt x="424141" y="488467"/>
                  </a:lnTo>
                  <a:lnTo>
                    <a:pt x="462749" y="510451"/>
                  </a:lnTo>
                  <a:lnTo>
                    <a:pt x="503123" y="529463"/>
                  </a:lnTo>
                  <a:lnTo>
                    <a:pt x="545134" y="545363"/>
                  </a:lnTo>
                  <a:lnTo>
                    <a:pt x="588619" y="557974"/>
                  </a:lnTo>
                  <a:lnTo>
                    <a:pt x="633437" y="567169"/>
                  </a:lnTo>
                  <a:lnTo>
                    <a:pt x="679424" y="572808"/>
                  </a:lnTo>
                  <a:lnTo>
                    <a:pt x="726452" y="574713"/>
                  </a:lnTo>
                  <a:lnTo>
                    <a:pt x="726452" y="567499"/>
                  </a:lnTo>
                  <a:close/>
                </a:path>
                <a:path w="727075" h="727075">
                  <a:moveTo>
                    <a:pt x="726452" y="529386"/>
                  </a:moveTo>
                  <a:lnTo>
                    <a:pt x="678383" y="527227"/>
                  </a:lnTo>
                  <a:lnTo>
                    <a:pt x="631494" y="520839"/>
                  </a:lnTo>
                  <a:lnTo>
                    <a:pt x="585990" y="510451"/>
                  </a:lnTo>
                  <a:lnTo>
                    <a:pt x="542061" y="496214"/>
                  </a:lnTo>
                  <a:lnTo>
                    <a:pt x="499872" y="478332"/>
                  </a:lnTo>
                  <a:lnTo>
                    <a:pt x="459638" y="456996"/>
                  </a:lnTo>
                  <a:lnTo>
                    <a:pt x="421538" y="432396"/>
                  </a:lnTo>
                  <a:lnTo>
                    <a:pt x="385762" y="404710"/>
                  </a:lnTo>
                  <a:lnTo>
                    <a:pt x="352501" y="374142"/>
                  </a:lnTo>
                  <a:lnTo>
                    <a:pt x="321932" y="340868"/>
                  </a:lnTo>
                  <a:lnTo>
                    <a:pt x="294259" y="305079"/>
                  </a:lnTo>
                  <a:lnTo>
                    <a:pt x="269659" y="266966"/>
                  </a:lnTo>
                  <a:lnTo>
                    <a:pt x="248323" y="226707"/>
                  </a:lnTo>
                  <a:lnTo>
                    <a:pt x="230454" y="184518"/>
                  </a:lnTo>
                  <a:lnTo>
                    <a:pt x="216217" y="140550"/>
                  </a:lnTo>
                  <a:lnTo>
                    <a:pt x="205816" y="95021"/>
                  </a:lnTo>
                  <a:lnTo>
                    <a:pt x="199440" y="48107"/>
                  </a:lnTo>
                  <a:lnTo>
                    <a:pt x="197269" y="0"/>
                  </a:lnTo>
                  <a:lnTo>
                    <a:pt x="190042" y="0"/>
                  </a:lnTo>
                  <a:lnTo>
                    <a:pt x="192239" y="48755"/>
                  </a:lnTo>
                  <a:lnTo>
                    <a:pt x="198704" y="96304"/>
                  </a:lnTo>
                  <a:lnTo>
                    <a:pt x="209257" y="142455"/>
                  </a:lnTo>
                  <a:lnTo>
                    <a:pt x="223685" y="187020"/>
                  </a:lnTo>
                  <a:lnTo>
                    <a:pt x="241808" y="229793"/>
                  </a:lnTo>
                  <a:lnTo>
                    <a:pt x="263436" y="270586"/>
                  </a:lnTo>
                  <a:lnTo>
                    <a:pt x="288366" y="309232"/>
                  </a:lnTo>
                  <a:lnTo>
                    <a:pt x="316420" y="345503"/>
                  </a:lnTo>
                  <a:lnTo>
                    <a:pt x="347408" y="379234"/>
                  </a:lnTo>
                  <a:lnTo>
                    <a:pt x="381127" y="410235"/>
                  </a:lnTo>
                  <a:lnTo>
                    <a:pt x="417398" y="438289"/>
                  </a:lnTo>
                  <a:lnTo>
                    <a:pt x="456018" y="463232"/>
                  </a:lnTo>
                  <a:lnTo>
                    <a:pt x="496798" y="484860"/>
                  </a:lnTo>
                  <a:lnTo>
                    <a:pt x="539559" y="502996"/>
                  </a:lnTo>
                  <a:lnTo>
                    <a:pt x="584085" y="517423"/>
                  </a:lnTo>
                  <a:lnTo>
                    <a:pt x="630212" y="527964"/>
                  </a:lnTo>
                  <a:lnTo>
                    <a:pt x="677722" y="534428"/>
                  </a:lnTo>
                  <a:lnTo>
                    <a:pt x="726452" y="536625"/>
                  </a:lnTo>
                  <a:lnTo>
                    <a:pt x="726452" y="529386"/>
                  </a:lnTo>
                  <a:close/>
                </a:path>
                <a:path w="727075" h="727075">
                  <a:moveTo>
                    <a:pt x="726452" y="491540"/>
                  </a:moveTo>
                  <a:lnTo>
                    <a:pt x="679221" y="489280"/>
                  </a:lnTo>
                  <a:lnTo>
                    <a:pt x="633234" y="482650"/>
                  </a:lnTo>
                  <a:lnTo>
                    <a:pt x="588708" y="471855"/>
                  </a:lnTo>
                  <a:lnTo>
                    <a:pt x="545858" y="457098"/>
                  </a:lnTo>
                  <a:lnTo>
                    <a:pt x="504888" y="438607"/>
                  </a:lnTo>
                  <a:lnTo>
                    <a:pt x="465988" y="416560"/>
                  </a:lnTo>
                  <a:lnTo>
                    <a:pt x="429387" y="391185"/>
                  </a:lnTo>
                  <a:lnTo>
                    <a:pt x="395287" y="362686"/>
                  </a:lnTo>
                  <a:lnTo>
                    <a:pt x="363893" y="331266"/>
                  </a:lnTo>
                  <a:lnTo>
                    <a:pt x="335419" y="297154"/>
                  </a:lnTo>
                  <a:lnTo>
                    <a:pt x="310057" y="260527"/>
                  </a:lnTo>
                  <a:lnTo>
                    <a:pt x="288036" y="221615"/>
                  </a:lnTo>
                  <a:lnTo>
                    <a:pt x="269557" y="180619"/>
                  </a:lnTo>
                  <a:lnTo>
                    <a:pt x="254812" y="137756"/>
                  </a:lnTo>
                  <a:lnTo>
                    <a:pt x="244030" y="93218"/>
                  </a:lnTo>
                  <a:lnTo>
                    <a:pt x="237401" y="47231"/>
                  </a:lnTo>
                  <a:lnTo>
                    <a:pt x="235153" y="0"/>
                  </a:lnTo>
                  <a:lnTo>
                    <a:pt x="228142" y="0"/>
                  </a:lnTo>
                  <a:lnTo>
                    <a:pt x="230428" y="47917"/>
                  </a:lnTo>
                  <a:lnTo>
                    <a:pt x="237147" y="94576"/>
                  </a:lnTo>
                  <a:lnTo>
                    <a:pt x="248094" y="139750"/>
                  </a:lnTo>
                  <a:lnTo>
                    <a:pt x="263055" y="183235"/>
                  </a:lnTo>
                  <a:lnTo>
                    <a:pt x="281813" y="224815"/>
                  </a:lnTo>
                  <a:lnTo>
                    <a:pt x="304152" y="264274"/>
                  </a:lnTo>
                  <a:lnTo>
                    <a:pt x="329882" y="301421"/>
                  </a:lnTo>
                  <a:lnTo>
                    <a:pt x="358775" y="336029"/>
                  </a:lnTo>
                  <a:lnTo>
                    <a:pt x="390613" y="367880"/>
                  </a:lnTo>
                  <a:lnTo>
                    <a:pt x="425208" y="396786"/>
                  </a:lnTo>
                  <a:lnTo>
                    <a:pt x="462330" y="422516"/>
                  </a:lnTo>
                  <a:lnTo>
                    <a:pt x="501777" y="444868"/>
                  </a:lnTo>
                  <a:lnTo>
                    <a:pt x="543331" y="463626"/>
                  </a:lnTo>
                  <a:lnTo>
                    <a:pt x="586790" y="478586"/>
                  </a:lnTo>
                  <a:lnTo>
                    <a:pt x="631939" y="489534"/>
                  </a:lnTo>
                  <a:lnTo>
                    <a:pt x="678561" y="496252"/>
                  </a:lnTo>
                  <a:lnTo>
                    <a:pt x="726452" y="498538"/>
                  </a:lnTo>
                  <a:lnTo>
                    <a:pt x="726452" y="491540"/>
                  </a:lnTo>
                  <a:close/>
                </a:path>
                <a:path w="727075" h="727075">
                  <a:moveTo>
                    <a:pt x="726452" y="453428"/>
                  </a:moveTo>
                  <a:lnTo>
                    <a:pt x="680199" y="451078"/>
                  </a:lnTo>
                  <a:lnTo>
                    <a:pt x="635254" y="444195"/>
                  </a:lnTo>
                  <a:lnTo>
                    <a:pt x="591858" y="433006"/>
                  </a:lnTo>
                  <a:lnTo>
                    <a:pt x="550252" y="417741"/>
                  </a:lnTo>
                  <a:lnTo>
                    <a:pt x="510641" y="398614"/>
                  </a:lnTo>
                  <a:lnTo>
                    <a:pt x="473278" y="375881"/>
                  </a:lnTo>
                  <a:lnTo>
                    <a:pt x="438365" y="349758"/>
                  </a:lnTo>
                  <a:lnTo>
                    <a:pt x="406171" y="320471"/>
                  </a:lnTo>
                  <a:lnTo>
                    <a:pt x="376885" y="288251"/>
                  </a:lnTo>
                  <a:lnTo>
                    <a:pt x="350774" y="253339"/>
                  </a:lnTo>
                  <a:lnTo>
                    <a:pt x="328041" y="215950"/>
                  </a:lnTo>
                  <a:lnTo>
                    <a:pt x="308927" y="176326"/>
                  </a:lnTo>
                  <a:lnTo>
                    <a:pt x="293662" y="134683"/>
                  </a:lnTo>
                  <a:lnTo>
                    <a:pt x="282473" y="91262"/>
                  </a:lnTo>
                  <a:lnTo>
                    <a:pt x="275590" y="46291"/>
                  </a:lnTo>
                  <a:lnTo>
                    <a:pt x="273240" y="0"/>
                  </a:lnTo>
                  <a:lnTo>
                    <a:pt x="266242" y="0"/>
                  </a:lnTo>
                  <a:lnTo>
                    <a:pt x="268617" y="47015"/>
                  </a:lnTo>
                  <a:lnTo>
                    <a:pt x="275602" y="92697"/>
                  </a:lnTo>
                  <a:lnTo>
                    <a:pt x="286969" y="136791"/>
                  </a:lnTo>
                  <a:lnTo>
                    <a:pt x="302463" y="179082"/>
                  </a:lnTo>
                  <a:lnTo>
                    <a:pt x="321868" y="219329"/>
                  </a:lnTo>
                  <a:lnTo>
                    <a:pt x="344944" y="257289"/>
                  </a:lnTo>
                  <a:lnTo>
                    <a:pt x="371462" y="292747"/>
                  </a:lnTo>
                  <a:lnTo>
                    <a:pt x="401193" y="325450"/>
                  </a:lnTo>
                  <a:lnTo>
                    <a:pt x="433882" y="355180"/>
                  </a:lnTo>
                  <a:lnTo>
                    <a:pt x="469328" y="381711"/>
                  </a:lnTo>
                  <a:lnTo>
                    <a:pt x="507276" y="404799"/>
                  </a:lnTo>
                  <a:lnTo>
                    <a:pt x="547497" y="424205"/>
                  </a:lnTo>
                  <a:lnTo>
                    <a:pt x="589749" y="439699"/>
                  </a:lnTo>
                  <a:lnTo>
                    <a:pt x="633818" y="451065"/>
                  </a:lnTo>
                  <a:lnTo>
                    <a:pt x="679462" y="458050"/>
                  </a:lnTo>
                  <a:lnTo>
                    <a:pt x="726452" y="460425"/>
                  </a:lnTo>
                  <a:lnTo>
                    <a:pt x="726452" y="453428"/>
                  </a:lnTo>
                  <a:close/>
                </a:path>
                <a:path w="727075" h="727075">
                  <a:moveTo>
                    <a:pt x="726452" y="415340"/>
                  </a:moveTo>
                  <a:lnTo>
                    <a:pt x="678129" y="412534"/>
                  </a:lnTo>
                  <a:lnTo>
                    <a:pt x="631418" y="404355"/>
                  </a:lnTo>
                  <a:lnTo>
                    <a:pt x="586638" y="391083"/>
                  </a:lnTo>
                  <a:lnTo>
                    <a:pt x="544093" y="373062"/>
                  </a:lnTo>
                  <a:lnTo>
                    <a:pt x="504113" y="350583"/>
                  </a:lnTo>
                  <a:lnTo>
                    <a:pt x="467017" y="323977"/>
                  </a:lnTo>
                  <a:lnTo>
                    <a:pt x="433095" y="293547"/>
                  </a:lnTo>
                  <a:lnTo>
                    <a:pt x="402678" y="259613"/>
                  </a:lnTo>
                  <a:lnTo>
                    <a:pt x="376085" y="222491"/>
                  </a:lnTo>
                  <a:lnTo>
                    <a:pt x="353606" y="182486"/>
                  </a:lnTo>
                  <a:lnTo>
                    <a:pt x="335584" y="139928"/>
                  </a:lnTo>
                  <a:lnTo>
                    <a:pt x="322326" y="95110"/>
                  </a:lnTo>
                  <a:lnTo>
                    <a:pt x="314134" y="48361"/>
                  </a:lnTo>
                  <a:lnTo>
                    <a:pt x="311340" y="0"/>
                  </a:lnTo>
                  <a:lnTo>
                    <a:pt x="304101" y="0"/>
                  </a:lnTo>
                  <a:lnTo>
                    <a:pt x="306946" y="49199"/>
                  </a:lnTo>
                  <a:lnTo>
                    <a:pt x="315277" y="96748"/>
                  </a:lnTo>
                  <a:lnTo>
                    <a:pt x="328777" y="142341"/>
                  </a:lnTo>
                  <a:lnTo>
                    <a:pt x="347116" y="185648"/>
                  </a:lnTo>
                  <a:lnTo>
                    <a:pt x="369989" y="226339"/>
                  </a:lnTo>
                  <a:lnTo>
                    <a:pt x="397052" y="264109"/>
                  </a:lnTo>
                  <a:lnTo>
                    <a:pt x="428002" y="298627"/>
                  </a:lnTo>
                  <a:lnTo>
                    <a:pt x="462508" y="329590"/>
                  </a:lnTo>
                  <a:lnTo>
                    <a:pt x="500265" y="356654"/>
                  </a:lnTo>
                  <a:lnTo>
                    <a:pt x="540943" y="379526"/>
                  </a:lnTo>
                  <a:lnTo>
                    <a:pt x="584212" y="397865"/>
                  </a:lnTo>
                  <a:lnTo>
                    <a:pt x="629767" y="411365"/>
                  </a:lnTo>
                  <a:lnTo>
                    <a:pt x="677291" y="419696"/>
                  </a:lnTo>
                  <a:lnTo>
                    <a:pt x="726452" y="422554"/>
                  </a:lnTo>
                  <a:lnTo>
                    <a:pt x="726452" y="415340"/>
                  </a:lnTo>
                  <a:close/>
                </a:path>
                <a:path w="727075" h="727075">
                  <a:moveTo>
                    <a:pt x="726452" y="377456"/>
                  </a:moveTo>
                  <a:lnTo>
                    <a:pt x="679246" y="374510"/>
                  </a:lnTo>
                  <a:lnTo>
                    <a:pt x="633755" y="365899"/>
                  </a:lnTo>
                  <a:lnTo>
                    <a:pt x="590346" y="351993"/>
                  </a:lnTo>
                  <a:lnTo>
                    <a:pt x="549363" y="333146"/>
                  </a:lnTo>
                  <a:lnTo>
                    <a:pt x="511187" y="309702"/>
                  </a:lnTo>
                  <a:lnTo>
                    <a:pt x="476148" y="282028"/>
                  </a:lnTo>
                  <a:lnTo>
                    <a:pt x="444627" y="250494"/>
                  </a:lnTo>
                  <a:lnTo>
                    <a:pt x="416966" y="215442"/>
                  </a:lnTo>
                  <a:lnTo>
                    <a:pt x="393534" y="177241"/>
                  </a:lnTo>
                  <a:lnTo>
                    <a:pt x="374688" y="136232"/>
                  </a:lnTo>
                  <a:lnTo>
                    <a:pt x="360781" y="92786"/>
                  </a:lnTo>
                  <a:lnTo>
                    <a:pt x="352171" y="47244"/>
                  </a:lnTo>
                  <a:lnTo>
                    <a:pt x="349224" y="0"/>
                  </a:lnTo>
                  <a:lnTo>
                    <a:pt x="342214" y="0"/>
                  </a:lnTo>
                  <a:lnTo>
                    <a:pt x="345224" y="48145"/>
                  </a:lnTo>
                  <a:lnTo>
                    <a:pt x="353987" y="94526"/>
                  </a:lnTo>
                  <a:lnTo>
                    <a:pt x="368147" y="138785"/>
                  </a:lnTo>
                  <a:lnTo>
                    <a:pt x="387337" y="180555"/>
                  </a:lnTo>
                  <a:lnTo>
                    <a:pt x="411200" y="219481"/>
                  </a:lnTo>
                  <a:lnTo>
                    <a:pt x="439369" y="255181"/>
                  </a:lnTo>
                  <a:lnTo>
                    <a:pt x="471474" y="287299"/>
                  </a:lnTo>
                  <a:lnTo>
                    <a:pt x="507149" y="315468"/>
                  </a:lnTo>
                  <a:lnTo>
                    <a:pt x="546049" y="339344"/>
                  </a:lnTo>
                  <a:lnTo>
                    <a:pt x="587781" y="358533"/>
                  </a:lnTo>
                  <a:lnTo>
                    <a:pt x="632015" y="372694"/>
                  </a:lnTo>
                  <a:lnTo>
                    <a:pt x="678357" y="381457"/>
                  </a:lnTo>
                  <a:lnTo>
                    <a:pt x="726452" y="384467"/>
                  </a:lnTo>
                  <a:lnTo>
                    <a:pt x="726452" y="377456"/>
                  </a:lnTo>
                  <a:close/>
                </a:path>
                <a:path w="727075" h="727075">
                  <a:moveTo>
                    <a:pt x="726452" y="339369"/>
                  </a:moveTo>
                  <a:lnTo>
                    <a:pt x="680554" y="336270"/>
                  </a:lnTo>
                  <a:lnTo>
                    <a:pt x="636485" y="327215"/>
                  </a:lnTo>
                  <a:lnTo>
                    <a:pt x="594677" y="312635"/>
                  </a:lnTo>
                  <a:lnTo>
                    <a:pt x="555523" y="292938"/>
                  </a:lnTo>
                  <a:lnTo>
                    <a:pt x="519442" y="268516"/>
                  </a:lnTo>
                  <a:lnTo>
                    <a:pt x="486854" y="239801"/>
                  </a:lnTo>
                  <a:lnTo>
                    <a:pt x="458139" y="207187"/>
                  </a:lnTo>
                  <a:lnTo>
                    <a:pt x="433730" y="171081"/>
                  </a:lnTo>
                  <a:lnTo>
                    <a:pt x="414032" y="131902"/>
                  </a:lnTo>
                  <a:lnTo>
                    <a:pt x="399453" y="90055"/>
                  </a:lnTo>
                  <a:lnTo>
                    <a:pt x="390410" y="45948"/>
                  </a:lnTo>
                  <a:lnTo>
                    <a:pt x="387311" y="0"/>
                  </a:lnTo>
                  <a:lnTo>
                    <a:pt x="380301" y="0"/>
                  </a:lnTo>
                  <a:lnTo>
                    <a:pt x="383476" y="46913"/>
                  </a:lnTo>
                  <a:lnTo>
                    <a:pt x="392696" y="91948"/>
                  </a:lnTo>
                  <a:lnTo>
                    <a:pt x="407568" y="134658"/>
                  </a:lnTo>
                  <a:lnTo>
                    <a:pt x="427672" y="174650"/>
                  </a:lnTo>
                  <a:lnTo>
                    <a:pt x="452577" y="211493"/>
                  </a:lnTo>
                  <a:lnTo>
                    <a:pt x="481863" y="244779"/>
                  </a:lnTo>
                  <a:lnTo>
                    <a:pt x="515137" y="274091"/>
                  </a:lnTo>
                  <a:lnTo>
                    <a:pt x="551954" y="298996"/>
                  </a:lnTo>
                  <a:lnTo>
                    <a:pt x="591921" y="319100"/>
                  </a:lnTo>
                  <a:lnTo>
                    <a:pt x="634606" y="333984"/>
                  </a:lnTo>
                  <a:lnTo>
                    <a:pt x="679589" y="343204"/>
                  </a:lnTo>
                  <a:lnTo>
                    <a:pt x="726452" y="346379"/>
                  </a:lnTo>
                  <a:lnTo>
                    <a:pt x="726452" y="339369"/>
                  </a:lnTo>
                  <a:close/>
                </a:path>
                <a:path w="727075" h="727075">
                  <a:moveTo>
                    <a:pt x="726452" y="301256"/>
                  </a:moveTo>
                  <a:lnTo>
                    <a:pt x="677697" y="297307"/>
                  </a:lnTo>
                  <a:lnTo>
                    <a:pt x="631418" y="285877"/>
                  </a:lnTo>
                  <a:lnTo>
                    <a:pt x="588251" y="267589"/>
                  </a:lnTo>
                  <a:lnTo>
                    <a:pt x="548805" y="243078"/>
                  </a:lnTo>
                  <a:lnTo>
                    <a:pt x="513702" y="212940"/>
                  </a:lnTo>
                  <a:lnTo>
                    <a:pt x="483590" y="177825"/>
                  </a:lnTo>
                  <a:lnTo>
                    <a:pt x="459079" y="138353"/>
                  </a:lnTo>
                  <a:lnTo>
                    <a:pt x="440791" y="95135"/>
                  </a:lnTo>
                  <a:lnTo>
                    <a:pt x="429374" y="48806"/>
                  </a:lnTo>
                  <a:lnTo>
                    <a:pt x="425424" y="0"/>
                  </a:lnTo>
                  <a:lnTo>
                    <a:pt x="418185" y="0"/>
                  </a:lnTo>
                  <a:lnTo>
                    <a:pt x="421538" y="45478"/>
                  </a:lnTo>
                  <a:lnTo>
                    <a:pt x="431279" y="88925"/>
                  </a:lnTo>
                  <a:lnTo>
                    <a:pt x="446925" y="129844"/>
                  </a:lnTo>
                  <a:lnTo>
                    <a:pt x="467995" y="167767"/>
                  </a:lnTo>
                  <a:lnTo>
                    <a:pt x="493991" y="202196"/>
                  </a:lnTo>
                  <a:lnTo>
                    <a:pt x="524433" y="232664"/>
                  </a:lnTo>
                  <a:lnTo>
                    <a:pt x="558850" y="258673"/>
                  </a:lnTo>
                  <a:lnTo>
                    <a:pt x="596747" y="279742"/>
                  </a:lnTo>
                  <a:lnTo>
                    <a:pt x="637628" y="295402"/>
                  </a:lnTo>
                  <a:lnTo>
                    <a:pt x="681024" y="305142"/>
                  </a:lnTo>
                  <a:lnTo>
                    <a:pt x="726452" y="308495"/>
                  </a:lnTo>
                  <a:lnTo>
                    <a:pt x="726452" y="301256"/>
                  </a:lnTo>
                  <a:close/>
                </a:path>
                <a:path w="727075" h="727075">
                  <a:moveTo>
                    <a:pt x="726452" y="263169"/>
                  </a:moveTo>
                  <a:lnTo>
                    <a:pt x="679259" y="258914"/>
                  </a:lnTo>
                  <a:lnTo>
                    <a:pt x="634822" y="246684"/>
                  </a:lnTo>
                  <a:lnTo>
                    <a:pt x="593864" y="227190"/>
                  </a:lnTo>
                  <a:lnTo>
                    <a:pt x="557161" y="201206"/>
                  </a:lnTo>
                  <a:lnTo>
                    <a:pt x="525449" y="169481"/>
                  </a:lnTo>
                  <a:lnTo>
                    <a:pt x="499465" y="132740"/>
                  </a:lnTo>
                  <a:lnTo>
                    <a:pt x="479983" y="91744"/>
                  </a:lnTo>
                  <a:lnTo>
                    <a:pt x="467753" y="47256"/>
                  </a:lnTo>
                  <a:lnTo>
                    <a:pt x="463499" y="0"/>
                  </a:lnTo>
                  <a:lnTo>
                    <a:pt x="456298" y="0"/>
                  </a:lnTo>
                  <a:lnTo>
                    <a:pt x="460654" y="48539"/>
                  </a:lnTo>
                  <a:lnTo>
                    <a:pt x="473240" y="94246"/>
                  </a:lnTo>
                  <a:lnTo>
                    <a:pt x="493255" y="136359"/>
                  </a:lnTo>
                  <a:lnTo>
                    <a:pt x="519938" y="174117"/>
                  </a:lnTo>
                  <a:lnTo>
                    <a:pt x="552526" y="206717"/>
                  </a:lnTo>
                  <a:lnTo>
                    <a:pt x="590245" y="233426"/>
                  </a:lnTo>
                  <a:lnTo>
                    <a:pt x="632320" y="253453"/>
                  </a:lnTo>
                  <a:lnTo>
                    <a:pt x="677976" y="266026"/>
                  </a:lnTo>
                  <a:lnTo>
                    <a:pt x="726452" y="270395"/>
                  </a:lnTo>
                  <a:lnTo>
                    <a:pt x="726452" y="263169"/>
                  </a:lnTo>
                  <a:close/>
                </a:path>
              </a:pathLst>
            </a:custGeom>
            <a:solidFill>
              <a:srgbClr val="FBDC0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4" name="object 11">
              <a:extLst>
                <a:ext uri="{FF2B5EF4-FFF2-40B4-BE49-F238E27FC236}">
                  <a16:creationId xmlns:a16="http://schemas.microsoft.com/office/drawing/2014/main" id="{40D14FA6-7BCB-40C9-A929-D0C0CE849344}"/>
                </a:ext>
              </a:extLst>
            </p:cNvPr>
            <p:cNvPicPr/>
            <p:nvPr/>
          </p:nvPicPr>
          <p:blipFill>
            <a:blip r:embed="rId6" cstate="print"/>
            <a:stretch>
              <a:fillRect/>
            </a:stretch>
          </p:blipFill>
          <p:spPr>
            <a:xfrm>
              <a:off x="1283007" y="333756"/>
              <a:ext cx="232070" cy="232301"/>
            </a:xfrm>
            <a:prstGeom prst="rect">
              <a:avLst/>
            </a:prstGeom>
          </p:spPr>
        </p:pic>
      </p:grpSp>
    </p:spTree>
    <p:extLst>
      <p:ext uri="{BB962C8B-B14F-4D97-AF65-F5344CB8AC3E}">
        <p14:creationId xmlns:p14="http://schemas.microsoft.com/office/powerpoint/2010/main" val="272455008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a:extLst>
              <a:ext uri="{FF2B5EF4-FFF2-40B4-BE49-F238E27FC236}">
                <a16:creationId xmlns:a16="http://schemas.microsoft.com/office/drawing/2014/main" id="{45122B18-7537-3240-B7A2-0C0587F24EE0}"/>
              </a:ext>
            </a:extLst>
          </p:cNvPr>
          <p:cNvSpPr/>
          <p:nvPr/>
        </p:nvSpPr>
        <p:spPr>
          <a:xfrm>
            <a:off x="3403169" y="3629242"/>
            <a:ext cx="5385661" cy="96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CaixaDeTexto 4">
            <a:extLst>
              <a:ext uri="{FF2B5EF4-FFF2-40B4-BE49-F238E27FC236}">
                <a16:creationId xmlns:a16="http://schemas.microsoft.com/office/drawing/2014/main" id="{7D194B39-BEE6-5449-905B-B258B8D305DB}"/>
              </a:ext>
            </a:extLst>
          </p:cNvPr>
          <p:cNvSpPr txBox="1"/>
          <p:nvPr/>
        </p:nvSpPr>
        <p:spPr>
          <a:xfrm>
            <a:off x="2911097" y="3629242"/>
            <a:ext cx="6369803" cy="86177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50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rPr>
              <a:t>VOLUNTARIADO</a:t>
            </a:r>
          </a:p>
        </p:txBody>
      </p:sp>
    </p:spTree>
    <p:extLst>
      <p:ext uri="{BB962C8B-B14F-4D97-AF65-F5344CB8AC3E}">
        <p14:creationId xmlns:p14="http://schemas.microsoft.com/office/powerpoint/2010/main" val="291380568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tângulo 6"/>
          <p:cNvSpPr/>
          <p:nvPr/>
        </p:nvSpPr>
        <p:spPr>
          <a:xfrm>
            <a:off x="3016102" y="3360740"/>
            <a:ext cx="6096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br>
              <a:rPr kumimoji="0" lang="pt-BR" sz="1800" b="0" i="0" u="none" strike="noStrike" kern="1200" cap="none" spc="0" normalizeH="0" baseline="0" noProof="0" dirty="0">
                <a:ln>
                  <a:noFill/>
                </a:ln>
                <a:solidFill>
                  <a:prstClr val="black"/>
                </a:solidFill>
                <a:effectLst/>
                <a:uLnTx/>
                <a:uFillTx/>
                <a:latin typeface="Calibri" panose="020F0502020204030204"/>
                <a:ea typeface="+mn-ea"/>
                <a:cs typeface="+mn-cs"/>
              </a:rPr>
            </a:br>
            <a:endParaRPr kumimoji="0" lang="pt-B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CaixaDeTexto 7">
            <a:extLst>
              <a:ext uri="{FF2B5EF4-FFF2-40B4-BE49-F238E27FC236}">
                <a16:creationId xmlns:a16="http://schemas.microsoft.com/office/drawing/2014/main" id="{C5CEB64E-93A0-498A-A364-2BFCA4EAACE5}"/>
              </a:ext>
            </a:extLst>
          </p:cNvPr>
          <p:cNvSpPr txBox="1"/>
          <p:nvPr/>
        </p:nvSpPr>
        <p:spPr>
          <a:xfrm>
            <a:off x="218573" y="1749232"/>
            <a:ext cx="9018553" cy="453970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7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Atualmente, a Fundação conta com </a:t>
            </a:r>
            <a:r>
              <a:rPr kumimoji="0" lang="pt-BR" sz="1700" b="1"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151 voluntários ativos</a:t>
            </a:r>
            <a:r>
              <a:rPr kumimoji="0" lang="pt-BR" sz="17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 atuando em </a:t>
            </a:r>
            <a:r>
              <a:rPr kumimoji="0" lang="pt-BR" sz="1700" b="1"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15 áreas</a:t>
            </a:r>
            <a:r>
              <a:rPr kumimoji="0" lang="pt-BR" sz="17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7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700" b="1"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Perfil dos Voluntários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700" b="1"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700" b="1"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Gênero</a:t>
            </a:r>
            <a:r>
              <a:rPr kumimoji="0" lang="pt-BR" sz="17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pt-BR" sz="17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109 mulheres</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pt-BR" sz="17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42 homens</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pt-BR" sz="17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700" b="1"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Faixa Etária</a:t>
            </a:r>
            <a:r>
              <a:rPr kumimoji="0" lang="pt-BR" sz="17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7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pt-BR" sz="17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15 a 16 anos: </a:t>
            </a:r>
            <a:r>
              <a:rPr kumimoji="0" lang="pt-BR" sz="1700" b="1"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20 voluntários</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pt-BR" sz="17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18 a 28 anos: </a:t>
            </a:r>
            <a:r>
              <a:rPr kumimoji="0" lang="pt-BR" sz="1700" b="1"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10 voluntários</a:t>
            </a:r>
            <a:endParaRPr kumimoji="0" lang="pt-BR" sz="17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pt-BR" sz="17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29 a 39 anos: </a:t>
            </a:r>
            <a:r>
              <a:rPr kumimoji="0" lang="pt-BR" sz="1700" b="1"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11 voluntários</a:t>
            </a:r>
            <a:endParaRPr kumimoji="0" lang="pt-BR" sz="17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pt-BR" sz="17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40 a 50 anos: </a:t>
            </a:r>
            <a:r>
              <a:rPr kumimoji="0" lang="pt-BR" sz="1700" b="1"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7 voluntários</a:t>
            </a:r>
            <a:endParaRPr kumimoji="0" lang="pt-BR" sz="17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pt-BR" sz="17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Mais de 51 anos: </a:t>
            </a:r>
            <a:r>
              <a:rPr kumimoji="0" lang="pt-BR" sz="1700" b="1"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91 voluntários</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pt-BR" sz="17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Idade não declarada: </a:t>
            </a:r>
            <a:r>
              <a:rPr kumimoji="0" lang="pt-BR" sz="1700" b="1"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12 voluntários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7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endParaRPr>
          </a:p>
        </p:txBody>
      </p:sp>
      <p:graphicFrame>
        <p:nvGraphicFramePr>
          <p:cNvPr id="13" name="Gráfico 12">
            <a:extLst>
              <a:ext uri="{FF2B5EF4-FFF2-40B4-BE49-F238E27FC236}">
                <a16:creationId xmlns:a16="http://schemas.microsoft.com/office/drawing/2014/main" id="{338DEE23-8EC1-4CD0-B04C-77C2D15D70D3}"/>
              </a:ext>
            </a:extLst>
          </p:cNvPr>
          <p:cNvGraphicFramePr>
            <a:graphicFrameLocks/>
          </p:cNvGraphicFramePr>
          <p:nvPr>
            <p:extLst>
              <p:ext uri="{D42A27DB-BD31-4B8C-83A1-F6EECF244321}">
                <p14:modId xmlns:p14="http://schemas.microsoft.com/office/powerpoint/2010/main" val="525276455"/>
              </p:ext>
            </p:extLst>
          </p:nvPr>
        </p:nvGraphicFramePr>
        <p:xfrm>
          <a:off x="4515438" y="2549361"/>
          <a:ext cx="2857500" cy="346853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Gráfico 10">
            <a:extLst>
              <a:ext uri="{FF2B5EF4-FFF2-40B4-BE49-F238E27FC236}">
                <a16:creationId xmlns:a16="http://schemas.microsoft.com/office/drawing/2014/main" id="{79E0AC0D-10C6-48E9-9067-5A581D9449E8}"/>
              </a:ext>
            </a:extLst>
          </p:cNvPr>
          <p:cNvGraphicFramePr>
            <a:graphicFrameLocks/>
          </p:cNvGraphicFramePr>
          <p:nvPr>
            <p:extLst>
              <p:ext uri="{D42A27DB-BD31-4B8C-83A1-F6EECF244321}">
                <p14:modId xmlns:p14="http://schemas.microsoft.com/office/powerpoint/2010/main" val="1582082957"/>
              </p:ext>
            </p:extLst>
          </p:nvPr>
        </p:nvGraphicFramePr>
        <p:xfrm>
          <a:off x="7497962" y="2549361"/>
          <a:ext cx="3956050" cy="3390262"/>
        </p:xfrm>
        <a:graphic>
          <a:graphicData uri="http://schemas.openxmlformats.org/drawingml/2006/chart">
            <c:chart xmlns:c="http://schemas.openxmlformats.org/drawingml/2006/chart" xmlns:r="http://schemas.openxmlformats.org/officeDocument/2006/relationships" r:id="rId4"/>
          </a:graphicData>
        </a:graphic>
      </p:graphicFrame>
      <p:sp>
        <p:nvSpPr>
          <p:cNvPr id="10" name="CaixaDeTexto 9">
            <a:extLst>
              <a:ext uri="{FF2B5EF4-FFF2-40B4-BE49-F238E27FC236}">
                <a16:creationId xmlns:a16="http://schemas.microsoft.com/office/drawing/2014/main" id="{045692D0-B53C-4296-AD31-678906CCAB44}"/>
              </a:ext>
            </a:extLst>
          </p:cNvPr>
          <p:cNvSpPr txBox="1"/>
          <p:nvPr/>
        </p:nvSpPr>
        <p:spPr>
          <a:xfrm>
            <a:off x="2774197" y="1095298"/>
            <a:ext cx="6369803" cy="4462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300" b="1" i="0" u="none" strike="noStrike" kern="1200" cap="none" spc="0" normalizeH="0" baseline="0" noProof="0" dirty="0">
                <a:ln>
                  <a:noFill/>
                </a:ln>
                <a:solidFill>
                  <a:prstClr val="black"/>
                </a:solidFill>
                <a:effectLst/>
                <a:uLnTx/>
                <a:uFillTx/>
                <a:latin typeface="Segoe UI Black" panose="020B0A02040204020203" pitchFamily="34" charset="0"/>
                <a:ea typeface="Segoe UI Black" panose="020B0A02040204020203" pitchFamily="34" charset="0"/>
                <a:cs typeface="Segoe UI Semibold" panose="020B0702040204020203" pitchFamily="34" charset="0"/>
              </a:rPr>
              <a:t>Perfil | VOLUNTÁRIOS</a:t>
            </a:r>
          </a:p>
        </p:txBody>
      </p:sp>
      <p:sp>
        <p:nvSpPr>
          <p:cNvPr id="12" name="object 8">
            <a:extLst>
              <a:ext uri="{FF2B5EF4-FFF2-40B4-BE49-F238E27FC236}">
                <a16:creationId xmlns:a16="http://schemas.microsoft.com/office/drawing/2014/main" id="{04069A38-CBA6-4D44-A3C7-041D593F5B15}"/>
              </a:ext>
            </a:extLst>
          </p:cNvPr>
          <p:cNvSpPr txBox="1"/>
          <p:nvPr/>
        </p:nvSpPr>
        <p:spPr>
          <a:xfrm>
            <a:off x="1266020" y="409138"/>
            <a:ext cx="3279347" cy="367408"/>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lang="pt-BR" sz="2300" b="0" i="0" u="none" strike="noStrike" kern="1200" cap="none" spc="-5" normalizeH="0" baseline="0" noProof="0" dirty="0">
                <a:ln>
                  <a:noFill/>
                </a:ln>
                <a:solidFill>
                  <a:prstClr val="black"/>
                </a:solidFill>
                <a:effectLst/>
                <a:uLnTx/>
                <a:uFillTx/>
                <a:latin typeface="Segoe UI Black"/>
                <a:ea typeface="+mn-ea"/>
                <a:cs typeface="Segoe UI Black"/>
              </a:rPr>
              <a:t>VOLUNTARIADO</a:t>
            </a:r>
            <a:endParaRPr kumimoji="0" sz="2300" b="0" i="0" u="none" strike="noStrike" kern="1200" cap="none" spc="0" normalizeH="0" baseline="0" noProof="0" dirty="0">
              <a:ln>
                <a:noFill/>
              </a:ln>
              <a:solidFill>
                <a:prstClr val="black"/>
              </a:solidFill>
              <a:effectLst/>
              <a:uLnTx/>
              <a:uFillTx/>
              <a:latin typeface="Segoe UI Black"/>
              <a:ea typeface="+mn-ea"/>
              <a:cs typeface="Segoe UI Black"/>
            </a:endParaRPr>
          </a:p>
        </p:txBody>
      </p:sp>
      <p:grpSp>
        <p:nvGrpSpPr>
          <p:cNvPr id="14" name="object 9">
            <a:extLst>
              <a:ext uri="{FF2B5EF4-FFF2-40B4-BE49-F238E27FC236}">
                <a16:creationId xmlns:a16="http://schemas.microsoft.com/office/drawing/2014/main" id="{A80D1356-41CF-4C5D-A58F-B6E39DBC07D7}"/>
              </a:ext>
            </a:extLst>
          </p:cNvPr>
          <p:cNvGrpSpPr/>
          <p:nvPr/>
        </p:nvGrpSpPr>
        <p:grpSpPr>
          <a:xfrm>
            <a:off x="318857" y="292988"/>
            <a:ext cx="727075" cy="727075"/>
            <a:chOff x="788625" y="333756"/>
            <a:chExt cx="727075" cy="727075"/>
          </a:xfrm>
        </p:grpSpPr>
        <p:sp>
          <p:nvSpPr>
            <p:cNvPr id="15" name="object 10">
              <a:extLst>
                <a:ext uri="{FF2B5EF4-FFF2-40B4-BE49-F238E27FC236}">
                  <a16:creationId xmlns:a16="http://schemas.microsoft.com/office/drawing/2014/main" id="{F9097877-DEFC-4B52-9506-C3C6486F2D42}"/>
                </a:ext>
              </a:extLst>
            </p:cNvPr>
            <p:cNvSpPr/>
            <p:nvPr/>
          </p:nvSpPr>
          <p:spPr>
            <a:xfrm>
              <a:off x="788619" y="333768"/>
              <a:ext cx="727075" cy="727075"/>
            </a:xfrm>
            <a:custGeom>
              <a:avLst/>
              <a:gdLst/>
              <a:ahLst/>
              <a:cxnLst/>
              <a:rect l="l" t="t" r="r" b="b"/>
              <a:pathLst>
                <a:path w="727075" h="727075">
                  <a:moveTo>
                    <a:pt x="726452" y="719670"/>
                  </a:moveTo>
                  <a:lnTo>
                    <a:pt x="679246" y="718134"/>
                  </a:lnTo>
                  <a:lnTo>
                    <a:pt x="632828" y="713600"/>
                  </a:lnTo>
                  <a:lnTo>
                    <a:pt x="587324" y="706145"/>
                  </a:lnTo>
                  <a:lnTo>
                    <a:pt x="542810" y="695883"/>
                  </a:lnTo>
                  <a:lnTo>
                    <a:pt x="499376" y="682904"/>
                  </a:lnTo>
                  <a:lnTo>
                    <a:pt x="457136" y="667308"/>
                  </a:lnTo>
                  <a:lnTo>
                    <a:pt x="416166" y="649185"/>
                  </a:lnTo>
                  <a:lnTo>
                    <a:pt x="376580" y="628624"/>
                  </a:lnTo>
                  <a:lnTo>
                    <a:pt x="338467" y="605726"/>
                  </a:lnTo>
                  <a:lnTo>
                    <a:pt x="301917" y="580605"/>
                  </a:lnTo>
                  <a:lnTo>
                    <a:pt x="267042" y="553326"/>
                  </a:lnTo>
                  <a:lnTo>
                    <a:pt x="233921" y="524002"/>
                  </a:lnTo>
                  <a:lnTo>
                    <a:pt x="202653" y="492734"/>
                  </a:lnTo>
                  <a:lnTo>
                    <a:pt x="173329" y="459600"/>
                  </a:lnTo>
                  <a:lnTo>
                    <a:pt x="146062" y="424700"/>
                  </a:lnTo>
                  <a:lnTo>
                    <a:pt x="120929" y="388150"/>
                  </a:lnTo>
                  <a:lnTo>
                    <a:pt x="98044" y="350024"/>
                  </a:lnTo>
                  <a:lnTo>
                    <a:pt x="77495" y="310426"/>
                  </a:lnTo>
                  <a:lnTo>
                    <a:pt x="59359" y="269443"/>
                  </a:lnTo>
                  <a:lnTo>
                    <a:pt x="43764" y="227177"/>
                  </a:lnTo>
                  <a:lnTo>
                    <a:pt x="30784" y="183730"/>
                  </a:lnTo>
                  <a:lnTo>
                    <a:pt x="20523" y="139192"/>
                  </a:lnTo>
                  <a:lnTo>
                    <a:pt x="13081" y="93662"/>
                  </a:lnTo>
                  <a:lnTo>
                    <a:pt x="8547" y="47231"/>
                  </a:lnTo>
                  <a:lnTo>
                    <a:pt x="7010" y="0"/>
                  </a:lnTo>
                  <a:lnTo>
                    <a:pt x="0" y="0"/>
                  </a:lnTo>
                  <a:lnTo>
                    <a:pt x="1549" y="47701"/>
                  </a:lnTo>
                  <a:lnTo>
                    <a:pt x="6134" y="94589"/>
                  </a:lnTo>
                  <a:lnTo>
                    <a:pt x="13652" y="140576"/>
                  </a:lnTo>
                  <a:lnTo>
                    <a:pt x="24003" y="185547"/>
                  </a:lnTo>
                  <a:lnTo>
                    <a:pt x="37109" y="229425"/>
                  </a:lnTo>
                  <a:lnTo>
                    <a:pt x="52857" y="272097"/>
                  </a:lnTo>
                  <a:lnTo>
                    <a:pt x="71158" y="313474"/>
                  </a:lnTo>
                  <a:lnTo>
                    <a:pt x="91909" y="353466"/>
                  </a:lnTo>
                  <a:lnTo>
                    <a:pt x="115023" y="391960"/>
                  </a:lnTo>
                  <a:lnTo>
                    <a:pt x="140385" y="428879"/>
                  </a:lnTo>
                  <a:lnTo>
                    <a:pt x="167919" y="464108"/>
                  </a:lnTo>
                  <a:lnTo>
                    <a:pt x="197523" y="497560"/>
                  </a:lnTo>
                  <a:lnTo>
                    <a:pt x="229095" y="529132"/>
                  </a:lnTo>
                  <a:lnTo>
                    <a:pt x="262534" y="558736"/>
                  </a:lnTo>
                  <a:lnTo>
                    <a:pt x="297751" y="586270"/>
                  </a:lnTo>
                  <a:lnTo>
                    <a:pt x="334657" y="611644"/>
                  </a:lnTo>
                  <a:lnTo>
                    <a:pt x="373138" y="634758"/>
                  </a:lnTo>
                  <a:lnTo>
                    <a:pt x="413118" y="655510"/>
                  </a:lnTo>
                  <a:lnTo>
                    <a:pt x="454482" y="673811"/>
                  </a:lnTo>
                  <a:lnTo>
                    <a:pt x="497128" y="689559"/>
                  </a:lnTo>
                  <a:lnTo>
                    <a:pt x="540994" y="702665"/>
                  </a:lnTo>
                  <a:lnTo>
                    <a:pt x="585939" y="713028"/>
                  </a:lnTo>
                  <a:lnTo>
                    <a:pt x="631901" y="720547"/>
                  </a:lnTo>
                  <a:lnTo>
                    <a:pt x="678776" y="725119"/>
                  </a:lnTo>
                  <a:lnTo>
                    <a:pt x="726452" y="726668"/>
                  </a:lnTo>
                  <a:lnTo>
                    <a:pt x="726452" y="719670"/>
                  </a:lnTo>
                  <a:close/>
                </a:path>
                <a:path w="727075" h="727075">
                  <a:moveTo>
                    <a:pt x="726452" y="681583"/>
                  </a:moveTo>
                  <a:lnTo>
                    <a:pt x="677887" y="679869"/>
                  </a:lnTo>
                  <a:lnTo>
                    <a:pt x="630237" y="674801"/>
                  </a:lnTo>
                  <a:lnTo>
                    <a:pt x="583603" y="666496"/>
                  </a:lnTo>
                  <a:lnTo>
                    <a:pt x="538111" y="655066"/>
                  </a:lnTo>
                  <a:lnTo>
                    <a:pt x="493864" y="640638"/>
                  </a:lnTo>
                  <a:lnTo>
                    <a:pt x="451002" y="623328"/>
                  </a:lnTo>
                  <a:lnTo>
                    <a:pt x="409625" y="603237"/>
                  </a:lnTo>
                  <a:lnTo>
                    <a:pt x="369849" y="580504"/>
                  </a:lnTo>
                  <a:lnTo>
                    <a:pt x="331800" y="555218"/>
                  </a:lnTo>
                  <a:lnTo>
                    <a:pt x="295592" y="527519"/>
                  </a:lnTo>
                  <a:lnTo>
                    <a:pt x="261327" y="497509"/>
                  </a:lnTo>
                  <a:lnTo>
                    <a:pt x="229146" y="465315"/>
                  </a:lnTo>
                  <a:lnTo>
                    <a:pt x="199148" y="431050"/>
                  </a:lnTo>
                  <a:lnTo>
                    <a:pt x="171450" y="394830"/>
                  </a:lnTo>
                  <a:lnTo>
                    <a:pt x="146177" y="356768"/>
                  </a:lnTo>
                  <a:lnTo>
                    <a:pt x="123444" y="316979"/>
                  </a:lnTo>
                  <a:lnTo>
                    <a:pt x="103352" y="275577"/>
                  </a:lnTo>
                  <a:lnTo>
                    <a:pt x="86042" y="232702"/>
                  </a:lnTo>
                  <a:lnTo>
                    <a:pt x="71615" y="188442"/>
                  </a:lnTo>
                  <a:lnTo>
                    <a:pt x="60185" y="142925"/>
                  </a:lnTo>
                  <a:lnTo>
                    <a:pt x="51892" y="96266"/>
                  </a:lnTo>
                  <a:lnTo>
                    <a:pt x="46824" y="48590"/>
                  </a:lnTo>
                  <a:lnTo>
                    <a:pt x="45097" y="0"/>
                  </a:lnTo>
                  <a:lnTo>
                    <a:pt x="37871" y="0"/>
                  </a:lnTo>
                  <a:lnTo>
                    <a:pt x="39471" y="47066"/>
                  </a:lnTo>
                  <a:lnTo>
                    <a:pt x="44183" y="93294"/>
                  </a:lnTo>
                  <a:lnTo>
                    <a:pt x="51904" y="138595"/>
                  </a:lnTo>
                  <a:lnTo>
                    <a:pt x="62534" y="182841"/>
                  </a:lnTo>
                  <a:lnTo>
                    <a:pt x="75971" y="225933"/>
                  </a:lnTo>
                  <a:lnTo>
                    <a:pt x="92113" y="267779"/>
                  </a:lnTo>
                  <a:lnTo>
                    <a:pt x="110845" y="308279"/>
                  </a:lnTo>
                  <a:lnTo>
                    <a:pt x="132080" y="347306"/>
                  </a:lnTo>
                  <a:lnTo>
                    <a:pt x="155702" y="384771"/>
                  </a:lnTo>
                  <a:lnTo>
                    <a:pt x="181610" y="420573"/>
                  </a:lnTo>
                  <a:lnTo>
                    <a:pt x="209702" y="454609"/>
                  </a:lnTo>
                  <a:lnTo>
                    <a:pt x="239877" y="486765"/>
                  </a:lnTo>
                  <a:lnTo>
                    <a:pt x="272034" y="516940"/>
                  </a:lnTo>
                  <a:lnTo>
                    <a:pt x="306057" y="545045"/>
                  </a:lnTo>
                  <a:lnTo>
                    <a:pt x="341845" y="570953"/>
                  </a:lnTo>
                  <a:lnTo>
                    <a:pt x="379298" y="594588"/>
                  </a:lnTo>
                  <a:lnTo>
                    <a:pt x="418325" y="615823"/>
                  </a:lnTo>
                  <a:lnTo>
                    <a:pt x="458800" y="634555"/>
                  </a:lnTo>
                  <a:lnTo>
                    <a:pt x="500621" y="650697"/>
                  </a:lnTo>
                  <a:lnTo>
                    <a:pt x="543699" y="664133"/>
                  </a:lnTo>
                  <a:lnTo>
                    <a:pt x="587933" y="674763"/>
                  </a:lnTo>
                  <a:lnTo>
                    <a:pt x="633196" y="682485"/>
                  </a:lnTo>
                  <a:lnTo>
                    <a:pt x="679411" y="687197"/>
                  </a:lnTo>
                  <a:lnTo>
                    <a:pt x="726452" y="688797"/>
                  </a:lnTo>
                  <a:lnTo>
                    <a:pt x="726452" y="681583"/>
                  </a:lnTo>
                  <a:close/>
                </a:path>
                <a:path w="727075" h="727075">
                  <a:moveTo>
                    <a:pt x="726452" y="643699"/>
                  </a:moveTo>
                  <a:lnTo>
                    <a:pt x="678522" y="641934"/>
                  </a:lnTo>
                  <a:lnTo>
                    <a:pt x="631520" y="636714"/>
                  </a:lnTo>
                  <a:lnTo>
                    <a:pt x="585597" y="628154"/>
                  </a:lnTo>
                  <a:lnTo>
                    <a:pt x="540867" y="616407"/>
                  </a:lnTo>
                  <a:lnTo>
                    <a:pt x="497459" y="601560"/>
                  </a:lnTo>
                  <a:lnTo>
                    <a:pt x="455485" y="583780"/>
                  </a:lnTo>
                  <a:lnTo>
                    <a:pt x="415086" y="563168"/>
                  </a:lnTo>
                  <a:lnTo>
                    <a:pt x="376389" y="539851"/>
                  </a:lnTo>
                  <a:lnTo>
                    <a:pt x="339509" y="513956"/>
                  </a:lnTo>
                  <a:lnTo>
                    <a:pt x="304571" y="485609"/>
                  </a:lnTo>
                  <a:lnTo>
                    <a:pt x="271716" y="454939"/>
                  </a:lnTo>
                  <a:lnTo>
                    <a:pt x="241058" y="422071"/>
                  </a:lnTo>
                  <a:lnTo>
                    <a:pt x="212712" y="387121"/>
                  </a:lnTo>
                  <a:lnTo>
                    <a:pt x="186829" y="350227"/>
                  </a:lnTo>
                  <a:lnTo>
                    <a:pt x="163512" y="311518"/>
                  </a:lnTo>
                  <a:lnTo>
                    <a:pt x="142900" y="271106"/>
                  </a:lnTo>
                  <a:lnTo>
                    <a:pt x="125120" y="229120"/>
                  </a:lnTo>
                  <a:lnTo>
                    <a:pt x="110286" y="185686"/>
                  </a:lnTo>
                  <a:lnTo>
                    <a:pt x="98526" y="140931"/>
                  </a:lnTo>
                  <a:lnTo>
                    <a:pt x="89979" y="94983"/>
                  </a:lnTo>
                  <a:lnTo>
                    <a:pt x="84747" y="47955"/>
                  </a:lnTo>
                  <a:lnTo>
                    <a:pt x="82981" y="0"/>
                  </a:lnTo>
                  <a:lnTo>
                    <a:pt x="75971" y="0"/>
                  </a:lnTo>
                  <a:lnTo>
                    <a:pt x="77762" y="48488"/>
                  </a:lnTo>
                  <a:lnTo>
                    <a:pt x="83045" y="96037"/>
                  </a:lnTo>
                  <a:lnTo>
                    <a:pt x="91681" y="142481"/>
                  </a:lnTo>
                  <a:lnTo>
                    <a:pt x="103568" y="187731"/>
                  </a:lnTo>
                  <a:lnTo>
                    <a:pt x="118554" y="231648"/>
                  </a:lnTo>
                  <a:lnTo>
                    <a:pt x="136537" y="274091"/>
                  </a:lnTo>
                  <a:lnTo>
                    <a:pt x="157365" y="314947"/>
                  </a:lnTo>
                  <a:lnTo>
                    <a:pt x="180936" y="354076"/>
                  </a:lnTo>
                  <a:lnTo>
                    <a:pt x="207098" y="391375"/>
                  </a:lnTo>
                  <a:lnTo>
                    <a:pt x="235737" y="426694"/>
                  </a:lnTo>
                  <a:lnTo>
                    <a:pt x="266738" y="459917"/>
                  </a:lnTo>
                  <a:lnTo>
                    <a:pt x="299948" y="490918"/>
                  </a:lnTo>
                  <a:lnTo>
                    <a:pt x="335254" y="519569"/>
                  </a:lnTo>
                  <a:lnTo>
                    <a:pt x="372541" y="545744"/>
                  </a:lnTo>
                  <a:lnTo>
                    <a:pt x="411670" y="569302"/>
                  </a:lnTo>
                  <a:lnTo>
                    <a:pt x="452501" y="590143"/>
                  </a:lnTo>
                  <a:lnTo>
                    <a:pt x="494931" y="608126"/>
                  </a:lnTo>
                  <a:lnTo>
                    <a:pt x="538822" y="623112"/>
                  </a:lnTo>
                  <a:lnTo>
                    <a:pt x="584047" y="635000"/>
                  </a:lnTo>
                  <a:lnTo>
                    <a:pt x="630478" y="643636"/>
                  </a:lnTo>
                  <a:lnTo>
                    <a:pt x="677989" y="648919"/>
                  </a:lnTo>
                  <a:lnTo>
                    <a:pt x="726452" y="650709"/>
                  </a:lnTo>
                  <a:lnTo>
                    <a:pt x="726452" y="643699"/>
                  </a:lnTo>
                  <a:close/>
                </a:path>
                <a:path w="727075" h="727075">
                  <a:moveTo>
                    <a:pt x="726452" y="605586"/>
                  </a:moveTo>
                  <a:lnTo>
                    <a:pt x="679234" y="603770"/>
                  </a:lnTo>
                  <a:lnTo>
                    <a:pt x="632993" y="598373"/>
                  </a:lnTo>
                  <a:lnTo>
                    <a:pt x="587857" y="589572"/>
                  </a:lnTo>
                  <a:lnTo>
                    <a:pt x="543979" y="577469"/>
                  </a:lnTo>
                  <a:lnTo>
                    <a:pt x="501484" y="562203"/>
                  </a:lnTo>
                  <a:lnTo>
                    <a:pt x="460514" y="543941"/>
                  </a:lnTo>
                  <a:lnTo>
                    <a:pt x="421208" y="522782"/>
                  </a:lnTo>
                  <a:lnTo>
                    <a:pt x="383692" y="498881"/>
                  </a:lnTo>
                  <a:lnTo>
                    <a:pt x="348107" y="472363"/>
                  </a:lnTo>
                  <a:lnTo>
                    <a:pt x="314591" y="443382"/>
                  </a:lnTo>
                  <a:lnTo>
                    <a:pt x="283260" y="412051"/>
                  </a:lnTo>
                  <a:lnTo>
                    <a:pt x="254279" y="378523"/>
                  </a:lnTo>
                  <a:lnTo>
                    <a:pt x="227774" y="342925"/>
                  </a:lnTo>
                  <a:lnTo>
                    <a:pt x="203885" y="305396"/>
                  </a:lnTo>
                  <a:lnTo>
                    <a:pt x="182727" y="266065"/>
                  </a:lnTo>
                  <a:lnTo>
                    <a:pt x="164452" y="225082"/>
                  </a:lnTo>
                  <a:lnTo>
                    <a:pt x="149199" y="182575"/>
                  </a:lnTo>
                  <a:lnTo>
                    <a:pt x="137096" y="138671"/>
                  </a:lnTo>
                  <a:lnTo>
                    <a:pt x="128295" y="93522"/>
                  </a:lnTo>
                  <a:lnTo>
                    <a:pt x="122897" y="47244"/>
                  </a:lnTo>
                  <a:lnTo>
                    <a:pt x="121081" y="0"/>
                  </a:lnTo>
                  <a:lnTo>
                    <a:pt x="114071" y="0"/>
                  </a:lnTo>
                  <a:lnTo>
                    <a:pt x="115912" y="47802"/>
                  </a:lnTo>
                  <a:lnTo>
                    <a:pt x="121361" y="94615"/>
                  </a:lnTo>
                  <a:lnTo>
                    <a:pt x="130276" y="140296"/>
                  </a:lnTo>
                  <a:lnTo>
                    <a:pt x="142519" y="184708"/>
                  </a:lnTo>
                  <a:lnTo>
                    <a:pt x="157937" y="227723"/>
                  </a:lnTo>
                  <a:lnTo>
                    <a:pt x="176415" y="269176"/>
                  </a:lnTo>
                  <a:lnTo>
                    <a:pt x="197815" y="308965"/>
                  </a:lnTo>
                  <a:lnTo>
                    <a:pt x="221983" y="346925"/>
                  </a:lnTo>
                  <a:lnTo>
                    <a:pt x="248793" y="382930"/>
                  </a:lnTo>
                  <a:lnTo>
                    <a:pt x="278104" y="416852"/>
                  </a:lnTo>
                  <a:lnTo>
                    <a:pt x="309791" y="448538"/>
                  </a:lnTo>
                  <a:lnTo>
                    <a:pt x="343700" y="477850"/>
                  </a:lnTo>
                  <a:lnTo>
                    <a:pt x="379691" y="504672"/>
                  </a:lnTo>
                  <a:lnTo>
                    <a:pt x="417639" y="528840"/>
                  </a:lnTo>
                  <a:lnTo>
                    <a:pt x="457403" y="550240"/>
                  </a:lnTo>
                  <a:lnTo>
                    <a:pt x="498856" y="568718"/>
                  </a:lnTo>
                  <a:lnTo>
                    <a:pt x="541845" y="584149"/>
                  </a:lnTo>
                  <a:lnTo>
                    <a:pt x="586232" y="596392"/>
                  </a:lnTo>
                  <a:lnTo>
                    <a:pt x="631888" y="605294"/>
                  </a:lnTo>
                  <a:lnTo>
                    <a:pt x="678675" y="610743"/>
                  </a:lnTo>
                  <a:lnTo>
                    <a:pt x="726452" y="612597"/>
                  </a:lnTo>
                  <a:lnTo>
                    <a:pt x="726452" y="605586"/>
                  </a:lnTo>
                  <a:close/>
                </a:path>
                <a:path w="727075" h="727075">
                  <a:moveTo>
                    <a:pt x="726452" y="567499"/>
                  </a:moveTo>
                  <a:lnTo>
                    <a:pt x="677595" y="565416"/>
                  </a:lnTo>
                  <a:lnTo>
                    <a:pt x="629881" y="559269"/>
                  </a:lnTo>
                  <a:lnTo>
                    <a:pt x="583463" y="549236"/>
                  </a:lnTo>
                  <a:lnTo>
                    <a:pt x="538543" y="535482"/>
                  </a:lnTo>
                  <a:lnTo>
                    <a:pt x="495261" y="518185"/>
                  </a:lnTo>
                  <a:lnTo>
                    <a:pt x="453809" y="497509"/>
                  </a:lnTo>
                  <a:lnTo>
                    <a:pt x="414350" y="473633"/>
                  </a:lnTo>
                  <a:lnTo>
                    <a:pt x="377063" y="446735"/>
                  </a:lnTo>
                  <a:lnTo>
                    <a:pt x="342112" y="416979"/>
                  </a:lnTo>
                  <a:lnTo>
                    <a:pt x="309676" y="384530"/>
                  </a:lnTo>
                  <a:lnTo>
                    <a:pt x="279920" y="349567"/>
                  </a:lnTo>
                  <a:lnTo>
                    <a:pt x="253034" y="312267"/>
                  </a:lnTo>
                  <a:lnTo>
                    <a:pt x="229158" y="272796"/>
                  </a:lnTo>
                  <a:lnTo>
                    <a:pt x="208495" y="231330"/>
                  </a:lnTo>
                  <a:lnTo>
                    <a:pt x="191198" y="188023"/>
                  </a:lnTo>
                  <a:lnTo>
                    <a:pt x="177444" y="143065"/>
                  </a:lnTo>
                  <a:lnTo>
                    <a:pt x="167411" y="96634"/>
                  </a:lnTo>
                  <a:lnTo>
                    <a:pt x="161264" y="48882"/>
                  </a:lnTo>
                  <a:lnTo>
                    <a:pt x="159169" y="0"/>
                  </a:lnTo>
                  <a:lnTo>
                    <a:pt x="151942" y="0"/>
                  </a:lnTo>
                  <a:lnTo>
                    <a:pt x="153860" y="47053"/>
                  </a:lnTo>
                  <a:lnTo>
                    <a:pt x="159486" y="93078"/>
                  </a:lnTo>
                  <a:lnTo>
                    <a:pt x="168681" y="137909"/>
                  </a:lnTo>
                  <a:lnTo>
                    <a:pt x="181305" y="181419"/>
                  </a:lnTo>
                  <a:lnTo>
                    <a:pt x="197192" y="223456"/>
                  </a:lnTo>
                  <a:lnTo>
                    <a:pt x="216204" y="263855"/>
                  </a:lnTo>
                  <a:lnTo>
                    <a:pt x="238188" y="302475"/>
                  </a:lnTo>
                  <a:lnTo>
                    <a:pt x="262991" y="339166"/>
                  </a:lnTo>
                  <a:lnTo>
                    <a:pt x="290474" y="373773"/>
                  </a:lnTo>
                  <a:lnTo>
                    <a:pt x="320484" y="406158"/>
                  </a:lnTo>
                  <a:lnTo>
                    <a:pt x="352856" y="436168"/>
                  </a:lnTo>
                  <a:lnTo>
                    <a:pt x="387464" y="463651"/>
                  </a:lnTo>
                  <a:lnTo>
                    <a:pt x="424141" y="488467"/>
                  </a:lnTo>
                  <a:lnTo>
                    <a:pt x="462749" y="510451"/>
                  </a:lnTo>
                  <a:lnTo>
                    <a:pt x="503123" y="529463"/>
                  </a:lnTo>
                  <a:lnTo>
                    <a:pt x="545134" y="545363"/>
                  </a:lnTo>
                  <a:lnTo>
                    <a:pt x="588619" y="557974"/>
                  </a:lnTo>
                  <a:lnTo>
                    <a:pt x="633437" y="567169"/>
                  </a:lnTo>
                  <a:lnTo>
                    <a:pt x="679424" y="572808"/>
                  </a:lnTo>
                  <a:lnTo>
                    <a:pt x="726452" y="574713"/>
                  </a:lnTo>
                  <a:lnTo>
                    <a:pt x="726452" y="567499"/>
                  </a:lnTo>
                  <a:close/>
                </a:path>
                <a:path w="727075" h="727075">
                  <a:moveTo>
                    <a:pt x="726452" y="529386"/>
                  </a:moveTo>
                  <a:lnTo>
                    <a:pt x="678383" y="527227"/>
                  </a:lnTo>
                  <a:lnTo>
                    <a:pt x="631494" y="520839"/>
                  </a:lnTo>
                  <a:lnTo>
                    <a:pt x="585990" y="510451"/>
                  </a:lnTo>
                  <a:lnTo>
                    <a:pt x="542061" y="496214"/>
                  </a:lnTo>
                  <a:lnTo>
                    <a:pt x="499872" y="478332"/>
                  </a:lnTo>
                  <a:lnTo>
                    <a:pt x="459638" y="456996"/>
                  </a:lnTo>
                  <a:lnTo>
                    <a:pt x="421538" y="432396"/>
                  </a:lnTo>
                  <a:lnTo>
                    <a:pt x="385762" y="404710"/>
                  </a:lnTo>
                  <a:lnTo>
                    <a:pt x="352501" y="374142"/>
                  </a:lnTo>
                  <a:lnTo>
                    <a:pt x="321932" y="340868"/>
                  </a:lnTo>
                  <a:lnTo>
                    <a:pt x="294259" y="305079"/>
                  </a:lnTo>
                  <a:lnTo>
                    <a:pt x="269659" y="266966"/>
                  </a:lnTo>
                  <a:lnTo>
                    <a:pt x="248323" y="226707"/>
                  </a:lnTo>
                  <a:lnTo>
                    <a:pt x="230454" y="184518"/>
                  </a:lnTo>
                  <a:lnTo>
                    <a:pt x="216217" y="140550"/>
                  </a:lnTo>
                  <a:lnTo>
                    <a:pt x="205816" y="95021"/>
                  </a:lnTo>
                  <a:lnTo>
                    <a:pt x="199440" y="48107"/>
                  </a:lnTo>
                  <a:lnTo>
                    <a:pt x="197269" y="0"/>
                  </a:lnTo>
                  <a:lnTo>
                    <a:pt x="190042" y="0"/>
                  </a:lnTo>
                  <a:lnTo>
                    <a:pt x="192239" y="48755"/>
                  </a:lnTo>
                  <a:lnTo>
                    <a:pt x="198704" y="96304"/>
                  </a:lnTo>
                  <a:lnTo>
                    <a:pt x="209257" y="142455"/>
                  </a:lnTo>
                  <a:lnTo>
                    <a:pt x="223685" y="187020"/>
                  </a:lnTo>
                  <a:lnTo>
                    <a:pt x="241808" y="229793"/>
                  </a:lnTo>
                  <a:lnTo>
                    <a:pt x="263436" y="270586"/>
                  </a:lnTo>
                  <a:lnTo>
                    <a:pt x="288366" y="309232"/>
                  </a:lnTo>
                  <a:lnTo>
                    <a:pt x="316420" y="345503"/>
                  </a:lnTo>
                  <a:lnTo>
                    <a:pt x="347408" y="379234"/>
                  </a:lnTo>
                  <a:lnTo>
                    <a:pt x="381127" y="410235"/>
                  </a:lnTo>
                  <a:lnTo>
                    <a:pt x="417398" y="438289"/>
                  </a:lnTo>
                  <a:lnTo>
                    <a:pt x="456018" y="463232"/>
                  </a:lnTo>
                  <a:lnTo>
                    <a:pt x="496798" y="484860"/>
                  </a:lnTo>
                  <a:lnTo>
                    <a:pt x="539559" y="502996"/>
                  </a:lnTo>
                  <a:lnTo>
                    <a:pt x="584085" y="517423"/>
                  </a:lnTo>
                  <a:lnTo>
                    <a:pt x="630212" y="527964"/>
                  </a:lnTo>
                  <a:lnTo>
                    <a:pt x="677722" y="534428"/>
                  </a:lnTo>
                  <a:lnTo>
                    <a:pt x="726452" y="536625"/>
                  </a:lnTo>
                  <a:lnTo>
                    <a:pt x="726452" y="529386"/>
                  </a:lnTo>
                  <a:close/>
                </a:path>
                <a:path w="727075" h="727075">
                  <a:moveTo>
                    <a:pt x="726452" y="491540"/>
                  </a:moveTo>
                  <a:lnTo>
                    <a:pt x="679221" y="489280"/>
                  </a:lnTo>
                  <a:lnTo>
                    <a:pt x="633234" y="482650"/>
                  </a:lnTo>
                  <a:lnTo>
                    <a:pt x="588708" y="471855"/>
                  </a:lnTo>
                  <a:lnTo>
                    <a:pt x="545858" y="457098"/>
                  </a:lnTo>
                  <a:lnTo>
                    <a:pt x="504888" y="438607"/>
                  </a:lnTo>
                  <a:lnTo>
                    <a:pt x="465988" y="416560"/>
                  </a:lnTo>
                  <a:lnTo>
                    <a:pt x="429387" y="391185"/>
                  </a:lnTo>
                  <a:lnTo>
                    <a:pt x="395287" y="362686"/>
                  </a:lnTo>
                  <a:lnTo>
                    <a:pt x="363893" y="331266"/>
                  </a:lnTo>
                  <a:lnTo>
                    <a:pt x="335419" y="297154"/>
                  </a:lnTo>
                  <a:lnTo>
                    <a:pt x="310057" y="260527"/>
                  </a:lnTo>
                  <a:lnTo>
                    <a:pt x="288036" y="221615"/>
                  </a:lnTo>
                  <a:lnTo>
                    <a:pt x="269557" y="180619"/>
                  </a:lnTo>
                  <a:lnTo>
                    <a:pt x="254812" y="137756"/>
                  </a:lnTo>
                  <a:lnTo>
                    <a:pt x="244030" y="93218"/>
                  </a:lnTo>
                  <a:lnTo>
                    <a:pt x="237401" y="47231"/>
                  </a:lnTo>
                  <a:lnTo>
                    <a:pt x="235153" y="0"/>
                  </a:lnTo>
                  <a:lnTo>
                    <a:pt x="228142" y="0"/>
                  </a:lnTo>
                  <a:lnTo>
                    <a:pt x="230428" y="47917"/>
                  </a:lnTo>
                  <a:lnTo>
                    <a:pt x="237147" y="94576"/>
                  </a:lnTo>
                  <a:lnTo>
                    <a:pt x="248094" y="139750"/>
                  </a:lnTo>
                  <a:lnTo>
                    <a:pt x="263055" y="183235"/>
                  </a:lnTo>
                  <a:lnTo>
                    <a:pt x="281813" y="224815"/>
                  </a:lnTo>
                  <a:lnTo>
                    <a:pt x="304152" y="264274"/>
                  </a:lnTo>
                  <a:lnTo>
                    <a:pt x="329882" y="301421"/>
                  </a:lnTo>
                  <a:lnTo>
                    <a:pt x="358775" y="336029"/>
                  </a:lnTo>
                  <a:lnTo>
                    <a:pt x="390613" y="367880"/>
                  </a:lnTo>
                  <a:lnTo>
                    <a:pt x="425208" y="396786"/>
                  </a:lnTo>
                  <a:lnTo>
                    <a:pt x="462330" y="422516"/>
                  </a:lnTo>
                  <a:lnTo>
                    <a:pt x="501777" y="444868"/>
                  </a:lnTo>
                  <a:lnTo>
                    <a:pt x="543331" y="463626"/>
                  </a:lnTo>
                  <a:lnTo>
                    <a:pt x="586790" y="478586"/>
                  </a:lnTo>
                  <a:lnTo>
                    <a:pt x="631939" y="489534"/>
                  </a:lnTo>
                  <a:lnTo>
                    <a:pt x="678561" y="496252"/>
                  </a:lnTo>
                  <a:lnTo>
                    <a:pt x="726452" y="498538"/>
                  </a:lnTo>
                  <a:lnTo>
                    <a:pt x="726452" y="491540"/>
                  </a:lnTo>
                  <a:close/>
                </a:path>
                <a:path w="727075" h="727075">
                  <a:moveTo>
                    <a:pt x="726452" y="453428"/>
                  </a:moveTo>
                  <a:lnTo>
                    <a:pt x="680199" y="451078"/>
                  </a:lnTo>
                  <a:lnTo>
                    <a:pt x="635254" y="444195"/>
                  </a:lnTo>
                  <a:lnTo>
                    <a:pt x="591858" y="433006"/>
                  </a:lnTo>
                  <a:lnTo>
                    <a:pt x="550252" y="417741"/>
                  </a:lnTo>
                  <a:lnTo>
                    <a:pt x="510641" y="398614"/>
                  </a:lnTo>
                  <a:lnTo>
                    <a:pt x="473278" y="375881"/>
                  </a:lnTo>
                  <a:lnTo>
                    <a:pt x="438365" y="349758"/>
                  </a:lnTo>
                  <a:lnTo>
                    <a:pt x="406171" y="320471"/>
                  </a:lnTo>
                  <a:lnTo>
                    <a:pt x="376885" y="288251"/>
                  </a:lnTo>
                  <a:lnTo>
                    <a:pt x="350774" y="253339"/>
                  </a:lnTo>
                  <a:lnTo>
                    <a:pt x="328041" y="215950"/>
                  </a:lnTo>
                  <a:lnTo>
                    <a:pt x="308927" y="176326"/>
                  </a:lnTo>
                  <a:lnTo>
                    <a:pt x="293662" y="134683"/>
                  </a:lnTo>
                  <a:lnTo>
                    <a:pt x="282473" y="91262"/>
                  </a:lnTo>
                  <a:lnTo>
                    <a:pt x="275590" y="46291"/>
                  </a:lnTo>
                  <a:lnTo>
                    <a:pt x="273240" y="0"/>
                  </a:lnTo>
                  <a:lnTo>
                    <a:pt x="266242" y="0"/>
                  </a:lnTo>
                  <a:lnTo>
                    <a:pt x="268617" y="47015"/>
                  </a:lnTo>
                  <a:lnTo>
                    <a:pt x="275602" y="92697"/>
                  </a:lnTo>
                  <a:lnTo>
                    <a:pt x="286969" y="136791"/>
                  </a:lnTo>
                  <a:lnTo>
                    <a:pt x="302463" y="179082"/>
                  </a:lnTo>
                  <a:lnTo>
                    <a:pt x="321868" y="219329"/>
                  </a:lnTo>
                  <a:lnTo>
                    <a:pt x="344944" y="257289"/>
                  </a:lnTo>
                  <a:lnTo>
                    <a:pt x="371462" y="292747"/>
                  </a:lnTo>
                  <a:lnTo>
                    <a:pt x="401193" y="325450"/>
                  </a:lnTo>
                  <a:lnTo>
                    <a:pt x="433882" y="355180"/>
                  </a:lnTo>
                  <a:lnTo>
                    <a:pt x="469328" y="381711"/>
                  </a:lnTo>
                  <a:lnTo>
                    <a:pt x="507276" y="404799"/>
                  </a:lnTo>
                  <a:lnTo>
                    <a:pt x="547497" y="424205"/>
                  </a:lnTo>
                  <a:lnTo>
                    <a:pt x="589749" y="439699"/>
                  </a:lnTo>
                  <a:lnTo>
                    <a:pt x="633818" y="451065"/>
                  </a:lnTo>
                  <a:lnTo>
                    <a:pt x="679462" y="458050"/>
                  </a:lnTo>
                  <a:lnTo>
                    <a:pt x="726452" y="460425"/>
                  </a:lnTo>
                  <a:lnTo>
                    <a:pt x="726452" y="453428"/>
                  </a:lnTo>
                  <a:close/>
                </a:path>
                <a:path w="727075" h="727075">
                  <a:moveTo>
                    <a:pt x="726452" y="415340"/>
                  </a:moveTo>
                  <a:lnTo>
                    <a:pt x="678129" y="412534"/>
                  </a:lnTo>
                  <a:lnTo>
                    <a:pt x="631418" y="404355"/>
                  </a:lnTo>
                  <a:lnTo>
                    <a:pt x="586638" y="391083"/>
                  </a:lnTo>
                  <a:lnTo>
                    <a:pt x="544093" y="373062"/>
                  </a:lnTo>
                  <a:lnTo>
                    <a:pt x="504113" y="350583"/>
                  </a:lnTo>
                  <a:lnTo>
                    <a:pt x="467017" y="323977"/>
                  </a:lnTo>
                  <a:lnTo>
                    <a:pt x="433095" y="293547"/>
                  </a:lnTo>
                  <a:lnTo>
                    <a:pt x="402678" y="259613"/>
                  </a:lnTo>
                  <a:lnTo>
                    <a:pt x="376085" y="222491"/>
                  </a:lnTo>
                  <a:lnTo>
                    <a:pt x="353606" y="182486"/>
                  </a:lnTo>
                  <a:lnTo>
                    <a:pt x="335584" y="139928"/>
                  </a:lnTo>
                  <a:lnTo>
                    <a:pt x="322326" y="95110"/>
                  </a:lnTo>
                  <a:lnTo>
                    <a:pt x="314134" y="48361"/>
                  </a:lnTo>
                  <a:lnTo>
                    <a:pt x="311340" y="0"/>
                  </a:lnTo>
                  <a:lnTo>
                    <a:pt x="304101" y="0"/>
                  </a:lnTo>
                  <a:lnTo>
                    <a:pt x="306946" y="49199"/>
                  </a:lnTo>
                  <a:lnTo>
                    <a:pt x="315277" y="96748"/>
                  </a:lnTo>
                  <a:lnTo>
                    <a:pt x="328777" y="142341"/>
                  </a:lnTo>
                  <a:lnTo>
                    <a:pt x="347116" y="185648"/>
                  </a:lnTo>
                  <a:lnTo>
                    <a:pt x="369989" y="226339"/>
                  </a:lnTo>
                  <a:lnTo>
                    <a:pt x="397052" y="264109"/>
                  </a:lnTo>
                  <a:lnTo>
                    <a:pt x="428002" y="298627"/>
                  </a:lnTo>
                  <a:lnTo>
                    <a:pt x="462508" y="329590"/>
                  </a:lnTo>
                  <a:lnTo>
                    <a:pt x="500265" y="356654"/>
                  </a:lnTo>
                  <a:lnTo>
                    <a:pt x="540943" y="379526"/>
                  </a:lnTo>
                  <a:lnTo>
                    <a:pt x="584212" y="397865"/>
                  </a:lnTo>
                  <a:lnTo>
                    <a:pt x="629767" y="411365"/>
                  </a:lnTo>
                  <a:lnTo>
                    <a:pt x="677291" y="419696"/>
                  </a:lnTo>
                  <a:lnTo>
                    <a:pt x="726452" y="422554"/>
                  </a:lnTo>
                  <a:lnTo>
                    <a:pt x="726452" y="415340"/>
                  </a:lnTo>
                  <a:close/>
                </a:path>
                <a:path w="727075" h="727075">
                  <a:moveTo>
                    <a:pt x="726452" y="377456"/>
                  </a:moveTo>
                  <a:lnTo>
                    <a:pt x="679246" y="374510"/>
                  </a:lnTo>
                  <a:lnTo>
                    <a:pt x="633755" y="365899"/>
                  </a:lnTo>
                  <a:lnTo>
                    <a:pt x="590346" y="351993"/>
                  </a:lnTo>
                  <a:lnTo>
                    <a:pt x="549363" y="333146"/>
                  </a:lnTo>
                  <a:lnTo>
                    <a:pt x="511187" y="309702"/>
                  </a:lnTo>
                  <a:lnTo>
                    <a:pt x="476148" y="282028"/>
                  </a:lnTo>
                  <a:lnTo>
                    <a:pt x="444627" y="250494"/>
                  </a:lnTo>
                  <a:lnTo>
                    <a:pt x="416966" y="215442"/>
                  </a:lnTo>
                  <a:lnTo>
                    <a:pt x="393534" y="177241"/>
                  </a:lnTo>
                  <a:lnTo>
                    <a:pt x="374688" y="136232"/>
                  </a:lnTo>
                  <a:lnTo>
                    <a:pt x="360781" y="92786"/>
                  </a:lnTo>
                  <a:lnTo>
                    <a:pt x="352171" y="47244"/>
                  </a:lnTo>
                  <a:lnTo>
                    <a:pt x="349224" y="0"/>
                  </a:lnTo>
                  <a:lnTo>
                    <a:pt x="342214" y="0"/>
                  </a:lnTo>
                  <a:lnTo>
                    <a:pt x="345224" y="48145"/>
                  </a:lnTo>
                  <a:lnTo>
                    <a:pt x="353987" y="94526"/>
                  </a:lnTo>
                  <a:lnTo>
                    <a:pt x="368147" y="138785"/>
                  </a:lnTo>
                  <a:lnTo>
                    <a:pt x="387337" y="180555"/>
                  </a:lnTo>
                  <a:lnTo>
                    <a:pt x="411200" y="219481"/>
                  </a:lnTo>
                  <a:lnTo>
                    <a:pt x="439369" y="255181"/>
                  </a:lnTo>
                  <a:lnTo>
                    <a:pt x="471474" y="287299"/>
                  </a:lnTo>
                  <a:lnTo>
                    <a:pt x="507149" y="315468"/>
                  </a:lnTo>
                  <a:lnTo>
                    <a:pt x="546049" y="339344"/>
                  </a:lnTo>
                  <a:lnTo>
                    <a:pt x="587781" y="358533"/>
                  </a:lnTo>
                  <a:lnTo>
                    <a:pt x="632015" y="372694"/>
                  </a:lnTo>
                  <a:lnTo>
                    <a:pt x="678357" y="381457"/>
                  </a:lnTo>
                  <a:lnTo>
                    <a:pt x="726452" y="384467"/>
                  </a:lnTo>
                  <a:lnTo>
                    <a:pt x="726452" y="377456"/>
                  </a:lnTo>
                  <a:close/>
                </a:path>
                <a:path w="727075" h="727075">
                  <a:moveTo>
                    <a:pt x="726452" y="339369"/>
                  </a:moveTo>
                  <a:lnTo>
                    <a:pt x="680554" y="336270"/>
                  </a:lnTo>
                  <a:lnTo>
                    <a:pt x="636485" y="327215"/>
                  </a:lnTo>
                  <a:lnTo>
                    <a:pt x="594677" y="312635"/>
                  </a:lnTo>
                  <a:lnTo>
                    <a:pt x="555523" y="292938"/>
                  </a:lnTo>
                  <a:lnTo>
                    <a:pt x="519442" y="268516"/>
                  </a:lnTo>
                  <a:lnTo>
                    <a:pt x="486854" y="239801"/>
                  </a:lnTo>
                  <a:lnTo>
                    <a:pt x="458139" y="207187"/>
                  </a:lnTo>
                  <a:lnTo>
                    <a:pt x="433730" y="171081"/>
                  </a:lnTo>
                  <a:lnTo>
                    <a:pt x="414032" y="131902"/>
                  </a:lnTo>
                  <a:lnTo>
                    <a:pt x="399453" y="90055"/>
                  </a:lnTo>
                  <a:lnTo>
                    <a:pt x="390410" y="45948"/>
                  </a:lnTo>
                  <a:lnTo>
                    <a:pt x="387311" y="0"/>
                  </a:lnTo>
                  <a:lnTo>
                    <a:pt x="380301" y="0"/>
                  </a:lnTo>
                  <a:lnTo>
                    <a:pt x="383476" y="46913"/>
                  </a:lnTo>
                  <a:lnTo>
                    <a:pt x="392696" y="91948"/>
                  </a:lnTo>
                  <a:lnTo>
                    <a:pt x="407568" y="134658"/>
                  </a:lnTo>
                  <a:lnTo>
                    <a:pt x="427672" y="174650"/>
                  </a:lnTo>
                  <a:lnTo>
                    <a:pt x="452577" y="211493"/>
                  </a:lnTo>
                  <a:lnTo>
                    <a:pt x="481863" y="244779"/>
                  </a:lnTo>
                  <a:lnTo>
                    <a:pt x="515137" y="274091"/>
                  </a:lnTo>
                  <a:lnTo>
                    <a:pt x="551954" y="298996"/>
                  </a:lnTo>
                  <a:lnTo>
                    <a:pt x="591921" y="319100"/>
                  </a:lnTo>
                  <a:lnTo>
                    <a:pt x="634606" y="333984"/>
                  </a:lnTo>
                  <a:lnTo>
                    <a:pt x="679589" y="343204"/>
                  </a:lnTo>
                  <a:lnTo>
                    <a:pt x="726452" y="346379"/>
                  </a:lnTo>
                  <a:lnTo>
                    <a:pt x="726452" y="339369"/>
                  </a:lnTo>
                  <a:close/>
                </a:path>
                <a:path w="727075" h="727075">
                  <a:moveTo>
                    <a:pt x="726452" y="301256"/>
                  </a:moveTo>
                  <a:lnTo>
                    <a:pt x="677697" y="297307"/>
                  </a:lnTo>
                  <a:lnTo>
                    <a:pt x="631418" y="285877"/>
                  </a:lnTo>
                  <a:lnTo>
                    <a:pt x="588251" y="267589"/>
                  </a:lnTo>
                  <a:lnTo>
                    <a:pt x="548805" y="243078"/>
                  </a:lnTo>
                  <a:lnTo>
                    <a:pt x="513702" y="212940"/>
                  </a:lnTo>
                  <a:lnTo>
                    <a:pt x="483590" y="177825"/>
                  </a:lnTo>
                  <a:lnTo>
                    <a:pt x="459079" y="138353"/>
                  </a:lnTo>
                  <a:lnTo>
                    <a:pt x="440791" y="95135"/>
                  </a:lnTo>
                  <a:lnTo>
                    <a:pt x="429374" y="48806"/>
                  </a:lnTo>
                  <a:lnTo>
                    <a:pt x="425424" y="0"/>
                  </a:lnTo>
                  <a:lnTo>
                    <a:pt x="418185" y="0"/>
                  </a:lnTo>
                  <a:lnTo>
                    <a:pt x="421538" y="45478"/>
                  </a:lnTo>
                  <a:lnTo>
                    <a:pt x="431279" y="88925"/>
                  </a:lnTo>
                  <a:lnTo>
                    <a:pt x="446925" y="129844"/>
                  </a:lnTo>
                  <a:lnTo>
                    <a:pt x="467995" y="167767"/>
                  </a:lnTo>
                  <a:lnTo>
                    <a:pt x="493991" y="202196"/>
                  </a:lnTo>
                  <a:lnTo>
                    <a:pt x="524433" y="232664"/>
                  </a:lnTo>
                  <a:lnTo>
                    <a:pt x="558850" y="258673"/>
                  </a:lnTo>
                  <a:lnTo>
                    <a:pt x="596747" y="279742"/>
                  </a:lnTo>
                  <a:lnTo>
                    <a:pt x="637628" y="295402"/>
                  </a:lnTo>
                  <a:lnTo>
                    <a:pt x="681024" y="305142"/>
                  </a:lnTo>
                  <a:lnTo>
                    <a:pt x="726452" y="308495"/>
                  </a:lnTo>
                  <a:lnTo>
                    <a:pt x="726452" y="301256"/>
                  </a:lnTo>
                  <a:close/>
                </a:path>
                <a:path w="727075" h="727075">
                  <a:moveTo>
                    <a:pt x="726452" y="263169"/>
                  </a:moveTo>
                  <a:lnTo>
                    <a:pt x="679259" y="258914"/>
                  </a:lnTo>
                  <a:lnTo>
                    <a:pt x="634822" y="246684"/>
                  </a:lnTo>
                  <a:lnTo>
                    <a:pt x="593864" y="227190"/>
                  </a:lnTo>
                  <a:lnTo>
                    <a:pt x="557161" y="201206"/>
                  </a:lnTo>
                  <a:lnTo>
                    <a:pt x="525449" y="169481"/>
                  </a:lnTo>
                  <a:lnTo>
                    <a:pt x="499465" y="132740"/>
                  </a:lnTo>
                  <a:lnTo>
                    <a:pt x="479983" y="91744"/>
                  </a:lnTo>
                  <a:lnTo>
                    <a:pt x="467753" y="47256"/>
                  </a:lnTo>
                  <a:lnTo>
                    <a:pt x="463499" y="0"/>
                  </a:lnTo>
                  <a:lnTo>
                    <a:pt x="456298" y="0"/>
                  </a:lnTo>
                  <a:lnTo>
                    <a:pt x="460654" y="48539"/>
                  </a:lnTo>
                  <a:lnTo>
                    <a:pt x="473240" y="94246"/>
                  </a:lnTo>
                  <a:lnTo>
                    <a:pt x="493255" y="136359"/>
                  </a:lnTo>
                  <a:lnTo>
                    <a:pt x="519938" y="174117"/>
                  </a:lnTo>
                  <a:lnTo>
                    <a:pt x="552526" y="206717"/>
                  </a:lnTo>
                  <a:lnTo>
                    <a:pt x="590245" y="233426"/>
                  </a:lnTo>
                  <a:lnTo>
                    <a:pt x="632320" y="253453"/>
                  </a:lnTo>
                  <a:lnTo>
                    <a:pt x="677976" y="266026"/>
                  </a:lnTo>
                  <a:lnTo>
                    <a:pt x="726452" y="270395"/>
                  </a:lnTo>
                  <a:lnTo>
                    <a:pt x="726452" y="263169"/>
                  </a:lnTo>
                  <a:close/>
                </a:path>
              </a:pathLst>
            </a:custGeom>
            <a:solidFill>
              <a:srgbClr val="FBDC0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6" name="object 11">
              <a:extLst>
                <a:ext uri="{FF2B5EF4-FFF2-40B4-BE49-F238E27FC236}">
                  <a16:creationId xmlns:a16="http://schemas.microsoft.com/office/drawing/2014/main" id="{2A48AE41-0F35-4450-878F-46CAD4A591FD}"/>
                </a:ext>
              </a:extLst>
            </p:cNvPr>
            <p:cNvPicPr/>
            <p:nvPr/>
          </p:nvPicPr>
          <p:blipFill>
            <a:blip r:embed="rId5" cstate="print"/>
            <a:stretch>
              <a:fillRect/>
            </a:stretch>
          </p:blipFill>
          <p:spPr>
            <a:xfrm>
              <a:off x="1283007" y="333756"/>
              <a:ext cx="232070" cy="232301"/>
            </a:xfrm>
            <a:prstGeom prst="rect">
              <a:avLst/>
            </a:prstGeom>
          </p:spPr>
        </p:pic>
      </p:grpSp>
    </p:spTree>
    <p:extLst>
      <p:ext uri="{BB962C8B-B14F-4D97-AF65-F5344CB8AC3E}">
        <p14:creationId xmlns:p14="http://schemas.microsoft.com/office/powerpoint/2010/main" val="417687188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tângulo 6"/>
          <p:cNvSpPr/>
          <p:nvPr/>
        </p:nvSpPr>
        <p:spPr>
          <a:xfrm>
            <a:off x="2441944" y="3317776"/>
            <a:ext cx="6096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br>
              <a:rPr kumimoji="0" lang="pt-BR" sz="1800" b="0" i="0" u="none" strike="noStrike" kern="1200" cap="none" spc="0" normalizeH="0" baseline="0" noProof="0" dirty="0">
                <a:ln>
                  <a:noFill/>
                </a:ln>
                <a:solidFill>
                  <a:prstClr val="black"/>
                </a:solidFill>
                <a:effectLst/>
                <a:uLnTx/>
                <a:uFillTx/>
                <a:latin typeface="Calibri" panose="020F0502020204030204"/>
                <a:ea typeface="+mn-ea"/>
                <a:cs typeface="+mn-cs"/>
              </a:rPr>
            </a:br>
            <a:endParaRPr kumimoji="0" lang="pt-B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CaixaDeTexto 8">
            <a:extLst>
              <a:ext uri="{FF2B5EF4-FFF2-40B4-BE49-F238E27FC236}">
                <a16:creationId xmlns:a16="http://schemas.microsoft.com/office/drawing/2014/main" id="{B399CCC9-8C39-4B79-BF11-2D70AB8C4693}"/>
              </a:ext>
            </a:extLst>
          </p:cNvPr>
          <p:cNvSpPr txBox="1"/>
          <p:nvPr/>
        </p:nvSpPr>
        <p:spPr>
          <a:xfrm>
            <a:off x="431429" y="1533465"/>
            <a:ext cx="6483927" cy="532453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7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Nossos voluntários estão distribuídos nas seguintes áreas: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pt-BR" sz="17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t-BR" sz="1700" b="1"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Nota Fiscal</a:t>
            </a:r>
            <a:r>
              <a:rPr kumimoji="0" lang="pt-BR" sz="17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 – 31 voluntários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t-BR" sz="1700" b="1"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Revisão</a:t>
            </a:r>
            <a:r>
              <a:rPr kumimoji="0" lang="pt-BR" sz="17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 – 23 voluntários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t-BR" sz="1700" b="1"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Artesanato</a:t>
            </a:r>
            <a:r>
              <a:rPr kumimoji="0" lang="pt-BR" sz="17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 – 19 voluntários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t-BR" sz="1700" b="1"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Eventos</a:t>
            </a:r>
            <a:r>
              <a:rPr kumimoji="0" lang="pt-BR" sz="17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 – 24 voluntários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t-BR" sz="1700" b="1"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Áudio Visual</a:t>
            </a:r>
            <a:r>
              <a:rPr kumimoji="0" lang="pt-BR" sz="17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 – 7 voluntários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t-BR" sz="1700" b="1"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Biblioteca</a:t>
            </a:r>
            <a:r>
              <a:rPr kumimoji="0" lang="pt-BR" sz="17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 – 3 voluntários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t-BR" sz="1700" b="1"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Rede de Leitura</a:t>
            </a:r>
            <a:r>
              <a:rPr kumimoji="0" lang="pt-BR" sz="17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 – 3 voluntários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t-BR" sz="1700" b="1"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Visita Guiada</a:t>
            </a:r>
            <a:r>
              <a:rPr kumimoji="0" lang="pt-BR" sz="17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 – 2 voluntários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t-BR" sz="1700" b="1"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Voluntariado</a:t>
            </a:r>
            <a:r>
              <a:rPr kumimoji="0" lang="pt-BR" sz="17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 – 2 voluntários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t-BR" sz="1700" b="1"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Financeiro</a:t>
            </a:r>
            <a:r>
              <a:rPr kumimoji="0" lang="pt-BR" sz="17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 – 1 voluntários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t-BR" sz="1700" b="1"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Outlet (Pontual)</a:t>
            </a:r>
            <a:r>
              <a:rPr kumimoji="0" lang="pt-BR" sz="17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 – 2 voluntário</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t-BR" sz="1700" b="1"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Empregabilidade</a:t>
            </a:r>
            <a:r>
              <a:rPr kumimoji="0" lang="pt-BR" sz="17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 – 1 voluntário</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t-BR" sz="1700" b="1"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Libras</a:t>
            </a:r>
            <a:r>
              <a:rPr kumimoji="0" lang="pt-BR" sz="17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 – 1 voluntário</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t-BR" sz="1700" b="1"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Voluntário por 1 dia</a:t>
            </a:r>
            <a:r>
              <a:rPr kumimoji="0" lang="pt-BR" sz="17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 – 10 voluntário</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t-BR" sz="1700" b="1"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Olhos de Águia </a:t>
            </a:r>
            <a:r>
              <a:rPr kumimoji="0" lang="pt-BR" sz="17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 22 voluntários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t-BR" sz="1700" b="1"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Comercial, Tecnologia Assistiva e Voluntariado Corporativo</a:t>
            </a:r>
            <a:r>
              <a:rPr kumimoji="0" lang="pt-BR" sz="17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 – Sem registros no período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7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endParaRPr>
          </a:p>
        </p:txBody>
      </p:sp>
      <p:graphicFrame>
        <p:nvGraphicFramePr>
          <p:cNvPr id="11" name="Gráfico 10">
            <a:extLst>
              <a:ext uri="{FF2B5EF4-FFF2-40B4-BE49-F238E27FC236}">
                <a16:creationId xmlns:a16="http://schemas.microsoft.com/office/drawing/2014/main" id="{3E99C0EF-FDFD-4DB2-BCCD-EC0A0CD1F288}"/>
              </a:ext>
            </a:extLst>
          </p:cNvPr>
          <p:cNvGraphicFramePr>
            <a:graphicFrameLocks/>
          </p:cNvGraphicFramePr>
          <p:nvPr>
            <p:extLst>
              <p:ext uri="{D42A27DB-BD31-4B8C-83A1-F6EECF244321}">
                <p14:modId xmlns:p14="http://schemas.microsoft.com/office/powerpoint/2010/main" val="4165068821"/>
              </p:ext>
            </p:extLst>
          </p:nvPr>
        </p:nvGraphicFramePr>
        <p:xfrm>
          <a:off x="6533298" y="1504764"/>
          <a:ext cx="4645757" cy="4918686"/>
        </p:xfrm>
        <a:graphic>
          <a:graphicData uri="http://schemas.openxmlformats.org/drawingml/2006/chart">
            <c:chart xmlns:c="http://schemas.openxmlformats.org/drawingml/2006/chart" xmlns:r="http://schemas.openxmlformats.org/officeDocument/2006/relationships" r:id="rId3"/>
          </a:graphicData>
        </a:graphic>
      </p:graphicFrame>
      <p:sp>
        <p:nvSpPr>
          <p:cNvPr id="10" name="CaixaDeTexto 9">
            <a:extLst>
              <a:ext uri="{FF2B5EF4-FFF2-40B4-BE49-F238E27FC236}">
                <a16:creationId xmlns:a16="http://schemas.microsoft.com/office/drawing/2014/main" id="{20C38946-D2D9-4A4E-8902-82DEE6F69427}"/>
              </a:ext>
            </a:extLst>
          </p:cNvPr>
          <p:cNvSpPr txBox="1"/>
          <p:nvPr/>
        </p:nvSpPr>
        <p:spPr>
          <a:xfrm>
            <a:off x="3084527" y="965142"/>
            <a:ext cx="6369803" cy="4462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300" b="1" i="0" u="none" strike="noStrike" kern="1200" cap="none" spc="0" normalizeH="0" baseline="0" noProof="0" dirty="0">
                <a:ln>
                  <a:noFill/>
                </a:ln>
                <a:solidFill>
                  <a:prstClr val="black"/>
                </a:solidFill>
                <a:effectLst/>
                <a:uLnTx/>
                <a:uFillTx/>
                <a:latin typeface="Segoe UI Black" panose="020B0A02040204020203" pitchFamily="34" charset="0"/>
                <a:ea typeface="Segoe UI Black" panose="020B0A02040204020203" pitchFamily="34" charset="0"/>
                <a:cs typeface="Segoe UI Semibold" panose="020B0702040204020203" pitchFamily="34" charset="0"/>
              </a:rPr>
              <a:t>Áreas | VOLUNTÁRIOS</a:t>
            </a:r>
          </a:p>
        </p:txBody>
      </p:sp>
      <p:sp>
        <p:nvSpPr>
          <p:cNvPr id="12" name="object 8">
            <a:extLst>
              <a:ext uri="{FF2B5EF4-FFF2-40B4-BE49-F238E27FC236}">
                <a16:creationId xmlns:a16="http://schemas.microsoft.com/office/drawing/2014/main" id="{4F7D9DAC-D876-4A87-A212-AC9F9439765F}"/>
              </a:ext>
            </a:extLst>
          </p:cNvPr>
          <p:cNvSpPr txBox="1"/>
          <p:nvPr/>
        </p:nvSpPr>
        <p:spPr>
          <a:xfrm>
            <a:off x="1266020" y="409138"/>
            <a:ext cx="3279347" cy="367408"/>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lang="pt-BR" sz="2300" b="0" i="0" u="none" strike="noStrike" kern="1200" cap="none" spc="-5" normalizeH="0" baseline="0" noProof="0" dirty="0">
                <a:ln>
                  <a:noFill/>
                </a:ln>
                <a:solidFill>
                  <a:prstClr val="black"/>
                </a:solidFill>
                <a:effectLst/>
                <a:uLnTx/>
                <a:uFillTx/>
                <a:latin typeface="Segoe UI Black"/>
                <a:ea typeface="+mn-ea"/>
                <a:cs typeface="Segoe UI Black"/>
              </a:rPr>
              <a:t>VOLUNTARIADO</a:t>
            </a:r>
            <a:endParaRPr kumimoji="0" sz="2300" b="0" i="0" u="none" strike="noStrike" kern="1200" cap="none" spc="0" normalizeH="0" baseline="0" noProof="0" dirty="0">
              <a:ln>
                <a:noFill/>
              </a:ln>
              <a:solidFill>
                <a:prstClr val="black"/>
              </a:solidFill>
              <a:effectLst/>
              <a:uLnTx/>
              <a:uFillTx/>
              <a:latin typeface="Segoe UI Black"/>
              <a:ea typeface="+mn-ea"/>
              <a:cs typeface="Segoe UI Black"/>
            </a:endParaRPr>
          </a:p>
        </p:txBody>
      </p:sp>
      <p:grpSp>
        <p:nvGrpSpPr>
          <p:cNvPr id="13" name="object 9">
            <a:extLst>
              <a:ext uri="{FF2B5EF4-FFF2-40B4-BE49-F238E27FC236}">
                <a16:creationId xmlns:a16="http://schemas.microsoft.com/office/drawing/2014/main" id="{1AA82203-C60D-4454-8E05-3D4272B31407}"/>
              </a:ext>
            </a:extLst>
          </p:cNvPr>
          <p:cNvGrpSpPr/>
          <p:nvPr/>
        </p:nvGrpSpPr>
        <p:grpSpPr>
          <a:xfrm>
            <a:off x="318857" y="292988"/>
            <a:ext cx="727075" cy="727075"/>
            <a:chOff x="788625" y="333756"/>
            <a:chExt cx="727075" cy="727075"/>
          </a:xfrm>
        </p:grpSpPr>
        <p:sp>
          <p:nvSpPr>
            <p:cNvPr id="14" name="object 10">
              <a:extLst>
                <a:ext uri="{FF2B5EF4-FFF2-40B4-BE49-F238E27FC236}">
                  <a16:creationId xmlns:a16="http://schemas.microsoft.com/office/drawing/2014/main" id="{537C018A-2D89-4A33-ADA4-2B5939341F89}"/>
                </a:ext>
              </a:extLst>
            </p:cNvPr>
            <p:cNvSpPr/>
            <p:nvPr/>
          </p:nvSpPr>
          <p:spPr>
            <a:xfrm>
              <a:off x="788619" y="333768"/>
              <a:ext cx="727075" cy="727075"/>
            </a:xfrm>
            <a:custGeom>
              <a:avLst/>
              <a:gdLst/>
              <a:ahLst/>
              <a:cxnLst/>
              <a:rect l="l" t="t" r="r" b="b"/>
              <a:pathLst>
                <a:path w="727075" h="727075">
                  <a:moveTo>
                    <a:pt x="726452" y="719670"/>
                  </a:moveTo>
                  <a:lnTo>
                    <a:pt x="679246" y="718134"/>
                  </a:lnTo>
                  <a:lnTo>
                    <a:pt x="632828" y="713600"/>
                  </a:lnTo>
                  <a:lnTo>
                    <a:pt x="587324" y="706145"/>
                  </a:lnTo>
                  <a:lnTo>
                    <a:pt x="542810" y="695883"/>
                  </a:lnTo>
                  <a:lnTo>
                    <a:pt x="499376" y="682904"/>
                  </a:lnTo>
                  <a:lnTo>
                    <a:pt x="457136" y="667308"/>
                  </a:lnTo>
                  <a:lnTo>
                    <a:pt x="416166" y="649185"/>
                  </a:lnTo>
                  <a:lnTo>
                    <a:pt x="376580" y="628624"/>
                  </a:lnTo>
                  <a:lnTo>
                    <a:pt x="338467" y="605726"/>
                  </a:lnTo>
                  <a:lnTo>
                    <a:pt x="301917" y="580605"/>
                  </a:lnTo>
                  <a:lnTo>
                    <a:pt x="267042" y="553326"/>
                  </a:lnTo>
                  <a:lnTo>
                    <a:pt x="233921" y="524002"/>
                  </a:lnTo>
                  <a:lnTo>
                    <a:pt x="202653" y="492734"/>
                  </a:lnTo>
                  <a:lnTo>
                    <a:pt x="173329" y="459600"/>
                  </a:lnTo>
                  <a:lnTo>
                    <a:pt x="146062" y="424700"/>
                  </a:lnTo>
                  <a:lnTo>
                    <a:pt x="120929" y="388150"/>
                  </a:lnTo>
                  <a:lnTo>
                    <a:pt x="98044" y="350024"/>
                  </a:lnTo>
                  <a:lnTo>
                    <a:pt x="77495" y="310426"/>
                  </a:lnTo>
                  <a:lnTo>
                    <a:pt x="59359" y="269443"/>
                  </a:lnTo>
                  <a:lnTo>
                    <a:pt x="43764" y="227177"/>
                  </a:lnTo>
                  <a:lnTo>
                    <a:pt x="30784" y="183730"/>
                  </a:lnTo>
                  <a:lnTo>
                    <a:pt x="20523" y="139192"/>
                  </a:lnTo>
                  <a:lnTo>
                    <a:pt x="13081" y="93662"/>
                  </a:lnTo>
                  <a:lnTo>
                    <a:pt x="8547" y="47231"/>
                  </a:lnTo>
                  <a:lnTo>
                    <a:pt x="7010" y="0"/>
                  </a:lnTo>
                  <a:lnTo>
                    <a:pt x="0" y="0"/>
                  </a:lnTo>
                  <a:lnTo>
                    <a:pt x="1549" y="47701"/>
                  </a:lnTo>
                  <a:lnTo>
                    <a:pt x="6134" y="94589"/>
                  </a:lnTo>
                  <a:lnTo>
                    <a:pt x="13652" y="140576"/>
                  </a:lnTo>
                  <a:lnTo>
                    <a:pt x="24003" y="185547"/>
                  </a:lnTo>
                  <a:lnTo>
                    <a:pt x="37109" y="229425"/>
                  </a:lnTo>
                  <a:lnTo>
                    <a:pt x="52857" y="272097"/>
                  </a:lnTo>
                  <a:lnTo>
                    <a:pt x="71158" y="313474"/>
                  </a:lnTo>
                  <a:lnTo>
                    <a:pt x="91909" y="353466"/>
                  </a:lnTo>
                  <a:lnTo>
                    <a:pt x="115023" y="391960"/>
                  </a:lnTo>
                  <a:lnTo>
                    <a:pt x="140385" y="428879"/>
                  </a:lnTo>
                  <a:lnTo>
                    <a:pt x="167919" y="464108"/>
                  </a:lnTo>
                  <a:lnTo>
                    <a:pt x="197523" y="497560"/>
                  </a:lnTo>
                  <a:lnTo>
                    <a:pt x="229095" y="529132"/>
                  </a:lnTo>
                  <a:lnTo>
                    <a:pt x="262534" y="558736"/>
                  </a:lnTo>
                  <a:lnTo>
                    <a:pt x="297751" y="586270"/>
                  </a:lnTo>
                  <a:lnTo>
                    <a:pt x="334657" y="611644"/>
                  </a:lnTo>
                  <a:lnTo>
                    <a:pt x="373138" y="634758"/>
                  </a:lnTo>
                  <a:lnTo>
                    <a:pt x="413118" y="655510"/>
                  </a:lnTo>
                  <a:lnTo>
                    <a:pt x="454482" y="673811"/>
                  </a:lnTo>
                  <a:lnTo>
                    <a:pt x="497128" y="689559"/>
                  </a:lnTo>
                  <a:lnTo>
                    <a:pt x="540994" y="702665"/>
                  </a:lnTo>
                  <a:lnTo>
                    <a:pt x="585939" y="713028"/>
                  </a:lnTo>
                  <a:lnTo>
                    <a:pt x="631901" y="720547"/>
                  </a:lnTo>
                  <a:lnTo>
                    <a:pt x="678776" y="725119"/>
                  </a:lnTo>
                  <a:lnTo>
                    <a:pt x="726452" y="726668"/>
                  </a:lnTo>
                  <a:lnTo>
                    <a:pt x="726452" y="719670"/>
                  </a:lnTo>
                  <a:close/>
                </a:path>
                <a:path w="727075" h="727075">
                  <a:moveTo>
                    <a:pt x="726452" y="681583"/>
                  </a:moveTo>
                  <a:lnTo>
                    <a:pt x="677887" y="679869"/>
                  </a:lnTo>
                  <a:lnTo>
                    <a:pt x="630237" y="674801"/>
                  </a:lnTo>
                  <a:lnTo>
                    <a:pt x="583603" y="666496"/>
                  </a:lnTo>
                  <a:lnTo>
                    <a:pt x="538111" y="655066"/>
                  </a:lnTo>
                  <a:lnTo>
                    <a:pt x="493864" y="640638"/>
                  </a:lnTo>
                  <a:lnTo>
                    <a:pt x="451002" y="623328"/>
                  </a:lnTo>
                  <a:lnTo>
                    <a:pt x="409625" y="603237"/>
                  </a:lnTo>
                  <a:lnTo>
                    <a:pt x="369849" y="580504"/>
                  </a:lnTo>
                  <a:lnTo>
                    <a:pt x="331800" y="555218"/>
                  </a:lnTo>
                  <a:lnTo>
                    <a:pt x="295592" y="527519"/>
                  </a:lnTo>
                  <a:lnTo>
                    <a:pt x="261327" y="497509"/>
                  </a:lnTo>
                  <a:lnTo>
                    <a:pt x="229146" y="465315"/>
                  </a:lnTo>
                  <a:lnTo>
                    <a:pt x="199148" y="431050"/>
                  </a:lnTo>
                  <a:lnTo>
                    <a:pt x="171450" y="394830"/>
                  </a:lnTo>
                  <a:lnTo>
                    <a:pt x="146177" y="356768"/>
                  </a:lnTo>
                  <a:lnTo>
                    <a:pt x="123444" y="316979"/>
                  </a:lnTo>
                  <a:lnTo>
                    <a:pt x="103352" y="275577"/>
                  </a:lnTo>
                  <a:lnTo>
                    <a:pt x="86042" y="232702"/>
                  </a:lnTo>
                  <a:lnTo>
                    <a:pt x="71615" y="188442"/>
                  </a:lnTo>
                  <a:lnTo>
                    <a:pt x="60185" y="142925"/>
                  </a:lnTo>
                  <a:lnTo>
                    <a:pt x="51892" y="96266"/>
                  </a:lnTo>
                  <a:lnTo>
                    <a:pt x="46824" y="48590"/>
                  </a:lnTo>
                  <a:lnTo>
                    <a:pt x="45097" y="0"/>
                  </a:lnTo>
                  <a:lnTo>
                    <a:pt x="37871" y="0"/>
                  </a:lnTo>
                  <a:lnTo>
                    <a:pt x="39471" y="47066"/>
                  </a:lnTo>
                  <a:lnTo>
                    <a:pt x="44183" y="93294"/>
                  </a:lnTo>
                  <a:lnTo>
                    <a:pt x="51904" y="138595"/>
                  </a:lnTo>
                  <a:lnTo>
                    <a:pt x="62534" y="182841"/>
                  </a:lnTo>
                  <a:lnTo>
                    <a:pt x="75971" y="225933"/>
                  </a:lnTo>
                  <a:lnTo>
                    <a:pt x="92113" y="267779"/>
                  </a:lnTo>
                  <a:lnTo>
                    <a:pt x="110845" y="308279"/>
                  </a:lnTo>
                  <a:lnTo>
                    <a:pt x="132080" y="347306"/>
                  </a:lnTo>
                  <a:lnTo>
                    <a:pt x="155702" y="384771"/>
                  </a:lnTo>
                  <a:lnTo>
                    <a:pt x="181610" y="420573"/>
                  </a:lnTo>
                  <a:lnTo>
                    <a:pt x="209702" y="454609"/>
                  </a:lnTo>
                  <a:lnTo>
                    <a:pt x="239877" y="486765"/>
                  </a:lnTo>
                  <a:lnTo>
                    <a:pt x="272034" y="516940"/>
                  </a:lnTo>
                  <a:lnTo>
                    <a:pt x="306057" y="545045"/>
                  </a:lnTo>
                  <a:lnTo>
                    <a:pt x="341845" y="570953"/>
                  </a:lnTo>
                  <a:lnTo>
                    <a:pt x="379298" y="594588"/>
                  </a:lnTo>
                  <a:lnTo>
                    <a:pt x="418325" y="615823"/>
                  </a:lnTo>
                  <a:lnTo>
                    <a:pt x="458800" y="634555"/>
                  </a:lnTo>
                  <a:lnTo>
                    <a:pt x="500621" y="650697"/>
                  </a:lnTo>
                  <a:lnTo>
                    <a:pt x="543699" y="664133"/>
                  </a:lnTo>
                  <a:lnTo>
                    <a:pt x="587933" y="674763"/>
                  </a:lnTo>
                  <a:lnTo>
                    <a:pt x="633196" y="682485"/>
                  </a:lnTo>
                  <a:lnTo>
                    <a:pt x="679411" y="687197"/>
                  </a:lnTo>
                  <a:lnTo>
                    <a:pt x="726452" y="688797"/>
                  </a:lnTo>
                  <a:lnTo>
                    <a:pt x="726452" y="681583"/>
                  </a:lnTo>
                  <a:close/>
                </a:path>
                <a:path w="727075" h="727075">
                  <a:moveTo>
                    <a:pt x="726452" y="643699"/>
                  </a:moveTo>
                  <a:lnTo>
                    <a:pt x="678522" y="641934"/>
                  </a:lnTo>
                  <a:lnTo>
                    <a:pt x="631520" y="636714"/>
                  </a:lnTo>
                  <a:lnTo>
                    <a:pt x="585597" y="628154"/>
                  </a:lnTo>
                  <a:lnTo>
                    <a:pt x="540867" y="616407"/>
                  </a:lnTo>
                  <a:lnTo>
                    <a:pt x="497459" y="601560"/>
                  </a:lnTo>
                  <a:lnTo>
                    <a:pt x="455485" y="583780"/>
                  </a:lnTo>
                  <a:lnTo>
                    <a:pt x="415086" y="563168"/>
                  </a:lnTo>
                  <a:lnTo>
                    <a:pt x="376389" y="539851"/>
                  </a:lnTo>
                  <a:lnTo>
                    <a:pt x="339509" y="513956"/>
                  </a:lnTo>
                  <a:lnTo>
                    <a:pt x="304571" y="485609"/>
                  </a:lnTo>
                  <a:lnTo>
                    <a:pt x="271716" y="454939"/>
                  </a:lnTo>
                  <a:lnTo>
                    <a:pt x="241058" y="422071"/>
                  </a:lnTo>
                  <a:lnTo>
                    <a:pt x="212712" y="387121"/>
                  </a:lnTo>
                  <a:lnTo>
                    <a:pt x="186829" y="350227"/>
                  </a:lnTo>
                  <a:lnTo>
                    <a:pt x="163512" y="311518"/>
                  </a:lnTo>
                  <a:lnTo>
                    <a:pt x="142900" y="271106"/>
                  </a:lnTo>
                  <a:lnTo>
                    <a:pt x="125120" y="229120"/>
                  </a:lnTo>
                  <a:lnTo>
                    <a:pt x="110286" y="185686"/>
                  </a:lnTo>
                  <a:lnTo>
                    <a:pt x="98526" y="140931"/>
                  </a:lnTo>
                  <a:lnTo>
                    <a:pt x="89979" y="94983"/>
                  </a:lnTo>
                  <a:lnTo>
                    <a:pt x="84747" y="47955"/>
                  </a:lnTo>
                  <a:lnTo>
                    <a:pt x="82981" y="0"/>
                  </a:lnTo>
                  <a:lnTo>
                    <a:pt x="75971" y="0"/>
                  </a:lnTo>
                  <a:lnTo>
                    <a:pt x="77762" y="48488"/>
                  </a:lnTo>
                  <a:lnTo>
                    <a:pt x="83045" y="96037"/>
                  </a:lnTo>
                  <a:lnTo>
                    <a:pt x="91681" y="142481"/>
                  </a:lnTo>
                  <a:lnTo>
                    <a:pt x="103568" y="187731"/>
                  </a:lnTo>
                  <a:lnTo>
                    <a:pt x="118554" y="231648"/>
                  </a:lnTo>
                  <a:lnTo>
                    <a:pt x="136537" y="274091"/>
                  </a:lnTo>
                  <a:lnTo>
                    <a:pt x="157365" y="314947"/>
                  </a:lnTo>
                  <a:lnTo>
                    <a:pt x="180936" y="354076"/>
                  </a:lnTo>
                  <a:lnTo>
                    <a:pt x="207098" y="391375"/>
                  </a:lnTo>
                  <a:lnTo>
                    <a:pt x="235737" y="426694"/>
                  </a:lnTo>
                  <a:lnTo>
                    <a:pt x="266738" y="459917"/>
                  </a:lnTo>
                  <a:lnTo>
                    <a:pt x="299948" y="490918"/>
                  </a:lnTo>
                  <a:lnTo>
                    <a:pt x="335254" y="519569"/>
                  </a:lnTo>
                  <a:lnTo>
                    <a:pt x="372541" y="545744"/>
                  </a:lnTo>
                  <a:lnTo>
                    <a:pt x="411670" y="569302"/>
                  </a:lnTo>
                  <a:lnTo>
                    <a:pt x="452501" y="590143"/>
                  </a:lnTo>
                  <a:lnTo>
                    <a:pt x="494931" y="608126"/>
                  </a:lnTo>
                  <a:lnTo>
                    <a:pt x="538822" y="623112"/>
                  </a:lnTo>
                  <a:lnTo>
                    <a:pt x="584047" y="635000"/>
                  </a:lnTo>
                  <a:lnTo>
                    <a:pt x="630478" y="643636"/>
                  </a:lnTo>
                  <a:lnTo>
                    <a:pt x="677989" y="648919"/>
                  </a:lnTo>
                  <a:lnTo>
                    <a:pt x="726452" y="650709"/>
                  </a:lnTo>
                  <a:lnTo>
                    <a:pt x="726452" y="643699"/>
                  </a:lnTo>
                  <a:close/>
                </a:path>
                <a:path w="727075" h="727075">
                  <a:moveTo>
                    <a:pt x="726452" y="605586"/>
                  </a:moveTo>
                  <a:lnTo>
                    <a:pt x="679234" y="603770"/>
                  </a:lnTo>
                  <a:lnTo>
                    <a:pt x="632993" y="598373"/>
                  </a:lnTo>
                  <a:lnTo>
                    <a:pt x="587857" y="589572"/>
                  </a:lnTo>
                  <a:lnTo>
                    <a:pt x="543979" y="577469"/>
                  </a:lnTo>
                  <a:lnTo>
                    <a:pt x="501484" y="562203"/>
                  </a:lnTo>
                  <a:lnTo>
                    <a:pt x="460514" y="543941"/>
                  </a:lnTo>
                  <a:lnTo>
                    <a:pt x="421208" y="522782"/>
                  </a:lnTo>
                  <a:lnTo>
                    <a:pt x="383692" y="498881"/>
                  </a:lnTo>
                  <a:lnTo>
                    <a:pt x="348107" y="472363"/>
                  </a:lnTo>
                  <a:lnTo>
                    <a:pt x="314591" y="443382"/>
                  </a:lnTo>
                  <a:lnTo>
                    <a:pt x="283260" y="412051"/>
                  </a:lnTo>
                  <a:lnTo>
                    <a:pt x="254279" y="378523"/>
                  </a:lnTo>
                  <a:lnTo>
                    <a:pt x="227774" y="342925"/>
                  </a:lnTo>
                  <a:lnTo>
                    <a:pt x="203885" y="305396"/>
                  </a:lnTo>
                  <a:lnTo>
                    <a:pt x="182727" y="266065"/>
                  </a:lnTo>
                  <a:lnTo>
                    <a:pt x="164452" y="225082"/>
                  </a:lnTo>
                  <a:lnTo>
                    <a:pt x="149199" y="182575"/>
                  </a:lnTo>
                  <a:lnTo>
                    <a:pt x="137096" y="138671"/>
                  </a:lnTo>
                  <a:lnTo>
                    <a:pt x="128295" y="93522"/>
                  </a:lnTo>
                  <a:lnTo>
                    <a:pt x="122897" y="47244"/>
                  </a:lnTo>
                  <a:lnTo>
                    <a:pt x="121081" y="0"/>
                  </a:lnTo>
                  <a:lnTo>
                    <a:pt x="114071" y="0"/>
                  </a:lnTo>
                  <a:lnTo>
                    <a:pt x="115912" y="47802"/>
                  </a:lnTo>
                  <a:lnTo>
                    <a:pt x="121361" y="94615"/>
                  </a:lnTo>
                  <a:lnTo>
                    <a:pt x="130276" y="140296"/>
                  </a:lnTo>
                  <a:lnTo>
                    <a:pt x="142519" y="184708"/>
                  </a:lnTo>
                  <a:lnTo>
                    <a:pt x="157937" y="227723"/>
                  </a:lnTo>
                  <a:lnTo>
                    <a:pt x="176415" y="269176"/>
                  </a:lnTo>
                  <a:lnTo>
                    <a:pt x="197815" y="308965"/>
                  </a:lnTo>
                  <a:lnTo>
                    <a:pt x="221983" y="346925"/>
                  </a:lnTo>
                  <a:lnTo>
                    <a:pt x="248793" y="382930"/>
                  </a:lnTo>
                  <a:lnTo>
                    <a:pt x="278104" y="416852"/>
                  </a:lnTo>
                  <a:lnTo>
                    <a:pt x="309791" y="448538"/>
                  </a:lnTo>
                  <a:lnTo>
                    <a:pt x="343700" y="477850"/>
                  </a:lnTo>
                  <a:lnTo>
                    <a:pt x="379691" y="504672"/>
                  </a:lnTo>
                  <a:lnTo>
                    <a:pt x="417639" y="528840"/>
                  </a:lnTo>
                  <a:lnTo>
                    <a:pt x="457403" y="550240"/>
                  </a:lnTo>
                  <a:lnTo>
                    <a:pt x="498856" y="568718"/>
                  </a:lnTo>
                  <a:lnTo>
                    <a:pt x="541845" y="584149"/>
                  </a:lnTo>
                  <a:lnTo>
                    <a:pt x="586232" y="596392"/>
                  </a:lnTo>
                  <a:lnTo>
                    <a:pt x="631888" y="605294"/>
                  </a:lnTo>
                  <a:lnTo>
                    <a:pt x="678675" y="610743"/>
                  </a:lnTo>
                  <a:lnTo>
                    <a:pt x="726452" y="612597"/>
                  </a:lnTo>
                  <a:lnTo>
                    <a:pt x="726452" y="605586"/>
                  </a:lnTo>
                  <a:close/>
                </a:path>
                <a:path w="727075" h="727075">
                  <a:moveTo>
                    <a:pt x="726452" y="567499"/>
                  </a:moveTo>
                  <a:lnTo>
                    <a:pt x="677595" y="565416"/>
                  </a:lnTo>
                  <a:lnTo>
                    <a:pt x="629881" y="559269"/>
                  </a:lnTo>
                  <a:lnTo>
                    <a:pt x="583463" y="549236"/>
                  </a:lnTo>
                  <a:lnTo>
                    <a:pt x="538543" y="535482"/>
                  </a:lnTo>
                  <a:lnTo>
                    <a:pt x="495261" y="518185"/>
                  </a:lnTo>
                  <a:lnTo>
                    <a:pt x="453809" y="497509"/>
                  </a:lnTo>
                  <a:lnTo>
                    <a:pt x="414350" y="473633"/>
                  </a:lnTo>
                  <a:lnTo>
                    <a:pt x="377063" y="446735"/>
                  </a:lnTo>
                  <a:lnTo>
                    <a:pt x="342112" y="416979"/>
                  </a:lnTo>
                  <a:lnTo>
                    <a:pt x="309676" y="384530"/>
                  </a:lnTo>
                  <a:lnTo>
                    <a:pt x="279920" y="349567"/>
                  </a:lnTo>
                  <a:lnTo>
                    <a:pt x="253034" y="312267"/>
                  </a:lnTo>
                  <a:lnTo>
                    <a:pt x="229158" y="272796"/>
                  </a:lnTo>
                  <a:lnTo>
                    <a:pt x="208495" y="231330"/>
                  </a:lnTo>
                  <a:lnTo>
                    <a:pt x="191198" y="188023"/>
                  </a:lnTo>
                  <a:lnTo>
                    <a:pt x="177444" y="143065"/>
                  </a:lnTo>
                  <a:lnTo>
                    <a:pt x="167411" y="96634"/>
                  </a:lnTo>
                  <a:lnTo>
                    <a:pt x="161264" y="48882"/>
                  </a:lnTo>
                  <a:lnTo>
                    <a:pt x="159169" y="0"/>
                  </a:lnTo>
                  <a:lnTo>
                    <a:pt x="151942" y="0"/>
                  </a:lnTo>
                  <a:lnTo>
                    <a:pt x="153860" y="47053"/>
                  </a:lnTo>
                  <a:lnTo>
                    <a:pt x="159486" y="93078"/>
                  </a:lnTo>
                  <a:lnTo>
                    <a:pt x="168681" y="137909"/>
                  </a:lnTo>
                  <a:lnTo>
                    <a:pt x="181305" y="181419"/>
                  </a:lnTo>
                  <a:lnTo>
                    <a:pt x="197192" y="223456"/>
                  </a:lnTo>
                  <a:lnTo>
                    <a:pt x="216204" y="263855"/>
                  </a:lnTo>
                  <a:lnTo>
                    <a:pt x="238188" y="302475"/>
                  </a:lnTo>
                  <a:lnTo>
                    <a:pt x="262991" y="339166"/>
                  </a:lnTo>
                  <a:lnTo>
                    <a:pt x="290474" y="373773"/>
                  </a:lnTo>
                  <a:lnTo>
                    <a:pt x="320484" y="406158"/>
                  </a:lnTo>
                  <a:lnTo>
                    <a:pt x="352856" y="436168"/>
                  </a:lnTo>
                  <a:lnTo>
                    <a:pt x="387464" y="463651"/>
                  </a:lnTo>
                  <a:lnTo>
                    <a:pt x="424141" y="488467"/>
                  </a:lnTo>
                  <a:lnTo>
                    <a:pt x="462749" y="510451"/>
                  </a:lnTo>
                  <a:lnTo>
                    <a:pt x="503123" y="529463"/>
                  </a:lnTo>
                  <a:lnTo>
                    <a:pt x="545134" y="545363"/>
                  </a:lnTo>
                  <a:lnTo>
                    <a:pt x="588619" y="557974"/>
                  </a:lnTo>
                  <a:lnTo>
                    <a:pt x="633437" y="567169"/>
                  </a:lnTo>
                  <a:lnTo>
                    <a:pt x="679424" y="572808"/>
                  </a:lnTo>
                  <a:lnTo>
                    <a:pt x="726452" y="574713"/>
                  </a:lnTo>
                  <a:lnTo>
                    <a:pt x="726452" y="567499"/>
                  </a:lnTo>
                  <a:close/>
                </a:path>
                <a:path w="727075" h="727075">
                  <a:moveTo>
                    <a:pt x="726452" y="529386"/>
                  </a:moveTo>
                  <a:lnTo>
                    <a:pt x="678383" y="527227"/>
                  </a:lnTo>
                  <a:lnTo>
                    <a:pt x="631494" y="520839"/>
                  </a:lnTo>
                  <a:lnTo>
                    <a:pt x="585990" y="510451"/>
                  </a:lnTo>
                  <a:lnTo>
                    <a:pt x="542061" y="496214"/>
                  </a:lnTo>
                  <a:lnTo>
                    <a:pt x="499872" y="478332"/>
                  </a:lnTo>
                  <a:lnTo>
                    <a:pt x="459638" y="456996"/>
                  </a:lnTo>
                  <a:lnTo>
                    <a:pt x="421538" y="432396"/>
                  </a:lnTo>
                  <a:lnTo>
                    <a:pt x="385762" y="404710"/>
                  </a:lnTo>
                  <a:lnTo>
                    <a:pt x="352501" y="374142"/>
                  </a:lnTo>
                  <a:lnTo>
                    <a:pt x="321932" y="340868"/>
                  </a:lnTo>
                  <a:lnTo>
                    <a:pt x="294259" y="305079"/>
                  </a:lnTo>
                  <a:lnTo>
                    <a:pt x="269659" y="266966"/>
                  </a:lnTo>
                  <a:lnTo>
                    <a:pt x="248323" y="226707"/>
                  </a:lnTo>
                  <a:lnTo>
                    <a:pt x="230454" y="184518"/>
                  </a:lnTo>
                  <a:lnTo>
                    <a:pt x="216217" y="140550"/>
                  </a:lnTo>
                  <a:lnTo>
                    <a:pt x="205816" y="95021"/>
                  </a:lnTo>
                  <a:lnTo>
                    <a:pt x="199440" y="48107"/>
                  </a:lnTo>
                  <a:lnTo>
                    <a:pt x="197269" y="0"/>
                  </a:lnTo>
                  <a:lnTo>
                    <a:pt x="190042" y="0"/>
                  </a:lnTo>
                  <a:lnTo>
                    <a:pt x="192239" y="48755"/>
                  </a:lnTo>
                  <a:lnTo>
                    <a:pt x="198704" y="96304"/>
                  </a:lnTo>
                  <a:lnTo>
                    <a:pt x="209257" y="142455"/>
                  </a:lnTo>
                  <a:lnTo>
                    <a:pt x="223685" y="187020"/>
                  </a:lnTo>
                  <a:lnTo>
                    <a:pt x="241808" y="229793"/>
                  </a:lnTo>
                  <a:lnTo>
                    <a:pt x="263436" y="270586"/>
                  </a:lnTo>
                  <a:lnTo>
                    <a:pt x="288366" y="309232"/>
                  </a:lnTo>
                  <a:lnTo>
                    <a:pt x="316420" y="345503"/>
                  </a:lnTo>
                  <a:lnTo>
                    <a:pt x="347408" y="379234"/>
                  </a:lnTo>
                  <a:lnTo>
                    <a:pt x="381127" y="410235"/>
                  </a:lnTo>
                  <a:lnTo>
                    <a:pt x="417398" y="438289"/>
                  </a:lnTo>
                  <a:lnTo>
                    <a:pt x="456018" y="463232"/>
                  </a:lnTo>
                  <a:lnTo>
                    <a:pt x="496798" y="484860"/>
                  </a:lnTo>
                  <a:lnTo>
                    <a:pt x="539559" y="502996"/>
                  </a:lnTo>
                  <a:lnTo>
                    <a:pt x="584085" y="517423"/>
                  </a:lnTo>
                  <a:lnTo>
                    <a:pt x="630212" y="527964"/>
                  </a:lnTo>
                  <a:lnTo>
                    <a:pt x="677722" y="534428"/>
                  </a:lnTo>
                  <a:lnTo>
                    <a:pt x="726452" y="536625"/>
                  </a:lnTo>
                  <a:lnTo>
                    <a:pt x="726452" y="529386"/>
                  </a:lnTo>
                  <a:close/>
                </a:path>
                <a:path w="727075" h="727075">
                  <a:moveTo>
                    <a:pt x="726452" y="491540"/>
                  </a:moveTo>
                  <a:lnTo>
                    <a:pt x="679221" y="489280"/>
                  </a:lnTo>
                  <a:lnTo>
                    <a:pt x="633234" y="482650"/>
                  </a:lnTo>
                  <a:lnTo>
                    <a:pt x="588708" y="471855"/>
                  </a:lnTo>
                  <a:lnTo>
                    <a:pt x="545858" y="457098"/>
                  </a:lnTo>
                  <a:lnTo>
                    <a:pt x="504888" y="438607"/>
                  </a:lnTo>
                  <a:lnTo>
                    <a:pt x="465988" y="416560"/>
                  </a:lnTo>
                  <a:lnTo>
                    <a:pt x="429387" y="391185"/>
                  </a:lnTo>
                  <a:lnTo>
                    <a:pt x="395287" y="362686"/>
                  </a:lnTo>
                  <a:lnTo>
                    <a:pt x="363893" y="331266"/>
                  </a:lnTo>
                  <a:lnTo>
                    <a:pt x="335419" y="297154"/>
                  </a:lnTo>
                  <a:lnTo>
                    <a:pt x="310057" y="260527"/>
                  </a:lnTo>
                  <a:lnTo>
                    <a:pt x="288036" y="221615"/>
                  </a:lnTo>
                  <a:lnTo>
                    <a:pt x="269557" y="180619"/>
                  </a:lnTo>
                  <a:lnTo>
                    <a:pt x="254812" y="137756"/>
                  </a:lnTo>
                  <a:lnTo>
                    <a:pt x="244030" y="93218"/>
                  </a:lnTo>
                  <a:lnTo>
                    <a:pt x="237401" y="47231"/>
                  </a:lnTo>
                  <a:lnTo>
                    <a:pt x="235153" y="0"/>
                  </a:lnTo>
                  <a:lnTo>
                    <a:pt x="228142" y="0"/>
                  </a:lnTo>
                  <a:lnTo>
                    <a:pt x="230428" y="47917"/>
                  </a:lnTo>
                  <a:lnTo>
                    <a:pt x="237147" y="94576"/>
                  </a:lnTo>
                  <a:lnTo>
                    <a:pt x="248094" y="139750"/>
                  </a:lnTo>
                  <a:lnTo>
                    <a:pt x="263055" y="183235"/>
                  </a:lnTo>
                  <a:lnTo>
                    <a:pt x="281813" y="224815"/>
                  </a:lnTo>
                  <a:lnTo>
                    <a:pt x="304152" y="264274"/>
                  </a:lnTo>
                  <a:lnTo>
                    <a:pt x="329882" y="301421"/>
                  </a:lnTo>
                  <a:lnTo>
                    <a:pt x="358775" y="336029"/>
                  </a:lnTo>
                  <a:lnTo>
                    <a:pt x="390613" y="367880"/>
                  </a:lnTo>
                  <a:lnTo>
                    <a:pt x="425208" y="396786"/>
                  </a:lnTo>
                  <a:lnTo>
                    <a:pt x="462330" y="422516"/>
                  </a:lnTo>
                  <a:lnTo>
                    <a:pt x="501777" y="444868"/>
                  </a:lnTo>
                  <a:lnTo>
                    <a:pt x="543331" y="463626"/>
                  </a:lnTo>
                  <a:lnTo>
                    <a:pt x="586790" y="478586"/>
                  </a:lnTo>
                  <a:lnTo>
                    <a:pt x="631939" y="489534"/>
                  </a:lnTo>
                  <a:lnTo>
                    <a:pt x="678561" y="496252"/>
                  </a:lnTo>
                  <a:lnTo>
                    <a:pt x="726452" y="498538"/>
                  </a:lnTo>
                  <a:lnTo>
                    <a:pt x="726452" y="491540"/>
                  </a:lnTo>
                  <a:close/>
                </a:path>
                <a:path w="727075" h="727075">
                  <a:moveTo>
                    <a:pt x="726452" y="453428"/>
                  </a:moveTo>
                  <a:lnTo>
                    <a:pt x="680199" y="451078"/>
                  </a:lnTo>
                  <a:lnTo>
                    <a:pt x="635254" y="444195"/>
                  </a:lnTo>
                  <a:lnTo>
                    <a:pt x="591858" y="433006"/>
                  </a:lnTo>
                  <a:lnTo>
                    <a:pt x="550252" y="417741"/>
                  </a:lnTo>
                  <a:lnTo>
                    <a:pt x="510641" y="398614"/>
                  </a:lnTo>
                  <a:lnTo>
                    <a:pt x="473278" y="375881"/>
                  </a:lnTo>
                  <a:lnTo>
                    <a:pt x="438365" y="349758"/>
                  </a:lnTo>
                  <a:lnTo>
                    <a:pt x="406171" y="320471"/>
                  </a:lnTo>
                  <a:lnTo>
                    <a:pt x="376885" y="288251"/>
                  </a:lnTo>
                  <a:lnTo>
                    <a:pt x="350774" y="253339"/>
                  </a:lnTo>
                  <a:lnTo>
                    <a:pt x="328041" y="215950"/>
                  </a:lnTo>
                  <a:lnTo>
                    <a:pt x="308927" y="176326"/>
                  </a:lnTo>
                  <a:lnTo>
                    <a:pt x="293662" y="134683"/>
                  </a:lnTo>
                  <a:lnTo>
                    <a:pt x="282473" y="91262"/>
                  </a:lnTo>
                  <a:lnTo>
                    <a:pt x="275590" y="46291"/>
                  </a:lnTo>
                  <a:lnTo>
                    <a:pt x="273240" y="0"/>
                  </a:lnTo>
                  <a:lnTo>
                    <a:pt x="266242" y="0"/>
                  </a:lnTo>
                  <a:lnTo>
                    <a:pt x="268617" y="47015"/>
                  </a:lnTo>
                  <a:lnTo>
                    <a:pt x="275602" y="92697"/>
                  </a:lnTo>
                  <a:lnTo>
                    <a:pt x="286969" y="136791"/>
                  </a:lnTo>
                  <a:lnTo>
                    <a:pt x="302463" y="179082"/>
                  </a:lnTo>
                  <a:lnTo>
                    <a:pt x="321868" y="219329"/>
                  </a:lnTo>
                  <a:lnTo>
                    <a:pt x="344944" y="257289"/>
                  </a:lnTo>
                  <a:lnTo>
                    <a:pt x="371462" y="292747"/>
                  </a:lnTo>
                  <a:lnTo>
                    <a:pt x="401193" y="325450"/>
                  </a:lnTo>
                  <a:lnTo>
                    <a:pt x="433882" y="355180"/>
                  </a:lnTo>
                  <a:lnTo>
                    <a:pt x="469328" y="381711"/>
                  </a:lnTo>
                  <a:lnTo>
                    <a:pt x="507276" y="404799"/>
                  </a:lnTo>
                  <a:lnTo>
                    <a:pt x="547497" y="424205"/>
                  </a:lnTo>
                  <a:lnTo>
                    <a:pt x="589749" y="439699"/>
                  </a:lnTo>
                  <a:lnTo>
                    <a:pt x="633818" y="451065"/>
                  </a:lnTo>
                  <a:lnTo>
                    <a:pt x="679462" y="458050"/>
                  </a:lnTo>
                  <a:lnTo>
                    <a:pt x="726452" y="460425"/>
                  </a:lnTo>
                  <a:lnTo>
                    <a:pt x="726452" y="453428"/>
                  </a:lnTo>
                  <a:close/>
                </a:path>
                <a:path w="727075" h="727075">
                  <a:moveTo>
                    <a:pt x="726452" y="415340"/>
                  </a:moveTo>
                  <a:lnTo>
                    <a:pt x="678129" y="412534"/>
                  </a:lnTo>
                  <a:lnTo>
                    <a:pt x="631418" y="404355"/>
                  </a:lnTo>
                  <a:lnTo>
                    <a:pt x="586638" y="391083"/>
                  </a:lnTo>
                  <a:lnTo>
                    <a:pt x="544093" y="373062"/>
                  </a:lnTo>
                  <a:lnTo>
                    <a:pt x="504113" y="350583"/>
                  </a:lnTo>
                  <a:lnTo>
                    <a:pt x="467017" y="323977"/>
                  </a:lnTo>
                  <a:lnTo>
                    <a:pt x="433095" y="293547"/>
                  </a:lnTo>
                  <a:lnTo>
                    <a:pt x="402678" y="259613"/>
                  </a:lnTo>
                  <a:lnTo>
                    <a:pt x="376085" y="222491"/>
                  </a:lnTo>
                  <a:lnTo>
                    <a:pt x="353606" y="182486"/>
                  </a:lnTo>
                  <a:lnTo>
                    <a:pt x="335584" y="139928"/>
                  </a:lnTo>
                  <a:lnTo>
                    <a:pt x="322326" y="95110"/>
                  </a:lnTo>
                  <a:lnTo>
                    <a:pt x="314134" y="48361"/>
                  </a:lnTo>
                  <a:lnTo>
                    <a:pt x="311340" y="0"/>
                  </a:lnTo>
                  <a:lnTo>
                    <a:pt x="304101" y="0"/>
                  </a:lnTo>
                  <a:lnTo>
                    <a:pt x="306946" y="49199"/>
                  </a:lnTo>
                  <a:lnTo>
                    <a:pt x="315277" y="96748"/>
                  </a:lnTo>
                  <a:lnTo>
                    <a:pt x="328777" y="142341"/>
                  </a:lnTo>
                  <a:lnTo>
                    <a:pt x="347116" y="185648"/>
                  </a:lnTo>
                  <a:lnTo>
                    <a:pt x="369989" y="226339"/>
                  </a:lnTo>
                  <a:lnTo>
                    <a:pt x="397052" y="264109"/>
                  </a:lnTo>
                  <a:lnTo>
                    <a:pt x="428002" y="298627"/>
                  </a:lnTo>
                  <a:lnTo>
                    <a:pt x="462508" y="329590"/>
                  </a:lnTo>
                  <a:lnTo>
                    <a:pt x="500265" y="356654"/>
                  </a:lnTo>
                  <a:lnTo>
                    <a:pt x="540943" y="379526"/>
                  </a:lnTo>
                  <a:lnTo>
                    <a:pt x="584212" y="397865"/>
                  </a:lnTo>
                  <a:lnTo>
                    <a:pt x="629767" y="411365"/>
                  </a:lnTo>
                  <a:lnTo>
                    <a:pt x="677291" y="419696"/>
                  </a:lnTo>
                  <a:lnTo>
                    <a:pt x="726452" y="422554"/>
                  </a:lnTo>
                  <a:lnTo>
                    <a:pt x="726452" y="415340"/>
                  </a:lnTo>
                  <a:close/>
                </a:path>
                <a:path w="727075" h="727075">
                  <a:moveTo>
                    <a:pt x="726452" y="377456"/>
                  </a:moveTo>
                  <a:lnTo>
                    <a:pt x="679246" y="374510"/>
                  </a:lnTo>
                  <a:lnTo>
                    <a:pt x="633755" y="365899"/>
                  </a:lnTo>
                  <a:lnTo>
                    <a:pt x="590346" y="351993"/>
                  </a:lnTo>
                  <a:lnTo>
                    <a:pt x="549363" y="333146"/>
                  </a:lnTo>
                  <a:lnTo>
                    <a:pt x="511187" y="309702"/>
                  </a:lnTo>
                  <a:lnTo>
                    <a:pt x="476148" y="282028"/>
                  </a:lnTo>
                  <a:lnTo>
                    <a:pt x="444627" y="250494"/>
                  </a:lnTo>
                  <a:lnTo>
                    <a:pt x="416966" y="215442"/>
                  </a:lnTo>
                  <a:lnTo>
                    <a:pt x="393534" y="177241"/>
                  </a:lnTo>
                  <a:lnTo>
                    <a:pt x="374688" y="136232"/>
                  </a:lnTo>
                  <a:lnTo>
                    <a:pt x="360781" y="92786"/>
                  </a:lnTo>
                  <a:lnTo>
                    <a:pt x="352171" y="47244"/>
                  </a:lnTo>
                  <a:lnTo>
                    <a:pt x="349224" y="0"/>
                  </a:lnTo>
                  <a:lnTo>
                    <a:pt x="342214" y="0"/>
                  </a:lnTo>
                  <a:lnTo>
                    <a:pt x="345224" y="48145"/>
                  </a:lnTo>
                  <a:lnTo>
                    <a:pt x="353987" y="94526"/>
                  </a:lnTo>
                  <a:lnTo>
                    <a:pt x="368147" y="138785"/>
                  </a:lnTo>
                  <a:lnTo>
                    <a:pt x="387337" y="180555"/>
                  </a:lnTo>
                  <a:lnTo>
                    <a:pt x="411200" y="219481"/>
                  </a:lnTo>
                  <a:lnTo>
                    <a:pt x="439369" y="255181"/>
                  </a:lnTo>
                  <a:lnTo>
                    <a:pt x="471474" y="287299"/>
                  </a:lnTo>
                  <a:lnTo>
                    <a:pt x="507149" y="315468"/>
                  </a:lnTo>
                  <a:lnTo>
                    <a:pt x="546049" y="339344"/>
                  </a:lnTo>
                  <a:lnTo>
                    <a:pt x="587781" y="358533"/>
                  </a:lnTo>
                  <a:lnTo>
                    <a:pt x="632015" y="372694"/>
                  </a:lnTo>
                  <a:lnTo>
                    <a:pt x="678357" y="381457"/>
                  </a:lnTo>
                  <a:lnTo>
                    <a:pt x="726452" y="384467"/>
                  </a:lnTo>
                  <a:lnTo>
                    <a:pt x="726452" y="377456"/>
                  </a:lnTo>
                  <a:close/>
                </a:path>
                <a:path w="727075" h="727075">
                  <a:moveTo>
                    <a:pt x="726452" y="339369"/>
                  </a:moveTo>
                  <a:lnTo>
                    <a:pt x="680554" y="336270"/>
                  </a:lnTo>
                  <a:lnTo>
                    <a:pt x="636485" y="327215"/>
                  </a:lnTo>
                  <a:lnTo>
                    <a:pt x="594677" y="312635"/>
                  </a:lnTo>
                  <a:lnTo>
                    <a:pt x="555523" y="292938"/>
                  </a:lnTo>
                  <a:lnTo>
                    <a:pt x="519442" y="268516"/>
                  </a:lnTo>
                  <a:lnTo>
                    <a:pt x="486854" y="239801"/>
                  </a:lnTo>
                  <a:lnTo>
                    <a:pt x="458139" y="207187"/>
                  </a:lnTo>
                  <a:lnTo>
                    <a:pt x="433730" y="171081"/>
                  </a:lnTo>
                  <a:lnTo>
                    <a:pt x="414032" y="131902"/>
                  </a:lnTo>
                  <a:lnTo>
                    <a:pt x="399453" y="90055"/>
                  </a:lnTo>
                  <a:lnTo>
                    <a:pt x="390410" y="45948"/>
                  </a:lnTo>
                  <a:lnTo>
                    <a:pt x="387311" y="0"/>
                  </a:lnTo>
                  <a:lnTo>
                    <a:pt x="380301" y="0"/>
                  </a:lnTo>
                  <a:lnTo>
                    <a:pt x="383476" y="46913"/>
                  </a:lnTo>
                  <a:lnTo>
                    <a:pt x="392696" y="91948"/>
                  </a:lnTo>
                  <a:lnTo>
                    <a:pt x="407568" y="134658"/>
                  </a:lnTo>
                  <a:lnTo>
                    <a:pt x="427672" y="174650"/>
                  </a:lnTo>
                  <a:lnTo>
                    <a:pt x="452577" y="211493"/>
                  </a:lnTo>
                  <a:lnTo>
                    <a:pt x="481863" y="244779"/>
                  </a:lnTo>
                  <a:lnTo>
                    <a:pt x="515137" y="274091"/>
                  </a:lnTo>
                  <a:lnTo>
                    <a:pt x="551954" y="298996"/>
                  </a:lnTo>
                  <a:lnTo>
                    <a:pt x="591921" y="319100"/>
                  </a:lnTo>
                  <a:lnTo>
                    <a:pt x="634606" y="333984"/>
                  </a:lnTo>
                  <a:lnTo>
                    <a:pt x="679589" y="343204"/>
                  </a:lnTo>
                  <a:lnTo>
                    <a:pt x="726452" y="346379"/>
                  </a:lnTo>
                  <a:lnTo>
                    <a:pt x="726452" y="339369"/>
                  </a:lnTo>
                  <a:close/>
                </a:path>
                <a:path w="727075" h="727075">
                  <a:moveTo>
                    <a:pt x="726452" y="301256"/>
                  </a:moveTo>
                  <a:lnTo>
                    <a:pt x="677697" y="297307"/>
                  </a:lnTo>
                  <a:lnTo>
                    <a:pt x="631418" y="285877"/>
                  </a:lnTo>
                  <a:lnTo>
                    <a:pt x="588251" y="267589"/>
                  </a:lnTo>
                  <a:lnTo>
                    <a:pt x="548805" y="243078"/>
                  </a:lnTo>
                  <a:lnTo>
                    <a:pt x="513702" y="212940"/>
                  </a:lnTo>
                  <a:lnTo>
                    <a:pt x="483590" y="177825"/>
                  </a:lnTo>
                  <a:lnTo>
                    <a:pt x="459079" y="138353"/>
                  </a:lnTo>
                  <a:lnTo>
                    <a:pt x="440791" y="95135"/>
                  </a:lnTo>
                  <a:lnTo>
                    <a:pt x="429374" y="48806"/>
                  </a:lnTo>
                  <a:lnTo>
                    <a:pt x="425424" y="0"/>
                  </a:lnTo>
                  <a:lnTo>
                    <a:pt x="418185" y="0"/>
                  </a:lnTo>
                  <a:lnTo>
                    <a:pt x="421538" y="45478"/>
                  </a:lnTo>
                  <a:lnTo>
                    <a:pt x="431279" y="88925"/>
                  </a:lnTo>
                  <a:lnTo>
                    <a:pt x="446925" y="129844"/>
                  </a:lnTo>
                  <a:lnTo>
                    <a:pt x="467995" y="167767"/>
                  </a:lnTo>
                  <a:lnTo>
                    <a:pt x="493991" y="202196"/>
                  </a:lnTo>
                  <a:lnTo>
                    <a:pt x="524433" y="232664"/>
                  </a:lnTo>
                  <a:lnTo>
                    <a:pt x="558850" y="258673"/>
                  </a:lnTo>
                  <a:lnTo>
                    <a:pt x="596747" y="279742"/>
                  </a:lnTo>
                  <a:lnTo>
                    <a:pt x="637628" y="295402"/>
                  </a:lnTo>
                  <a:lnTo>
                    <a:pt x="681024" y="305142"/>
                  </a:lnTo>
                  <a:lnTo>
                    <a:pt x="726452" y="308495"/>
                  </a:lnTo>
                  <a:lnTo>
                    <a:pt x="726452" y="301256"/>
                  </a:lnTo>
                  <a:close/>
                </a:path>
                <a:path w="727075" h="727075">
                  <a:moveTo>
                    <a:pt x="726452" y="263169"/>
                  </a:moveTo>
                  <a:lnTo>
                    <a:pt x="679259" y="258914"/>
                  </a:lnTo>
                  <a:lnTo>
                    <a:pt x="634822" y="246684"/>
                  </a:lnTo>
                  <a:lnTo>
                    <a:pt x="593864" y="227190"/>
                  </a:lnTo>
                  <a:lnTo>
                    <a:pt x="557161" y="201206"/>
                  </a:lnTo>
                  <a:lnTo>
                    <a:pt x="525449" y="169481"/>
                  </a:lnTo>
                  <a:lnTo>
                    <a:pt x="499465" y="132740"/>
                  </a:lnTo>
                  <a:lnTo>
                    <a:pt x="479983" y="91744"/>
                  </a:lnTo>
                  <a:lnTo>
                    <a:pt x="467753" y="47256"/>
                  </a:lnTo>
                  <a:lnTo>
                    <a:pt x="463499" y="0"/>
                  </a:lnTo>
                  <a:lnTo>
                    <a:pt x="456298" y="0"/>
                  </a:lnTo>
                  <a:lnTo>
                    <a:pt x="460654" y="48539"/>
                  </a:lnTo>
                  <a:lnTo>
                    <a:pt x="473240" y="94246"/>
                  </a:lnTo>
                  <a:lnTo>
                    <a:pt x="493255" y="136359"/>
                  </a:lnTo>
                  <a:lnTo>
                    <a:pt x="519938" y="174117"/>
                  </a:lnTo>
                  <a:lnTo>
                    <a:pt x="552526" y="206717"/>
                  </a:lnTo>
                  <a:lnTo>
                    <a:pt x="590245" y="233426"/>
                  </a:lnTo>
                  <a:lnTo>
                    <a:pt x="632320" y="253453"/>
                  </a:lnTo>
                  <a:lnTo>
                    <a:pt x="677976" y="266026"/>
                  </a:lnTo>
                  <a:lnTo>
                    <a:pt x="726452" y="270395"/>
                  </a:lnTo>
                  <a:lnTo>
                    <a:pt x="726452" y="263169"/>
                  </a:lnTo>
                  <a:close/>
                </a:path>
              </a:pathLst>
            </a:custGeom>
            <a:solidFill>
              <a:srgbClr val="FBDC0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5" name="object 11">
              <a:extLst>
                <a:ext uri="{FF2B5EF4-FFF2-40B4-BE49-F238E27FC236}">
                  <a16:creationId xmlns:a16="http://schemas.microsoft.com/office/drawing/2014/main" id="{DD9BC8E5-42B4-4BDF-914A-5FB4090AD9FE}"/>
                </a:ext>
              </a:extLst>
            </p:cNvPr>
            <p:cNvPicPr/>
            <p:nvPr/>
          </p:nvPicPr>
          <p:blipFill>
            <a:blip r:embed="rId4" cstate="print"/>
            <a:stretch>
              <a:fillRect/>
            </a:stretch>
          </p:blipFill>
          <p:spPr>
            <a:xfrm>
              <a:off x="1283007" y="333756"/>
              <a:ext cx="232070" cy="232301"/>
            </a:xfrm>
            <a:prstGeom prst="rect">
              <a:avLst/>
            </a:prstGeom>
          </p:spPr>
        </p:pic>
      </p:grpSp>
    </p:spTree>
    <p:extLst>
      <p:ext uri="{BB962C8B-B14F-4D97-AF65-F5344CB8AC3E}">
        <p14:creationId xmlns:p14="http://schemas.microsoft.com/office/powerpoint/2010/main" val="269026134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 name="Gráfico 22">
            <a:extLst>
              <a:ext uri="{FF2B5EF4-FFF2-40B4-BE49-F238E27FC236}">
                <a16:creationId xmlns:a16="http://schemas.microsoft.com/office/drawing/2014/main" id="{4CCCCCAF-21A6-4F35-8BE7-B21A019CF7FB}"/>
              </a:ext>
            </a:extLst>
          </p:cNvPr>
          <p:cNvGraphicFramePr>
            <a:graphicFrameLocks/>
          </p:cNvGraphicFramePr>
          <p:nvPr>
            <p:extLst>
              <p:ext uri="{D42A27DB-BD31-4B8C-83A1-F6EECF244321}">
                <p14:modId xmlns:p14="http://schemas.microsoft.com/office/powerpoint/2010/main" val="3764033914"/>
              </p:ext>
            </p:extLst>
          </p:nvPr>
        </p:nvGraphicFramePr>
        <p:xfrm>
          <a:off x="3704664" y="2633452"/>
          <a:ext cx="5928433" cy="3945697"/>
        </p:xfrm>
        <a:graphic>
          <a:graphicData uri="http://schemas.openxmlformats.org/drawingml/2006/chart">
            <c:chart xmlns:c="http://schemas.openxmlformats.org/drawingml/2006/chart" xmlns:r="http://schemas.openxmlformats.org/officeDocument/2006/relationships" r:id="rId3"/>
          </a:graphicData>
        </a:graphic>
      </p:graphicFrame>
      <p:sp>
        <p:nvSpPr>
          <p:cNvPr id="8" name="Retângulo 7">
            <a:extLst>
              <a:ext uri="{FF2B5EF4-FFF2-40B4-BE49-F238E27FC236}">
                <a16:creationId xmlns:a16="http://schemas.microsoft.com/office/drawing/2014/main" id="{8E758EF7-9C5D-4D2E-B228-FA24FA5E58DC}"/>
              </a:ext>
            </a:extLst>
          </p:cNvPr>
          <p:cNvSpPr/>
          <p:nvPr/>
        </p:nvSpPr>
        <p:spPr>
          <a:xfrm>
            <a:off x="645672" y="4276243"/>
            <a:ext cx="325677" cy="310199"/>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tângulo 9">
            <a:extLst>
              <a:ext uri="{FF2B5EF4-FFF2-40B4-BE49-F238E27FC236}">
                <a16:creationId xmlns:a16="http://schemas.microsoft.com/office/drawing/2014/main" id="{77AB7B4E-78B9-42CB-AAA8-7721F1BCFFB7}"/>
              </a:ext>
            </a:extLst>
          </p:cNvPr>
          <p:cNvSpPr/>
          <p:nvPr/>
        </p:nvSpPr>
        <p:spPr>
          <a:xfrm>
            <a:off x="645671" y="4793691"/>
            <a:ext cx="325677" cy="310199"/>
          </a:xfrm>
          <a:prstGeom prst="rect">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tângulo 10">
            <a:extLst>
              <a:ext uri="{FF2B5EF4-FFF2-40B4-BE49-F238E27FC236}">
                <a16:creationId xmlns:a16="http://schemas.microsoft.com/office/drawing/2014/main" id="{6C996CE4-76F2-4908-B0E7-14B8967D297A}"/>
              </a:ext>
            </a:extLst>
          </p:cNvPr>
          <p:cNvSpPr/>
          <p:nvPr/>
        </p:nvSpPr>
        <p:spPr>
          <a:xfrm>
            <a:off x="647760" y="5342556"/>
            <a:ext cx="325677" cy="31019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tângulo 11">
            <a:extLst>
              <a:ext uri="{FF2B5EF4-FFF2-40B4-BE49-F238E27FC236}">
                <a16:creationId xmlns:a16="http://schemas.microsoft.com/office/drawing/2014/main" id="{79C47D9E-BCD4-48F7-A528-4D19596AD797}"/>
              </a:ext>
            </a:extLst>
          </p:cNvPr>
          <p:cNvSpPr/>
          <p:nvPr/>
        </p:nvSpPr>
        <p:spPr>
          <a:xfrm>
            <a:off x="645672" y="5855062"/>
            <a:ext cx="325677" cy="310199"/>
          </a:xfrm>
          <a:prstGeom prst="rect">
            <a:avLst/>
          </a:prstGeom>
          <a:solidFill>
            <a:schemeClr val="tx2">
              <a:lumMod val="40000"/>
              <a:lumOff val="60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CaixaDeTexto 12">
            <a:extLst>
              <a:ext uri="{FF2B5EF4-FFF2-40B4-BE49-F238E27FC236}">
                <a16:creationId xmlns:a16="http://schemas.microsoft.com/office/drawing/2014/main" id="{4C6123B0-9415-4FFD-B07C-4239C73445B1}"/>
              </a:ext>
            </a:extLst>
          </p:cNvPr>
          <p:cNvSpPr txBox="1"/>
          <p:nvPr/>
        </p:nvSpPr>
        <p:spPr>
          <a:xfrm>
            <a:off x="1055392" y="4277467"/>
            <a:ext cx="304665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0 a 4 anos (91 voluntários)</a:t>
            </a:r>
          </a:p>
        </p:txBody>
      </p:sp>
      <p:sp>
        <p:nvSpPr>
          <p:cNvPr id="14" name="CaixaDeTexto 13">
            <a:extLst>
              <a:ext uri="{FF2B5EF4-FFF2-40B4-BE49-F238E27FC236}">
                <a16:creationId xmlns:a16="http://schemas.microsoft.com/office/drawing/2014/main" id="{D3169D50-39C0-45B4-A9A7-146D1FC23938}"/>
              </a:ext>
            </a:extLst>
          </p:cNvPr>
          <p:cNvSpPr txBox="1"/>
          <p:nvPr/>
        </p:nvSpPr>
        <p:spPr>
          <a:xfrm>
            <a:off x="1055391" y="4780445"/>
            <a:ext cx="285945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5 a 9 anos (34 voluntários)</a:t>
            </a:r>
          </a:p>
        </p:txBody>
      </p:sp>
      <p:sp>
        <p:nvSpPr>
          <p:cNvPr id="15" name="CaixaDeTexto 14">
            <a:extLst>
              <a:ext uri="{FF2B5EF4-FFF2-40B4-BE49-F238E27FC236}">
                <a16:creationId xmlns:a16="http://schemas.microsoft.com/office/drawing/2014/main" id="{9E6B2062-58E2-4F96-848B-9158000A5E2E}"/>
              </a:ext>
            </a:extLst>
          </p:cNvPr>
          <p:cNvSpPr txBox="1"/>
          <p:nvPr/>
        </p:nvSpPr>
        <p:spPr>
          <a:xfrm>
            <a:off x="1075937" y="5334388"/>
            <a:ext cx="313069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10 a 19 anos (23 voluntários)</a:t>
            </a:r>
          </a:p>
        </p:txBody>
      </p:sp>
      <p:sp>
        <p:nvSpPr>
          <p:cNvPr id="16" name="CaixaDeTexto 15">
            <a:extLst>
              <a:ext uri="{FF2B5EF4-FFF2-40B4-BE49-F238E27FC236}">
                <a16:creationId xmlns:a16="http://schemas.microsoft.com/office/drawing/2014/main" id="{89E65B61-7BE2-4979-B62B-A9FEF414AD4B}"/>
              </a:ext>
            </a:extLst>
          </p:cNvPr>
          <p:cNvSpPr txBox="1"/>
          <p:nvPr/>
        </p:nvSpPr>
        <p:spPr>
          <a:xfrm>
            <a:off x="1055391" y="5798166"/>
            <a:ext cx="369722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20 a 40 anos (3 voluntários)</a:t>
            </a:r>
          </a:p>
        </p:txBody>
      </p:sp>
      <p:cxnSp>
        <p:nvCxnSpPr>
          <p:cNvPr id="18" name="Conector de Seta Reta 17">
            <a:extLst>
              <a:ext uri="{FF2B5EF4-FFF2-40B4-BE49-F238E27FC236}">
                <a16:creationId xmlns:a16="http://schemas.microsoft.com/office/drawing/2014/main" id="{7C9394A2-8CB5-4143-A8DB-6583D920C7EF}"/>
              </a:ext>
            </a:extLst>
          </p:cNvPr>
          <p:cNvCxnSpPr>
            <a:cxnSpLocks/>
          </p:cNvCxnSpPr>
          <p:nvPr/>
        </p:nvCxnSpPr>
        <p:spPr>
          <a:xfrm flipV="1">
            <a:off x="8320709" y="4586442"/>
            <a:ext cx="1811152" cy="20724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9" name="Conector de Seta Reta 18">
            <a:extLst>
              <a:ext uri="{FF2B5EF4-FFF2-40B4-BE49-F238E27FC236}">
                <a16:creationId xmlns:a16="http://schemas.microsoft.com/office/drawing/2014/main" id="{A7C3089F-B073-447A-B756-5F7C536554A5}"/>
              </a:ext>
            </a:extLst>
          </p:cNvPr>
          <p:cNvCxnSpPr>
            <a:cxnSpLocks/>
          </p:cNvCxnSpPr>
          <p:nvPr/>
        </p:nvCxnSpPr>
        <p:spPr>
          <a:xfrm flipH="1" flipV="1">
            <a:off x="4928772" y="2687220"/>
            <a:ext cx="967598" cy="66067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0" name="Conector de Seta Reta 19">
            <a:extLst>
              <a:ext uri="{FF2B5EF4-FFF2-40B4-BE49-F238E27FC236}">
                <a16:creationId xmlns:a16="http://schemas.microsoft.com/office/drawing/2014/main" id="{9D5ADB41-87A7-4CE5-8E85-ADD960A1E3DD}"/>
              </a:ext>
            </a:extLst>
          </p:cNvPr>
          <p:cNvCxnSpPr>
            <a:cxnSpLocks/>
          </p:cNvCxnSpPr>
          <p:nvPr/>
        </p:nvCxnSpPr>
        <p:spPr>
          <a:xfrm flipH="1">
            <a:off x="4629012" y="4916778"/>
            <a:ext cx="1044795" cy="137969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2" name="Conector de Seta Reta 21">
            <a:extLst>
              <a:ext uri="{FF2B5EF4-FFF2-40B4-BE49-F238E27FC236}">
                <a16:creationId xmlns:a16="http://schemas.microsoft.com/office/drawing/2014/main" id="{6F2E80AA-98D8-4688-A67F-EE3C2A4AACD1}"/>
              </a:ext>
            </a:extLst>
          </p:cNvPr>
          <p:cNvCxnSpPr>
            <a:cxnSpLocks/>
          </p:cNvCxnSpPr>
          <p:nvPr/>
        </p:nvCxnSpPr>
        <p:spPr>
          <a:xfrm flipV="1">
            <a:off x="6617849" y="2207687"/>
            <a:ext cx="587811" cy="72083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6" name="CaixaDeTexto 25">
            <a:extLst>
              <a:ext uri="{FF2B5EF4-FFF2-40B4-BE49-F238E27FC236}">
                <a16:creationId xmlns:a16="http://schemas.microsoft.com/office/drawing/2014/main" id="{CD0396E0-C46B-462D-930E-E9303CFBA65E}"/>
              </a:ext>
            </a:extLst>
          </p:cNvPr>
          <p:cNvSpPr txBox="1"/>
          <p:nvPr/>
        </p:nvSpPr>
        <p:spPr>
          <a:xfrm>
            <a:off x="10131861" y="4424359"/>
            <a:ext cx="117945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60%</a:t>
            </a:r>
          </a:p>
        </p:txBody>
      </p:sp>
      <p:sp>
        <p:nvSpPr>
          <p:cNvPr id="27" name="CaixaDeTexto 26">
            <a:extLst>
              <a:ext uri="{FF2B5EF4-FFF2-40B4-BE49-F238E27FC236}">
                <a16:creationId xmlns:a16="http://schemas.microsoft.com/office/drawing/2014/main" id="{15E9C9F0-64E9-40EF-9932-B174B79A62B0}"/>
              </a:ext>
            </a:extLst>
          </p:cNvPr>
          <p:cNvSpPr txBox="1"/>
          <p:nvPr/>
        </p:nvSpPr>
        <p:spPr>
          <a:xfrm>
            <a:off x="4137400" y="6332887"/>
            <a:ext cx="117945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23%</a:t>
            </a:r>
          </a:p>
        </p:txBody>
      </p:sp>
      <p:sp>
        <p:nvSpPr>
          <p:cNvPr id="28" name="CaixaDeTexto 27">
            <a:extLst>
              <a:ext uri="{FF2B5EF4-FFF2-40B4-BE49-F238E27FC236}">
                <a16:creationId xmlns:a16="http://schemas.microsoft.com/office/drawing/2014/main" id="{B99BA3B7-9AD3-4ED8-9084-4650897769E8}"/>
              </a:ext>
            </a:extLst>
          </p:cNvPr>
          <p:cNvSpPr txBox="1"/>
          <p:nvPr/>
        </p:nvSpPr>
        <p:spPr>
          <a:xfrm>
            <a:off x="7141252" y="1911038"/>
            <a:ext cx="117945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2%</a:t>
            </a:r>
          </a:p>
        </p:txBody>
      </p:sp>
      <p:sp>
        <p:nvSpPr>
          <p:cNvPr id="29" name="CaixaDeTexto 28">
            <a:extLst>
              <a:ext uri="{FF2B5EF4-FFF2-40B4-BE49-F238E27FC236}">
                <a16:creationId xmlns:a16="http://schemas.microsoft.com/office/drawing/2014/main" id="{1A527A5F-4AC8-4F00-A21A-7483554B7D69}"/>
              </a:ext>
            </a:extLst>
          </p:cNvPr>
          <p:cNvSpPr txBox="1"/>
          <p:nvPr/>
        </p:nvSpPr>
        <p:spPr>
          <a:xfrm>
            <a:off x="4442516" y="2354230"/>
            <a:ext cx="117945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15%</a:t>
            </a:r>
          </a:p>
        </p:txBody>
      </p:sp>
      <p:sp>
        <p:nvSpPr>
          <p:cNvPr id="24" name="CaixaDeTexto 23">
            <a:extLst>
              <a:ext uri="{FF2B5EF4-FFF2-40B4-BE49-F238E27FC236}">
                <a16:creationId xmlns:a16="http://schemas.microsoft.com/office/drawing/2014/main" id="{2272843E-FB41-427B-9975-BCCCD62D02BA}"/>
              </a:ext>
            </a:extLst>
          </p:cNvPr>
          <p:cNvSpPr txBox="1"/>
          <p:nvPr/>
        </p:nvSpPr>
        <p:spPr>
          <a:xfrm>
            <a:off x="2766873" y="1129983"/>
            <a:ext cx="6369803" cy="4462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300" b="1" i="0" u="none" strike="noStrike" kern="1200" cap="none" spc="0" normalizeH="0" baseline="0" noProof="0" dirty="0">
                <a:ln>
                  <a:noFill/>
                </a:ln>
                <a:solidFill>
                  <a:prstClr val="black"/>
                </a:solidFill>
                <a:effectLst/>
                <a:uLnTx/>
                <a:uFillTx/>
                <a:latin typeface="Segoe UI Black" panose="020B0A02040204020203" pitchFamily="34" charset="0"/>
                <a:ea typeface="Segoe UI Black" panose="020B0A02040204020203" pitchFamily="34" charset="0"/>
                <a:cs typeface="Segoe UI Semibold" panose="020B0702040204020203" pitchFamily="34" charset="0"/>
              </a:rPr>
              <a:t>Tempo de atuação | VOLUNTÁRIOS</a:t>
            </a:r>
          </a:p>
        </p:txBody>
      </p:sp>
      <p:sp>
        <p:nvSpPr>
          <p:cNvPr id="25" name="object 8">
            <a:extLst>
              <a:ext uri="{FF2B5EF4-FFF2-40B4-BE49-F238E27FC236}">
                <a16:creationId xmlns:a16="http://schemas.microsoft.com/office/drawing/2014/main" id="{4A86B29A-C59C-4C3B-9F30-0C8918671720}"/>
              </a:ext>
            </a:extLst>
          </p:cNvPr>
          <p:cNvSpPr txBox="1"/>
          <p:nvPr/>
        </p:nvSpPr>
        <p:spPr>
          <a:xfrm>
            <a:off x="1266020" y="409138"/>
            <a:ext cx="3279347" cy="367408"/>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lang="pt-BR" sz="2300" b="0" i="0" u="none" strike="noStrike" kern="1200" cap="none" spc="-5" normalizeH="0" baseline="0" noProof="0" dirty="0">
                <a:ln>
                  <a:noFill/>
                </a:ln>
                <a:solidFill>
                  <a:prstClr val="black"/>
                </a:solidFill>
                <a:effectLst/>
                <a:uLnTx/>
                <a:uFillTx/>
                <a:latin typeface="Segoe UI Black"/>
                <a:ea typeface="+mn-ea"/>
                <a:cs typeface="Segoe UI Black"/>
              </a:rPr>
              <a:t>VOLUNTARIADO</a:t>
            </a:r>
            <a:endParaRPr kumimoji="0" sz="2300" b="0" i="0" u="none" strike="noStrike" kern="1200" cap="none" spc="0" normalizeH="0" baseline="0" noProof="0" dirty="0">
              <a:ln>
                <a:noFill/>
              </a:ln>
              <a:solidFill>
                <a:prstClr val="black"/>
              </a:solidFill>
              <a:effectLst/>
              <a:uLnTx/>
              <a:uFillTx/>
              <a:latin typeface="Segoe UI Black"/>
              <a:ea typeface="+mn-ea"/>
              <a:cs typeface="Segoe UI Black"/>
            </a:endParaRPr>
          </a:p>
        </p:txBody>
      </p:sp>
      <p:grpSp>
        <p:nvGrpSpPr>
          <p:cNvPr id="30" name="object 9">
            <a:extLst>
              <a:ext uri="{FF2B5EF4-FFF2-40B4-BE49-F238E27FC236}">
                <a16:creationId xmlns:a16="http://schemas.microsoft.com/office/drawing/2014/main" id="{DD7D3709-C7DB-4E6B-BBF3-9822EA091FCE}"/>
              </a:ext>
            </a:extLst>
          </p:cNvPr>
          <p:cNvGrpSpPr/>
          <p:nvPr/>
        </p:nvGrpSpPr>
        <p:grpSpPr>
          <a:xfrm>
            <a:off x="318857" y="292988"/>
            <a:ext cx="727075" cy="727075"/>
            <a:chOff x="788625" y="333756"/>
            <a:chExt cx="727075" cy="727075"/>
          </a:xfrm>
        </p:grpSpPr>
        <p:sp>
          <p:nvSpPr>
            <p:cNvPr id="31" name="object 10">
              <a:extLst>
                <a:ext uri="{FF2B5EF4-FFF2-40B4-BE49-F238E27FC236}">
                  <a16:creationId xmlns:a16="http://schemas.microsoft.com/office/drawing/2014/main" id="{A7798C63-F21F-40DC-9D2D-E6D0E870C925}"/>
                </a:ext>
              </a:extLst>
            </p:cNvPr>
            <p:cNvSpPr/>
            <p:nvPr/>
          </p:nvSpPr>
          <p:spPr>
            <a:xfrm>
              <a:off x="788619" y="333768"/>
              <a:ext cx="727075" cy="727075"/>
            </a:xfrm>
            <a:custGeom>
              <a:avLst/>
              <a:gdLst/>
              <a:ahLst/>
              <a:cxnLst/>
              <a:rect l="l" t="t" r="r" b="b"/>
              <a:pathLst>
                <a:path w="727075" h="727075">
                  <a:moveTo>
                    <a:pt x="726452" y="719670"/>
                  </a:moveTo>
                  <a:lnTo>
                    <a:pt x="679246" y="718134"/>
                  </a:lnTo>
                  <a:lnTo>
                    <a:pt x="632828" y="713600"/>
                  </a:lnTo>
                  <a:lnTo>
                    <a:pt x="587324" y="706145"/>
                  </a:lnTo>
                  <a:lnTo>
                    <a:pt x="542810" y="695883"/>
                  </a:lnTo>
                  <a:lnTo>
                    <a:pt x="499376" y="682904"/>
                  </a:lnTo>
                  <a:lnTo>
                    <a:pt x="457136" y="667308"/>
                  </a:lnTo>
                  <a:lnTo>
                    <a:pt x="416166" y="649185"/>
                  </a:lnTo>
                  <a:lnTo>
                    <a:pt x="376580" y="628624"/>
                  </a:lnTo>
                  <a:lnTo>
                    <a:pt x="338467" y="605726"/>
                  </a:lnTo>
                  <a:lnTo>
                    <a:pt x="301917" y="580605"/>
                  </a:lnTo>
                  <a:lnTo>
                    <a:pt x="267042" y="553326"/>
                  </a:lnTo>
                  <a:lnTo>
                    <a:pt x="233921" y="524002"/>
                  </a:lnTo>
                  <a:lnTo>
                    <a:pt x="202653" y="492734"/>
                  </a:lnTo>
                  <a:lnTo>
                    <a:pt x="173329" y="459600"/>
                  </a:lnTo>
                  <a:lnTo>
                    <a:pt x="146062" y="424700"/>
                  </a:lnTo>
                  <a:lnTo>
                    <a:pt x="120929" y="388150"/>
                  </a:lnTo>
                  <a:lnTo>
                    <a:pt x="98044" y="350024"/>
                  </a:lnTo>
                  <a:lnTo>
                    <a:pt x="77495" y="310426"/>
                  </a:lnTo>
                  <a:lnTo>
                    <a:pt x="59359" y="269443"/>
                  </a:lnTo>
                  <a:lnTo>
                    <a:pt x="43764" y="227177"/>
                  </a:lnTo>
                  <a:lnTo>
                    <a:pt x="30784" y="183730"/>
                  </a:lnTo>
                  <a:lnTo>
                    <a:pt x="20523" y="139192"/>
                  </a:lnTo>
                  <a:lnTo>
                    <a:pt x="13081" y="93662"/>
                  </a:lnTo>
                  <a:lnTo>
                    <a:pt x="8547" y="47231"/>
                  </a:lnTo>
                  <a:lnTo>
                    <a:pt x="7010" y="0"/>
                  </a:lnTo>
                  <a:lnTo>
                    <a:pt x="0" y="0"/>
                  </a:lnTo>
                  <a:lnTo>
                    <a:pt x="1549" y="47701"/>
                  </a:lnTo>
                  <a:lnTo>
                    <a:pt x="6134" y="94589"/>
                  </a:lnTo>
                  <a:lnTo>
                    <a:pt x="13652" y="140576"/>
                  </a:lnTo>
                  <a:lnTo>
                    <a:pt x="24003" y="185547"/>
                  </a:lnTo>
                  <a:lnTo>
                    <a:pt x="37109" y="229425"/>
                  </a:lnTo>
                  <a:lnTo>
                    <a:pt x="52857" y="272097"/>
                  </a:lnTo>
                  <a:lnTo>
                    <a:pt x="71158" y="313474"/>
                  </a:lnTo>
                  <a:lnTo>
                    <a:pt x="91909" y="353466"/>
                  </a:lnTo>
                  <a:lnTo>
                    <a:pt x="115023" y="391960"/>
                  </a:lnTo>
                  <a:lnTo>
                    <a:pt x="140385" y="428879"/>
                  </a:lnTo>
                  <a:lnTo>
                    <a:pt x="167919" y="464108"/>
                  </a:lnTo>
                  <a:lnTo>
                    <a:pt x="197523" y="497560"/>
                  </a:lnTo>
                  <a:lnTo>
                    <a:pt x="229095" y="529132"/>
                  </a:lnTo>
                  <a:lnTo>
                    <a:pt x="262534" y="558736"/>
                  </a:lnTo>
                  <a:lnTo>
                    <a:pt x="297751" y="586270"/>
                  </a:lnTo>
                  <a:lnTo>
                    <a:pt x="334657" y="611644"/>
                  </a:lnTo>
                  <a:lnTo>
                    <a:pt x="373138" y="634758"/>
                  </a:lnTo>
                  <a:lnTo>
                    <a:pt x="413118" y="655510"/>
                  </a:lnTo>
                  <a:lnTo>
                    <a:pt x="454482" y="673811"/>
                  </a:lnTo>
                  <a:lnTo>
                    <a:pt x="497128" y="689559"/>
                  </a:lnTo>
                  <a:lnTo>
                    <a:pt x="540994" y="702665"/>
                  </a:lnTo>
                  <a:lnTo>
                    <a:pt x="585939" y="713028"/>
                  </a:lnTo>
                  <a:lnTo>
                    <a:pt x="631901" y="720547"/>
                  </a:lnTo>
                  <a:lnTo>
                    <a:pt x="678776" y="725119"/>
                  </a:lnTo>
                  <a:lnTo>
                    <a:pt x="726452" y="726668"/>
                  </a:lnTo>
                  <a:lnTo>
                    <a:pt x="726452" y="719670"/>
                  </a:lnTo>
                  <a:close/>
                </a:path>
                <a:path w="727075" h="727075">
                  <a:moveTo>
                    <a:pt x="726452" y="681583"/>
                  </a:moveTo>
                  <a:lnTo>
                    <a:pt x="677887" y="679869"/>
                  </a:lnTo>
                  <a:lnTo>
                    <a:pt x="630237" y="674801"/>
                  </a:lnTo>
                  <a:lnTo>
                    <a:pt x="583603" y="666496"/>
                  </a:lnTo>
                  <a:lnTo>
                    <a:pt x="538111" y="655066"/>
                  </a:lnTo>
                  <a:lnTo>
                    <a:pt x="493864" y="640638"/>
                  </a:lnTo>
                  <a:lnTo>
                    <a:pt x="451002" y="623328"/>
                  </a:lnTo>
                  <a:lnTo>
                    <a:pt x="409625" y="603237"/>
                  </a:lnTo>
                  <a:lnTo>
                    <a:pt x="369849" y="580504"/>
                  </a:lnTo>
                  <a:lnTo>
                    <a:pt x="331800" y="555218"/>
                  </a:lnTo>
                  <a:lnTo>
                    <a:pt x="295592" y="527519"/>
                  </a:lnTo>
                  <a:lnTo>
                    <a:pt x="261327" y="497509"/>
                  </a:lnTo>
                  <a:lnTo>
                    <a:pt x="229146" y="465315"/>
                  </a:lnTo>
                  <a:lnTo>
                    <a:pt x="199148" y="431050"/>
                  </a:lnTo>
                  <a:lnTo>
                    <a:pt x="171450" y="394830"/>
                  </a:lnTo>
                  <a:lnTo>
                    <a:pt x="146177" y="356768"/>
                  </a:lnTo>
                  <a:lnTo>
                    <a:pt x="123444" y="316979"/>
                  </a:lnTo>
                  <a:lnTo>
                    <a:pt x="103352" y="275577"/>
                  </a:lnTo>
                  <a:lnTo>
                    <a:pt x="86042" y="232702"/>
                  </a:lnTo>
                  <a:lnTo>
                    <a:pt x="71615" y="188442"/>
                  </a:lnTo>
                  <a:lnTo>
                    <a:pt x="60185" y="142925"/>
                  </a:lnTo>
                  <a:lnTo>
                    <a:pt x="51892" y="96266"/>
                  </a:lnTo>
                  <a:lnTo>
                    <a:pt x="46824" y="48590"/>
                  </a:lnTo>
                  <a:lnTo>
                    <a:pt x="45097" y="0"/>
                  </a:lnTo>
                  <a:lnTo>
                    <a:pt x="37871" y="0"/>
                  </a:lnTo>
                  <a:lnTo>
                    <a:pt x="39471" y="47066"/>
                  </a:lnTo>
                  <a:lnTo>
                    <a:pt x="44183" y="93294"/>
                  </a:lnTo>
                  <a:lnTo>
                    <a:pt x="51904" y="138595"/>
                  </a:lnTo>
                  <a:lnTo>
                    <a:pt x="62534" y="182841"/>
                  </a:lnTo>
                  <a:lnTo>
                    <a:pt x="75971" y="225933"/>
                  </a:lnTo>
                  <a:lnTo>
                    <a:pt x="92113" y="267779"/>
                  </a:lnTo>
                  <a:lnTo>
                    <a:pt x="110845" y="308279"/>
                  </a:lnTo>
                  <a:lnTo>
                    <a:pt x="132080" y="347306"/>
                  </a:lnTo>
                  <a:lnTo>
                    <a:pt x="155702" y="384771"/>
                  </a:lnTo>
                  <a:lnTo>
                    <a:pt x="181610" y="420573"/>
                  </a:lnTo>
                  <a:lnTo>
                    <a:pt x="209702" y="454609"/>
                  </a:lnTo>
                  <a:lnTo>
                    <a:pt x="239877" y="486765"/>
                  </a:lnTo>
                  <a:lnTo>
                    <a:pt x="272034" y="516940"/>
                  </a:lnTo>
                  <a:lnTo>
                    <a:pt x="306057" y="545045"/>
                  </a:lnTo>
                  <a:lnTo>
                    <a:pt x="341845" y="570953"/>
                  </a:lnTo>
                  <a:lnTo>
                    <a:pt x="379298" y="594588"/>
                  </a:lnTo>
                  <a:lnTo>
                    <a:pt x="418325" y="615823"/>
                  </a:lnTo>
                  <a:lnTo>
                    <a:pt x="458800" y="634555"/>
                  </a:lnTo>
                  <a:lnTo>
                    <a:pt x="500621" y="650697"/>
                  </a:lnTo>
                  <a:lnTo>
                    <a:pt x="543699" y="664133"/>
                  </a:lnTo>
                  <a:lnTo>
                    <a:pt x="587933" y="674763"/>
                  </a:lnTo>
                  <a:lnTo>
                    <a:pt x="633196" y="682485"/>
                  </a:lnTo>
                  <a:lnTo>
                    <a:pt x="679411" y="687197"/>
                  </a:lnTo>
                  <a:lnTo>
                    <a:pt x="726452" y="688797"/>
                  </a:lnTo>
                  <a:lnTo>
                    <a:pt x="726452" y="681583"/>
                  </a:lnTo>
                  <a:close/>
                </a:path>
                <a:path w="727075" h="727075">
                  <a:moveTo>
                    <a:pt x="726452" y="643699"/>
                  </a:moveTo>
                  <a:lnTo>
                    <a:pt x="678522" y="641934"/>
                  </a:lnTo>
                  <a:lnTo>
                    <a:pt x="631520" y="636714"/>
                  </a:lnTo>
                  <a:lnTo>
                    <a:pt x="585597" y="628154"/>
                  </a:lnTo>
                  <a:lnTo>
                    <a:pt x="540867" y="616407"/>
                  </a:lnTo>
                  <a:lnTo>
                    <a:pt x="497459" y="601560"/>
                  </a:lnTo>
                  <a:lnTo>
                    <a:pt x="455485" y="583780"/>
                  </a:lnTo>
                  <a:lnTo>
                    <a:pt x="415086" y="563168"/>
                  </a:lnTo>
                  <a:lnTo>
                    <a:pt x="376389" y="539851"/>
                  </a:lnTo>
                  <a:lnTo>
                    <a:pt x="339509" y="513956"/>
                  </a:lnTo>
                  <a:lnTo>
                    <a:pt x="304571" y="485609"/>
                  </a:lnTo>
                  <a:lnTo>
                    <a:pt x="271716" y="454939"/>
                  </a:lnTo>
                  <a:lnTo>
                    <a:pt x="241058" y="422071"/>
                  </a:lnTo>
                  <a:lnTo>
                    <a:pt x="212712" y="387121"/>
                  </a:lnTo>
                  <a:lnTo>
                    <a:pt x="186829" y="350227"/>
                  </a:lnTo>
                  <a:lnTo>
                    <a:pt x="163512" y="311518"/>
                  </a:lnTo>
                  <a:lnTo>
                    <a:pt x="142900" y="271106"/>
                  </a:lnTo>
                  <a:lnTo>
                    <a:pt x="125120" y="229120"/>
                  </a:lnTo>
                  <a:lnTo>
                    <a:pt x="110286" y="185686"/>
                  </a:lnTo>
                  <a:lnTo>
                    <a:pt x="98526" y="140931"/>
                  </a:lnTo>
                  <a:lnTo>
                    <a:pt x="89979" y="94983"/>
                  </a:lnTo>
                  <a:lnTo>
                    <a:pt x="84747" y="47955"/>
                  </a:lnTo>
                  <a:lnTo>
                    <a:pt x="82981" y="0"/>
                  </a:lnTo>
                  <a:lnTo>
                    <a:pt x="75971" y="0"/>
                  </a:lnTo>
                  <a:lnTo>
                    <a:pt x="77762" y="48488"/>
                  </a:lnTo>
                  <a:lnTo>
                    <a:pt x="83045" y="96037"/>
                  </a:lnTo>
                  <a:lnTo>
                    <a:pt x="91681" y="142481"/>
                  </a:lnTo>
                  <a:lnTo>
                    <a:pt x="103568" y="187731"/>
                  </a:lnTo>
                  <a:lnTo>
                    <a:pt x="118554" y="231648"/>
                  </a:lnTo>
                  <a:lnTo>
                    <a:pt x="136537" y="274091"/>
                  </a:lnTo>
                  <a:lnTo>
                    <a:pt x="157365" y="314947"/>
                  </a:lnTo>
                  <a:lnTo>
                    <a:pt x="180936" y="354076"/>
                  </a:lnTo>
                  <a:lnTo>
                    <a:pt x="207098" y="391375"/>
                  </a:lnTo>
                  <a:lnTo>
                    <a:pt x="235737" y="426694"/>
                  </a:lnTo>
                  <a:lnTo>
                    <a:pt x="266738" y="459917"/>
                  </a:lnTo>
                  <a:lnTo>
                    <a:pt x="299948" y="490918"/>
                  </a:lnTo>
                  <a:lnTo>
                    <a:pt x="335254" y="519569"/>
                  </a:lnTo>
                  <a:lnTo>
                    <a:pt x="372541" y="545744"/>
                  </a:lnTo>
                  <a:lnTo>
                    <a:pt x="411670" y="569302"/>
                  </a:lnTo>
                  <a:lnTo>
                    <a:pt x="452501" y="590143"/>
                  </a:lnTo>
                  <a:lnTo>
                    <a:pt x="494931" y="608126"/>
                  </a:lnTo>
                  <a:lnTo>
                    <a:pt x="538822" y="623112"/>
                  </a:lnTo>
                  <a:lnTo>
                    <a:pt x="584047" y="635000"/>
                  </a:lnTo>
                  <a:lnTo>
                    <a:pt x="630478" y="643636"/>
                  </a:lnTo>
                  <a:lnTo>
                    <a:pt x="677989" y="648919"/>
                  </a:lnTo>
                  <a:lnTo>
                    <a:pt x="726452" y="650709"/>
                  </a:lnTo>
                  <a:lnTo>
                    <a:pt x="726452" y="643699"/>
                  </a:lnTo>
                  <a:close/>
                </a:path>
                <a:path w="727075" h="727075">
                  <a:moveTo>
                    <a:pt x="726452" y="605586"/>
                  </a:moveTo>
                  <a:lnTo>
                    <a:pt x="679234" y="603770"/>
                  </a:lnTo>
                  <a:lnTo>
                    <a:pt x="632993" y="598373"/>
                  </a:lnTo>
                  <a:lnTo>
                    <a:pt x="587857" y="589572"/>
                  </a:lnTo>
                  <a:lnTo>
                    <a:pt x="543979" y="577469"/>
                  </a:lnTo>
                  <a:lnTo>
                    <a:pt x="501484" y="562203"/>
                  </a:lnTo>
                  <a:lnTo>
                    <a:pt x="460514" y="543941"/>
                  </a:lnTo>
                  <a:lnTo>
                    <a:pt x="421208" y="522782"/>
                  </a:lnTo>
                  <a:lnTo>
                    <a:pt x="383692" y="498881"/>
                  </a:lnTo>
                  <a:lnTo>
                    <a:pt x="348107" y="472363"/>
                  </a:lnTo>
                  <a:lnTo>
                    <a:pt x="314591" y="443382"/>
                  </a:lnTo>
                  <a:lnTo>
                    <a:pt x="283260" y="412051"/>
                  </a:lnTo>
                  <a:lnTo>
                    <a:pt x="254279" y="378523"/>
                  </a:lnTo>
                  <a:lnTo>
                    <a:pt x="227774" y="342925"/>
                  </a:lnTo>
                  <a:lnTo>
                    <a:pt x="203885" y="305396"/>
                  </a:lnTo>
                  <a:lnTo>
                    <a:pt x="182727" y="266065"/>
                  </a:lnTo>
                  <a:lnTo>
                    <a:pt x="164452" y="225082"/>
                  </a:lnTo>
                  <a:lnTo>
                    <a:pt x="149199" y="182575"/>
                  </a:lnTo>
                  <a:lnTo>
                    <a:pt x="137096" y="138671"/>
                  </a:lnTo>
                  <a:lnTo>
                    <a:pt x="128295" y="93522"/>
                  </a:lnTo>
                  <a:lnTo>
                    <a:pt x="122897" y="47244"/>
                  </a:lnTo>
                  <a:lnTo>
                    <a:pt x="121081" y="0"/>
                  </a:lnTo>
                  <a:lnTo>
                    <a:pt x="114071" y="0"/>
                  </a:lnTo>
                  <a:lnTo>
                    <a:pt x="115912" y="47802"/>
                  </a:lnTo>
                  <a:lnTo>
                    <a:pt x="121361" y="94615"/>
                  </a:lnTo>
                  <a:lnTo>
                    <a:pt x="130276" y="140296"/>
                  </a:lnTo>
                  <a:lnTo>
                    <a:pt x="142519" y="184708"/>
                  </a:lnTo>
                  <a:lnTo>
                    <a:pt x="157937" y="227723"/>
                  </a:lnTo>
                  <a:lnTo>
                    <a:pt x="176415" y="269176"/>
                  </a:lnTo>
                  <a:lnTo>
                    <a:pt x="197815" y="308965"/>
                  </a:lnTo>
                  <a:lnTo>
                    <a:pt x="221983" y="346925"/>
                  </a:lnTo>
                  <a:lnTo>
                    <a:pt x="248793" y="382930"/>
                  </a:lnTo>
                  <a:lnTo>
                    <a:pt x="278104" y="416852"/>
                  </a:lnTo>
                  <a:lnTo>
                    <a:pt x="309791" y="448538"/>
                  </a:lnTo>
                  <a:lnTo>
                    <a:pt x="343700" y="477850"/>
                  </a:lnTo>
                  <a:lnTo>
                    <a:pt x="379691" y="504672"/>
                  </a:lnTo>
                  <a:lnTo>
                    <a:pt x="417639" y="528840"/>
                  </a:lnTo>
                  <a:lnTo>
                    <a:pt x="457403" y="550240"/>
                  </a:lnTo>
                  <a:lnTo>
                    <a:pt x="498856" y="568718"/>
                  </a:lnTo>
                  <a:lnTo>
                    <a:pt x="541845" y="584149"/>
                  </a:lnTo>
                  <a:lnTo>
                    <a:pt x="586232" y="596392"/>
                  </a:lnTo>
                  <a:lnTo>
                    <a:pt x="631888" y="605294"/>
                  </a:lnTo>
                  <a:lnTo>
                    <a:pt x="678675" y="610743"/>
                  </a:lnTo>
                  <a:lnTo>
                    <a:pt x="726452" y="612597"/>
                  </a:lnTo>
                  <a:lnTo>
                    <a:pt x="726452" y="605586"/>
                  </a:lnTo>
                  <a:close/>
                </a:path>
                <a:path w="727075" h="727075">
                  <a:moveTo>
                    <a:pt x="726452" y="567499"/>
                  </a:moveTo>
                  <a:lnTo>
                    <a:pt x="677595" y="565416"/>
                  </a:lnTo>
                  <a:lnTo>
                    <a:pt x="629881" y="559269"/>
                  </a:lnTo>
                  <a:lnTo>
                    <a:pt x="583463" y="549236"/>
                  </a:lnTo>
                  <a:lnTo>
                    <a:pt x="538543" y="535482"/>
                  </a:lnTo>
                  <a:lnTo>
                    <a:pt x="495261" y="518185"/>
                  </a:lnTo>
                  <a:lnTo>
                    <a:pt x="453809" y="497509"/>
                  </a:lnTo>
                  <a:lnTo>
                    <a:pt x="414350" y="473633"/>
                  </a:lnTo>
                  <a:lnTo>
                    <a:pt x="377063" y="446735"/>
                  </a:lnTo>
                  <a:lnTo>
                    <a:pt x="342112" y="416979"/>
                  </a:lnTo>
                  <a:lnTo>
                    <a:pt x="309676" y="384530"/>
                  </a:lnTo>
                  <a:lnTo>
                    <a:pt x="279920" y="349567"/>
                  </a:lnTo>
                  <a:lnTo>
                    <a:pt x="253034" y="312267"/>
                  </a:lnTo>
                  <a:lnTo>
                    <a:pt x="229158" y="272796"/>
                  </a:lnTo>
                  <a:lnTo>
                    <a:pt x="208495" y="231330"/>
                  </a:lnTo>
                  <a:lnTo>
                    <a:pt x="191198" y="188023"/>
                  </a:lnTo>
                  <a:lnTo>
                    <a:pt x="177444" y="143065"/>
                  </a:lnTo>
                  <a:lnTo>
                    <a:pt x="167411" y="96634"/>
                  </a:lnTo>
                  <a:lnTo>
                    <a:pt x="161264" y="48882"/>
                  </a:lnTo>
                  <a:lnTo>
                    <a:pt x="159169" y="0"/>
                  </a:lnTo>
                  <a:lnTo>
                    <a:pt x="151942" y="0"/>
                  </a:lnTo>
                  <a:lnTo>
                    <a:pt x="153860" y="47053"/>
                  </a:lnTo>
                  <a:lnTo>
                    <a:pt x="159486" y="93078"/>
                  </a:lnTo>
                  <a:lnTo>
                    <a:pt x="168681" y="137909"/>
                  </a:lnTo>
                  <a:lnTo>
                    <a:pt x="181305" y="181419"/>
                  </a:lnTo>
                  <a:lnTo>
                    <a:pt x="197192" y="223456"/>
                  </a:lnTo>
                  <a:lnTo>
                    <a:pt x="216204" y="263855"/>
                  </a:lnTo>
                  <a:lnTo>
                    <a:pt x="238188" y="302475"/>
                  </a:lnTo>
                  <a:lnTo>
                    <a:pt x="262991" y="339166"/>
                  </a:lnTo>
                  <a:lnTo>
                    <a:pt x="290474" y="373773"/>
                  </a:lnTo>
                  <a:lnTo>
                    <a:pt x="320484" y="406158"/>
                  </a:lnTo>
                  <a:lnTo>
                    <a:pt x="352856" y="436168"/>
                  </a:lnTo>
                  <a:lnTo>
                    <a:pt x="387464" y="463651"/>
                  </a:lnTo>
                  <a:lnTo>
                    <a:pt x="424141" y="488467"/>
                  </a:lnTo>
                  <a:lnTo>
                    <a:pt x="462749" y="510451"/>
                  </a:lnTo>
                  <a:lnTo>
                    <a:pt x="503123" y="529463"/>
                  </a:lnTo>
                  <a:lnTo>
                    <a:pt x="545134" y="545363"/>
                  </a:lnTo>
                  <a:lnTo>
                    <a:pt x="588619" y="557974"/>
                  </a:lnTo>
                  <a:lnTo>
                    <a:pt x="633437" y="567169"/>
                  </a:lnTo>
                  <a:lnTo>
                    <a:pt x="679424" y="572808"/>
                  </a:lnTo>
                  <a:lnTo>
                    <a:pt x="726452" y="574713"/>
                  </a:lnTo>
                  <a:lnTo>
                    <a:pt x="726452" y="567499"/>
                  </a:lnTo>
                  <a:close/>
                </a:path>
                <a:path w="727075" h="727075">
                  <a:moveTo>
                    <a:pt x="726452" y="529386"/>
                  </a:moveTo>
                  <a:lnTo>
                    <a:pt x="678383" y="527227"/>
                  </a:lnTo>
                  <a:lnTo>
                    <a:pt x="631494" y="520839"/>
                  </a:lnTo>
                  <a:lnTo>
                    <a:pt x="585990" y="510451"/>
                  </a:lnTo>
                  <a:lnTo>
                    <a:pt x="542061" y="496214"/>
                  </a:lnTo>
                  <a:lnTo>
                    <a:pt x="499872" y="478332"/>
                  </a:lnTo>
                  <a:lnTo>
                    <a:pt x="459638" y="456996"/>
                  </a:lnTo>
                  <a:lnTo>
                    <a:pt x="421538" y="432396"/>
                  </a:lnTo>
                  <a:lnTo>
                    <a:pt x="385762" y="404710"/>
                  </a:lnTo>
                  <a:lnTo>
                    <a:pt x="352501" y="374142"/>
                  </a:lnTo>
                  <a:lnTo>
                    <a:pt x="321932" y="340868"/>
                  </a:lnTo>
                  <a:lnTo>
                    <a:pt x="294259" y="305079"/>
                  </a:lnTo>
                  <a:lnTo>
                    <a:pt x="269659" y="266966"/>
                  </a:lnTo>
                  <a:lnTo>
                    <a:pt x="248323" y="226707"/>
                  </a:lnTo>
                  <a:lnTo>
                    <a:pt x="230454" y="184518"/>
                  </a:lnTo>
                  <a:lnTo>
                    <a:pt x="216217" y="140550"/>
                  </a:lnTo>
                  <a:lnTo>
                    <a:pt x="205816" y="95021"/>
                  </a:lnTo>
                  <a:lnTo>
                    <a:pt x="199440" y="48107"/>
                  </a:lnTo>
                  <a:lnTo>
                    <a:pt x="197269" y="0"/>
                  </a:lnTo>
                  <a:lnTo>
                    <a:pt x="190042" y="0"/>
                  </a:lnTo>
                  <a:lnTo>
                    <a:pt x="192239" y="48755"/>
                  </a:lnTo>
                  <a:lnTo>
                    <a:pt x="198704" y="96304"/>
                  </a:lnTo>
                  <a:lnTo>
                    <a:pt x="209257" y="142455"/>
                  </a:lnTo>
                  <a:lnTo>
                    <a:pt x="223685" y="187020"/>
                  </a:lnTo>
                  <a:lnTo>
                    <a:pt x="241808" y="229793"/>
                  </a:lnTo>
                  <a:lnTo>
                    <a:pt x="263436" y="270586"/>
                  </a:lnTo>
                  <a:lnTo>
                    <a:pt x="288366" y="309232"/>
                  </a:lnTo>
                  <a:lnTo>
                    <a:pt x="316420" y="345503"/>
                  </a:lnTo>
                  <a:lnTo>
                    <a:pt x="347408" y="379234"/>
                  </a:lnTo>
                  <a:lnTo>
                    <a:pt x="381127" y="410235"/>
                  </a:lnTo>
                  <a:lnTo>
                    <a:pt x="417398" y="438289"/>
                  </a:lnTo>
                  <a:lnTo>
                    <a:pt x="456018" y="463232"/>
                  </a:lnTo>
                  <a:lnTo>
                    <a:pt x="496798" y="484860"/>
                  </a:lnTo>
                  <a:lnTo>
                    <a:pt x="539559" y="502996"/>
                  </a:lnTo>
                  <a:lnTo>
                    <a:pt x="584085" y="517423"/>
                  </a:lnTo>
                  <a:lnTo>
                    <a:pt x="630212" y="527964"/>
                  </a:lnTo>
                  <a:lnTo>
                    <a:pt x="677722" y="534428"/>
                  </a:lnTo>
                  <a:lnTo>
                    <a:pt x="726452" y="536625"/>
                  </a:lnTo>
                  <a:lnTo>
                    <a:pt x="726452" y="529386"/>
                  </a:lnTo>
                  <a:close/>
                </a:path>
                <a:path w="727075" h="727075">
                  <a:moveTo>
                    <a:pt x="726452" y="491540"/>
                  </a:moveTo>
                  <a:lnTo>
                    <a:pt x="679221" y="489280"/>
                  </a:lnTo>
                  <a:lnTo>
                    <a:pt x="633234" y="482650"/>
                  </a:lnTo>
                  <a:lnTo>
                    <a:pt x="588708" y="471855"/>
                  </a:lnTo>
                  <a:lnTo>
                    <a:pt x="545858" y="457098"/>
                  </a:lnTo>
                  <a:lnTo>
                    <a:pt x="504888" y="438607"/>
                  </a:lnTo>
                  <a:lnTo>
                    <a:pt x="465988" y="416560"/>
                  </a:lnTo>
                  <a:lnTo>
                    <a:pt x="429387" y="391185"/>
                  </a:lnTo>
                  <a:lnTo>
                    <a:pt x="395287" y="362686"/>
                  </a:lnTo>
                  <a:lnTo>
                    <a:pt x="363893" y="331266"/>
                  </a:lnTo>
                  <a:lnTo>
                    <a:pt x="335419" y="297154"/>
                  </a:lnTo>
                  <a:lnTo>
                    <a:pt x="310057" y="260527"/>
                  </a:lnTo>
                  <a:lnTo>
                    <a:pt x="288036" y="221615"/>
                  </a:lnTo>
                  <a:lnTo>
                    <a:pt x="269557" y="180619"/>
                  </a:lnTo>
                  <a:lnTo>
                    <a:pt x="254812" y="137756"/>
                  </a:lnTo>
                  <a:lnTo>
                    <a:pt x="244030" y="93218"/>
                  </a:lnTo>
                  <a:lnTo>
                    <a:pt x="237401" y="47231"/>
                  </a:lnTo>
                  <a:lnTo>
                    <a:pt x="235153" y="0"/>
                  </a:lnTo>
                  <a:lnTo>
                    <a:pt x="228142" y="0"/>
                  </a:lnTo>
                  <a:lnTo>
                    <a:pt x="230428" y="47917"/>
                  </a:lnTo>
                  <a:lnTo>
                    <a:pt x="237147" y="94576"/>
                  </a:lnTo>
                  <a:lnTo>
                    <a:pt x="248094" y="139750"/>
                  </a:lnTo>
                  <a:lnTo>
                    <a:pt x="263055" y="183235"/>
                  </a:lnTo>
                  <a:lnTo>
                    <a:pt x="281813" y="224815"/>
                  </a:lnTo>
                  <a:lnTo>
                    <a:pt x="304152" y="264274"/>
                  </a:lnTo>
                  <a:lnTo>
                    <a:pt x="329882" y="301421"/>
                  </a:lnTo>
                  <a:lnTo>
                    <a:pt x="358775" y="336029"/>
                  </a:lnTo>
                  <a:lnTo>
                    <a:pt x="390613" y="367880"/>
                  </a:lnTo>
                  <a:lnTo>
                    <a:pt x="425208" y="396786"/>
                  </a:lnTo>
                  <a:lnTo>
                    <a:pt x="462330" y="422516"/>
                  </a:lnTo>
                  <a:lnTo>
                    <a:pt x="501777" y="444868"/>
                  </a:lnTo>
                  <a:lnTo>
                    <a:pt x="543331" y="463626"/>
                  </a:lnTo>
                  <a:lnTo>
                    <a:pt x="586790" y="478586"/>
                  </a:lnTo>
                  <a:lnTo>
                    <a:pt x="631939" y="489534"/>
                  </a:lnTo>
                  <a:lnTo>
                    <a:pt x="678561" y="496252"/>
                  </a:lnTo>
                  <a:lnTo>
                    <a:pt x="726452" y="498538"/>
                  </a:lnTo>
                  <a:lnTo>
                    <a:pt x="726452" y="491540"/>
                  </a:lnTo>
                  <a:close/>
                </a:path>
                <a:path w="727075" h="727075">
                  <a:moveTo>
                    <a:pt x="726452" y="453428"/>
                  </a:moveTo>
                  <a:lnTo>
                    <a:pt x="680199" y="451078"/>
                  </a:lnTo>
                  <a:lnTo>
                    <a:pt x="635254" y="444195"/>
                  </a:lnTo>
                  <a:lnTo>
                    <a:pt x="591858" y="433006"/>
                  </a:lnTo>
                  <a:lnTo>
                    <a:pt x="550252" y="417741"/>
                  </a:lnTo>
                  <a:lnTo>
                    <a:pt x="510641" y="398614"/>
                  </a:lnTo>
                  <a:lnTo>
                    <a:pt x="473278" y="375881"/>
                  </a:lnTo>
                  <a:lnTo>
                    <a:pt x="438365" y="349758"/>
                  </a:lnTo>
                  <a:lnTo>
                    <a:pt x="406171" y="320471"/>
                  </a:lnTo>
                  <a:lnTo>
                    <a:pt x="376885" y="288251"/>
                  </a:lnTo>
                  <a:lnTo>
                    <a:pt x="350774" y="253339"/>
                  </a:lnTo>
                  <a:lnTo>
                    <a:pt x="328041" y="215950"/>
                  </a:lnTo>
                  <a:lnTo>
                    <a:pt x="308927" y="176326"/>
                  </a:lnTo>
                  <a:lnTo>
                    <a:pt x="293662" y="134683"/>
                  </a:lnTo>
                  <a:lnTo>
                    <a:pt x="282473" y="91262"/>
                  </a:lnTo>
                  <a:lnTo>
                    <a:pt x="275590" y="46291"/>
                  </a:lnTo>
                  <a:lnTo>
                    <a:pt x="273240" y="0"/>
                  </a:lnTo>
                  <a:lnTo>
                    <a:pt x="266242" y="0"/>
                  </a:lnTo>
                  <a:lnTo>
                    <a:pt x="268617" y="47015"/>
                  </a:lnTo>
                  <a:lnTo>
                    <a:pt x="275602" y="92697"/>
                  </a:lnTo>
                  <a:lnTo>
                    <a:pt x="286969" y="136791"/>
                  </a:lnTo>
                  <a:lnTo>
                    <a:pt x="302463" y="179082"/>
                  </a:lnTo>
                  <a:lnTo>
                    <a:pt x="321868" y="219329"/>
                  </a:lnTo>
                  <a:lnTo>
                    <a:pt x="344944" y="257289"/>
                  </a:lnTo>
                  <a:lnTo>
                    <a:pt x="371462" y="292747"/>
                  </a:lnTo>
                  <a:lnTo>
                    <a:pt x="401193" y="325450"/>
                  </a:lnTo>
                  <a:lnTo>
                    <a:pt x="433882" y="355180"/>
                  </a:lnTo>
                  <a:lnTo>
                    <a:pt x="469328" y="381711"/>
                  </a:lnTo>
                  <a:lnTo>
                    <a:pt x="507276" y="404799"/>
                  </a:lnTo>
                  <a:lnTo>
                    <a:pt x="547497" y="424205"/>
                  </a:lnTo>
                  <a:lnTo>
                    <a:pt x="589749" y="439699"/>
                  </a:lnTo>
                  <a:lnTo>
                    <a:pt x="633818" y="451065"/>
                  </a:lnTo>
                  <a:lnTo>
                    <a:pt x="679462" y="458050"/>
                  </a:lnTo>
                  <a:lnTo>
                    <a:pt x="726452" y="460425"/>
                  </a:lnTo>
                  <a:lnTo>
                    <a:pt x="726452" y="453428"/>
                  </a:lnTo>
                  <a:close/>
                </a:path>
                <a:path w="727075" h="727075">
                  <a:moveTo>
                    <a:pt x="726452" y="415340"/>
                  </a:moveTo>
                  <a:lnTo>
                    <a:pt x="678129" y="412534"/>
                  </a:lnTo>
                  <a:lnTo>
                    <a:pt x="631418" y="404355"/>
                  </a:lnTo>
                  <a:lnTo>
                    <a:pt x="586638" y="391083"/>
                  </a:lnTo>
                  <a:lnTo>
                    <a:pt x="544093" y="373062"/>
                  </a:lnTo>
                  <a:lnTo>
                    <a:pt x="504113" y="350583"/>
                  </a:lnTo>
                  <a:lnTo>
                    <a:pt x="467017" y="323977"/>
                  </a:lnTo>
                  <a:lnTo>
                    <a:pt x="433095" y="293547"/>
                  </a:lnTo>
                  <a:lnTo>
                    <a:pt x="402678" y="259613"/>
                  </a:lnTo>
                  <a:lnTo>
                    <a:pt x="376085" y="222491"/>
                  </a:lnTo>
                  <a:lnTo>
                    <a:pt x="353606" y="182486"/>
                  </a:lnTo>
                  <a:lnTo>
                    <a:pt x="335584" y="139928"/>
                  </a:lnTo>
                  <a:lnTo>
                    <a:pt x="322326" y="95110"/>
                  </a:lnTo>
                  <a:lnTo>
                    <a:pt x="314134" y="48361"/>
                  </a:lnTo>
                  <a:lnTo>
                    <a:pt x="311340" y="0"/>
                  </a:lnTo>
                  <a:lnTo>
                    <a:pt x="304101" y="0"/>
                  </a:lnTo>
                  <a:lnTo>
                    <a:pt x="306946" y="49199"/>
                  </a:lnTo>
                  <a:lnTo>
                    <a:pt x="315277" y="96748"/>
                  </a:lnTo>
                  <a:lnTo>
                    <a:pt x="328777" y="142341"/>
                  </a:lnTo>
                  <a:lnTo>
                    <a:pt x="347116" y="185648"/>
                  </a:lnTo>
                  <a:lnTo>
                    <a:pt x="369989" y="226339"/>
                  </a:lnTo>
                  <a:lnTo>
                    <a:pt x="397052" y="264109"/>
                  </a:lnTo>
                  <a:lnTo>
                    <a:pt x="428002" y="298627"/>
                  </a:lnTo>
                  <a:lnTo>
                    <a:pt x="462508" y="329590"/>
                  </a:lnTo>
                  <a:lnTo>
                    <a:pt x="500265" y="356654"/>
                  </a:lnTo>
                  <a:lnTo>
                    <a:pt x="540943" y="379526"/>
                  </a:lnTo>
                  <a:lnTo>
                    <a:pt x="584212" y="397865"/>
                  </a:lnTo>
                  <a:lnTo>
                    <a:pt x="629767" y="411365"/>
                  </a:lnTo>
                  <a:lnTo>
                    <a:pt x="677291" y="419696"/>
                  </a:lnTo>
                  <a:lnTo>
                    <a:pt x="726452" y="422554"/>
                  </a:lnTo>
                  <a:lnTo>
                    <a:pt x="726452" y="415340"/>
                  </a:lnTo>
                  <a:close/>
                </a:path>
                <a:path w="727075" h="727075">
                  <a:moveTo>
                    <a:pt x="726452" y="377456"/>
                  </a:moveTo>
                  <a:lnTo>
                    <a:pt x="679246" y="374510"/>
                  </a:lnTo>
                  <a:lnTo>
                    <a:pt x="633755" y="365899"/>
                  </a:lnTo>
                  <a:lnTo>
                    <a:pt x="590346" y="351993"/>
                  </a:lnTo>
                  <a:lnTo>
                    <a:pt x="549363" y="333146"/>
                  </a:lnTo>
                  <a:lnTo>
                    <a:pt x="511187" y="309702"/>
                  </a:lnTo>
                  <a:lnTo>
                    <a:pt x="476148" y="282028"/>
                  </a:lnTo>
                  <a:lnTo>
                    <a:pt x="444627" y="250494"/>
                  </a:lnTo>
                  <a:lnTo>
                    <a:pt x="416966" y="215442"/>
                  </a:lnTo>
                  <a:lnTo>
                    <a:pt x="393534" y="177241"/>
                  </a:lnTo>
                  <a:lnTo>
                    <a:pt x="374688" y="136232"/>
                  </a:lnTo>
                  <a:lnTo>
                    <a:pt x="360781" y="92786"/>
                  </a:lnTo>
                  <a:lnTo>
                    <a:pt x="352171" y="47244"/>
                  </a:lnTo>
                  <a:lnTo>
                    <a:pt x="349224" y="0"/>
                  </a:lnTo>
                  <a:lnTo>
                    <a:pt x="342214" y="0"/>
                  </a:lnTo>
                  <a:lnTo>
                    <a:pt x="345224" y="48145"/>
                  </a:lnTo>
                  <a:lnTo>
                    <a:pt x="353987" y="94526"/>
                  </a:lnTo>
                  <a:lnTo>
                    <a:pt x="368147" y="138785"/>
                  </a:lnTo>
                  <a:lnTo>
                    <a:pt x="387337" y="180555"/>
                  </a:lnTo>
                  <a:lnTo>
                    <a:pt x="411200" y="219481"/>
                  </a:lnTo>
                  <a:lnTo>
                    <a:pt x="439369" y="255181"/>
                  </a:lnTo>
                  <a:lnTo>
                    <a:pt x="471474" y="287299"/>
                  </a:lnTo>
                  <a:lnTo>
                    <a:pt x="507149" y="315468"/>
                  </a:lnTo>
                  <a:lnTo>
                    <a:pt x="546049" y="339344"/>
                  </a:lnTo>
                  <a:lnTo>
                    <a:pt x="587781" y="358533"/>
                  </a:lnTo>
                  <a:lnTo>
                    <a:pt x="632015" y="372694"/>
                  </a:lnTo>
                  <a:lnTo>
                    <a:pt x="678357" y="381457"/>
                  </a:lnTo>
                  <a:lnTo>
                    <a:pt x="726452" y="384467"/>
                  </a:lnTo>
                  <a:lnTo>
                    <a:pt x="726452" y="377456"/>
                  </a:lnTo>
                  <a:close/>
                </a:path>
                <a:path w="727075" h="727075">
                  <a:moveTo>
                    <a:pt x="726452" y="339369"/>
                  </a:moveTo>
                  <a:lnTo>
                    <a:pt x="680554" y="336270"/>
                  </a:lnTo>
                  <a:lnTo>
                    <a:pt x="636485" y="327215"/>
                  </a:lnTo>
                  <a:lnTo>
                    <a:pt x="594677" y="312635"/>
                  </a:lnTo>
                  <a:lnTo>
                    <a:pt x="555523" y="292938"/>
                  </a:lnTo>
                  <a:lnTo>
                    <a:pt x="519442" y="268516"/>
                  </a:lnTo>
                  <a:lnTo>
                    <a:pt x="486854" y="239801"/>
                  </a:lnTo>
                  <a:lnTo>
                    <a:pt x="458139" y="207187"/>
                  </a:lnTo>
                  <a:lnTo>
                    <a:pt x="433730" y="171081"/>
                  </a:lnTo>
                  <a:lnTo>
                    <a:pt x="414032" y="131902"/>
                  </a:lnTo>
                  <a:lnTo>
                    <a:pt x="399453" y="90055"/>
                  </a:lnTo>
                  <a:lnTo>
                    <a:pt x="390410" y="45948"/>
                  </a:lnTo>
                  <a:lnTo>
                    <a:pt x="387311" y="0"/>
                  </a:lnTo>
                  <a:lnTo>
                    <a:pt x="380301" y="0"/>
                  </a:lnTo>
                  <a:lnTo>
                    <a:pt x="383476" y="46913"/>
                  </a:lnTo>
                  <a:lnTo>
                    <a:pt x="392696" y="91948"/>
                  </a:lnTo>
                  <a:lnTo>
                    <a:pt x="407568" y="134658"/>
                  </a:lnTo>
                  <a:lnTo>
                    <a:pt x="427672" y="174650"/>
                  </a:lnTo>
                  <a:lnTo>
                    <a:pt x="452577" y="211493"/>
                  </a:lnTo>
                  <a:lnTo>
                    <a:pt x="481863" y="244779"/>
                  </a:lnTo>
                  <a:lnTo>
                    <a:pt x="515137" y="274091"/>
                  </a:lnTo>
                  <a:lnTo>
                    <a:pt x="551954" y="298996"/>
                  </a:lnTo>
                  <a:lnTo>
                    <a:pt x="591921" y="319100"/>
                  </a:lnTo>
                  <a:lnTo>
                    <a:pt x="634606" y="333984"/>
                  </a:lnTo>
                  <a:lnTo>
                    <a:pt x="679589" y="343204"/>
                  </a:lnTo>
                  <a:lnTo>
                    <a:pt x="726452" y="346379"/>
                  </a:lnTo>
                  <a:lnTo>
                    <a:pt x="726452" y="339369"/>
                  </a:lnTo>
                  <a:close/>
                </a:path>
                <a:path w="727075" h="727075">
                  <a:moveTo>
                    <a:pt x="726452" y="301256"/>
                  </a:moveTo>
                  <a:lnTo>
                    <a:pt x="677697" y="297307"/>
                  </a:lnTo>
                  <a:lnTo>
                    <a:pt x="631418" y="285877"/>
                  </a:lnTo>
                  <a:lnTo>
                    <a:pt x="588251" y="267589"/>
                  </a:lnTo>
                  <a:lnTo>
                    <a:pt x="548805" y="243078"/>
                  </a:lnTo>
                  <a:lnTo>
                    <a:pt x="513702" y="212940"/>
                  </a:lnTo>
                  <a:lnTo>
                    <a:pt x="483590" y="177825"/>
                  </a:lnTo>
                  <a:lnTo>
                    <a:pt x="459079" y="138353"/>
                  </a:lnTo>
                  <a:lnTo>
                    <a:pt x="440791" y="95135"/>
                  </a:lnTo>
                  <a:lnTo>
                    <a:pt x="429374" y="48806"/>
                  </a:lnTo>
                  <a:lnTo>
                    <a:pt x="425424" y="0"/>
                  </a:lnTo>
                  <a:lnTo>
                    <a:pt x="418185" y="0"/>
                  </a:lnTo>
                  <a:lnTo>
                    <a:pt x="421538" y="45478"/>
                  </a:lnTo>
                  <a:lnTo>
                    <a:pt x="431279" y="88925"/>
                  </a:lnTo>
                  <a:lnTo>
                    <a:pt x="446925" y="129844"/>
                  </a:lnTo>
                  <a:lnTo>
                    <a:pt x="467995" y="167767"/>
                  </a:lnTo>
                  <a:lnTo>
                    <a:pt x="493991" y="202196"/>
                  </a:lnTo>
                  <a:lnTo>
                    <a:pt x="524433" y="232664"/>
                  </a:lnTo>
                  <a:lnTo>
                    <a:pt x="558850" y="258673"/>
                  </a:lnTo>
                  <a:lnTo>
                    <a:pt x="596747" y="279742"/>
                  </a:lnTo>
                  <a:lnTo>
                    <a:pt x="637628" y="295402"/>
                  </a:lnTo>
                  <a:lnTo>
                    <a:pt x="681024" y="305142"/>
                  </a:lnTo>
                  <a:lnTo>
                    <a:pt x="726452" y="308495"/>
                  </a:lnTo>
                  <a:lnTo>
                    <a:pt x="726452" y="301256"/>
                  </a:lnTo>
                  <a:close/>
                </a:path>
                <a:path w="727075" h="727075">
                  <a:moveTo>
                    <a:pt x="726452" y="263169"/>
                  </a:moveTo>
                  <a:lnTo>
                    <a:pt x="679259" y="258914"/>
                  </a:lnTo>
                  <a:lnTo>
                    <a:pt x="634822" y="246684"/>
                  </a:lnTo>
                  <a:lnTo>
                    <a:pt x="593864" y="227190"/>
                  </a:lnTo>
                  <a:lnTo>
                    <a:pt x="557161" y="201206"/>
                  </a:lnTo>
                  <a:lnTo>
                    <a:pt x="525449" y="169481"/>
                  </a:lnTo>
                  <a:lnTo>
                    <a:pt x="499465" y="132740"/>
                  </a:lnTo>
                  <a:lnTo>
                    <a:pt x="479983" y="91744"/>
                  </a:lnTo>
                  <a:lnTo>
                    <a:pt x="467753" y="47256"/>
                  </a:lnTo>
                  <a:lnTo>
                    <a:pt x="463499" y="0"/>
                  </a:lnTo>
                  <a:lnTo>
                    <a:pt x="456298" y="0"/>
                  </a:lnTo>
                  <a:lnTo>
                    <a:pt x="460654" y="48539"/>
                  </a:lnTo>
                  <a:lnTo>
                    <a:pt x="473240" y="94246"/>
                  </a:lnTo>
                  <a:lnTo>
                    <a:pt x="493255" y="136359"/>
                  </a:lnTo>
                  <a:lnTo>
                    <a:pt x="519938" y="174117"/>
                  </a:lnTo>
                  <a:lnTo>
                    <a:pt x="552526" y="206717"/>
                  </a:lnTo>
                  <a:lnTo>
                    <a:pt x="590245" y="233426"/>
                  </a:lnTo>
                  <a:lnTo>
                    <a:pt x="632320" y="253453"/>
                  </a:lnTo>
                  <a:lnTo>
                    <a:pt x="677976" y="266026"/>
                  </a:lnTo>
                  <a:lnTo>
                    <a:pt x="726452" y="270395"/>
                  </a:lnTo>
                  <a:lnTo>
                    <a:pt x="726452" y="263169"/>
                  </a:lnTo>
                  <a:close/>
                </a:path>
              </a:pathLst>
            </a:custGeom>
            <a:solidFill>
              <a:srgbClr val="FBDC0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32" name="object 11">
              <a:extLst>
                <a:ext uri="{FF2B5EF4-FFF2-40B4-BE49-F238E27FC236}">
                  <a16:creationId xmlns:a16="http://schemas.microsoft.com/office/drawing/2014/main" id="{B867C6C8-C176-4C90-A521-28560CF841DB}"/>
                </a:ext>
              </a:extLst>
            </p:cNvPr>
            <p:cNvPicPr/>
            <p:nvPr/>
          </p:nvPicPr>
          <p:blipFill>
            <a:blip r:embed="rId4" cstate="print"/>
            <a:stretch>
              <a:fillRect/>
            </a:stretch>
          </p:blipFill>
          <p:spPr>
            <a:xfrm>
              <a:off x="1283007" y="333756"/>
              <a:ext cx="232070" cy="232301"/>
            </a:xfrm>
            <a:prstGeom prst="rect">
              <a:avLst/>
            </a:prstGeom>
          </p:spPr>
        </p:pic>
      </p:grpSp>
    </p:spTree>
    <p:extLst>
      <p:ext uri="{BB962C8B-B14F-4D97-AF65-F5344CB8AC3E}">
        <p14:creationId xmlns:p14="http://schemas.microsoft.com/office/powerpoint/2010/main" val="305099794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Imagem 40">
            <a:extLst>
              <a:ext uri="{FF2B5EF4-FFF2-40B4-BE49-F238E27FC236}">
                <a16:creationId xmlns:a16="http://schemas.microsoft.com/office/drawing/2014/main" id="{C010604F-B5BC-4A3C-820B-3E8F2861C899}"/>
              </a:ext>
            </a:extLst>
          </p:cNvPr>
          <p:cNvPicPr>
            <a:picLocks noChangeAspect="1"/>
          </p:cNvPicPr>
          <p:nvPr/>
        </p:nvPicPr>
        <p:blipFill rotWithShape="1">
          <a:blip r:embed="rId3"/>
          <a:srcRect l="58102" t="77360"/>
          <a:stretch/>
        </p:blipFill>
        <p:spPr>
          <a:xfrm>
            <a:off x="8115180" y="5420389"/>
            <a:ext cx="1882922" cy="1346389"/>
          </a:xfrm>
          <a:prstGeom prst="rect">
            <a:avLst/>
          </a:prstGeom>
        </p:spPr>
      </p:pic>
      <p:pic>
        <p:nvPicPr>
          <p:cNvPr id="33" name="Imagem 32">
            <a:extLst>
              <a:ext uri="{FF2B5EF4-FFF2-40B4-BE49-F238E27FC236}">
                <a16:creationId xmlns:a16="http://schemas.microsoft.com/office/drawing/2014/main" id="{8F7310AC-14DF-4E8C-8B6D-602050B7F81B}"/>
              </a:ext>
            </a:extLst>
          </p:cNvPr>
          <p:cNvPicPr>
            <a:picLocks noChangeAspect="1"/>
          </p:cNvPicPr>
          <p:nvPr/>
        </p:nvPicPr>
        <p:blipFill rotWithShape="1">
          <a:blip r:embed="rId3"/>
          <a:srcRect t="6267"/>
          <a:stretch/>
        </p:blipFill>
        <p:spPr>
          <a:xfrm>
            <a:off x="3976176" y="1283616"/>
            <a:ext cx="4494048" cy="5574384"/>
          </a:xfrm>
          <a:prstGeom prst="rect">
            <a:avLst/>
          </a:prstGeom>
        </p:spPr>
      </p:pic>
      <p:cxnSp>
        <p:nvCxnSpPr>
          <p:cNvPr id="18" name="Conector de Seta Reta 17">
            <a:extLst>
              <a:ext uri="{FF2B5EF4-FFF2-40B4-BE49-F238E27FC236}">
                <a16:creationId xmlns:a16="http://schemas.microsoft.com/office/drawing/2014/main" id="{F70F4E24-A3B4-4988-9ABB-81F3C6C606B7}"/>
              </a:ext>
            </a:extLst>
          </p:cNvPr>
          <p:cNvCxnSpPr>
            <a:cxnSpLocks/>
          </p:cNvCxnSpPr>
          <p:nvPr/>
        </p:nvCxnSpPr>
        <p:spPr>
          <a:xfrm>
            <a:off x="5164398" y="4509370"/>
            <a:ext cx="2179642" cy="44537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9" name="Conector de Seta Reta 18">
            <a:extLst>
              <a:ext uri="{FF2B5EF4-FFF2-40B4-BE49-F238E27FC236}">
                <a16:creationId xmlns:a16="http://schemas.microsoft.com/office/drawing/2014/main" id="{125703A6-6E77-46D3-AABE-A71E37140DCF}"/>
              </a:ext>
            </a:extLst>
          </p:cNvPr>
          <p:cNvCxnSpPr>
            <a:cxnSpLocks/>
          </p:cNvCxnSpPr>
          <p:nvPr/>
        </p:nvCxnSpPr>
        <p:spPr>
          <a:xfrm>
            <a:off x="6917870" y="3033386"/>
            <a:ext cx="1630072" cy="21085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0" name="Conector de Seta Reta 19">
            <a:extLst>
              <a:ext uri="{FF2B5EF4-FFF2-40B4-BE49-F238E27FC236}">
                <a16:creationId xmlns:a16="http://schemas.microsoft.com/office/drawing/2014/main" id="{4C497D3D-7569-403E-9363-55EF52EEC414}"/>
              </a:ext>
            </a:extLst>
          </p:cNvPr>
          <p:cNvCxnSpPr>
            <a:cxnSpLocks/>
          </p:cNvCxnSpPr>
          <p:nvPr/>
        </p:nvCxnSpPr>
        <p:spPr>
          <a:xfrm flipV="1">
            <a:off x="6016710" y="1768257"/>
            <a:ext cx="1614430" cy="36951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1" name="Conector de Seta Reta 20">
            <a:extLst>
              <a:ext uri="{FF2B5EF4-FFF2-40B4-BE49-F238E27FC236}">
                <a16:creationId xmlns:a16="http://schemas.microsoft.com/office/drawing/2014/main" id="{508EED6D-A0F8-4527-B09C-3D4DD80DC3B9}"/>
              </a:ext>
            </a:extLst>
          </p:cNvPr>
          <p:cNvCxnSpPr>
            <a:cxnSpLocks/>
          </p:cNvCxnSpPr>
          <p:nvPr/>
        </p:nvCxnSpPr>
        <p:spPr>
          <a:xfrm flipH="1">
            <a:off x="3690357" y="2897552"/>
            <a:ext cx="2146276" cy="57534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2" name="Conector de Seta Reta 21">
            <a:extLst>
              <a:ext uri="{FF2B5EF4-FFF2-40B4-BE49-F238E27FC236}">
                <a16:creationId xmlns:a16="http://schemas.microsoft.com/office/drawing/2014/main" id="{C13ACC13-38AD-489D-B40A-7700C581E79E}"/>
              </a:ext>
            </a:extLst>
          </p:cNvPr>
          <p:cNvCxnSpPr>
            <a:cxnSpLocks/>
          </p:cNvCxnSpPr>
          <p:nvPr/>
        </p:nvCxnSpPr>
        <p:spPr>
          <a:xfrm flipH="1" flipV="1">
            <a:off x="4053894" y="2016306"/>
            <a:ext cx="1335089" cy="19146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3" name="CaixaDeTexto 22">
            <a:extLst>
              <a:ext uri="{FF2B5EF4-FFF2-40B4-BE49-F238E27FC236}">
                <a16:creationId xmlns:a16="http://schemas.microsoft.com/office/drawing/2014/main" id="{B9B20347-806B-4DA1-AF16-8333D548634F}"/>
              </a:ext>
            </a:extLst>
          </p:cNvPr>
          <p:cNvSpPr txBox="1"/>
          <p:nvPr/>
        </p:nvSpPr>
        <p:spPr>
          <a:xfrm>
            <a:off x="7669138" y="1567133"/>
            <a:ext cx="117945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3%</a:t>
            </a:r>
          </a:p>
        </p:txBody>
      </p:sp>
      <p:sp>
        <p:nvSpPr>
          <p:cNvPr id="24" name="CaixaDeTexto 23">
            <a:extLst>
              <a:ext uri="{FF2B5EF4-FFF2-40B4-BE49-F238E27FC236}">
                <a16:creationId xmlns:a16="http://schemas.microsoft.com/office/drawing/2014/main" id="{38EE141F-5B45-44E1-B8CE-314D1C14BC2D}"/>
              </a:ext>
            </a:extLst>
          </p:cNvPr>
          <p:cNvSpPr txBox="1"/>
          <p:nvPr/>
        </p:nvSpPr>
        <p:spPr>
          <a:xfrm>
            <a:off x="7344040" y="4770081"/>
            <a:ext cx="117945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52%</a:t>
            </a:r>
          </a:p>
        </p:txBody>
      </p:sp>
      <p:sp>
        <p:nvSpPr>
          <p:cNvPr id="25" name="CaixaDeTexto 24">
            <a:extLst>
              <a:ext uri="{FF2B5EF4-FFF2-40B4-BE49-F238E27FC236}">
                <a16:creationId xmlns:a16="http://schemas.microsoft.com/office/drawing/2014/main" id="{3702FCAE-117F-4D99-82DB-1DD235107940}"/>
              </a:ext>
            </a:extLst>
          </p:cNvPr>
          <p:cNvSpPr txBox="1"/>
          <p:nvPr/>
        </p:nvSpPr>
        <p:spPr>
          <a:xfrm>
            <a:off x="8498414" y="3033386"/>
            <a:ext cx="117945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3%</a:t>
            </a:r>
          </a:p>
        </p:txBody>
      </p:sp>
      <p:sp>
        <p:nvSpPr>
          <p:cNvPr id="26" name="CaixaDeTexto 25">
            <a:extLst>
              <a:ext uri="{FF2B5EF4-FFF2-40B4-BE49-F238E27FC236}">
                <a16:creationId xmlns:a16="http://schemas.microsoft.com/office/drawing/2014/main" id="{F414BB19-F431-4599-927F-1E327A9B4147}"/>
              </a:ext>
            </a:extLst>
          </p:cNvPr>
          <p:cNvSpPr txBox="1"/>
          <p:nvPr/>
        </p:nvSpPr>
        <p:spPr>
          <a:xfrm>
            <a:off x="3389759" y="1789788"/>
            <a:ext cx="1286524" cy="3812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17%</a:t>
            </a:r>
          </a:p>
        </p:txBody>
      </p:sp>
      <p:sp>
        <p:nvSpPr>
          <p:cNvPr id="27" name="CaixaDeTexto 26">
            <a:extLst>
              <a:ext uri="{FF2B5EF4-FFF2-40B4-BE49-F238E27FC236}">
                <a16:creationId xmlns:a16="http://schemas.microsoft.com/office/drawing/2014/main" id="{EDE5E111-4737-443D-9FBC-C11B7EC3DD72}"/>
              </a:ext>
            </a:extLst>
          </p:cNvPr>
          <p:cNvSpPr txBox="1"/>
          <p:nvPr/>
        </p:nvSpPr>
        <p:spPr>
          <a:xfrm>
            <a:off x="3100628" y="3288231"/>
            <a:ext cx="117945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8%</a:t>
            </a:r>
          </a:p>
        </p:txBody>
      </p:sp>
      <p:sp>
        <p:nvSpPr>
          <p:cNvPr id="35" name="CaixaDeTexto 34">
            <a:extLst>
              <a:ext uri="{FF2B5EF4-FFF2-40B4-BE49-F238E27FC236}">
                <a16:creationId xmlns:a16="http://schemas.microsoft.com/office/drawing/2014/main" id="{7E0D2759-69C6-4838-9CC2-6F928DB66830}"/>
              </a:ext>
            </a:extLst>
          </p:cNvPr>
          <p:cNvSpPr txBox="1"/>
          <p:nvPr/>
        </p:nvSpPr>
        <p:spPr>
          <a:xfrm>
            <a:off x="9472757" y="5396208"/>
            <a:ext cx="1735653"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(5 voluntários)</a:t>
            </a:r>
          </a:p>
        </p:txBody>
      </p:sp>
      <p:sp>
        <p:nvSpPr>
          <p:cNvPr id="36" name="CaixaDeTexto 35">
            <a:extLst>
              <a:ext uri="{FF2B5EF4-FFF2-40B4-BE49-F238E27FC236}">
                <a16:creationId xmlns:a16="http://schemas.microsoft.com/office/drawing/2014/main" id="{1969485A-B5F1-4E37-B6C1-DC24E8946CB9}"/>
              </a:ext>
            </a:extLst>
          </p:cNvPr>
          <p:cNvSpPr txBox="1"/>
          <p:nvPr/>
        </p:nvSpPr>
        <p:spPr>
          <a:xfrm>
            <a:off x="9603569" y="5607714"/>
            <a:ext cx="157987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(12 voluntários)</a:t>
            </a:r>
          </a:p>
        </p:txBody>
      </p:sp>
      <p:sp>
        <p:nvSpPr>
          <p:cNvPr id="37" name="CaixaDeTexto 36">
            <a:extLst>
              <a:ext uri="{FF2B5EF4-FFF2-40B4-BE49-F238E27FC236}">
                <a16:creationId xmlns:a16="http://schemas.microsoft.com/office/drawing/2014/main" id="{73D76AA3-A9A8-4398-A891-E03CB29F5F67}"/>
              </a:ext>
            </a:extLst>
          </p:cNvPr>
          <p:cNvSpPr txBox="1"/>
          <p:nvPr/>
        </p:nvSpPr>
        <p:spPr>
          <a:xfrm>
            <a:off x="9528617" y="5790861"/>
            <a:ext cx="142167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(5 voluntários)</a:t>
            </a:r>
          </a:p>
        </p:txBody>
      </p:sp>
      <p:sp>
        <p:nvSpPr>
          <p:cNvPr id="38" name="CaixaDeTexto 37">
            <a:extLst>
              <a:ext uri="{FF2B5EF4-FFF2-40B4-BE49-F238E27FC236}">
                <a16:creationId xmlns:a16="http://schemas.microsoft.com/office/drawing/2014/main" id="{9426E2E6-41AC-44BC-A743-648EFB0561F9}"/>
              </a:ext>
            </a:extLst>
          </p:cNvPr>
          <p:cNvSpPr txBox="1"/>
          <p:nvPr/>
        </p:nvSpPr>
        <p:spPr>
          <a:xfrm>
            <a:off x="9487368" y="6024422"/>
            <a:ext cx="15599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(25 voluntários)</a:t>
            </a:r>
          </a:p>
        </p:txBody>
      </p:sp>
      <p:sp>
        <p:nvSpPr>
          <p:cNvPr id="39" name="CaixaDeTexto 38">
            <a:extLst>
              <a:ext uri="{FF2B5EF4-FFF2-40B4-BE49-F238E27FC236}">
                <a16:creationId xmlns:a16="http://schemas.microsoft.com/office/drawing/2014/main" id="{9C92DE75-6225-4DBF-B9CB-F6738A3808E7}"/>
              </a:ext>
            </a:extLst>
          </p:cNvPr>
          <p:cNvSpPr txBox="1"/>
          <p:nvPr/>
        </p:nvSpPr>
        <p:spPr>
          <a:xfrm>
            <a:off x="9359333" y="6257983"/>
            <a:ext cx="159096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(79 voluntários)</a:t>
            </a:r>
          </a:p>
        </p:txBody>
      </p:sp>
      <p:sp>
        <p:nvSpPr>
          <p:cNvPr id="40" name="Retângulo 39">
            <a:extLst>
              <a:ext uri="{FF2B5EF4-FFF2-40B4-BE49-F238E27FC236}">
                <a16:creationId xmlns:a16="http://schemas.microsoft.com/office/drawing/2014/main" id="{D8AA8237-5BB6-45F6-A084-DCE121BFF85A}"/>
              </a:ext>
            </a:extLst>
          </p:cNvPr>
          <p:cNvSpPr/>
          <p:nvPr/>
        </p:nvSpPr>
        <p:spPr>
          <a:xfrm>
            <a:off x="6549555" y="5237998"/>
            <a:ext cx="1882921" cy="14617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CaixaDeTexto 27">
            <a:extLst>
              <a:ext uri="{FF2B5EF4-FFF2-40B4-BE49-F238E27FC236}">
                <a16:creationId xmlns:a16="http://schemas.microsoft.com/office/drawing/2014/main" id="{2B1D0C06-B02F-425D-A8C7-A9465F8EED0B}"/>
              </a:ext>
            </a:extLst>
          </p:cNvPr>
          <p:cNvSpPr txBox="1"/>
          <p:nvPr/>
        </p:nvSpPr>
        <p:spPr>
          <a:xfrm>
            <a:off x="3238104" y="677995"/>
            <a:ext cx="6369803" cy="4462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300" b="1" i="0" u="none" strike="noStrike" kern="1200" cap="none" spc="0" normalizeH="0" baseline="0" noProof="0" dirty="0">
                <a:ln>
                  <a:noFill/>
                </a:ln>
                <a:solidFill>
                  <a:prstClr val="black"/>
                </a:solidFill>
                <a:effectLst/>
                <a:uLnTx/>
                <a:uFillTx/>
                <a:latin typeface="Segoe UI Black" panose="020B0A02040204020203" pitchFamily="34" charset="0"/>
                <a:ea typeface="Segoe UI Black" panose="020B0A02040204020203" pitchFamily="34" charset="0"/>
                <a:cs typeface="Segoe UI Semibold" panose="020B0702040204020203" pitchFamily="34" charset="0"/>
              </a:rPr>
              <a:t>Região | VOLUNTÁRIOS</a:t>
            </a:r>
          </a:p>
        </p:txBody>
      </p:sp>
      <p:sp>
        <p:nvSpPr>
          <p:cNvPr id="29" name="CaixaDeTexto 28">
            <a:extLst>
              <a:ext uri="{FF2B5EF4-FFF2-40B4-BE49-F238E27FC236}">
                <a16:creationId xmlns:a16="http://schemas.microsoft.com/office/drawing/2014/main" id="{EC7A74BC-3226-4BF6-B713-444FE20DD45A}"/>
              </a:ext>
            </a:extLst>
          </p:cNvPr>
          <p:cNvSpPr txBox="1"/>
          <p:nvPr/>
        </p:nvSpPr>
        <p:spPr>
          <a:xfrm>
            <a:off x="3878482" y="1044446"/>
            <a:ext cx="5315986"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000" b="0" i="0" u="none" strike="noStrike" kern="1200" cap="none" spc="0" normalizeH="0" baseline="0" noProof="0" dirty="0">
                <a:ln>
                  <a:noFill/>
                </a:ln>
                <a:solidFill>
                  <a:prstClr val="black"/>
                </a:solidFill>
                <a:effectLst/>
                <a:uLnTx/>
                <a:uFillTx/>
                <a:latin typeface="Calibri" panose="020F0502020204030204"/>
                <a:ea typeface="+mn-ea"/>
                <a:cs typeface="+mn-cs"/>
              </a:rPr>
              <a:t>Onde estão localizados </a:t>
            </a:r>
            <a:r>
              <a:rPr kumimoji="0" lang="pt-BR" sz="20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nossos</a:t>
            </a:r>
            <a:r>
              <a:rPr kumimoji="0" lang="pt-BR" sz="2000" b="0" i="0" u="none" strike="noStrike" kern="1200" cap="none" spc="0" normalizeH="0" baseline="0" noProof="0" dirty="0">
                <a:ln>
                  <a:noFill/>
                </a:ln>
                <a:solidFill>
                  <a:prstClr val="black"/>
                </a:solidFill>
                <a:effectLst/>
                <a:uLnTx/>
                <a:uFillTx/>
                <a:latin typeface="Calibri" panose="020F0502020204030204"/>
                <a:ea typeface="+mn-ea"/>
                <a:cs typeface="+mn-cs"/>
              </a:rPr>
              <a:t> voluntários:</a:t>
            </a:r>
          </a:p>
        </p:txBody>
      </p:sp>
      <p:sp>
        <p:nvSpPr>
          <p:cNvPr id="30" name="object 8">
            <a:extLst>
              <a:ext uri="{FF2B5EF4-FFF2-40B4-BE49-F238E27FC236}">
                <a16:creationId xmlns:a16="http://schemas.microsoft.com/office/drawing/2014/main" id="{7F61E69E-2BDD-4680-8D08-F4FBEA0045A6}"/>
              </a:ext>
            </a:extLst>
          </p:cNvPr>
          <p:cNvSpPr txBox="1"/>
          <p:nvPr/>
        </p:nvSpPr>
        <p:spPr>
          <a:xfrm>
            <a:off x="1266020" y="409138"/>
            <a:ext cx="3279347" cy="367408"/>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lang="pt-BR" sz="2300" b="0" i="0" u="none" strike="noStrike" kern="1200" cap="none" spc="-5" normalizeH="0" baseline="0" noProof="0" dirty="0">
                <a:ln>
                  <a:noFill/>
                </a:ln>
                <a:solidFill>
                  <a:prstClr val="black"/>
                </a:solidFill>
                <a:effectLst/>
                <a:uLnTx/>
                <a:uFillTx/>
                <a:latin typeface="Segoe UI Black"/>
                <a:ea typeface="+mn-ea"/>
                <a:cs typeface="Segoe UI Black"/>
              </a:rPr>
              <a:t>VOLUNTARIADO</a:t>
            </a:r>
            <a:endParaRPr kumimoji="0" sz="2300" b="0" i="0" u="none" strike="noStrike" kern="1200" cap="none" spc="0" normalizeH="0" baseline="0" noProof="0" dirty="0">
              <a:ln>
                <a:noFill/>
              </a:ln>
              <a:solidFill>
                <a:prstClr val="black"/>
              </a:solidFill>
              <a:effectLst/>
              <a:uLnTx/>
              <a:uFillTx/>
              <a:latin typeface="Segoe UI Black"/>
              <a:ea typeface="+mn-ea"/>
              <a:cs typeface="Segoe UI Black"/>
            </a:endParaRPr>
          </a:p>
        </p:txBody>
      </p:sp>
      <p:grpSp>
        <p:nvGrpSpPr>
          <p:cNvPr id="31" name="object 9">
            <a:extLst>
              <a:ext uri="{FF2B5EF4-FFF2-40B4-BE49-F238E27FC236}">
                <a16:creationId xmlns:a16="http://schemas.microsoft.com/office/drawing/2014/main" id="{20148D45-765A-432B-BE58-605FEAAA7586}"/>
              </a:ext>
            </a:extLst>
          </p:cNvPr>
          <p:cNvGrpSpPr/>
          <p:nvPr/>
        </p:nvGrpSpPr>
        <p:grpSpPr>
          <a:xfrm>
            <a:off x="318857" y="292988"/>
            <a:ext cx="727075" cy="727075"/>
            <a:chOff x="788625" y="333756"/>
            <a:chExt cx="727075" cy="727075"/>
          </a:xfrm>
        </p:grpSpPr>
        <p:sp>
          <p:nvSpPr>
            <p:cNvPr id="32" name="object 10">
              <a:extLst>
                <a:ext uri="{FF2B5EF4-FFF2-40B4-BE49-F238E27FC236}">
                  <a16:creationId xmlns:a16="http://schemas.microsoft.com/office/drawing/2014/main" id="{F419A36A-9939-44BD-87F4-4C3FA7EF9DCC}"/>
                </a:ext>
              </a:extLst>
            </p:cNvPr>
            <p:cNvSpPr/>
            <p:nvPr/>
          </p:nvSpPr>
          <p:spPr>
            <a:xfrm>
              <a:off x="788619" y="333768"/>
              <a:ext cx="727075" cy="727075"/>
            </a:xfrm>
            <a:custGeom>
              <a:avLst/>
              <a:gdLst/>
              <a:ahLst/>
              <a:cxnLst/>
              <a:rect l="l" t="t" r="r" b="b"/>
              <a:pathLst>
                <a:path w="727075" h="727075">
                  <a:moveTo>
                    <a:pt x="726452" y="719670"/>
                  </a:moveTo>
                  <a:lnTo>
                    <a:pt x="679246" y="718134"/>
                  </a:lnTo>
                  <a:lnTo>
                    <a:pt x="632828" y="713600"/>
                  </a:lnTo>
                  <a:lnTo>
                    <a:pt x="587324" y="706145"/>
                  </a:lnTo>
                  <a:lnTo>
                    <a:pt x="542810" y="695883"/>
                  </a:lnTo>
                  <a:lnTo>
                    <a:pt x="499376" y="682904"/>
                  </a:lnTo>
                  <a:lnTo>
                    <a:pt x="457136" y="667308"/>
                  </a:lnTo>
                  <a:lnTo>
                    <a:pt x="416166" y="649185"/>
                  </a:lnTo>
                  <a:lnTo>
                    <a:pt x="376580" y="628624"/>
                  </a:lnTo>
                  <a:lnTo>
                    <a:pt x="338467" y="605726"/>
                  </a:lnTo>
                  <a:lnTo>
                    <a:pt x="301917" y="580605"/>
                  </a:lnTo>
                  <a:lnTo>
                    <a:pt x="267042" y="553326"/>
                  </a:lnTo>
                  <a:lnTo>
                    <a:pt x="233921" y="524002"/>
                  </a:lnTo>
                  <a:lnTo>
                    <a:pt x="202653" y="492734"/>
                  </a:lnTo>
                  <a:lnTo>
                    <a:pt x="173329" y="459600"/>
                  </a:lnTo>
                  <a:lnTo>
                    <a:pt x="146062" y="424700"/>
                  </a:lnTo>
                  <a:lnTo>
                    <a:pt x="120929" y="388150"/>
                  </a:lnTo>
                  <a:lnTo>
                    <a:pt x="98044" y="350024"/>
                  </a:lnTo>
                  <a:lnTo>
                    <a:pt x="77495" y="310426"/>
                  </a:lnTo>
                  <a:lnTo>
                    <a:pt x="59359" y="269443"/>
                  </a:lnTo>
                  <a:lnTo>
                    <a:pt x="43764" y="227177"/>
                  </a:lnTo>
                  <a:lnTo>
                    <a:pt x="30784" y="183730"/>
                  </a:lnTo>
                  <a:lnTo>
                    <a:pt x="20523" y="139192"/>
                  </a:lnTo>
                  <a:lnTo>
                    <a:pt x="13081" y="93662"/>
                  </a:lnTo>
                  <a:lnTo>
                    <a:pt x="8547" y="47231"/>
                  </a:lnTo>
                  <a:lnTo>
                    <a:pt x="7010" y="0"/>
                  </a:lnTo>
                  <a:lnTo>
                    <a:pt x="0" y="0"/>
                  </a:lnTo>
                  <a:lnTo>
                    <a:pt x="1549" y="47701"/>
                  </a:lnTo>
                  <a:lnTo>
                    <a:pt x="6134" y="94589"/>
                  </a:lnTo>
                  <a:lnTo>
                    <a:pt x="13652" y="140576"/>
                  </a:lnTo>
                  <a:lnTo>
                    <a:pt x="24003" y="185547"/>
                  </a:lnTo>
                  <a:lnTo>
                    <a:pt x="37109" y="229425"/>
                  </a:lnTo>
                  <a:lnTo>
                    <a:pt x="52857" y="272097"/>
                  </a:lnTo>
                  <a:lnTo>
                    <a:pt x="71158" y="313474"/>
                  </a:lnTo>
                  <a:lnTo>
                    <a:pt x="91909" y="353466"/>
                  </a:lnTo>
                  <a:lnTo>
                    <a:pt x="115023" y="391960"/>
                  </a:lnTo>
                  <a:lnTo>
                    <a:pt x="140385" y="428879"/>
                  </a:lnTo>
                  <a:lnTo>
                    <a:pt x="167919" y="464108"/>
                  </a:lnTo>
                  <a:lnTo>
                    <a:pt x="197523" y="497560"/>
                  </a:lnTo>
                  <a:lnTo>
                    <a:pt x="229095" y="529132"/>
                  </a:lnTo>
                  <a:lnTo>
                    <a:pt x="262534" y="558736"/>
                  </a:lnTo>
                  <a:lnTo>
                    <a:pt x="297751" y="586270"/>
                  </a:lnTo>
                  <a:lnTo>
                    <a:pt x="334657" y="611644"/>
                  </a:lnTo>
                  <a:lnTo>
                    <a:pt x="373138" y="634758"/>
                  </a:lnTo>
                  <a:lnTo>
                    <a:pt x="413118" y="655510"/>
                  </a:lnTo>
                  <a:lnTo>
                    <a:pt x="454482" y="673811"/>
                  </a:lnTo>
                  <a:lnTo>
                    <a:pt x="497128" y="689559"/>
                  </a:lnTo>
                  <a:lnTo>
                    <a:pt x="540994" y="702665"/>
                  </a:lnTo>
                  <a:lnTo>
                    <a:pt x="585939" y="713028"/>
                  </a:lnTo>
                  <a:lnTo>
                    <a:pt x="631901" y="720547"/>
                  </a:lnTo>
                  <a:lnTo>
                    <a:pt x="678776" y="725119"/>
                  </a:lnTo>
                  <a:lnTo>
                    <a:pt x="726452" y="726668"/>
                  </a:lnTo>
                  <a:lnTo>
                    <a:pt x="726452" y="719670"/>
                  </a:lnTo>
                  <a:close/>
                </a:path>
                <a:path w="727075" h="727075">
                  <a:moveTo>
                    <a:pt x="726452" y="681583"/>
                  </a:moveTo>
                  <a:lnTo>
                    <a:pt x="677887" y="679869"/>
                  </a:lnTo>
                  <a:lnTo>
                    <a:pt x="630237" y="674801"/>
                  </a:lnTo>
                  <a:lnTo>
                    <a:pt x="583603" y="666496"/>
                  </a:lnTo>
                  <a:lnTo>
                    <a:pt x="538111" y="655066"/>
                  </a:lnTo>
                  <a:lnTo>
                    <a:pt x="493864" y="640638"/>
                  </a:lnTo>
                  <a:lnTo>
                    <a:pt x="451002" y="623328"/>
                  </a:lnTo>
                  <a:lnTo>
                    <a:pt x="409625" y="603237"/>
                  </a:lnTo>
                  <a:lnTo>
                    <a:pt x="369849" y="580504"/>
                  </a:lnTo>
                  <a:lnTo>
                    <a:pt x="331800" y="555218"/>
                  </a:lnTo>
                  <a:lnTo>
                    <a:pt x="295592" y="527519"/>
                  </a:lnTo>
                  <a:lnTo>
                    <a:pt x="261327" y="497509"/>
                  </a:lnTo>
                  <a:lnTo>
                    <a:pt x="229146" y="465315"/>
                  </a:lnTo>
                  <a:lnTo>
                    <a:pt x="199148" y="431050"/>
                  </a:lnTo>
                  <a:lnTo>
                    <a:pt x="171450" y="394830"/>
                  </a:lnTo>
                  <a:lnTo>
                    <a:pt x="146177" y="356768"/>
                  </a:lnTo>
                  <a:lnTo>
                    <a:pt x="123444" y="316979"/>
                  </a:lnTo>
                  <a:lnTo>
                    <a:pt x="103352" y="275577"/>
                  </a:lnTo>
                  <a:lnTo>
                    <a:pt x="86042" y="232702"/>
                  </a:lnTo>
                  <a:lnTo>
                    <a:pt x="71615" y="188442"/>
                  </a:lnTo>
                  <a:lnTo>
                    <a:pt x="60185" y="142925"/>
                  </a:lnTo>
                  <a:lnTo>
                    <a:pt x="51892" y="96266"/>
                  </a:lnTo>
                  <a:lnTo>
                    <a:pt x="46824" y="48590"/>
                  </a:lnTo>
                  <a:lnTo>
                    <a:pt x="45097" y="0"/>
                  </a:lnTo>
                  <a:lnTo>
                    <a:pt x="37871" y="0"/>
                  </a:lnTo>
                  <a:lnTo>
                    <a:pt x="39471" y="47066"/>
                  </a:lnTo>
                  <a:lnTo>
                    <a:pt x="44183" y="93294"/>
                  </a:lnTo>
                  <a:lnTo>
                    <a:pt x="51904" y="138595"/>
                  </a:lnTo>
                  <a:lnTo>
                    <a:pt x="62534" y="182841"/>
                  </a:lnTo>
                  <a:lnTo>
                    <a:pt x="75971" y="225933"/>
                  </a:lnTo>
                  <a:lnTo>
                    <a:pt x="92113" y="267779"/>
                  </a:lnTo>
                  <a:lnTo>
                    <a:pt x="110845" y="308279"/>
                  </a:lnTo>
                  <a:lnTo>
                    <a:pt x="132080" y="347306"/>
                  </a:lnTo>
                  <a:lnTo>
                    <a:pt x="155702" y="384771"/>
                  </a:lnTo>
                  <a:lnTo>
                    <a:pt x="181610" y="420573"/>
                  </a:lnTo>
                  <a:lnTo>
                    <a:pt x="209702" y="454609"/>
                  </a:lnTo>
                  <a:lnTo>
                    <a:pt x="239877" y="486765"/>
                  </a:lnTo>
                  <a:lnTo>
                    <a:pt x="272034" y="516940"/>
                  </a:lnTo>
                  <a:lnTo>
                    <a:pt x="306057" y="545045"/>
                  </a:lnTo>
                  <a:lnTo>
                    <a:pt x="341845" y="570953"/>
                  </a:lnTo>
                  <a:lnTo>
                    <a:pt x="379298" y="594588"/>
                  </a:lnTo>
                  <a:lnTo>
                    <a:pt x="418325" y="615823"/>
                  </a:lnTo>
                  <a:lnTo>
                    <a:pt x="458800" y="634555"/>
                  </a:lnTo>
                  <a:lnTo>
                    <a:pt x="500621" y="650697"/>
                  </a:lnTo>
                  <a:lnTo>
                    <a:pt x="543699" y="664133"/>
                  </a:lnTo>
                  <a:lnTo>
                    <a:pt x="587933" y="674763"/>
                  </a:lnTo>
                  <a:lnTo>
                    <a:pt x="633196" y="682485"/>
                  </a:lnTo>
                  <a:lnTo>
                    <a:pt x="679411" y="687197"/>
                  </a:lnTo>
                  <a:lnTo>
                    <a:pt x="726452" y="688797"/>
                  </a:lnTo>
                  <a:lnTo>
                    <a:pt x="726452" y="681583"/>
                  </a:lnTo>
                  <a:close/>
                </a:path>
                <a:path w="727075" h="727075">
                  <a:moveTo>
                    <a:pt x="726452" y="643699"/>
                  </a:moveTo>
                  <a:lnTo>
                    <a:pt x="678522" y="641934"/>
                  </a:lnTo>
                  <a:lnTo>
                    <a:pt x="631520" y="636714"/>
                  </a:lnTo>
                  <a:lnTo>
                    <a:pt x="585597" y="628154"/>
                  </a:lnTo>
                  <a:lnTo>
                    <a:pt x="540867" y="616407"/>
                  </a:lnTo>
                  <a:lnTo>
                    <a:pt x="497459" y="601560"/>
                  </a:lnTo>
                  <a:lnTo>
                    <a:pt x="455485" y="583780"/>
                  </a:lnTo>
                  <a:lnTo>
                    <a:pt x="415086" y="563168"/>
                  </a:lnTo>
                  <a:lnTo>
                    <a:pt x="376389" y="539851"/>
                  </a:lnTo>
                  <a:lnTo>
                    <a:pt x="339509" y="513956"/>
                  </a:lnTo>
                  <a:lnTo>
                    <a:pt x="304571" y="485609"/>
                  </a:lnTo>
                  <a:lnTo>
                    <a:pt x="271716" y="454939"/>
                  </a:lnTo>
                  <a:lnTo>
                    <a:pt x="241058" y="422071"/>
                  </a:lnTo>
                  <a:lnTo>
                    <a:pt x="212712" y="387121"/>
                  </a:lnTo>
                  <a:lnTo>
                    <a:pt x="186829" y="350227"/>
                  </a:lnTo>
                  <a:lnTo>
                    <a:pt x="163512" y="311518"/>
                  </a:lnTo>
                  <a:lnTo>
                    <a:pt x="142900" y="271106"/>
                  </a:lnTo>
                  <a:lnTo>
                    <a:pt x="125120" y="229120"/>
                  </a:lnTo>
                  <a:lnTo>
                    <a:pt x="110286" y="185686"/>
                  </a:lnTo>
                  <a:lnTo>
                    <a:pt x="98526" y="140931"/>
                  </a:lnTo>
                  <a:lnTo>
                    <a:pt x="89979" y="94983"/>
                  </a:lnTo>
                  <a:lnTo>
                    <a:pt x="84747" y="47955"/>
                  </a:lnTo>
                  <a:lnTo>
                    <a:pt x="82981" y="0"/>
                  </a:lnTo>
                  <a:lnTo>
                    <a:pt x="75971" y="0"/>
                  </a:lnTo>
                  <a:lnTo>
                    <a:pt x="77762" y="48488"/>
                  </a:lnTo>
                  <a:lnTo>
                    <a:pt x="83045" y="96037"/>
                  </a:lnTo>
                  <a:lnTo>
                    <a:pt x="91681" y="142481"/>
                  </a:lnTo>
                  <a:lnTo>
                    <a:pt x="103568" y="187731"/>
                  </a:lnTo>
                  <a:lnTo>
                    <a:pt x="118554" y="231648"/>
                  </a:lnTo>
                  <a:lnTo>
                    <a:pt x="136537" y="274091"/>
                  </a:lnTo>
                  <a:lnTo>
                    <a:pt x="157365" y="314947"/>
                  </a:lnTo>
                  <a:lnTo>
                    <a:pt x="180936" y="354076"/>
                  </a:lnTo>
                  <a:lnTo>
                    <a:pt x="207098" y="391375"/>
                  </a:lnTo>
                  <a:lnTo>
                    <a:pt x="235737" y="426694"/>
                  </a:lnTo>
                  <a:lnTo>
                    <a:pt x="266738" y="459917"/>
                  </a:lnTo>
                  <a:lnTo>
                    <a:pt x="299948" y="490918"/>
                  </a:lnTo>
                  <a:lnTo>
                    <a:pt x="335254" y="519569"/>
                  </a:lnTo>
                  <a:lnTo>
                    <a:pt x="372541" y="545744"/>
                  </a:lnTo>
                  <a:lnTo>
                    <a:pt x="411670" y="569302"/>
                  </a:lnTo>
                  <a:lnTo>
                    <a:pt x="452501" y="590143"/>
                  </a:lnTo>
                  <a:lnTo>
                    <a:pt x="494931" y="608126"/>
                  </a:lnTo>
                  <a:lnTo>
                    <a:pt x="538822" y="623112"/>
                  </a:lnTo>
                  <a:lnTo>
                    <a:pt x="584047" y="635000"/>
                  </a:lnTo>
                  <a:lnTo>
                    <a:pt x="630478" y="643636"/>
                  </a:lnTo>
                  <a:lnTo>
                    <a:pt x="677989" y="648919"/>
                  </a:lnTo>
                  <a:lnTo>
                    <a:pt x="726452" y="650709"/>
                  </a:lnTo>
                  <a:lnTo>
                    <a:pt x="726452" y="643699"/>
                  </a:lnTo>
                  <a:close/>
                </a:path>
                <a:path w="727075" h="727075">
                  <a:moveTo>
                    <a:pt x="726452" y="605586"/>
                  </a:moveTo>
                  <a:lnTo>
                    <a:pt x="679234" y="603770"/>
                  </a:lnTo>
                  <a:lnTo>
                    <a:pt x="632993" y="598373"/>
                  </a:lnTo>
                  <a:lnTo>
                    <a:pt x="587857" y="589572"/>
                  </a:lnTo>
                  <a:lnTo>
                    <a:pt x="543979" y="577469"/>
                  </a:lnTo>
                  <a:lnTo>
                    <a:pt x="501484" y="562203"/>
                  </a:lnTo>
                  <a:lnTo>
                    <a:pt x="460514" y="543941"/>
                  </a:lnTo>
                  <a:lnTo>
                    <a:pt x="421208" y="522782"/>
                  </a:lnTo>
                  <a:lnTo>
                    <a:pt x="383692" y="498881"/>
                  </a:lnTo>
                  <a:lnTo>
                    <a:pt x="348107" y="472363"/>
                  </a:lnTo>
                  <a:lnTo>
                    <a:pt x="314591" y="443382"/>
                  </a:lnTo>
                  <a:lnTo>
                    <a:pt x="283260" y="412051"/>
                  </a:lnTo>
                  <a:lnTo>
                    <a:pt x="254279" y="378523"/>
                  </a:lnTo>
                  <a:lnTo>
                    <a:pt x="227774" y="342925"/>
                  </a:lnTo>
                  <a:lnTo>
                    <a:pt x="203885" y="305396"/>
                  </a:lnTo>
                  <a:lnTo>
                    <a:pt x="182727" y="266065"/>
                  </a:lnTo>
                  <a:lnTo>
                    <a:pt x="164452" y="225082"/>
                  </a:lnTo>
                  <a:lnTo>
                    <a:pt x="149199" y="182575"/>
                  </a:lnTo>
                  <a:lnTo>
                    <a:pt x="137096" y="138671"/>
                  </a:lnTo>
                  <a:lnTo>
                    <a:pt x="128295" y="93522"/>
                  </a:lnTo>
                  <a:lnTo>
                    <a:pt x="122897" y="47244"/>
                  </a:lnTo>
                  <a:lnTo>
                    <a:pt x="121081" y="0"/>
                  </a:lnTo>
                  <a:lnTo>
                    <a:pt x="114071" y="0"/>
                  </a:lnTo>
                  <a:lnTo>
                    <a:pt x="115912" y="47802"/>
                  </a:lnTo>
                  <a:lnTo>
                    <a:pt x="121361" y="94615"/>
                  </a:lnTo>
                  <a:lnTo>
                    <a:pt x="130276" y="140296"/>
                  </a:lnTo>
                  <a:lnTo>
                    <a:pt x="142519" y="184708"/>
                  </a:lnTo>
                  <a:lnTo>
                    <a:pt x="157937" y="227723"/>
                  </a:lnTo>
                  <a:lnTo>
                    <a:pt x="176415" y="269176"/>
                  </a:lnTo>
                  <a:lnTo>
                    <a:pt x="197815" y="308965"/>
                  </a:lnTo>
                  <a:lnTo>
                    <a:pt x="221983" y="346925"/>
                  </a:lnTo>
                  <a:lnTo>
                    <a:pt x="248793" y="382930"/>
                  </a:lnTo>
                  <a:lnTo>
                    <a:pt x="278104" y="416852"/>
                  </a:lnTo>
                  <a:lnTo>
                    <a:pt x="309791" y="448538"/>
                  </a:lnTo>
                  <a:lnTo>
                    <a:pt x="343700" y="477850"/>
                  </a:lnTo>
                  <a:lnTo>
                    <a:pt x="379691" y="504672"/>
                  </a:lnTo>
                  <a:lnTo>
                    <a:pt x="417639" y="528840"/>
                  </a:lnTo>
                  <a:lnTo>
                    <a:pt x="457403" y="550240"/>
                  </a:lnTo>
                  <a:lnTo>
                    <a:pt x="498856" y="568718"/>
                  </a:lnTo>
                  <a:lnTo>
                    <a:pt x="541845" y="584149"/>
                  </a:lnTo>
                  <a:lnTo>
                    <a:pt x="586232" y="596392"/>
                  </a:lnTo>
                  <a:lnTo>
                    <a:pt x="631888" y="605294"/>
                  </a:lnTo>
                  <a:lnTo>
                    <a:pt x="678675" y="610743"/>
                  </a:lnTo>
                  <a:lnTo>
                    <a:pt x="726452" y="612597"/>
                  </a:lnTo>
                  <a:lnTo>
                    <a:pt x="726452" y="605586"/>
                  </a:lnTo>
                  <a:close/>
                </a:path>
                <a:path w="727075" h="727075">
                  <a:moveTo>
                    <a:pt x="726452" y="567499"/>
                  </a:moveTo>
                  <a:lnTo>
                    <a:pt x="677595" y="565416"/>
                  </a:lnTo>
                  <a:lnTo>
                    <a:pt x="629881" y="559269"/>
                  </a:lnTo>
                  <a:lnTo>
                    <a:pt x="583463" y="549236"/>
                  </a:lnTo>
                  <a:lnTo>
                    <a:pt x="538543" y="535482"/>
                  </a:lnTo>
                  <a:lnTo>
                    <a:pt x="495261" y="518185"/>
                  </a:lnTo>
                  <a:lnTo>
                    <a:pt x="453809" y="497509"/>
                  </a:lnTo>
                  <a:lnTo>
                    <a:pt x="414350" y="473633"/>
                  </a:lnTo>
                  <a:lnTo>
                    <a:pt x="377063" y="446735"/>
                  </a:lnTo>
                  <a:lnTo>
                    <a:pt x="342112" y="416979"/>
                  </a:lnTo>
                  <a:lnTo>
                    <a:pt x="309676" y="384530"/>
                  </a:lnTo>
                  <a:lnTo>
                    <a:pt x="279920" y="349567"/>
                  </a:lnTo>
                  <a:lnTo>
                    <a:pt x="253034" y="312267"/>
                  </a:lnTo>
                  <a:lnTo>
                    <a:pt x="229158" y="272796"/>
                  </a:lnTo>
                  <a:lnTo>
                    <a:pt x="208495" y="231330"/>
                  </a:lnTo>
                  <a:lnTo>
                    <a:pt x="191198" y="188023"/>
                  </a:lnTo>
                  <a:lnTo>
                    <a:pt x="177444" y="143065"/>
                  </a:lnTo>
                  <a:lnTo>
                    <a:pt x="167411" y="96634"/>
                  </a:lnTo>
                  <a:lnTo>
                    <a:pt x="161264" y="48882"/>
                  </a:lnTo>
                  <a:lnTo>
                    <a:pt x="159169" y="0"/>
                  </a:lnTo>
                  <a:lnTo>
                    <a:pt x="151942" y="0"/>
                  </a:lnTo>
                  <a:lnTo>
                    <a:pt x="153860" y="47053"/>
                  </a:lnTo>
                  <a:lnTo>
                    <a:pt x="159486" y="93078"/>
                  </a:lnTo>
                  <a:lnTo>
                    <a:pt x="168681" y="137909"/>
                  </a:lnTo>
                  <a:lnTo>
                    <a:pt x="181305" y="181419"/>
                  </a:lnTo>
                  <a:lnTo>
                    <a:pt x="197192" y="223456"/>
                  </a:lnTo>
                  <a:lnTo>
                    <a:pt x="216204" y="263855"/>
                  </a:lnTo>
                  <a:lnTo>
                    <a:pt x="238188" y="302475"/>
                  </a:lnTo>
                  <a:lnTo>
                    <a:pt x="262991" y="339166"/>
                  </a:lnTo>
                  <a:lnTo>
                    <a:pt x="290474" y="373773"/>
                  </a:lnTo>
                  <a:lnTo>
                    <a:pt x="320484" y="406158"/>
                  </a:lnTo>
                  <a:lnTo>
                    <a:pt x="352856" y="436168"/>
                  </a:lnTo>
                  <a:lnTo>
                    <a:pt x="387464" y="463651"/>
                  </a:lnTo>
                  <a:lnTo>
                    <a:pt x="424141" y="488467"/>
                  </a:lnTo>
                  <a:lnTo>
                    <a:pt x="462749" y="510451"/>
                  </a:lnTo>
                  <a:lnTo>
                    <a:pt x="503123" y="529463"/>
                  </a:lnTo>
                  <a:lnTo>
                    <a:pt x="545134" y="545363"/>
                  </a:lnTo>
                  <a:lnTo>
                    <a:pt x="588619" y="557974"/>
                  </a:lnTo>
                  <a:lnTo>
                    <a:pt x="633437" y="567169"/>
                  </a:lnTo>
                  <a:lnTo>
                    <a:pt x="679424" y="572808"/>
                  </a:lnTo>
                  <a:lnTo>
                    <a:pt x="726452" y="574713"/>
                  </a:lnTo>
                  <a:lnTo>
                    <a:pt x="726452" y="567499"/>
                  </a:lnTo>
                  <a:close/>
                </a:path>
                <a:path w="727075" h="727075">
                  <a:moveTo>
                    <a:pt x="726452" y="529386"/>
                  </a:moveTo>
                  <a:lnTo>
                    <a:pt x="678383" y="527227"/>
                  </a:lnTo>
                  <a:lnTo>
                    <a:pt x="631494" y="520839"/>
                  </a:lnTo>
                  <a:lnTo>
                    <a:pt x="585990" y="510451"/>
                  </a:lnTo>
                  <a:lnTo>
                    <a:pt x="542061" y="496214"/>
                  </a:lnTo>
                  <a:lnTo>
                    <a:pt x="499872" y="478332"/>
                  </a:lnTo>
                  <a:lnTo>
                    <a:pt x="459638" y="456996"/>
                  </a:lnTo>
                  <a:lnTo>
                    <a:pt x="421538" y="432396"/>
                  </a:lnTo>
                  <a:lnTo>
                    <a:pt x="385762" y="404710"/>
                  </a:lnTo>
                  <a:lnTo>
                    <a:pt x="352501" y="374142"/>
                  </a:lnTo>
                  <a:lnTo>
                    <a:pt x="321932" y="340868"/>
                  </a:lnTo>
                  <a:lnTo>
                    <a:pt x="294259" y="305079"/>
                  </a:lnTo>
                  <a:lnTo>
                    <a:pt x="269659" y="266966"/>
                  </a:lnTo>
                  <a:lnTo>
                    <a:pt x="248323" y="226707"/>
                  </a:lnTo>
                  <a:lnTo>
                    <a:pt x="230454" y="184518"/>
                  </a:lnTo>
                  <a:lnTo>
                    <a:pt x="216217" y="140550"/>
                  </a:lnTo>
                  <a:lnTo>
                    <a:pt x="205816" y="95021"/>
                  </a:lnTo>
                  <a:lnTo>
                    <a:pt x="199440" y="48107"/>
                  </a:lnTo>
                  <a:lnTo>
                    <a:pt x="197269" y="0"/>
                  </a:lnTo>
                  <a:lnTo>
                    <a:pt x="190042" y="0"/>
                  </a:lnTo>
                  <a:lnTo>
                    <a:pt x="192239" y="48755"/>
                  </a:lnTo>
                  <a:lnTo>
                    <a:pt x="198704" y="96304"/>
                  </a:lnTo>
                  <a:lnTo>
                    <a:pt x="209257" y="142455"/>
                  </a:lnTo>
                  <a:lnTo>
                    <a:pt x="223685" y="187020"/>
                  </a:lnTo>
                  <a:lnTo>
                    <a:pt x="241808" y="229793"/>
                  </a:lnTo>
                  <a:lnTo>
                    <a:pt x="263436" y="270586"/>
                  </a:lnTo>
                  <a:lnTo>
                    <a:pt x="288366" y="309232"/>
                  </a:lnTo>
                  <a:lnTo>
                    <a:pt x="316420" y="345503"/>
                  </a:lnTo>
                  <a:lnTo>
                    <a:pt x="347408" y="379234"/>
                  </a:lnTo>
                  <a:lnTo>
                    <a:pt x="381127" y="410235"/>
                  </a:lnTo>
                  <a:lnTo>
                    <a:pt x="417398" y="438289"/>
                  </a:lnTo>
                  <a:lnTo>
                    <a:pt x="456018" y="463232"/>
                  </a:lnTo>
                  <a:lnTo>
                    <a:pt x="496798" y="484860"/>
                  </a:lnTo>
                  <a:lnTo>
                    <a:pt x="539559" y="502996"/>
                  </a:lnTo>
                  <a:lnTo>
                    <a:pt x="584085" y="517423"/>
                  </a:lnTo>
                  <a:lnTo>
                    <a:pt x="630212" y="527964"/>
                  </a:lnTo>
                  <a:lnTo>
                    <a:pt x="677722" y="534428"/>
                  </a:lnTo>
                  <a:lnTo>
                    <a:pt x="726452" y="536625"/>
                  </a:lnTo>
                  <a:lnTo>
                    <a:pt x="726452" y="529386"/>
                  </a:lnTo>
                  <a:close/>
                </a:path>
                <a:path w="727075" h="727075">
                  <a:moveTo>
                    <a:pt x="726452" y="491540"/>
                  </a:moveTo>
                  <a:lnTo>
                    <a:pt x="679221" y="489280"/>
                  </a:lnTo>
                  <a:lnTo>
                    <a:pt x="633234" y="482650"/>
                  </a:lnTo>
                  <a:lnTo>
                    <a:pt x="588708" y="471855"/>
                  </a:lnTo>
                  <a:lnTo>
                    <a:pt x="545858" y="457098"/>
                  </a:lnTo>
                  <a:lnTo>
                    <a:pt x="504888" y="438607"/>
                  </a:lnTo>
                  <a:lnTo>
                    <a:pt x="465988" y="416560"/>
                  </a:lnTo>
                  <a:lnTo>
                    <a:pt x="429387" y="391185"/>
                  </a:lnTo>
                  <a:lnTo>
                    <a:pt x="395287" y="362686"/>
                  </a:lnTo>
                  <a:lnTo>
                    <a:pt x="363893" y="331266"/>
                  </a:lnTo>
                  <a:lnTo>
                    <a:pt x="335419" y="297154"/>
                  </a:lnTo>
                  <a:lnTo>
                    <a:pt x="310057" y="260527"/>
                  </a:lnTo>
                  <a:lnTo>
                    <a:pt x="288036" y="221615"/>
                  </a:lnTo>
                  <a:lnTo>
                    <a:pt x="269557" y="180619"/>
                  </a:lnTo>
                  <a:lnTo>
                    <a:pt x="254812" y="137756"/>
                  </a:lnTo>
                  <a:lnTo>
                    <a:pt x="244030" y="93218"/>
                  </a:lnTo>
                  <a:lnTo>
                    <a:pt x="237401" y="47231"/>
                  </a:lnTo>
                  <a:lnTo>
                    <a:pt x="235153" y="0"/>
                  </a:lnTo>
                  <a:lnTo>
                    <a:pt x="228142" y="0"/>
                  </a:lnTo>
                  <a:lnTo>
                    <a:pt x="230428" y="47917"/>
                  </a:lnTo>
                  <a:lnTo>
                    <a:pt x="237147" y="94576"/>
                  </a:lnTo>
                  <a:lnTo>
                    <a:pt x="248094" y="139750"/>
                  </a:lnTo>
                  <a:lnTo>
                    <a:pt x="263055" y="183235"/>
                  </a:lnTo>
                  <a:lnTo>
                    <a:pt x="281813" y="224815"/>
                  </a:lnTo>
                  <a:lnTo>
                    <a:pt x="304152" y="264274"/>
                  </a:lnTo>
                  <a:lnTo>
                    <a:pt x="329882" y="301421"/>
                  </a:lnTo>
                  <a:lnTo>
                    <a:pt x="358775" y="336029"/>
                  </a:lnTo>
                  <a:lnTo>
                    <a:pt x="390613" y="367880"/>
                  </a:lnTo>
                  <a:lnTo>
                    <a:pt x="425208" y="396786"/>
                  </a:lnTo>
                  <a:lnTo>
                    <a:pt x="462330" y="422516"/>
                  </a:lnTo>
                  <a:lnTo>
                    <a:pt x="501777" y="444868"/>
                  </a:lnTo>
                  <a:lnTo>
                    <a:pt x="543331" y="463626"/>
                  </a:lnTo>
                  <a:lnTo>
                    <a:pt x="586790" y="478586"/>
                  </a:lnTo>
                  <a:lnTo>
                    <a:pt x="631939" y="489534"/>
                  </a:lnTo>
                  <a:lnTo>
                    <a:pt x="678561" y="496252"/>
                  </a:lnTo>
                  <a:lnTo>
                    <a:pt x="726452" y="498538"/>
                  </a:lnTo>
                  <a:lnTo>
                    <a:pt x="726452" y="491540"/>
                  </a:lnTo>
                  <a:close/>
                </a:path>
                <a:path w="727075" h="727075">
                  <a:moveTo>
                    <a:pt x="726452" y="453428"/>
                  </a:moveTo>
                  <a:lnTo>
                    <a:pt x="680199" y="451078"/>
                  </a:lnTo>
                  <a:lnTo>
                    <a:pt x="635254" y="444195"/>
                  </a:lnTo>
                  <a:lnTo>
                    <a:pt x="591858" y="433006"/>
                  </a:lnTo>
                  <a:lnTo>
                    <a:pt x="550252" y="417741"/>
                  </a:lnTo>
                  <a:lnTo>
                    <a:pt x="510641" y="398614"/>
                  </a:lnTo>
                  <a:lnTo>
                    <a:pt x="473278" y="375881"/>
                  </a:lnTo>
                  <a:lnTo>
                    <a:pt x="438365" y="349758"/>
                  </a:lnTo>
                  <a:lnTo>
                    <a:pt x="406171" y="320471"/>
                  </a:lnTo>
                  <a:lnTo>
                    <a:pt x="376885" y="288251"/>
                  </a:lnTo>
                  <a:lnTo>
                    <a:pt x="350774" y="253339"/>
                  </a:lnTo>
                  <a:lnTo>
                    <a:pt x="328041" y="215950"/>
                  </a:lnTo>
                  <a:lnTo>
                    <a:pt x="308927" y="176326"/>
                  </a:lnTo>
                  <a:lnTo>
                    <a:pt x="293662" y="134683"/>
                  </a:lnTo>
                  <a:lnTo>
                    <a:pt x="282473" y="91262"/>
                  </a:lnTo>
                  <a:lnTo>
                    <a:pt x="275590" y="46291"/>
                  </a:lnTo>
                  <a:lnTo>
                    <a:pt x="273240" y="0"/>
                  </a:lnTo>
                  <a:lnTo>
                    <a:pt x="266242" y="0"/>
                  </a:lnTo>
                  <a:lnTo>
                    <a:pt x="268617" y="47015"/>
                  </a:lnTo>
                  <a:lnTo>
                    <a:pt x="275602" y="92697"/>
                  </a:lnTo>
                  <a:lnTo>
                    <a:pt x="286969" y="136791"/>
                  </a:lnTo>
                  <a:lnTo>
                    <a:pt x="302463" y="179082"/>
                  </a:lnTo>
                  <a:lnTo>
                    <a:pt x="321868" y="219329"/>
                  </a:lnTo>
                  <a:lnTo>
                    <a:pt x="344944" y="257289"/>
                  </a:lnTo>
                  <a:lnTo>
                    <a:pt x="371462" y="292747"/>
                  </a:lnTo>
                  <a:lnTo>
                    <a:pt x="401193" y="325450"/>
                  </a:lnTo>
                  <a:lnTo>
                    <a:pt x="433882" y="355180"/>
                  </a:lnTo>
                  <a:lnTo>
                    <a:pt x="469328" y="381711"/>
                  </a:lnTo>
                  <a:lnTo>
                    <a:pt x="507276" y="404799"/>
                  </a:lnTo>
                  <a:lnTo>
                    <a:pt x="547497" y="424205"/>
                  </a:lnTo>
                  <a:lnTo>
                    <a:pt x="589749" y="439699"/>
                  </a:lnTo>
                  <a:lnTo>
                    <a:pt x="633818" y="451065"/>
                  </a:lnTo>
                  <a:lnTo>
                    <a:pt x="679462" y="458050"/>
                  </a:lnTo>
                  <a:lnTo>
                    <a:pt x="726452" y="460425"/>
                  </a:lnTo>
                  <a:lnTo>
                    <a:pt x="726452" y="453428"/>
                  </a:lnTo>
                  <a:close/>
                </a:path>
                <a:path w="727075" h="727075">
                  <a:moveTo>
                    <a:pt x="726452" y="415340"/>
                  </a:moveTo>
                  <a:lnTo>
                    <a:pt x="678129" y="412534"/>
                  </a:lnTo>
                  <a:lnTo>
                    <a:pt x="631418" y="404355"/>
                  </a:lnTo>
                  <a:lnTo>
                    <a:pt x="586638" y="391083"/>
                  </a:lnTo>
                  <a:lnTo>
                    <a:pt x="544093" y="373062"/>
                  </a:lnTo>
                  <a:lnTo>
                    <a:pt x="504113" y="350583"/>
                  </a:lnTo>
                  <a:lnTo>
                    <a:pt x="467017" y="323977"/>
                  </a:lnTo>
                  <a:lnTo>
                    <a:pt x="433095" y="293547"/>
                  </a:lnTo>
                  <a:lnTo>
                    <a:pt x="402678" y="259613"/>
                  </a:lnTo>
                  <a:lnTo>
                    <a:pt x="376085" y="222491"/>
                  </a:lnTo>
                  <a:lnTo>
                    <a:pt x="353606" y="182486"/>
                  </a:lnTo>
                  <a:lnTo>
                    <a:pt x="335584" y="139928"/>
                  </a:lnTo>
                  <a:lnTo>
                    <a:pt x="322326" y="95110"/>
                  </a:lnTo>
                  <a:lnTo>
                    <a:pt x="314134" y="48361"/>
                  </a:lnTo>
                  <a:lnTo>
                    <a:pt x="311340" y="0"/>
                  </a:lnTo>
                  <a:lnTo>
                    <a:pt x="304101" y="0"/>
                  </a:lnTo>
                  <a:lnTo>
                    <a:pt x="306946" y="49199"/>
                  </a:lnTo>
                  <a:lnTo>
                    <a:pt x="315277" y="96748"/>
                  </a:lnTo>
                  <a:lnTo>
                    <a:pt x="328777" y="142341"/>
                  </a:lnTo>
                  <a:lnTo>
                    <a:pt x="347116" y="185648"/>
                  </a:lnTo>
                  <a:lnTo>
                    <a:pt x="369989" y="226339"/>
                  </a:lnTo>
                  <a:lnTo>
                    <a:pt x="397052" y="264109"/>
                  </a:lnTo>
                  <a:lnTo>
                    <a:pt x="428002" y="298627"/>
                  </a:lnTo>
                  <a:lnTo>
                    <a:pt x="462508" y="329590"/>
                  </a:lnTo>
                  <a:lnTo>
                    <a:pt x="500265" y="356654"/>
                  </a:lnTo>
                  <a:lnTo>
                    <a:pt x="540943" y="379526"/>
                  </a:lnTo>
                  <a:lnTo>
                    <a:pt x="584212" y="397865"/>
                  </a:lnTo>
                  <a:lnTo>
                    <a:pt x="629767" y="411365"/>
                  </a:lnTo>
                  <a:lnTo>
                    <a:pt x="677291" y="419696"/>
                  </a:lnTo>
                  <a:lnTo>
                    <a:pt x="726452" y="422554"/>
                  </a:lnTo>
                  <a:lnTo>
                    <a:pt x="726452" y="415340"/>
                  </a:lnTo>
                  <a:close/>
                </a:path>
                <a:path w="727075" h="727075">
                  <a:moveTo>
                    <a:pt x="726452" y="377456"/>
                  </a:moveTo>
                  <a:lnTo>
                    <a:pt x="679246" y="374510"/>
                  </a:lnTo>
                  <a:lnTo>
                    <a:pt x="633755" y="365899"/>
                  </a:lnTo>
                  <a:lnTo>
                    <a:pt x="590346" y="351993"/>
                  </a:lnTo>
                  <a:lnTo>
                    <a:pt x="549363" y="333146"/>
                  </a:lnTo>
                  <a:lnTo>
                    <a:pt x="511187" y="309702"/>
                  </a:lnTo>
                  <a:lnTo>
                    <a:pt x="476148" y="282028"/>
                  </a:lnTo>
                  <a:lnTo>
                    <a:pt x="444627" y="250494"/>
                  </a:lnTo>
                  <a:lnTo>
                    <a:pt x="416966" y="215442"/>
                  </a:lnTo>
                  <a:lnTo>
                    <a:pt x="393534" y="177241"/>
                  </a:lnTo>
                  <a:lnTo>
                    <a:pt x="374688" y="136232"/>
                  </a:lnTo>
                  <a:lnTo>
                    <a:pt x="360781" y="92786"/>
                  </a:lnTo>
                  <a:lnTo>
                    <a:pt x="352171" y="47244"/>
                  </a:lnTo>
                  <a:lnTo>
                    <a:pt x="349224" y="0"/>
                  </a:lnTo>
                  <a:lnTo>
                    <a:pt x="342214" y="0"/>
                  </a:lnTo>
                  <a:lnTo>
                    <a:pt x="345224" y="48145"/>
                  </a:lnTo>
                  <a:lnTo>
                    <a:pt x="353987" y="94526"/>
                  </a:lnTo>
                  <a:lnTo>
                    <a:pt x="368147" y="138785"/>
                  </a:lnTo>
                  <a:lnTo>
                    <a:pt x="387337" y="180555"/>
                  </a:lnTo>
                  <a:lnTo>
                    <a:pt x="411200" y="219481"/>
                  </a:lnTo>
                  <a:lnTo>
                    <a:pt x="439369" y="255181"/>
                  </a:lnTo>
                  <a:lnTo>
                    <a:pt x="471474" y="287299"/>
                  </a:lnTo>
                  <a:lnTo>
                    <a:pt x="507149" y="315468"/>
                  </a:lnTo>
                  <a:lnTo>
                    <a:pt x="546049" y="339344"/>
                  </a:lnTo>
                  <a:lnTo>
                    <a:pt x="587781" y="358533"/>
                  </a:lnTo>
                  <a:lnTo>
                    <a:pt x="632015" y="372694"/>
                  </a:lnTo>
                  <a:lnTo>
                    <a:pt x="678357" y="381457"/>
                  </a:lnTo>
                  <a:lnTo>
                    <a:pt x="726452" y="384467"/>
                  </a:lnTo>
                  <a:lnTo>
                    <a:pt x="726452" y="377456"/>
                  </a:lnTo>
                  <a:close/>
                </a:path>
                <a:path w="727075" h="727075">
                  <a:moveTo>
                    <a:pt x="726452" y="339369"/>
                  </a:moveTo>
                  <a:lnTo>
                    <a:pt x="680554" y="336270"/>
                  </a:lnTo>
                  <a:lnTo>
                    <a:pt x="636485" y="327215"/>
                  </a:lnTo>
                  <a:lnTo>
                    <a:pt x="594677" y="312635"/>
                  </a:lnTo>
                  <a:lnTo>
                    <a:pt x="555523" y="292938"/>
                  </a:lnTo>
                  <a:lnTo>
                    <a:pt x="519442" y="268516"/>
                  </a:lnTo>
                  <a:lnTo>
                    <a:pt x="486854" y="239801"/>
                  </a:lnTo>
                  <a:lnTo>
                    <a:pt x="458139" y="207187"/>
                  </a:lnTo>
                  <a:lnTo>
                    <a:pt x="433730" y="171081"/>
                  </a:lnTo>
                  <a:lnTo>
                    <a:pt x="414032" y="131902"/>
                  </a:lnTo>
                  <a:lnTo>
                    <a:pt x="399453" y="90055"/>
                  </a:lnTo>
                  <a:lnTo>
                    <a:pt x="390410" y="45948"/>
                  </a:lnTo>
                  <a:lnTo>
                    <a:pt x="387311" y="0"/>
                  </a:lnTo>
                  <a:lnTo>
                    <a:pt x="380301" y="0"/>
                  </a:lnTo>
                  <a:lnTo>
                    <a:pt x="383476" y="46913"/>
                  </a:lnTo>
                  <a:lnTo>
                    <a:pt x="392696" y="91948"/>
                  </a:lnTo>
                  <a:lnTo>
                    <a:pt x="407568" y="134658"/>
                  </a:lnTo>
                  <a:lnTo>
                    <a:pt x="427672" y="174650"/>
                  </a:lnTo>
                  <a:lnTo>
                    <a:pt x="452577" y="211493"/>
                  </a:lnTo>
                  <a:lnTo>
                    <a:pt x="481863" y="244779"/>
                  </a:lnTo>
                  <a:lnTo>
                    <a:pt x="515137" y="274091"/>
                  </a:lnTo>
                  <a:lnTo>
                    <a:pt x="551954" y="298996"/>
                  </a:lnTo>
                  <a:lnTo>
                    <a:pt x="591921" y="319100"/>
                  </a:lnTo>
                  <a:lnTo>
                    <a:pt x="634606" y="333984"/>
                  </a:lnTo>
                  <a:lnTo>
                    <a:pt x="679589" y="343204"/>
                  </a:lnTo>
                  <a:lnTo>
                    <a:pt x="726452" y="346379"/>
                  </a:lnTo>
                  <a:lnTo>
                    <a:pt x="726452" y="339369"/>
                  </a:lnTo>
                  <a:close/>
                </a:path>
                <a:path w="727075" h="727075">
                  <a:moveTo>
                    <a:pt x="726452" y="301256"/>
                  </a:moveTo>
                  <a:lnTo>
                    <a:pt x="677697" y="297307"/>
                  </a:lnTo>
                  <a:lnTo>
                    <a:pt x="631418" y="285877"/>
                  </a:lnTo>
                  <a:lnTo>
                    <a:pt x="588251" y="267589"/>
                  </a:lnTo>
                  <a:lnTo>
                    <a:pt x="548805" y="243078"/>
                  </a:lnTo>
                  <a:lnTo>
                    <a:pt x="513702" y="212940"/>
                  </a:lnTo>
                  <a:lnTo>
                    <a:pt x="483590" y="177825"/>
                  </a:lnTo>
                  <a:lnTo>
                    <a:pt x="459079" y="138353"/>
                  </a:lnTo>
                  <a:lnTo>
                    <a:pt x="440791" y="95135"/>
                  </a:lnTo>
                  <a:lnTo>
                    <a:pt x="429374" y="48806"/>
                  </a:lnTo>
                  <a:lnTo>
                    <a:pt x="425424" y="0"/>
                  </a:lnTo>
                  <a:lnTo>
                    <a:pt x="418185" y="0"/>
                  </a:lnTo>
                  <a:lnTo>
                    <a:pt x="421538" y="45478"/>
                  </a:lnTo>
                  <a:lnTo>
                    <a:pt x="431279" y="88925"/>
                  </a:lnTo>
                  <a:lnTo>
                    <a:pt x="446925" y="129844"/>
                  </a:lnTo>
                  <a:lnTo>
                    <a:pt x="467995" y="167767"/>
                  </a:lnTo>
                  <a:lnTo>
                    <a:pt x="493991" y="202196"/>
                  </a:lnTo>
                  <a:lnTo>
                    <a:pt x="524433" y="232664"/>
                  </a:lnTo>
                  <a:lnTo>
                    <a:pt x="558850" y="258673"/>
                  </a:lnTo>
                  <a:lnTo>
                    <a:pt x="596747" y="279742"/>
                  </a:lnTo>
                  <a:lnTo>
                    <a:pt x="637628" y="295402"/>
                  </a:lnTo>
                  <a:lnTo>
                    <a:pt x="681024" y="305142"/>
                  </a:lnTo>
                  <a:lnTo>
                    <a:pt x="726452" y="308495"/>
                  </a:lnTo>
                  <a:lnTo>
                    <a:pt x="726452" y="301256"/>
                  </a:lnTo>
                  <a:close/>
                </a:path>
                <a:path w="727075" h="727075">
                  <a:moveTo>
                    <a:pt x="726452" y="263169"/>
                  </a:moveTo>
                  <a:lnTo>
                    <a:pt x="679259" y="258914"/>
                  </a:lnTo>
                  <a:lnTo>
                    <a:pt x="634822" y="246684"/>
                  </a:lnTo>
                  <a:lnTo>
                    <a:pt x="593864" y="227190"/>
                  </a:lnTo>
                  <a:lnTo>
                    <a:pt x="557161" y="201206"/>
                  </a:lnTo>
                  <a:lnTo>
                    <a:pt x="525449" y="169481"/>
                  </a:lnTo>
                  <a:lnTo>
                    <a:pt x="499465" y="132740"/>
                  </a:lnTo>
                  <a:lnTo>
                    <a:pt x="479983" y="91744"/>
                  </a:lnTo>
                  <a:lnTo>
                    <a:pt x="467753" y="47256"/>
                  </a:lnTo>
                  <a:lnTo>
                    <a:pt x="463499" y="0"/>
                  </a:lnTo>
                  <a:lnTo>
                    <a:pt x="456298" y="0"/>
                  </a:lnTo>
                  <a:lnTo>
                    <a:pt x="460654" y="48539"/>
                  </a:lnTo>
                  <a:lnTo>
                    <a:pt x="473240" y="94246"/>
                  </a:lnTo>
                  <a:lnTo>
                    <a:pt x="493255" y="136359"/>
                  </a:lnTo>
                  <a:lnTo>
                    <a:pt x="519938" y="174117"/>
                  </a:lnTo>
                  <a:lnTo>
                    <a:pt x="552526" y="206717"/>
                  </a:lnTo>
                  <a:lnTo>
                    <a:pt x="590245" y="233426"/>
                  </a:lnTo>
                  <a:lnTo>
                    <a:pt x="632320" y="253453"/>
                  </a:lnTo>
                  <a:lnTo>
                    <a:pt x="677976" y="266026"/>
                  </a:lnTo>
                  <a:lnTo>
                    <a:pt x="726452" y="270395"/>
                  </a:lnTo>
                  <a:lnTo>
                    <a:pt x="726452" y="263169"/>
                  </a:lnTo>
                  <a:close/>
                </a:path>
              </a:pathLst>
            </a:custGeom>
            <a:solidFill>
              <a:srgbClr val="FBDC0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34" name="object 11">
              <a:extLst>
                <a:ext uri="{FF2B5EF4-FFF2-40B4-BE49-F238E27FC236}">
                  <a16:creationId xmlns:a16="http://schemas.microsoft.com/office/drawing/2014/main" id="{39DBEC73-EEC5-43F2-9972-D88359173F9B}"/>
                </a:ext>
              </a:extLst>
            </p:cNvPr>
            <p:cNvPicPr/>
            <p:nvPr/>
          </p:nvPicPr>
          <p:blipFill>
            <a:blip r:embed="rId4" cstate="print"/>
            <a:stretch>
              <a:fillRect/>
            </a:stretch>
          </p:blipFill>
          <p:spPr>
            <a:xfrm>
              <a:off x="1283007" y="333756"/>
              <a:ext cx="232070" cy="232301"/>
            </a:xfrm>
            <a:prstGeom prst="rect">
              <a:avLst/>
            </a:prstGeom>
          </p:spPr>
        </p:pic>
      </p:grpSp>
    </p:spTree>
    <p:extLst>
      <p:ext uri="{BB962C8B-B14F-4D97-AF65-F5344CB8AC3E}">
        <p14:creationId xmlns:p14="http://schemas.microsoft.com/office/powerpoint/2010/main" val="149052077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4" descr="23.700+ Mapa Brasil fotos de stock, imagens e fotos royalty-free - iStock">
            <a:extLst>
              <a:ext uri="{FF2B5EF4-FFF2-40B4-BE49-F238E27FC236}">
                <a16:creationId xmlns:a16="http://schemas.microsoft.com/office/drawing/2014/main" id="{A0176D61-75A3-4316-8F7D-12CDD208F0AE}"/>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6863" b="97386" l="3922" r="97059">
                        <a14:foregroundMark x1="7353" y1="38889" x2="8333" y2="33333"/>
                        <a14:foregroundMark x1="33660" y1="7026" x2="30065" y2="8660"/>
                        <a14:foregroundMark x1="90033" y1="37418" x2="91503" y2="33007"/>
                        <a14:foregroundMark x1="51307" y1="92157" x2="52614" y2="92157"/>
                        <a14:foregroundMark x1="97059" y1="38725" x2="95261" y2="38235"/>
                        <a14:foregroundMark x1="51797" y1="97549" x2="51797" y2="97549"/>
                        <a14:foregroundMark x1="3922" y1="36765" x2="3922" y2="36765"/>
                      </a14:backgroundRemoval>
                    </a14:imgEffect>
                  </a14:imgLayer>
                </a14:imgProps>
              </a:ext>
              <a:ext uri="{28A0092B-C50C-407E-A947-70E740481C1C}">
                <a14:useLocalDpi xmlns:a14="http://schemas.microsoft.com/office/drawing/2010/main" val="0"/>
              </a:ext>
            </a:extLst>
          </a:blip>
          <a:srcRect/>
          <a:stretch>
            <a:fillRect/>
          </a:stretch>
        </p:blipFill>
        <p:spPr bwMode="auto">
          <a:xfrm>
            <a:off x="7037280" y="2230587"/>
            <a:ext cx="2915248" cy="2915248"/>
          </a:xfrm>
          <a:prstGeom prst="rect">
            <a:avLst/>
          </a:prstGeom>
          <a:noFill/>
          <a:extLst>
            <a:ext uri="{909E8E84-426E-40DD-AFC4-6F175D3DCCD1}">
              <a14:hiddenFill xmlns:a14="http://schemas.microsoft.com/office/drawing/2010/main">
                <a:solidFill>
                  <a:srgbClr val="FFFFFF"/>
                </a:solidFill>
              </a14:hiddenFill>
            </a:ext>
          </a:extLst>
        </p:spPr>
      </p:pic>
      <p:cxnSp>
        <p:nvCxnSpPr>
          <p:cNvPr id="19" name="Conector de Seta Reta 18">
            <a:extLst>
              <a:ext uri="{FF2B5EF4-FFF2-40B4-BE49-F238E27FC236}">
                <a16:creationId xmlns:a16="http://schemas.microsoft.com/office/drawing/2014/main" id="{D192361C-1DDF-4A87-AF75-D012821E1D51}"/>
              </a:ext>
            </a:extLst>
          </p:cNvPr>
          <p:cNvCxnSpPr>
            <a:cxnSpLocks/>
          </p:cNvCxnSpPr>
          <p:nvPr/>
        </p:nvCxnSpPr>
        <p:spPr>
          <a:xfrm>
            <a:off x="8961097" y="3849275"/>
            <a:ext cx="966063" cy="77535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0" name="Conector de Seta Reta 19">
            <a:extLst>
              <a:ext uri="{FF2B5EF4-FFF2-40B4-BE49-F238E27FC236}">
                <a16:creationId xmlns:a16="http://schemas.microsoft.com/office/drawing/2014/main" id="{3353431F-484F-49FC-8911-9C0AE63030C1}"/>
              </a:ext>
            </a:extLst>
          </p:cNvPr>
          <p:cNvCxnSpPr>
            <a:cxnSpLocks/>
          </p:cNvCxnSpPr>
          <p:nvPr/>
        </p:nvCxnSpPr>
        <p:spPr>
          <a:xfrm flipV="1">
            <a:off x="9633828" y="2878459"/>
            <a:ext cx="586665" cy="22037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1" name="CaixaDeTexto 20">
            <a:extLst>
              <a:ext uri="{FF2B5EF4-FFF2-40B4-BE49-F238E27FC236}">
                <a16:creationId xmlns:a16="http://schemas.microsoft.com/office/drawing/2014/main" id="{DD6BF8C1-7B36-4D2B-A9BF-50FE7CBA3386}"/>
              </a:ext>
            </a:extLst>
          </p:cNvPr>
          <p:cNvSpPr txBox="1"/>
          <p:nvPr/>
        </p:nvSpPr>
        <p:spPr>
          <a:xfrm>
            <a:off x="9767870" y="4724144"/>
            <a:ext cx="1774587"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Brasília: 1 voluntário</a:t>
            </a:r>
          </a:p>
        </p:txBody>
      </p:sp>
      <p:pic>
        <p:nvPicPr>
          <p:cNvPr id="22" name="Imagem 21">
            <a:extLst>
              <a:ext uri="{FF2B5EF4-FFF2-40B4-BE49-F238E27FC236}">
                <a16:creationId xmlns:a16="http://schemas.microsoft.com/office/drawing/2014/main" id="{BAAD6627-90B0-4F6F-B5DF-E83C016409EC}"/>
              </a:ext>
            </a:extLst>
          </p:cNvPr>
          <p:cNvPicPr>
            <a:picLocks noChangeAspect="1"/>
          </p:cNvPicPr>
          <p:nvPr/>
        </p:nvPicPr>
        <p:blipFill>
          <a:blip r:embed="rId5"/>
          <a:stretch>
            <a:fillRect/>
          </a:stretch>
        </p:blipFill>
        <p:spPr>
          <a:xfrm>
            <a:off x="1199202" y="1919895"/>
            <a:ext cx="4876561" cy="2925936"/>
          </a:xfrm>
          <a:prstGeom prst="rect">
            <a:avLst/>
          </a:prstGeom>
        </p:spPr>
      </p:pic>
      <p:pic>
        <p:nvPicPr>
          <p:cNvPr id="23" name="Imagem 22">
            <a:extLst>
              <a:ext uri="{FF2B5EF4-FFF2-40B4-BE49-F238E27FC236}">
                <a16:creationId xmlns:a16="http://schemas.microsoft.com/office/drawing/2014/main" id="{C4C796AF-2258-4064-8D25-E43F97B65E88}"/>
              </a:ext>
            </a:extLst>
          </p:cNvPr>
          <p:cNvPicPr>
            <a:picLocks noChangeAspect="1"/>
          </p:cNvPicPr>
          <p:nvPr/>
        </p:nvPicPr>
        <p:blipFill>
          <a:blip r:embed="rId6"/>
          <a:stretch>
            <a:fillRect/>
          </a:stretch>
        </p:blipFill>
        <p:spPr>
          <a:xfrm>
            <a:off x="1243630" y="3192040"/>
            <a:ext cx="4762974" cy="2845244"/>
          </a:xfrm>
          <a:prstGeom prst="rect">
            <a:avLst/>
          </a:prstGeom>
        </p:spPr>
      </p:pic>
      <p:cxnSp>
        <p:nvCxnSpPr>
          <p:cNvPr id="24" name="Conector de Seta Reta 23">
            <a:extLst>
              <a:ext uri="{FF2B5EF4-FFF2-40B4-BE49-F238E27FC236}">
                <a16:creationId xmlns:a16="http://schemas.microsoft.com/office/drawing/2014/main" id="{0853F52E-4F31-49A9-AA49-F9169152DF29}"/>
              </a:ext>
            </a:extLst>
          </p:cNvPr>
          <p:cNvCxnSpPr>
            <a:cxnSpLocks/>
          </p:cNvCxnSpPr>
          <p:nvPr/>
        </p:nvCxnSpPr>
        <p:spPr>
          <a:xfrm flipH="1" flipV="1">
            <a:off x="1474081" y="2422946"/>
            <a:ext cx="593865" cy="36170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5" name="Conector de Seta Reta 24">
            <a:extLst>
              <a:ext uri="{FF2B5EF4-FFF2-40B4-BE49-F238E27FC236}">
                <a16:creationId xmlns:a16="http://schemas.microsoft.com/office/drawing/2014/main" id="{7433EC63-7C78-41DC-A06E-2D7B999646E8}"/>
              </a:ext>
            </a:extLst>
          </p:cNvPr>
          <p:cNvCxnSpPr>
            <a:cxnSpLocks/>
          </p:cNvCxnSpPr>
          <p:nvPr/>
        </p:nvCxnSpPr>
        <p:spPr>
          <a:xfrm>
            <a:off x="3363026" y="3771608"/>
            <a:ext cx="1618362" cy="86089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6" name="Conector de Seta Reta 25">
            <a:extLst>
              <a:ext uri="{FF2B5EF4-FFF2-40B4-BE49-F238E27FC236}">
                <a16:creationId xmlns:a16="http://schemas.microsoft.com/office/drawing/2014/main" id="{87BE3709-3659-4CA7-9EC9-4C045DB9205D}"/>
              </a:ext>
            </a:extLst>
          </p:cNvPr>
          <p:cNvCxnSpPr>
            <a:cxnSpLocks/>
          </p:cNvCxnSpPr>
          <p:nvPr/>
        </p:nvCxnSpPr>
        <p:spPr>
          <a:xfrm>
            <a:off x="3397559" y="4516250"/>
            <a:ext cx="474789" cy="85422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7" name="CaixaDeTexto 26">
            <a:extLst>
              <a:ext uri="{FF2B5EF4-FFF2-40B4-BE49-F238E27FC236}">
                <a16:creationId xmlns:a16="http://schemas.microsoft.com/office/drawing/2014/main" id="{FDD87B2E-FE5B-4BD1-AA3C-20A41D639236}"/>
              </a:ext>
            </a:extLst>
          </p:cNvPr>
          <p:cNvSpPr txBox="1"/>
          <p:nvPr/>
        </p:nvSpPr>
        <p:spPr>
          <a:xfrm>
            <a:off x="240455" y="2099780"/>
            <a:ext cx="1902306"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Alphaville e Barueri: 3 voluntários</a:t>
            </a:r>
          </a:p>
        </p:txBody>
      </p:sp>
      <p:sp>
        <p:nvSpPr>
          <p:cNvPr id="29" name="CaixaDeTexto 28">
            <a:extLst>
              <a:ext uri="{FF2B5EF4-FFF2-40B4-BE49-F238E27FC236}">
                <a16:creationId xmlns:a16="http://schemas.microsoft.com/office/drawing/2014/main" id="{08757611-0DFF-4EB5-9837-AF0899FE1A8E}"/>
              </a:ext>
            </a:extLst>
          </p:cNvPr>
          <p:cNvSpPr txBox="1"/>
          <p:nvPr/>
        </p:nvSpPr>
        <p:spPr>
          <a:xfrm>
            <a:off x="5114322" y="4586752"/>
            <a:ext cx="190230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ABC: 7 voluntários</a:t>
            </a:r>
          </a:p>
        </p:txBody>
      </p:sp>
      <p:sp>
        <p:nvSpPr>
          <p:cNvPr id="31" name="CaixaDeTexto 30">
            <a:extLst>
              <a:ext uri="{FF2B5EF4-FFF2-40B4-BE49-F238E27FC236}">
                <a16:creationId xmlns:a16="http://schemas.microsoft.com/office/drawing/2014/main" id="{C69EA964-ACC3-4215-9A86-826162CAB332}"/>
              </a:ext>
            </a:extLst>
          </p:cNvPr>
          <p:cNvSpPr txBox="1"/>
          <p:nvPr/>
        </p:nvSpPr>
        <p:spPr>
          <a:xfrm>
            <a:off x="3597673" y="6159397"/>
            <a:ext cx="266359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Vinhedo: 1 voluntário</a:t>
            </a:r>
          </a:p>
        </p:txBody>
      </p:sp>
      <p:sp>
        <p:nvSpPr>
          <p:cNvPr id="32" name="CaixaDeTexto 31">
            <a:extLst>
              <a:ext uri="{FF2B5EF4-FFF2-40B4-BE49-F238E27FC236}">
                <a16:creationId xmlns:a16="http://schemas.microsoft.com/office/drawing/2014/main" id="{B24B1F02-23EC-4802-9032-285C7A549A62}"/>
              </a:ext>
            </a:extLst>
          </p:cNvPr>
          <p:cNvSpPr txBox="1"/>
          <p:nvPr/>
        </p:nvSpPr>
        <p:spPr>
          <a:xfrm>
            <a:off x="1097235" y="1577059"/>
            <a:ext cx="5192255"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Cidades ao redor de São Paulo – </a:t>
            </a:r>
            <a:r>
              <a:rPr kumimoji="0" lang="pt-BR" sz="1800" b="1"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9%</a:t>
            </a:r>
          </a:p>
        </p:txBody>
      </p:sp>
      <p:sp>
        <p:nvSpPr>
          <p:cNvPr id="33" name="CaixaDeTexto 32">
            <a:extLst>
              <a:ext uri="{FF2B5EF4-FFF2-40B4-BE49-F238E27FC236}">
                <a16:creationId xmlns:a16="http://schemas.microsoft.com/office/drawing/2014/main" id="{290C105B-C335-41A1-B4D5-D3D24B539337}"/>
              </a:ext>
            </a:extLst>
          </p:cNvPr>
          <p:cNvSpPr txBox="1"/>
          <p:nvPr/>
        </p:nvSpPr>
        <p:spPr>
          <a:xfrm>
            <a:off x="6790844" y="1581763"/>
            <a:ext cx="4177044"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Fora do estado de SP – </a:t>
            </a:r>
            <a:r>
              <a:rPr kumimoji="0" lang="pt-BR" sz="1800" b="1"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1%</a:t>
            </a:r>
          </a:p>
        </p:txBody>
      </p:sp>
      <p:sp>
        <p:nvSpPr>
          <p:cNvPr id="34" name="CaixaDeTexto 33">
            <a:extLst>
              <a:ext uri="{FF2B5EF4-FFF2-40B4-BE49-F238E27FC236}">
                <a16:creationId xmlns:a16="http://schemas.microsoft.com/office/drawing/2014/main" id="{C0C09FF3-030A-4811-9096-EAAE922FA9F9}"/>
              </a:ext>
            </a:extLst>
          </p:cNvPr>
          <p:cNvSpPr txBox="1"/>
          <p:nvPr/>
        </p:nvSpPr>
        <p:spPr>
          <a:xfrm>
            <a:off x="10244899" y="2552024"/>
            <a:ext cx="1774587"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Ceará: 1 voluntário</a:t>
            </a:r>
          </a:p>
        </p:txBody>
      </p:sp>
      <p:cxnSp>
        <p:nvCxnSpPr>
          <p:cNvPr id="28" name="Conector de Seta Reta 27">
            <a:extLst>
              <a:ext uri="{FF2B5EF4-FFF2-40B4-BE49-F238E27FC236}">
                <a16:creationId xmlns:a16="http://schemas.microsoft.com/office/drawing/2014/main" id="{D43D177E-0036-4569-8920-B072902DB2BE}"/>
              </a:ext>
            </a:extLst>
          </p:cNvPr>
          <p:cNvCxnSpPr>
            <a:cxnSpLocks/>
          </p:cNvCxnSpPr>
          <p:nvPr/>
        </p:nvCxnSpPr>
        <p:spPr>
          <a:xfrm flipV="1">
            <a:off x="4053245" y="2118198"/>
            <a:ext cx="876225" cy="76706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30" name="CaixaDeTexto 29">
            <a:extLst>
              <a:ext uri="{FF2B5EF4-FFF2-40B4-BE49-F238E27FC236}">
                <a16:creationId xmlns:a16="http://schemas.microsoft.com/office/drawing/2014/main" id="{632097C8-756B-4739-B459-A40B5514727D}"/>
              </a:ext>
            </a:extLst>
          </p:cNvPr>
          <p:cNvSpPr txBox="1"/>
          <p:nvPr/>
        </p:nvSpPr>
        <p:spPr>
          <a:xfrm>
            <a:off x="4958110" y="1933532"/>
            <a:ext cx="2076399"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Itaquaquecetuba: 1 voluntário</a:t>
            </a:r>
          </a:p>
        </p:txBody>
      </p:sp>
      <p:pic>
        <p:nvPicPr>
          <p:cNvPr id="2050" name="Picture 2" descr="Lista de municípios da Região Metropolitana de Campinas – Wikipédia, a  enciclopédia livre">
            <a:extLst>
              <a:ext uri="{FF2B5EF4-FFF2-40B4-BE49-F238E27FC236}">
                <a16:creationId xmlns:a16="http://schemas.microsoft.com/office/drawing/2014/main" id="{1B2D2055-FC31-4A91-BA6A-E25B271084A4}"/>
              </a:ext>
            </a:extLst>
          </p:cNvPr>
          <p:cNvPicPr>
            <a:picLocks noChangeAspect="1" noChangeArrowheads="1"/>
          </p:cNvPicPr>
          <p:nvPr/>
        </p:nvPicPr>
        <p:blipFill rotWithShape="1">
          <a:blip r:embed="rId7">
            <a:extLst>
              <a:ext uri="{BEBA8EAE-BF5A-486C-A8C5-ECC9F3942E4B}">
                <a14:imgProps xmlns:a14="http://schemas.microsoft.com/office/drawing/2010/main">
                  <a14:imgLayer r:embed="rId8">
                    <a14:imgEffect>
                      <a14:backgroundRemoval t="70922" b="96720" l="56500" r="94917">
                        <a14:foregroundMark x1="59583" y1="77837" x2="65000" y2="72695"/>
                        <a14:foregroundMark x1="66750" y1="74823" x2="66750" y2="74823"/>
                        <a14:foregroundMark x1="64750" y1="73848" x2="64750" y2="73848"/>
                        <a14:foregroundMark x1="64750" y1="75089" x2="64167" y2="74734"/>
                        <a14:foregroundMark x1="63000" y1="74468" x2="67333" y2="74468"/>
                        <a14:foregroundMark x1="94917" y1="75089" x2="94917" y2="75089"/>
                        <a14:foregroundMark x1="92333" y1="76596" x2="92333" y2="76596"/>
                      </a14:backgroundRemoval>
                    </a14:imgEffect>
                  </a14:imgLayer>
                </a14:imgProps>
              </a:ext>
              <a:ext uri="{28A0092B-C50C-407E-A947-70E740481C1C}">
                <a14:useLocalDpi xmlns:a14="http://schemas.microsoft.com/office/drawing/2010/main" val="0"/>
              </a:ext>
            </a:extLst>
          </a:blip>
          <a:srcRect l="54778" t="67732" r="27810"/>
          <a:stretch/>
        </p:blipFill>
        <p:spPr bwMode="auto">
          <a:xfrm>
            <a:off x="2195924" y="5836575"/>
            <a:ext cx="1045492" cy="1821084"/>
          </a:xfrm>
          <a:prstGeom prst="rect">
            <a:avLst/>
          </a:prstGeom>
          <a:noFill/>
          <a:extLst>
            <a:ext uri="{909E8E84-426E-40DD-AFC4-6F175D3DCCD1}">
              <a14:hiddenFill xmlns:a14="http://schemas.microsoft.com/office/drawing/2010/main">
                <a:solidFill>
                  <a:srgbClr val="FFFFFF"/>
                </a:solidFill>
              </a14:hiddenFill>
            </a:ext>
          </a:extLst>
        </p:spPr>
      </p:pic>
      <p:cxnSp>
        <p:nvCxnSpPr>
          <p:cNvPr id="35" name="Conector de Seta Reta 34">
            <a:extLst>
              <a:ext uri="{FF2B5EF4-FFF2-40B4-BE49-F238E27FC236}">
                <a16:creationId xmlns:a16="http://schemas.microsoft.com/office/drawing/2014/main" id="{9E749FAE-A6D1-424A-BBCB-308E1E9401B6}"/>
              </a:ext>
            </a:extLst>
          </p:cNvPr>
          <p:cNvCxnSpPr>
            <a:cxnSpLocks/>
          </p:cNvCxnSpPr>
          <p:nvPr/>
        </p:nvCxnSpPr>
        <p:spPr>
          <a:xfrm flipV="1">
            <a:off x="2990248" y="6356620"/>
            <a:ext cx="582258" cy="2623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36" name="CaixaDeTexto 35">
            <a:extLst>
              <a:ext uri="{FF2B5EF4-FFF2-40B4-BE49-F238E27FC236}">
                <a16:creationId xmlns:a16="http://schemas.microsoft.com/office/drawing/2014/main" id="{0505D49F-8B0B-456D-9B97-1CE63B28F465}"/>
              </a:ext>
            </a:extLst>
          </p:cNvPr>
          <p:cNvSpPr txBox="1"/>
          <p:nvPr/>
        </p:nvSpPr>
        <p:spPr>
          <a:xfrm>
            <a:off x="3625116" y="5380883"/>
            <a:ext cx="238148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Litoral: 1 voluntário</a:t>
            </a:r>
          </a:p>
        </p:txBody>
      </p:sp>
      <p:sp>
        <p:nvSpPr>
          <p:cNvPr id="37" name="CaixaDeTexto 36">
            <a:extLst>
              <a:ext uri="{FF2B5EF4-FFF2-40B4-BE49-F238E27FC236}">
                <a16:creationId xmlns:a16="http://schemas.microsoft.com/office/drawing/2014/main" id="{39CFF7F2-2F67-4CEA-8AA6-FD442BAB6A5B}"/>
              </a:ext>
            </a:extLst>
          </p:cNvPr>
          <p:cNvSpPr txBox="1"/>
          <p:nvPr/>
        </p:nvSpPr>
        <p:spPr>
          <a:xfrm>
            <a:off x="7034509" y="5776888"/>
            <a:ext cx="4177044"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Não informado – </a:t>
            </a:r>
            <a:r>
              <a:rPr kumimoji="0" lang="pt-BR" sz="1800" b="1"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7%</a:t>
            </a:r>
          </a:p>
        </p:txBody>
      </p:sp>
      <p:sp>
        <p:nvSpPr>
          <p:cNvPr id="38" name="CaixaDeTexto 37">
            <a:extLst>
              <a:ext uri="{FF2B5EF4-FFF2-40B4-BE49-F238E27FC236}">
                <a16:creationId xmlns:a16="http://schemas.microsoft.com/office/drawing/2014/main" id="{0803A1C5-7F29-4B13-9D8E-E7FC65EF4094}"/>
              </a:ext>
            </a:extLst>
          </p:cNvPr>
          <p:cNvSpPr txBox="1"/>
          <p:nvPr/>
        </p:nvSpPr>
        <p:spPr>
          <a:xfrm>
            <a:off x="3043411" y="897508"/>
            <a:ext cx="6369803" cy="4462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300" b="1" i="0" u="none" strike="noStrike" kern="1200" cap="none" spc="0" normalizeH="0" baseline="0" noProof="0" dirty="0">
                <a:ln>
                  <a:noFill/>
                </a:ln>
                <a:solidFill>
                  <a:prstClr val="black"/>
                </a:solidFill>
                <a:effectLst/>
                <a:uLnTx/>
                <a:uFillTx/>
                <a:latin typeface="Segoe UI Black" panose="020B0A02040204020203" pitchFamily="34" charset="0"/>
                <a:ea typeface="Segoe UI Black" panose="020B0A02040204020203" pitchFamily="34" charset="0"/>
                <a:cs typeface="Segoe UI Semibold" panose="020B0702040204020203" pitchFamily="34" charset="0"/>
              </a:rPr>
              <a:t>Região | VOLUNTÁRIOS</a:t>
            </a:r>
          </a:p>
        </p:txBody>
      </p:sp>
      <p:sp>
        <p:nvSpPr>
          <p:cNvPr id="39" name="object 8">
            <a:extLst>
              <a:ext uri="{FF2B5EF4-FFF2-40B4-BE49-F238E27FC236}">
                <a16:creationId xmlns:a16="http://schemas.microsoft.com/office/drawing/2014/main" id="{EEF1C4F8-FB9A-4C73-AFDE-44D193D1C4ED}"/>
              </a:ext>
            </a:extLst>
          </p:cNvPr>
          <p:cNvSpPr txBox="1"/>
          <p:nvPr/>
        </p:nvSpPr>
        <p:spPr>
          <a:xfrm>
            <a:off x="1266020" y="409138"/>
            <a:ext cx="3279347" cy="367408"/>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lang="pt-BR" sz="2300" b="0" i="0" u="none" strike="noStrike" kern="1200" cap="none" spc="-5" normalizeH="0" baseline="0" noProof="0" dirty="0">
                <a:ln>
                  <a:noFill/>
                </a:ln>
                <a:solidFill>
                  <a:prstClr val="black"/>
                </a:solidFill>
                <a:effectLst/>
                <a:uLnTx/>
                <a:uFillTx/>
                <a:latin typeface="Segoe UI Black"/>
                <a:ea typeface="+mn-ea"/>
                <a:cs typeface="Segoe UI Black"/>
              </a:rPr>
              <a:t>VOLUNTARIADO</a:t>
            </a:r>
            <a:endParaRPr kumimoji="0" sz="2300" b="0" i="0" u="none" strike="noStrike" kern="1200" cap="none" spc="0" normalizeH="0" baseline="0" noProof="0" dirty="0">
              <a:ln>
                <a:noFill/>
              </a:ln>
              <a:solidFill>
                <a:prstClr val="black"/>
              </a:solidFill>
              <a:effectLst/>
              <a:uLnTx/>
              <a:uFillTx/>
              <a:latin typeface="Segoe UI Black"/>
              <a:ea typeface="+mn-ea"/>
              <a:cs typeface="Segoe UI Black"/>
            </a:endParaRPr>
          </a:p>
        </p:txBody>
      </p:sp>
      <p:grpSp>
        <p:nvGrpSpPr>
          <p:cNvPr id="40" name="object 9">
            <a:extLst>
              <a:ext uri="{FF2B5EF4-FFF2-40B4-BE49-F238E27FC236}">
                <a16:creationId xmlns:a16="http://schemas.microsoft.com/office/drawing/2014/main" id="{F936619E-240B-4482-B588-770D0B86BAB4}"/>
              </a:ext>
            </a:extLst>
          </p:cNvPr>
          <p:cNvGrpSpPr/>
          <p:nvPr/>
        </p:nvGrpSpPr>
        <p:grpSpPr>
          <a:xfrm>
            <a:off x="318857" y="292988"/>
            <a:ext cx="727075" cy="727075"/>
            <a:chOff x="788625" y="333756"/>
            <a:chExt cx="727075" cy="727075"/>
          </a:xfrm>
        </p:grpSpPr>
        <p:sp>
          <p:nvSpPr>
            <p:cNvPr id="41" name="object 10">
              <a:extLst>
                <a:ext uri="{FF2B5EF4-FFF2-40B4-BE49-F238E27FC236}">
                  <a16:creationId xmlns:a16="http://schemas.microsoft.com/office/drawing/2014/main" id="{F697DDD7-81B1-454B-B535-EE9D6C1F18C9}"/>
                </a:ext>
              </a:extLst>
            </p:cNvPr>
            <p:cNvSpPr/>
            <p:nvPr/>
          </p:nvSpPr>
          <p:spPr>
            <a:xfrm>
              <a:off x="788619" y="333768"/>
              <a:ext cx="727075" cy="727075"/>
            </a:xfrm>
            <a:custGeom>
              <a:avLst/>
              <a:gdLst/>
              <a:ahLst/>
              <a:cxnLst/>
              <a:rect l="l" t="t" r="r" b="b"/>
              <a:pathLst>
                <a:path w="727075" h="727075">
                  <a:moveTo>
                    <a:pt x="726452" y="719670"/>
                  </a:moveTo>
                  <a:lnTo>
                    <a:pt x="679246" y="718134"/>
                  </a:lnTo>
                  <a:lnTo>
                    <a:pt x="632828" y="713600"/>
                  </a:lnTo>
                  <a:lnTo>
                    <a:pt x="587324" y="706145"/>
                  </a:lnTo>
                  <a:lnTo>
                    <a:pt x="542810" y="695883"/>
                  </a:lnTo>
                  <a:lnTo>
                    <a:pt x="499376" y="682904"/>
                  </a:lnTo>
                  <a:lnTo>
                    <a:pt x="457136" y="667308"/>
                  </a:lnTo>
                  <a:lnTo>
                    <a:pt x="416166" y="649185"/>
                  </a:lnTo>
                  <a:lnTo>
                    <a:pt x="376580" y="628624"/>
                  </a:lnTo>
                  <a:lnTo>
                    <a:pt x="338467" y="605726"/>
                  </a:lnTo>
                  <a:lnTo>
                    <a:pt x="301917" y="580605"/>
                  </a:lnTo>
                  <a:lnTo>
                    <a:pt x="267042" y="553326"/>
                  </a:lnTo>
                  <a:lnTo>
                    <a:pt x="233921" y="524002"/>
                  </a:lnTo>
                  <a:lnTo>
                    <a:pt x="202653" y="492734"/>
                  </a:lnTo>
                  <a:lnTo>
                    <a:pt x="173329" y="459600"/>
                  </a:lnTo>
                  <a:lnTo>
                    <a:pt x="146062" y="424700"/>
                  </a:lnTo>
                  <a:lnTo>
                    <a:pt x="120929" y="388150"/>
                  </a:lnTo>
                  <a:lnTo>
                    <a:pt x="98044" y="350024"/>
                  </a:lnTo>
                  <a:lnTo>
                    <a:pt x="77495" y="310426"/>
                  </a:lnTo>
                  <a:lnTo>
                    <a:pt x="59359" y="269443"/>
                  </a:lnTo>
                  <a:lnTo>
                    <a:pt x="43764" y="227177"/>
                  </a:lnTo>
                  <a:lnTo>
                    <a:pt x="30784" y="183730"/>
                  </a:lnTo>
                  <a:lnTo>
                    <a:pt x="20523" y="139192"/>
                  </a:lnTo>
                  <a:lnTo>
                    <a:pt x="13081" y="93662"/>
                  </a:lnTo>
                  <a:lnTo>
                    <a:pt x="8547" y="47231"/>
                  </a:lnTo>
                  <a:lnTo>
                    <a:pt x="7010" y="0"/>
                  </a:lnTo>
                  <a:lnTo>
                    <a:pt x="0" y="0"/>
                  </a:lnTo>
                  <a:lnTo>
                    <a:pt x="1549" y="47701"/>
                  </a:lnTo>
                  <a:lnTo>
                    <a:pt x="6134" y="94589"/>
                  </a:lnTo>
                  <a:lnTo>
                    <a:pt x="13652" y="140576"/>
                  </a:lnTo>
                  <a:lnTo>
                    <a:pt x="24003" y="185547"/>
                  </a:lnTo>
                  <a:lnTo>
                    <a:pt x="37109" y="229425"/>
                  </a:lnTo>
                  <a:lnTo>
                    <a:pt x="52857" y="272097"/>
                  </a:lnTo>
                  <a:lnTo>
                    <a:pt x="71158" y="313474"/>
                  </a:lnTo>
                  <a:lnTo>
                    <a:pt x="91909" y="353466"/>
                  </a:lnTo>
                  <a:lnTo>
                    <a:pt x="115023" y="391960"/>
                  </a:lnTo>
                  <a:lnTo>
                    <a:pt x="140385" y="428879"/>
                  </a:lnTo>
                  <a:lnTo>
                    <a:pt x="167919" y="464108"/>
                  </a:lnTo>
                  <a:lnTo>
                    <a:pt x="197523" y="497560"/>
                  </a:lnTo>
                  <a:lnTo>
                    <a:pt x="229095" y="529132"/>
                  </a:lnTo>
                  <a:lnTo>
                    <a:pt x="262534" y="558736"/>
                  </a:lnTo>
                  <a:lnTo>
                    <a:pt x="297751" y="586270"/>
                  </a:lnTo>
                  <a:lnTo>
                    <a:pt x="334657" y="611644"/>
                  </a:lnTo>
                  <a:lnTo>
                    <a:pt x="373138" y="634758"/>
                  </a:lnTo>
                  <a:lnTo>
                    <a:pt x="413118" y="655510"/>
                  </a:lnTo>
                  <a:lnTo>
                    <a:pt x="454482" y="673811"/>
                  </a:lnTo>
                  <a:lnTo>
                    <a:pt x="497128" y="689559"/>
                  </a:lnTo>
                  <a:lnTo>
                    <a:pt x="540994" y="702665"/>
                  </a:lnTo>
                  <a:lnTo>
                    <a:pt x="585939" y="713028"/>
                  </a:lnTo>
                  <a:lnTo>
                    <a:pt x="631901" y="720547"/>
                  </a:lnTo>
                  <a:lnTo>
                    <a:pt x="678776" y="725119"/>
                  </a:lnTo>
                  <a:lnTo>
                    <a:pt x="726452" y="726668"/>
                  </a:lnTo>
                  <a:lnTo>
                    <a:pt x="726452" y="719670"/>
                  </a:lnTo>
                  <a:close/>
                </a:path>
                <a:path w="727075" h="727075">
                  <a:moveTo>
                    <a:pt x="726452" y="681583"/>
                  </a:moveTo>
                  <a:lnTo>
                    <a:pt x="677887" y="679869"/>
                  </a:lnTo>
                  <a:lnTo>
                    <a:pt x="630237" y="674801"/>
                  </a:lnTo>
                  <a:lnTo>
                    <a:pt x="583603" y="666496"/>
                  </a:lnTo>
                  <a:lnTo>
                    <a:pt x="538111" y="655066"/>
                  </a:lnTo>
                  <a:lnTo>
                    <a:pt x="493864" y="640638"/>
                  </a:lnTo>
                  <a:lnTo>
                    <a:pt x="451002" y="623328"/>
                  </a:lnTo>
                  <a:lnTo>
                    <a:pt x="409625" y="603237"/>
                  </a:lnTo>
                  <a:lnTo>
                    <a:pt x="369849" y="580504"/>
                  </a:lnTo>
                  <a:lnTo>
                    <a:pt x="331800" y="555218"/>
                  </a:lnTo>
                  <a:lnTo>
                    <a:pt x="295592" y="527519"/>
                  </a:lnTo>
                  <a:lnTo>
                    <a:pt x="261327" y="497509"/>
                  </a:lnTo>
                  <a:lnTo>
                    <a:pt x="229146" y="465315"/>
                  </a:lnTo>
                  <a:lnTo>
                    <a:pt x="199148" y="431050"/>
                  </a:lnTo>
                  <a:lnTo>
                    <a:pt x="171450" y="394830"/>
                  </a:lnTo>
                  <a:lnTo>
                    <a:pt x="146177" y="356768"/>
                  </a:lnTo>
                  <a:lnTo>
                    <a:pt x="123444" y="316979"/>
                  </a:lnTo>
                  <a:lnTo>
                    <a:pt x="103352" y="275577"/>
                  </a:lnTo>
                  <a:lnTo>
                    <a:pt x="86042" y="232702"/>
                  </a:lnTo>
                  <a:lnTo>
                    <a:pt x="71615" y="188442"/>
                  </a:lnTo>
                  <a:lnTo>
                    <a:pt x="60185" y="142925"/>
                  </a:lnTo>
                  <a:lnTo>
                    <a:pt x="51892" y="96266"/>
                  </a:lnTo>
                  <a:lnTo>
                    <a:pt x="46824" y="48590"/>
                  </a:lnTo>
                  <a:lnTo>
                    <a:pt x="45097" y="0"/>
                  </a:lnTo>
                  <a:lnTo>
                    <a:pt x="37871" y="0"/>
                  </a:lnTo>
                  <a:lnTo>
                    <a:pt x="39471" y="47066"/>
                  </a:lnTo>
                  <a:lnTo>
                    <a:pt x="44183" y="93294"/>
                  </a:lnTo>
                  <a:lnTo>
                    <a:pt x="51904" y="138595"/>
                  </a:lnTo>
                  <a:lnTo>
                    <a:pt x="62534" y="182841"/>
                  </a:lnTo>
                  <a:lnTo>
                    <a:pt x="75971" y="225933"/>
                  </a:lnTo>
                  <a:lnTo>
                    <a:pt x="92113" y="267779"/>
                  </a:lnTo>
                  <a:lnTo>
                    <a:pt x="110845" y="308279"/>
                  </a:lnTo>
                  <a:lnTo>
                    <a:pt x="132080" y="347306"/>
                  </a:lnTo>
                  <a:lnTo>
                    <a:pt x="155702" y="384771"/>
                  </a:lnTo>
                  <a:lnTo>
                    <a:pt x="181610" y="420573"/>
                  </a:lnTo>
                  <a:lnTo>
                    <a:pt x="209702" y="454609"/>
                  </a:lnTo>
                  <a:lnTo>
                    <a:pt x="239877" y="486765"/>
                  </a:lnTo>
                  <a:lnTo>
                    <a:pt x="272034" y="516940"/>
                  </a:lnTo>
                  <a:lnTo>
                    <a:pt x="306057" y="545045"/>
                  </a:lnTo>
                  <a:lnTo>
                    <a:pt x="341845" y="570953"/>
                  </a:lnTo>
                  <a:lnTo>
                    <a:pt x="379298" y="594588"/>
                  </a:lnTo>
                  <a:lnTo>
                    <a:pt x="418325" y="615823"/>
                  </a:lnTo>
                  <a:lnTo>
                    <a:pt x="458800" y="634555"/>
                  </a:lnTo>
                  <a:lnTo>
                    <a:pt x="500621" y="650697"/>
                  </a:lnTo>
                  <a:lnTo>
                    <a:pt x="543699" y="664133"/>
                  </a:lnTo>
                  <a:lnTo>
                    <a:pt x="587933" y="674763"/>
                  </a:lnTo>
                  <a:lnTo>
                    <a:pt x="633196" y="682485"/>
                  </a:lnTo>
                  <a:lnTo>
                    <a:pt x="679411" y="687197"/>
                  </a:lnTo>
                  <a:lnTo>
                    <a:pt x="726452" y="688797"/>
                  </a:lnTo>
                  <a:lnTo>
                    <a:pt x="726452" y="681583"/>
                  </a:lnTo>
                  <a:close/>
                </a:path>
                <a:path w="727075" h="727075">
                  <a:moveTo>
                    <a:pt x="726452" y="643699"/>
                  </a:moveTo>
                  <a:lnTo>
                    <a:pt x="678522" y="641934"/>
                  </a:lnTo>
                  <a:lnTo>
                    <a:pt x="631520" y="636714"/>
                  </a:lnTo>
                  <a:lnTo>
                    <a:pt x="585597" y="628154"/>
                  </a:lnTo>
                  <a:lnTo>
                    <a:pt x="540867" y="616407"/>
                  </a:lnTo>
                  <a:lnTo>
                    <a:pt x="497459" y="601560"/>
                  </a:lnTo>
                  <a:lnTo>
                    <a:pt x="455485" y="583780"/>
                  </a:lnTo>
                  <a:lnTo>
                    <a:pt x="415086" y="563168"/>
                  </a:lnTo>
                  <a:lnTo>
                    <a:pt x="376389" y="539851"/>
                  </a:lnTo>
                  <a:lnTo>
                    <a:pt x="339509" y="513956"/>
                  </a:lnTo>
                  <a:lnTo>
                    <a:pt x="304571" y="485609"/>
                  </a:lnTo>
                  <a:lnTo>
                    <a:pt x="271716" y="454939"/>
                  </a:lnTo>
                  <a:lnTo>
                    <a:pt x="241058" y="422071"/>
                  </a:lnTo>
                  <a:lnTo>
                    <a:pt x="212712" y="387121"/>
                  </a:lnTo>
                  <a:lnTo>
                    <a:pt x="186829" y="350227"/>
                  </a:lnTo>
                  <a:lnTo>
                    <a:pt x="163512" y="311518"/>
                  </a:lnTo>
                  <a:lnTo>
                    <a:pt x="142900" y="271106"/>
                  </a:lnTo>
                  <a:lnTo>
                    <a:pt x="125120" y="229120"/>
                  </a:lnTo>
                  <a:lnTo>
                    <a:pt x="110286" y="185686"/>
                  </a:lnTo>
                  <a:lnTo>
                    <a:pt x="98526" y="140931"/>
                  </a:lnTo>
                  <a:lnTo>
                    <a:pt x="89979" y="94983"/>
                  </a:lnTo>
                  <a:lnTo>
                    <a:pt x="84747" y="47955"/>
                  </a:lnTo>
                  <a:lnTo>
                    <a:pt x="82981" y="0"/>
                  </a:lnTo>
                  <a:lnTo>
                    <a:pt x="75971" y="0"/>
                  </a:lnTo>
                  <a:lnTo>
                    <a:pt x="77762" y="48488"/>
                  </a:lnTo>
                  <a:lnTo>
                    <a:pt x="83045" y="96037"/>
                  </a:lnTo>
                  <a:lnTo>
                    <a:pt x="91681" y="142481"/>
                  </a:lnTo>
                  <a:lnTo>
                    <a:pt x="103568" y="187731"/>
                  </a:lnTo>
                  <a:lnTo>
                    <a:pt x="118554" y="231648"/>
                  </a:lnTo>
                  <a:lnTo>
                    <a:pt x="136537" y="274091"/>
                  </a:lnTo>
                  <a:lnTo>
                    <a:pt x="157365" y="314947"/>
                  </a:lnTo>
                  <a:lnTo>
                    <a:pt x="180936" y="354076"/>
                  </a:lnTo>
                  <a:lnTo>
                    <a:pt x="207098" y="391375"/>
                  </a:lnTo>
                  <a:lnTo>
                    <a:pt x="235737" y="426694"/>
                  </a:lnTo>
                  <a:lnTo>
                    <a:pt x="266738" y="459917"/>
                  </a:lnTo>
                  <a:lnTo>
                    <a:pt x="299948" y="490918"/>
                  </a:lnTo>
                  <a:lnTo>
                    <a:pt x="335254" y="519569"/>
                  </a:lnTo>
                  <a:lnTo>
                    <a:pt x="372541" y="545744"/>
                  </a:lnTo>
                  <a:lnTo>
                    <a:pt x="411670" y="569302"/>
                  </a:lnTo>
                  <a:lnTo>
                    <a:pt x="452501" y="590143"/>
                  </a:lnTo>
                  <a:lnTo>
                    <a:pt x="494931" y="608126"/>
                  </a:lnTo>
                  <a:lnTo>
                    <a:pt x="538822" y="623112"/>
                  </a:lnTo>
                  <a:lnTo>
                    <a:pt x="584047" y="635000"/>
                  </a:lnTo>
                  <a:lnTo>
                    <a:pt x="630478" y="643636"/>
                  </a:lnTo>
                  <a:lnTo>
                    <a:pt x="677989" y="648919"/>
                  </a:lnTo>
                  <a:lnTo>
                    <a:pt x="726452" y="650709"/>
                  </a:lnTo>
                  <a:lnTo>
                    <a:pt x="726452" y="643699"/>
                  </a:lnTo>
                  <a:close/>
                </a:path>
                <a:path w="727075" h="727075">
                  <a:moveTo>
                    <a:pt x="726452" y="605586"/>
                  </a:moveTo>
                  <a:lnTo>
                    <a:pt x="679234" y="603770"/>
                  </a:lnTo>
                  <a:lnTo>
                    <a:pt x="632993" y="598373"/>
                  </a:lnTo>
                  <a:lnTo>
                    <a:pt x="587857" y="589572"/>
                  </a:lnTo>
                  <a:lnTo>
                    <a:pt x="543979" y="577469"/>
                  </a:lnTo>
                  <a:lnTo>
                    <a:pt x="501484" y="562203"/>
                  </a:lnTo>
                  <a:lnTo>
                    <a:pt x="460514" y="543941"/>
                  </a:lnTo>
                  <a:lnTo>
                    <a:pt x="421208" y="522782"/>
                  </a:lnTo>
                  <a:lnTo>
                    <a:pt x="383692" y="498881"/>
                  </a:lnTo>
                  <a:lnTo>
                    <a:pt x="348107" y="472363"/>
                  </a:lnTo>
                  <a:lnTo>
                    <a:pt x="314591" y="443382"/>
                  </a:lnTo>
                  <a:lnTo>
                    <a:pt x="283260" y="412051"/>
                  </a:lnTo>
                  <a:lnTo>
                    <a:pt x="254279" y="378523"/>
                  </a:lnTo>
                  <a:lnTo>
                    <a:pt x="227774" y="342925"/>
                  </a:lnTo>
                  <a:lnTo>
                    <a:pt x="203885" y="305396"/>
                  </a:lnTo>
                  <a:lnTo>
                    <a:pt x="182727" y="266065"/>
                  </a:lnTo>
                  <a:lnTo>
                    <a:pt x="164452" y="225082"/>
                  </a:lnTo>
                  <a:lnTo>
                    <a:pt x="149199" y="182575"/>
                  </a:lnTo>
                  <a:lnTo>
                    <a:pt x="137096" y="138671"/>
                  </a:lnTo>
                  <a:lnTo>
                    <a:pt x="128295" y="93522"/>
                  </a:lnTo>
                  <a:lnTo>
                    <a:pt x="122897" y="47244"/>
                  </a:lnTo>
                  <a:lnTo>
                    <a:pt x="121081" y="0"/>
                  </a:lnTo>
                  <a:lnTo>
                    <a:pt x="114071" y="0"/>
                  </a:lnTo>
                  <a:lnTo>
                    <a:pt x="115912" y="47802"/>
                  </a:lnTo>
                  <a:lnTo>
                    <a:pt x="121361" y="94615"/>
                  </a:lnTo>
                  <a:lnTo>
                    <a:pt x="130276" y="140296"/>
                  </a:lnTo>
                  <a:lnTo>
                    <a:pt x="142519" y="184708"/>
                  </a:lnTo>
                  <a:lnTo>
                    <a:pt x="157937" y="227723"/>
                  </a:lnTo>
                  <a:lnTo>
                    <a:pt x="176415" y="269176"/>
                  </a:lnTo>
                  <a:lnTo>
                    <a:pt x="197815" y="308965"/>
                  </a:lnTo>
                  <a:lnTo>
                    <a:pt x="221983" y="346925"/>
                  </a:lnTo>
                  <a:lnTo>
                    <a:pt x="248793" y="382930"/>
                  </a:lnTo>
                  <a:lnTo>
                    <a:pt x="278104" y="416852"/>
                  </a:lnTo>
                  <a:lnTo>
                    <a:pt x="309791" y="448538"/>
                  </a:lnTo>
                  <a:lnTo>
                    <a:pt x="343700" y="477850"/>
                  </a:lnTo>
                  <a:lnTo>
                    <a:pt x="379691" y="504672"/>
                  </a:lnTo>
                  <a:lnTo>
                    <a:pt x="417639" y="528840"/>
                  </a:lnTo>
                  <a:lnTo>
                    <a:pt x="457403" y="550240"/>
                  </a:lnTo>
                  <a:lnTo>
                    <a:pt x="498856" y="568718"/>
                  </a:lnTo>
                  <a:lnTo>
                    <a:pt x="541845" y="584149"/>
                  </a:lnTo>
                  <a:lnTo>
                    <a:pt x="586232" y="596392"/>
                  </a:lnTo>
                  <a:lnTo>
                    <a:pt x="631888" y="605294"/>
                  </a:lnTo>
                  <a:lnTo>
                    <a:pt x="678675" y="610743"/>
                  </a:lnTo>
                  <a:lnTo>
                    <a:pt x="726452" y="612597"/>
                  </a:lnTo>
                  <a:lnTo>
                    <a:pt x="726452" y="605586"/>
                  </a:lnTo>
                  <a:close/>
                </a:path>
                <a:path w="727075" h="727075">
                  <a:moveTo>
                    <a:pt x="726452" y="567499"/>
                  </a:moveTo>
                  <a:lnTo>
                    <a:pt x="677595" y="565416"/>
                  </a:lnTo>
                  <a:lnTo>
                    <a:pt x="629881" y="559269"/>
                  </a:lnTo>
                  <a:lnTo>
                    <a:pt x="583463" y="549236"/>
                  </a:lnTo>
                  <a:lnTo>
                    <a:pt x="538543" y="535482"/>
                  </a:lnTo>
                  <a:lnTo>
                    <a:pt x="495261" y="518185"/>
                  </a:lnTo>
                  <a:lnTo>
                    <a:pt x="453809" y="497509"/>
                  </a:lnTo>
                  <a:lnTo>
                    <a:pt x="414350" y="473633"/>
                  </a:lnTo>
                  <a:lnTo>
                    <a:pt x="377063" y="446735"/>
                  </a:lnTo>
                  <a:lnTo>
                    <a:pt x="342112" y="416979"/>
                  </a:lnTo>
                  <a:lnTo>
                    <a:pt x="309676" y="384530"/>
                  </a:lnTo>
                  <a:lnTo>
                    <a:pt x="279920" y="349567"/>
                  </a:lnTo>
                  <a:lnTo>
                    <a:pt x="253034" y="312267"/>
                  </a:lnTo>
                  <a:lnTo>
                    <a:pt x="229158" y="272796"/>
                  </a:lnTo>
                  <a:lnTo>
                    <a:pt x="208495" y="231330"/>
                  </a:lnTo>
                  <a:lnTo>
                    <a:pt x="191198" y="188023"/>
                  </a:lnTo>
                  <a:lnTo>
                    <a:pt x="177444" y="143065"/>
                  </a:lnTo>
                  <a:lnTo>
                    <a:pt x="167411" y="96634"/>
                  </a:lnTo>
                  <a:lnTo>
                    <a:pt x="161264" y="48882"/>
                  </a:lnTo>
                  <a:lnTo>
                    <a:pt x="159169" y="0"/>
                  </a:lnTo>
                  <a:lnTo>
                    <a:pt x="151942" y="0"/>
                  </a:lnTo>
                  <a:lnTo>
                    <a:pt x="153860" y="47053"/>
                  </a:lnTo>
                  <a:lnTo>
                    <a:pt x="159486" y="93078"/>
                  </a:lnTo>
                  <a:lnTo>
                    <a:pt x="168681" y="137909"/>
                  </a:lnTo>
                  <a:lnTo>
                    <a:pt x="181305" y="181419"/>
                  </a:lnTo>
                  <a:lnTo>
                    <a:pt x="197192" y="223456"/>
                  </a:lnTo>
                  <a:lnTo>
                    <a:pt x="216204" y="263855"/>
                  </a:lnTo>
                  <a:lnTo>
                    <a:pt x="238188" y="302475"/>
                  </a:lnTo>
                  <a:lnTo>
                    <a:pt x="262991" y="339166"/>
                  </a:lnTo>
                  <a:lnTo>
                    <a:pt x="290474" y="373773"/>
                  </a:lnTo>
                  <a:lnTo>
                    <a:pt x="320484" y="406158"/>
                  </a:lnTo>
                  <a:lnTo>
                    <a:pt x="352856" y="436168"/>
                  </a:lnTo>
                  <a:lnTo>
                    <a:pt x="387464" y="463651"/>
                  </a:lnTo>
                  <a:lnTo>
                    <a:pt x="424141" y="488467"/>
                  </a:lnTo>
                  <a:lnTo>
                    <a:pt x="462749" y="510451"/>
                  </a:lnTo>
                  <a:lnTo>
                    <a:pt x="503123" y="529463"/>
                  </a:lnTo>
                  <a:lnTo>
                    <a:pt x="545134" y="545363"/>
                  </a:lnTo>
                  <a:lnTo>
                    <a:pt x="588619" y="557974"/>
                  </a:lnTo>
                  <a:lnTo>
                    <a:pt x="633437" y="567169"/>
                  </a:lnTo>
                  <a:lnTo>
                    <a:pt x="679424" y="572808"/>
                  </a:lnTo>
                  <a:lnTo>
                    <a:pt x="726452" y="574713"/>
                  </a:lnTo>
                  <a:lnTo>
                    <a:pt x="726452" y="567499"/>
                  </a:lnTo>
                  <a:close/>
                </a:path>
                <a:path w="727075" h="727075">
                  <a:moveTo>
                    <a:pt x="726452" y="529386"/>
                  </a:moveTo>
                  <a:lnTo>
                    <a:pt x="678383" y="527227"/>
                  </a:lnTo>
                  <a:lnTo>
                    <a:pt x="631494" y="520839"/>
                  </a:lnTo>
                  <a:lnTo>
                    <a:pt x="585990" y="510451"/>
                  </a:lnTo>
                  <a:lnTo>
                    <a:pt x="542061" y="496214"/>
                  </a:lnTo>
                  <a:lnTo>
                    <a:pt x="499872" y="478332"/>
                  </a:lnTo>
                  <a:lnTo>
                    <a:pt x="459638" y="456996"/>
                  </a:lnTo>
                  <a:lnTo>
                    <a:pt x="421538" y="432396"/>
                  </a:lnTo>
                  <a:lnTo>
                    <a:pt x="385762" y="404710"/>
                  </a:lnTo>
                  <a:lnTo>
                    <a:pt x="352501" y="374142"/>
                  </a:lnTo>
                  <a:lnTo>
                    <a:pt x="321932" y="340868"/>
                  </a:lnTo>
                  <a:lnTo>
                    <a:pt x="294259" y="305079"/>
                  </a:lnTo>
                  <a:lnTo>
                    <a:pt x="269659" y="266966"/>
                  </a:lnTo>
                  <a:lnTo>
                    <a:pt x="248323" y="226707"/>
                  </a:lnTo>
                  <a:lnTo>
                    <a:pt x="230454" y="184518"/>
                  </a:lnTo>
                  <a:lnTo>
                    <a:pt x="216217" y="140550"/>
                  </a:lnTo>
                  <a:lnTo>
                    <a:pt x="205816" y="95021"/>
                  </a:lnTo>
                  <a:lnTo>
                    <a:pt x="199440" y="48107"/>
                  </a:lnTo>
                  <a:lnTo>
                    <a:pt x="197269" y="0"/>
                  </a:lnTo>
                  <a:lnTo>
                    <a:pt x="190042" y="0"/>
                  </a:lnTo>
                  <a:lnTo>
                    <a:pt x="192239" y="48755"/>
                  </a:lnTo>
                  <a:lnTo>
                    <a:pt x="198704" y="96304"/>
                  </a:lnTo>
                  <a:lnTo>
                    <a:pt x="209257" y="142455"/>
                  </a:lnTo>
                  <a:lnTo>
                    <a:pt x="223685" y="187020"/>
                  </a:lnTo>
                  <a:lnTo>
                    <a:pt x="241808" y="229793"/>
                  </a:lnTo>
                  <a:lnTo>
                    <a:pt x="263436" y="270586"/>
                  </a:lnTo>
                  <a:lnTo>
                    <a:pt x="288366" y="309232"/>
                  </a:lnTo>
                  <a:lnTo>
                    <a:pt x="316420" y="345503"/>
                  </a:lnTo>
                  <a:lnTo>
                    <a:pt x="347408" y="379234"/>
                  </a:lnTo>
                  <a:lnTo>
                    <a:pt x="381127" y="410235"/>
                  </a:lnTo>
                  <a:lnTo>
                    <a:pt x="417398" y="438289"/>
                  </a:lnTo>
                  <a:lnTo>
                    <a:pt x="456018" y="463232"/>
                  </a:lnTo>
                  <a:lnTo>
                    <a:pt x="496798" y="484860"/>
                  </a:lnTo>
                  <a:lnTo>
                    <a:pt x="539559" y="502996"/>
                  </a:lnTo>
                  <a:lnTo>
                    <a:pt x="584085" y="517423"/>
                  </a:lnTo>
                  <a:lnTo>
                    <a:pt x="630212" y="527964"/>
                  </a:lnTo>
                  <a:lnTo>
                    <a:pt x="677722" y="534428"/>
                  </a:lnTo>
                  <a:lnTo>
                    <a:pt x="726452" y="536625"/>
                  </a:lnTo>
                  <a:lnTo>
                    <a:pt x="726452" y="529386"/>
                  </a:lnTo>
                  <a:close/>
                </a:path>
                <a:path w="727075" h="727075">
                  <a:moveTo>
                    <a:pt x="726452" y="491540"/>
                  </a:moveTo>
                  <a:lnTo>
                    <a:pt x="679221" y="489280"/>
                  </a:lnTo>
                  <a:lnTo>
                    <a:pt x="633234" y="482650"/>
                  </a:lnTo>
                  <a:lnTo>
                    <a:pt x="588708" y="471855"/>
                  </a:lnTo>
                  <a:lnTo>
                    <a:pt x="545858" y="457098"/>
                  </a:lnTo>
                  <a:lnTo>
                    <a:pt x="504888" y="438607"/>
                  </a:lnTo>
                  <a:lnTo>
                    <a:pt x="465988" y="416560"/>
                  </a:lnTo>
                  <a:lnTo>
                    <a:pt x="429387" y="391185"/>
                  </a:lnTo>
                  <a:lnTo>
                    <a:pt x="395287" y="362686"/>
                  </a:lnTo>
                  <a:lnTo>
                    <a:pt x="363893" y="331266"/>
                  </a:lnTo>
                  <a:lnTo>
                    <a:pt x="335419" y="297154"/>
                  </a:lnTo>
                  <a:lnTo>
                    <a:pt x="310057" y="260527"/>
                  </a:lnTo>
                  <a:lnTo>
                    <a:pt x="288036" y="221615"/>
                  </a:lnTo>
                  <a:lnTo>
                    <a:pt x="269557" y="180619"/>
                  </a:lnTo>
                  <a:lnTo>
                    <a:pt x="254812" y="137756"/>
                  </a:lnTo>
                  <a:lnTo>
                    <a:pt x="244030" y="93218"/>
                  </a:lnTo>
                  <a:lnTo>
                    <a:pt x="237401" y="47231"/>
                  </a:lnTo>
                  <a:lnTo>
                    <a:pt x="235153" y="0"/>
                  </a:lnTo>
                  <a:lnTo>
                    <a:pt x="228142" y="0"/>
                  </a:lnTo>
                  <a:lnTo>
                    <a:pt x="230428" y="47917"/>
                  </a:lnTo>
                  <a:lnTo>
                    <a:pt x="237147" y="94576"/>
                  </a:lnTo>
                  <a:lnTo>
                    <a:pt x="248094" y="139750"/>
                  </a:lnTo>
                  <a:lnTo>
                    <a:pt x="263055" y="183235"/>
                  </a:lnTo>
                  <a:lnTo>
                    <a:pt x="281813" y="224815"/>
                  </a:lnTo>
                  <a:lnTo>
                    <a:pt x="304152" y="264274"/>
                  </a:lnTo>
                  <a:lnTo>
                    <a:pt x="329882" y="301421"/>
                  </a:lnTo>
                  <a:lnTo>
                    <a:pt x="358775" y="336029"/>
                  </a:lnTo>
                  <a:lnTo>
                    <a:pt x="390613" y="367880"/>
                  </a:lnTo>
                  <a:lnTo>
                    <a:pt x="425208" y="396786"/>
                  </a:lnTo>
                  <a:lnTo>
                    <a:pt x="462330" y="422516"/>
                  </a:lnTo>
                  <a:lnTo>
                    <a:pt x="501777" y="444868"/>
                  </a:lnTo>
                  <a:lnTo>
                    <a:pt x="543331" y="463626"/>
                  </a:lnTo>
                  <a:lnTo>
                    <a:pt x="586790" y="478586"/>
                  </a:lnTo>
                  <a:lnTo>
                    <a:pt x="631939" y="489534"/>
                  </a:lnTo>
                  <a:lnTo>
                    <a:pt x="678561" y="496252"/>
                  </a:lnTo>
                  <a:lnTo>
                    <a:pt x="726452" y="498538"/>
                  </a:lnTo>
                  <a:lnTo>
                    <a:pt x="726452" y="491540"/>
                  </a:lnTo>
                  <a:close/>
                </a:path>
                <a:path w="727075" h="727075">
                  <a:moveTo>
                    <a:pt x="726452" y="453428"/>
                  </a:moveTo>
                  <a:lnTo>
                    <a:pt x="680199" y="451078"/>
                  </a:lnTo>
                  <a:lnTo>
                    <a:pt x="635254" y="444195"/>
                  </a:lnTo>
                  <a:lnTo>
                    <a:pt x="591858" y="433006"/>
                  </a:lnTo>
                  <a:lnTo>
                    <a:pt x="550252" y="417741"/>
                  </a:lnTo>
                  <a:lnTo>
                    <a:pt x="510641" y="398614"/>
                  </a:lnTo>
                  <a:lnTo>
                    <a:pt x="473278" y="375881"/>
                  </a:lnTo>
                  <a:lnTo>
                    <a:pt x="438365" y="349758"/>
                  </a:lnTo>
                  <a:lnTo>
                    <a:pt x="406171" y="320471"/>
                  </a:lnTo>
                  <a:lnTo>
                    <a:pt x="376885" y="288251"/>
                  </a:lnTo>
                  <a:lnTo>
                    <a:pt x="350774" y="253339"/>
                  </a:lnTo>
                  <a:lnTo>
                    <a:pt x="328041" y="215950"/>
                  </a:lnTo>
                  <a:lnTo>
                    <a:pt x="308927" y="176326"/>
                  </a:lnTo>
                  <a:lnTo>
                    <a:pt x="293662" y="134683"/>
                  </a:lnTo>
                  <a:lnTo>
                    <a:pt x="282473" y="91262"/>
                  </a:lnTo>
                  <a:lnTo>
                    <a:pt x="275590" y="46291"/>
                  </a:lnTo>
                  <a:lnTo>
                    <a:pt x="273240" y="0"/>
                  </a:lnTo>
                  <a:lnTo>
                    <a:pt x="266242" y="0"/>
                  </a:lnTo>
                  <a:lnTo>
                    <a:pt x="268617" y="47015"/>
                  </a:lnTo>
                  <a:lnTo>
                    <a:pt x="275602" y="92697"/>
                  </a:lnTo>
                  <a:lnTo>
                    <a:pt x="286969" y="136791"/>
                  </a:lnTo>
                  <a:lnTo>
                    <a:pt x="302463" y="179082"/>
                  </a:lnTo>
                  <a:lnTo>
                    <a:pt x="321868" y="219329"/>
                  </a:lnTo>
                  <a:lnTo>
                    <a:pt x="344944" y="257289"/>
                  </a:lnTo>
                  <a:lnTo>
                    <a:pt x="371462" y="292747"/>
                  </a:lnTo>
                  <a:lnTo>
                    <a:pt x="401193" y="325450"/>
                  </a:lnTo>
                  <a:lnTo>
                    <a:pt x="433882" y="355180"/>
                  </a:lnTo>
                  <a:lnTo>
                    <a:pt x="469328" y="381711"/>
                  </a:lnTo>
                  <a:lnTo>
                    <a:pt x="507276" y="404799"/>
                  </a:lnTo>
                  <a:lnTo>
                    <a:pt x="547497" y="424205"/>
                  </a:lnTo>
                  <a:lnTo>
                    <a:pt x="589749" y="439699"/>
                  </a:lnTo>
                  <a:lnTo>
                    <a:pt x="633818" y="451065"/>
                  </a:lnTo>
                  <a:lnTo>
                    <a:pt x="679462" y="458050"/>
                  </a:lnTo>
                  <a:lnTo>
                    <a:pt x="726452" y="460425"/>
                  </a:lnTo>
                  <a:lnTo>
                    <a:pt x="726452" y="453428"/>
                  </a:lnTo>
                  <a:close/>
                </a:path>
                <a:path w="727075" h="727075">
                  <a:moveTo>
                    <a:pt x="726452" y="415340"/>
                  </a:moveTo>
                  <a:lnTo>
                    <a:pt x="678129" y="412534"/>
                  </a:lnTo>
                  <a:lnTo>
                    <a:pt x="631418" y="404355"/>
                  </a:lnTo>
                  <a:lnTo>
                    <a:pt x="586638" y="391083"/>
                  </a:lnTo>
                  <a:lnTo>
                    <a:pt x="544093" y="373062"/>
                  </a:lnTo>
                  <a:lnTo>
                    <a:pt x="504113" y="350583"/>
                  </a:lnTo>
                  <a:lnTo>
                    <a:pt x="467017" y="323977"/>
                  </a:lnTo>
                  <a:lnTo>
                    <a:pt x="433095" y="293547"/>
                  </a:lnTo>
                  <a:lnTo>
                    <a:pt x="402678" y="259613"/>
                  </a:lnTo>
                  <a:lnTo>
                    <a:pt x="376085" y="222491"/>
                  </a:lnTo>
                  <a:lnTo>
                    <a:pt x="353606" y="182486"/>
                  </a:lnTo>
                  <a:lnTo>
                    <a:pt x="335584" y="139928"/>
                  </a:lnTo>
                  <a:lnTo>
                    <a:pt x="322326" y="95110"/>
                  </a:lnTo>
                  <a:lnTo>
                    <a:pt x="314134" y="48361"/>
                  </a:lnTo>
                  <a:lnTo>
                    <a:pt x="311340" y="0"/>
                  </a:lnTo>
                  <a:lnTo>
                    <a:pt x="304101" y="0"/>
                  </a:lnTo>
                  <a:lnTo>
                    <a:pt x="306946" y="49199"/>
                  </a:lnTo>
                  <a:lnTo>
                    <a:pt x="315277" y="96748"/>
                  </a:lnTo>
                  <a:lnTo>
                    <a:pt x="328777" y="142341"/>
                  </a:lnTo>
                  <a:lnTo>
                    <a:pt x="347116" y="185648"/>
                  </a:lnTo>
                  <a:lnTo>
                    <a:pt x="369989" y="226339"/>
                  </a:lnTo>
                  <a:lnTo>
                    <a:pt x="397052" y="264109"/>
                  </a:lnTo>
                  <a:lnTo>
                    <a:pt x="428002" y="298627"/>
                  </a:lnTo>
                  <a:lnTo>
                    <a:pt x="462508" y="329590"/>
                  </a:lnTo>
                  <a:lnTo>
                    <a:pt x="500265" y="356654"/>
                  </a:lnTo>
                  <a:lnTo>
                    <a:pt x="540943" y="379526"/>
                  </a:lnTo>
                  <a:lnTo>
                    <a:pt x="584212" y="397865"/>
                  </a:lnTo>
                  <a:lnTo>
                    <a:pt x="629767" y="411365"/>
                  </a:lnTo>
                  <a:lnTo>
                    <a:pt x="677291" y="419696"/>
                  </a:lnTo>
                  <a:lnTo>
                    <a:pt x="726452" y="422554"/>
                  </a:lnTo>
                  <a:lnTo>
                    <a:pt x="726452" y="415340"/>
                  </a:lnTo>
                  <a:close/>
                </a:path>
                <a:path w="727075" h="727075">
                  <a:moveTo>
                    <a:pt x="726452" y="377456"/>
                  </a:moveTo>
                  <a:lnTo>
                    <a:pt x="679246" y="374510"/>
                  </a:lnTo>
                  <a:lnTo>
                    <a:pt x="633755" y="365899"/>
                  </a:lnTo>
                  <a:lnTo>
                    <a:pt x="590346" y="351993"/>
                  </a:lnTo>
                  <a:lnTo>
                    <a:pt x="549363" y="333146"/>
                  </a:lnTo>
                  <a:lnTo>
                    <a:pt x="511187" y="309702"/>
                  </a:lnTo>
                  <a:lnTo>
                    <a:pt x="476148" y="282028"/>
                  </a:lnTo>
                  <a:lnTo>
                    <a:pt x="444627" y="250494"/>
                  </a:lnTo>
                  <a:lnTo>
                    <a:pt x="416966" y="215442"/>
                  </a:lnTo>
                  <a:lnTo>
                    <a:pt x="393534" y="177241"/>
                  </a:lnTo>
                  <a:lnTo>
                    <a:pt x="374688" y="136232"/>
                  </a:lnTo>
                  <a:lnTo>
                    <a:pt x="360781" y="92786"/>
                  </a:lnTo>
                  <a:lnTo>
                    <a:pt x="352171" y="47244"/>
                  </a:lnTo>
                  <a:lnTo>
                    <a:pt x="349224" y="0"/>
                  </a:lnTo>
                  <a:lnTo>
                    <a:pt x="342214" y="0"/>
                  </a:lnTo>
                  <a:lnTo>
                    <a:pt x="345224" y="48145"/>
                  </a:lnTo>
                  <a:lnTo>
                    <a:pt x="353987" y="94526"/>
                  </a:lnTo>
                  <a:lnTo>
                    <a:pt x="368147" y="138785"/>
                  </a:lnTo>
                  <a:lnTo>
                    <a:pt x="387337" y="180555"/>
                  </a:lnTo>
                  <a:lnTo>
                    <a:pt x="411200" y="219481"/>
                  </a:lnTo>
                  <a:lnTo>
                    <a:pt x="439369" y="255181"/>
                  </a:lnTo>
                  <a:lnTo>
                    <a:pt x="471474" y="287299"/>
                  </a:lnTo>
                  <a:lnTo>
                    <a:pt x="507149" y="315468"/>
                  </a:lnTo>
                  <a:lnTo>
                    <a:pt x="546049" y="339344"/>
                  </a:lnTo>
                  <a:lnTo>
                    <a:pt x="587781" y="358533"/>
                  </a:lnTo>
                  <a:lnTo>
                    <a:pt x="632015" y="372694"/>
                  </a:lnTo>
                  <a:lnTo>
                    <a:pt x="678357" y="381457"/>
                  </a:lnTo>
                  <a:lnTo>
                    <a:pt x="726452" y="384467"/>
                  </a:lnTo>
                  <a:lnTo>
                    <a:pt x="726452" y="377456"/>
                  </a:lnTo>
                  <a:close/>
                </a:path>
                <a:path w="727075" h="727075">
                  <a:moveTo>
                    <a:pt x="726452" y="339369"/>
                  </a:moveTo>
                  <a:lnTo>
                    <a:pt x="680554" y="336270"/>
                  </a:lnTo>
                  <a:lnTo>
                    <a:pt x="636485" y="327215"/>
                  </a:lnTo>
                  <a:lnTo>
                    <a:pt x="594677" y="312635"/>
                  </a:lnTo>
                  <a:lnTo>
                    <a:pt x="555523" y="292938"/>
                  </a:lnTo>
                  <a:lnTo>
                    <a:pt x="519442" y="268516"/>
                  </a:lnTo>
                  <a:lnTo>
                    <a:pt x="486854" y="239801"/>
                  </a:lnTo>
                  <a:lnTo>
                    <a:pt x="458139" y="207187"/>
                  </a:lnTo>
                  <a:lnTo>
                    <a:pt x="433730" y="171081"/>
                  </a:lnTo>
                  <a:lnTo>
                    <a:pt x="414032" y="131902"/>
                  </a:lnTo>
                  <a:lnTo>
                    <a:pt x="399453" y="90055"/>
                  </a:lnTo>
                  <a:lnTo>
                    <a:pt x="390410" y="45948"/>
                  </a:lnTo>
                  <a:lnTo>
                    <a:pt x="387311" y="0"/>
                  </a:lnTo>
                  <a:lnTo>
                    <a:pt x="380301" y="0"/>
                  </a:lnTo>
                  <a:lnTo>
                    <a:pt x="383476" y="46913"/>
                  </a:lnTo>
                  <a:lnTo>
                    <a:pt x="392696" y="91948"/>
                  </a:lnTo>
                  <a:lnTo>
                    <a:pt x="407568" y="134658"/>
                  </a:lnTo>
                  <a:lnTo>
                    <a:pt x="427672" y="174650"/>
                  </a:lnTo>
                  <a:lnTo>
                    <a:pt x="452577" y="211493"/>
                  </a:lnTo>
                  <a:lnTo>
                    <a:pt x="481863" y="244779"/>
                  </a:lnTo>
                  <a:lnTo>
                    <a:pt x="515137" y="274091"/>
                  </a:lnTo>
                  <a:lnTo>
                    <a:pt x="551954" y="298996"/>
                  </a:lnTo>
                  <a:lnTo>
                    <a:pt x="591921" y="319100"/>
                  </a:lnTo>
                  <a:lnTo>
                    <a:pt x="634606" y="333984"/>
                  </a:lnTo>
                  <a:lnTo>
                    <a:pt x="679589" y="343204"/>
                  </a:lnTo>
                  <a:lnTo>
                    <a:pt x="726452" y="346379"/>
                  </a:lnTo>
                  <a:lnTo>
                    <a:pt x="726452" y="339369"/>
                  </a:lnTo>
                  <a:close/>
                </a:path>
                <a:path w="727075" h="727075">
                  <a:moveTo>
                    <a:pt x="726452" y="301256"/>
                  </a:moveTo>
                  <a:lnTo>
                    <a:pt x="677697" y="297307"/>
                  </a:lnTo>
                  <a:lnTo>
                    <a:pt x="631418" y="285877"/>
                  </a:lnTo>
                  <a:lnTo>
                    <a:pt x="588251" y="267589"/>
                  </a:lnTo>
                  <a:lnTo>
                    <a:pt x="548805" y="243078"/>
                  </a:lnTo>
                  <a:lnTo>
                    <a:pt x="513702" y="212940"/>
                  </a:lnTo>
                  <a:lnTo>
                    <a:pt x="483590" y="177825"/>
                  </a:lnTo>
                  <a:lnTo>
                    <a:pt x="459079" y="138353"/>
                  </a:lnTo>
                  <a:lnTo>
                    <a:pt x="440791" y="95135"/>
                  </a:lnTo>
                  <a:lnTo>
                    <a:pt x="429374" y="48806"/>
                  </a:lnTo>
                  <a:lnTo>
                    <a:pt x="425424" y="0"/>
                  </a:lnTo>
                  <a:lnTo>
                    <a:pt x="418185" y="0"/>
                  </a:lnTo>
                  <a:lnTo>
                    <a:pt x="421538" y="45478"/>
                  </a:lnTo>
                  <a:lnTo>
                    <a:pt x="431279" y="88925"/>
                  </a:lnTo>
                  <a:lnTo>
                    <a:pt x="446925" y="129844"/>
                  </a:lnTo>
                  <a:lnTo>
                    <a:pt x="467995" y="167767"/>
                  </a:lnTo>
                  <a:lnTo>
                    <a:pt x="493991" y="202196"/>
                  </a:lnTo>
                  <a:lnTo>
                    <a:pt x="524433" y="232664"/>
                  </a:lnTo>
                  <a:lnTo>
                    <a:pt x="558850" y="258673"/>
                  </a:lnTo>
                  <a:lnTo>
                    <a:pt x="596747" y="279742"/>
                  </a:lnTo>
                  <a:lnTo>
                    <a:pt x="637628" y="295402"/>
                  </a:lnTo>
                  <a:lnTo>
                    <a:pt x="681024" y="305142"/>
                  </a:lnTo>
                  <a:lnTo>
                    <a:pt x="726452" y="308495"/>
                  </a:lnTo>
                  <a:lnTo>
                    <a:pt x="726452" y="301256"/>
                  </a:lnTo>
                  <a:close/>
                </a:path>
                <a:path w="727075" h="727075">
                  <a:moveTo>
                    <a:pt x="726452" y="263169"/>
                  </a:moveTo>
                  <a:lnTo>
                    <a:pt x="679259" y="258914"/>
                  </a:lnTo>
                  <a:lnTo>
                    <a:pt x="634822" y="246684"/>
                  </a:lnTo>
                  <a:lnTo>
                    <a:pt x="593864" y="227190"/>
                  </a:lnTo>
                  <a:lnTo>
                    <a:pt x="557161" y="201206"/>
                  </a:lnTo>
                  <a:lnTo>
                    <a:pt x="525449" y="169481"/>
                  </a:lnTo>
                  <a:lnTo>
                    <a:pt x="499465" y="132740"/>
                  </a:lnTo>
                  <a:lnTo>
                    <a:pt x="479983" y="91744"/>
                  </a:lnTo>
                  <a:lnTo>
                    <a:pt x="467753" y="47256"/>
                  </a:lnTo>
                  <a:lnTo>
                    <a:pt x="463499" y="0"/>
                  </a:lnTo>
                  <a:lnTo>
                    <a:pt x="456298" y="0"/>
                  </a:lnTo>
                  <a:lnTo>
                    <a:pt x="460654" y="48539"/>
                  </a:lnTo>
                  <a:lnTo>
                    <a:pt x="473240" y="94246"/>
                  </a:lnTo>
                  <a:lnTo>
                    <a:pt x="493255" y="136359"/>
                  </a:lnTo>
                  <a:lnTo>
                    <a:pt x="519938" y="174117"/>
                  </a:lnTo>
                  <a:lnTo>
                    <a:pt x="552526" y="206717"/>
                  </a:lnTo>
                  <a:lnTo>
                    <a:pt x="590245" y="233426"/>
                  </a:lnTo>
                  <a:lnTo>
                    <a:pt x="632320" y="253453"/>
                  </a:lnTo>
                  <a:lnTo>
                    <a:pt x="677976" y="266026"/>
                  </a:lnTo>
                  <a:lnTo>
                    <a:pt x="726452" y="270395"/>
                  </a:lnTo>
                  <a:lnTo>
                    <a:pt x="726452" y="263169"/>
                  </a:lnTo>
                  <a:close/>
                </a:path>
              </a:pathLst>
            </a:custGeom>
            <a:solidFill>
              <a:srgbClr val="FBDC0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42" name="object 11">
              <a:extLst>
                <a:ext uri="{FF2B5EF4-FFF2-40B4-BE49-F238E27FC236}">
                  <a16:creationId xmlns:a16="http://schemas.microsoft.com/office/drawing/2014/main" id="{2D60E9AF-FA86-4AF2-B90C-AD7AE7C28B34}"/>
                </a:ext>
              </a:extLst>
            </p:cNvPr>
            <p:cNvPicPr/>
            <p:nvPr/>
          </p:nvPicPr>
          <p:blipFill>
            <a:blip r:embed="rId9" cstate="print"/>
            <a:stretch>
              <a:fillRect/>
            </a:stretch>
          </p:blipFill>
          <p:spPr>
            <a:xfrm>
              <a:off x="1283007" y="333756"/>
              <a:ext cx="232070" cy="232301"/>
            </a:xfrm>
            <a:prstGeom prst="rect">
              <a:avLst/>
            </a:prstGeom>
          </p:spPr>
        </p:pic>
      </p:grpSp>
    </p:spTree>
    <p:extLst>
      <p:ext uri="{BB962C8B-B14F-4D97-AF65-F5344CB8AC3E}">
        <p14:creationId xmlns:p14="http://schemas.microsoft.com/office/powerpoint/2010/main" val="116964819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CaixaDeTexto 16">
            <a:extLst>
              <a:ext uri="{FF2B5EF4-FFF2-40B4-BE49-F238E27FC236}">
                <a16:creationId xmlns:a16="http://schemas.microsoft.com/office/drawing/2014/main" id="{0D15C3EC-7B4F-435E-A6ED-FA908344C1CA}"/>
              </a:ext>
            </a:extLst>
          </p:cNvPr>
          <p:cNvSpPr txBox="1"/>
          <p:nvPr/>
        </p:nvSpPr>
        <p:spPr>
          <a:xfrm>
            <a:off x="456325" y="1528451"/>
            <a:ext cx="9939647"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Número de voluntários em relação aos final de 2024 e começo de 2025:</a:t>
            </a:r>
            <a:endParaRPr kumimoji="0" lang="pt-BR"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8" name="Gráfico 7">
            <a:extLst>
              <a:ext uri="{FF2B5EF4-FFF2-40B4-BE49-F238E27FC236}">
                <a16:creationId xmlns:a16="http://schemas.microsoft.com/office/drawing/2014/main" id="{EBB02C0A-8FB1-4760-8CD3-DA27E641D91D}"/>
              </a:ext>
            </a:extLst>
          </p:cNvPr>
          <p:cNvGraphicFramePr>
            <a:graphicFrameLocks/>
          </p:cNvGraphicFramePr>
          <p:nvPr>
            <p:extLst>
              <p:ext uri="{D42A27DB-BD31-4B8C-83A1-F6EECF244321}">
                <p14:modId xmlns:p14="http://schemas.microsoft.com/office/powerpoint/2010/main" val="1155127974"/>
              </p:ext>
            </p:extLst>
          </p:nvPr>
        </p:nvGraphicFramePr>
        <p:xfrm>
          <a:off x="2003011" y="2023121"/>
          <a:ext cx="7491046" cy="4425741"/>
        </p:xfrm>
        <a:graphic>
          <a:graphicData uri="http://schemas.openxmlformats.org/drawingml/2006/chart">
            <c:chart xmlns:c="http://schemas.openxmlformats.org/drawingml/2006/chart" xmlns:r="http://schemas.openxmlformats.org/officeDocument/2006/relationships" r:id="rId3"/>
          </a:graphicData>
        </a:graphic>
      </p:graphicFrame>
      <p:sp>
        <p:nvSpPr>
          <p:cNvPr id="9" name="CaixaDeTexto 8">
            <a:extLst>
              <a:ext uri="{FF2B5EF4-FFF2-40B4-BE49-F238E27FC236}">
                <a16:creationId xmlns:a16="http://schemas.microsoft.com/office/drawing/2014/main" id="{6EE65B1A-7CAA-4077-A600-6C3F7D95236F}"/>
              </a:ext>
            </a:extLst>
          </p:cNvPr>
          <p:cNvSpPr txBox="1"/>
          <p:nvPr/>
        </p:nvSpPr>
        <p:spPr>
          <a:xfrm>
            <a:off x="2484721" y="1106221"/>
            <a:ext cx="6369803" cy="4462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300" b="1" i="0" u="none" strike="noStrike" kern="1200" cap="none" spc="0" normalizeH="0" baseline="0" noProof="0" dirty="0">
                <a:ln>
                  <a:noFill/>
                </a:ln>
                <a:solidFill>
                  <a:prstClr val="black"/>
                </a:solidFill>
                <a:effectLst/>
                <a:uLnTx/>
                <a:uFillTx/>
                <a:latin typeface="Segoe UI Black" panose="020B0A02040204020203" pitchFamily="34" charset="0"/>
                <a:ea typeface="Segoe UI Black" panose="020B0A02040204020203" pitchFamily="34" charset="0"/>
                <a:cs typeface="Segoe UI Semibold" panose="020B0702040204020203" pitchFamily="34" charset="0"/>
              </a:rPr>
              <a:t>2024 x 2025 | VOLUNTÁRIOS</a:t>
            </a:r>
          </a:p>
        </p:txBody>
      </p:sp>
      <p:sp>
        <p:nvSpPr>
          <p:cNvPr id="10" name="object 8">
            <a:extLst>
              <a:ext uri="{FF2B5EF4-FFF2-40B4-BE49-F238E27FC236}">
                <a16:creationId xmlns:a16="http://schemas.microsoft.com/office/drawing/2014/main" id="{36CE4380-E2D1-4BF7-ABA5-BFE38B6A626B}"/>
              </a:ext>
            </a:extLst>
          </p:cNvPr>
          <p:cNvSpPr txBox="1"/>
          <p:nvPr/>
        </p:nvSpPr>
        <p:spPr>
          <a:xfrm>
            <a:off x="1266020" y="409138"/>
            <a:ext cx="3279347" cy="367408"/>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lang="pt-BR" sz="2300" b="0" i="0" u="none" strike="noStrike" kern="1200" cap="none" spc="-5" normalizeH="0" baseline="0" noProof="0" dirty="0">
                <a:ln>
                  <a:noFill/>
                </a:ln>
                <a:solidFill>
                  <a:prstClr val="black"/>
                </a:solidFill>
                <a:effectLst/>
                <a:uLnTx/>
                <a:uFillTx/>
                <a:latin typeface="Segoe UI Black"/>
                <a:ea typeface="+mn-ea"/>
                <a:cs typeface="Segoe UI Black"/>
              </a:rPr>
              <a:t>VOLUNTARIADO</a:t>
            </a:r>
            <a:endParaRPr kumimoji="0" sz="2300" b="0" i="0" u="none" strike="noStrike" kern="1200" cap="none" spc="0" normalizeH="0" baseline="0" noProof="0" dirty="0">
              <a:ln>
                <a:noFill/>
              </a:ln>
              <a:solidFill>
                <a:prstClr val="black"/>
              </a:solidFill>
              <a:effectLst/>
              <a:uLnTx/>
              <a:uFillTx/>
              <a:latin typeface="Segoe UI Black"/>
              <a:ea typeface="+mn-ea"/>
              <a:cs typeface="Segoe UI Black"/>
            </a:endParaRPr>
          </a:p>
        </p:txBody>
      </p:sp>
      <p:grpSp>
        <p:nvGrpSpPr>
          <p:cNvPr id="11" name="object 9">
            <a:extLst>
              <a:ext uri="{FF2B5EF4-FFF2-40B4-BE49-F238E27FC236}">
                <a16:creationId xmlns:a16="http://schemas.microsoft.com/office/drawing/2014/main" id="{4A0D1E13-8906-43E7-822A-7E1F53443887}"/>
              </a:ext>
            </a:extLst>
          </p:cNvPr>
          <p:cNvGrpSpPr/>
          <p:nvPr/>
        </p:nvGrpSpPr>
        <p:grpSpPr>
          <a:xfrm>
            <a:off x="318857" y="292988"/>
            <a:ext cx="727075" cy="727075"/>
            <a:chOff x="788625" y="333756"/>
            <a:chExt cx="727075" cy="727075"/>
          </a:xfrm>
        </p:grpSpPr>
        <p:sp>
          <p:nvSpPr>
            <p:cNvPr id="12" name="object 10">
              <a:extLst>
                <a:ext uri="{FF2B5EF4-FFF2-40B4-BE49-F238E27FC236}">
                  <a16:creationId xmlns:a16="http://schemas.microsoft.com/office/drawing/2014/main" id="{A4B88F7D-484A-4FD6-BE21-9FBCA02D5B9F}"/>
                </a:ext>
              </a:extLst>
            </p:cNvPr>
            <p:cNvSpPr/>
            <p:nvPr/>
          </p:nvSpPr>
          <p:spPr>
            <a:xfrm>
              <a:off x="788619" y="333768"/>
              <a:ext cx="727075" cy="727075"/>
            </a:xfrm>
            <a:custGeom>
              <a:avLst/>
              <a:gdLst/>
              <a:ahLst/>
              <a:cxnLst/>
              <a:rect l="l" t="t" r="r" b="b"/>
              <a:pathLst>
                <a:path w="727075" h="727075">
                  <a:moveTo>
                    <a:pt x="726452" y="719670"/>
                  </a:moveTo>
                  <a:lnTo>
                    <a:pt x="679246" y="718134"/>
                  </a:lnTo>
                  <a:lnTo>
                    <a:pt x="632828" y="713600"/>
                  </a:lnTo>
                  <a:lnTo>
                    <a:pt x="587324" y="706145"/>
                  </a:lnTo>
                  <a:lnTo>
                    <a:pt x="542810" y="695883"/>
                  </a:lnTo>
                  <a:lnTo>
                    <a:pt x="499376" y="682904"/>
                  </a:lnTo>
                  <a:lnTo>
                    <a:pt x="457136" y="667308"/>
                  </a:lnTo>
                  <a:lnTo>
                    <a:pt x="416166" y="649185"/>
                  </a:lnTo>
                  <a:lnTo>
                    <a:pt x="376580" y="628624"/>
                  </a:lnTo>
                  <a:lnTo>
                    <a:pt x="338467" y="605726"/>
                  </a:lnTo>
                  <a:lnTo>
                    <a:pt x="301917" y="580605"/>
                  </a:lnTo>
                  <a:lnTo>
                    <a:pt x="267042" y="553326"/>
                  </a:lnTo>
                  <a:lnTo>
                    <a:pt x="233921" y="524002"/>
                  </a:lnTo>
                  <a:lnTo>
                    <a:pt x="202653" y="492734"/>
                  </a:lnTo>
                  <a:lnTo>
                    <a:pt x="173329" y="459600"/>
                  </a:lnTo>
                  <a:lnTo>
                    <a:pt x="146062" y="424700"/>
                  </a:lnTo>
                  <a:lnTo>
                    <a:pt x="120929" y="388150"/>
                  </a:lnTo>
                  <a:lnTo>
                    <a:pt x="98044" y="350024"/>
                  </a:lnTo>
                  <a:lnTo>
                    <a:pt x="77495" y="310426"/>
                  </a:lnTo>
                  <a:lnTo>
                    <a:pt x="59359" y="269443"/>
                  </a:lnTo>
                  <a:lnTo>
                    <a:pt x="43764" y="227177"/>
                  </a:lnTo>
                  <a:lnTo>
                    <a:pt x="30784" y="183730"/>
                  </a:lnTo>
                  <a:lnTo>
                    <a:pt x="20523" y="139192"/>
                  </a:lnTo>
                  <a:lnTo>
                    <a:pt x="13081" y="93662"/>
                  </a:lnTo>
                  <a:lnTo>
                    <a:pt x="8547" y="47231"/>
                  </a:lnTo>
                  <a:lnTo>
                    <a:pt x="7010" y="0"/>
                  </a:lnTo>
                  <a:lnTo>
                    <a:pt x="0" y="0"/>
                  </a:lnTo>
                  <a:lnTo>
                    <a:pt x="1549" y="47701"/>
                  </a:lnTo>
                  <a:lnTo>
                    <a:pt x="6134" y="94589"/>
                  </a:lnTo>
                  <a:lnTo>
                    <a:pt x="13652" y="140576"/>
                  </a:lnTo>
                  <a:lnTo>
                    <a:pt x="24003" y="185547"/>
                  </a:lnTo>
                  <a:lnTo>
                    <a:pt x="37109" y="229425"/>
                  </a:lnTo>
                  <a:lnTo>
                    <a:pt x="52857" y="272097"/>
                  </a:lnTo>
                  <a:lnTo>
                    <a:pt x="71158" y="313474"/>
                  </a:lnTo>
                  <a:lnTo>
                    <a:pt x="91909" y="353466"/>
                  </a:lnTo>
                  <a:lnTo>
                    <a:pt x="115023" y="391960"/>
                  </a:lnTo>
                  <a:lnTo>
                    <a:pt x="140385" y="428879"/>
                  </a:lnTo>
                  <a:lnTo>
                    <a:pt x="167919" y="464108"/>
                  </a:lnTo>
                  <a:lnTo>
                    <a:pt x="197523" y="497560"/>
                  </a:lnTo>
                  <a:lnTo>
                    <a:pt x="229095" y="529132"/>
                  </a:lnTo>
                  <a:lnTo>
                    <a:pt x="262534" y="558736"/>
                  </a:lnTo>
                  <a:lnTo>
                    <a:pt x="297751" y="586270"/>
                  </a:lnTo>
                  <a:lnTo>
                    <a:pt x="334657" y="611644"/>
                  </a:lnTo>
                  <a:lnTo>
                    <a:pt x="373138" y="634758"/>
                  </a:lnTo>
                  <a:lnTo>
                    <a:pt x="413118" y="655510"/>
                  </a:lnTo>
                  <a:lnTo>
                    <a:pt x="454482" y="673811"/>
                  </a:lnTo>
                  <a:lnTo>
                    <a:pt x="497128" y="689559"/>
                  </a:lnTo>
                  <a:lnTo>
                    <a:pt x="540994" y="702665"/>
                  </a:lnTo>
                  <a:lnTo>
                    <a:pt x="585939" y="713028"/>
                  </a:lnTo>
                  <a:lnTo>
                    <a:pt x="631901" y="720547"/>
                  </a:lnTo>
                  <a:lnTo>
                    <a:pt x="678776" y="725119"/>
                  </a:lnTo>
                  <a:lnTo>
                    <a:pt x="726452" y="726668"/>
                  </a:lnTo>
                  <a:lnTo>
                    <a:pt x="726452" y="719670"/>
                  </a:lnTo>
                  <a:close/>
                </a:path>
                <a:path w="727075" h="727075">
                  <a:moveTo>
                    <a:pt x="726452" y="681583"/>
                  </a:moveTo>
                  <a:lnTo>
                    <a:pt x="677887" y="679869"/>
                  </a:lnTo>
                  <a:lnTo>
                    <a:pt x="630237" y="674801"/>
                  </a:lnTo>
                  <a:lnTo>
                    <a:pt x="583603" y="666496"/>
                  </a:lnTo>
                  <a:lnTo>
                    <a:pt x="538111" y="655066"/>
                  </a:lnTo>
                  <a:lnTo>
                    <a:pt x="493864" y="640638"/>
                  </a:lnTo>
                  <a:lnTo>
                    <a:pt x="451002" y="623328"/>
                  </a:lnTo>
                  <a:lnTo>
                    <a:pt x="409625" y="603237"/>
                  </a:lnTo>
                  <a:lnTo>
                    <a:pt x="369849" y="580504"/>
                  </a:lnTo>
                  <a:lnTo>
                    <a:pt x="331800" y="555218"/>
                  </a:lnTo>
                  <a:lnTo>
                    <a:pt x="295592" y="527519"/>
                  </a:lnTo>
                  <a:lnTo>
                    <a:pt x="261327" y="497509"/>
                  </a:lnTo>
                  <a:lnTo>
                    <a:pt x="229146" y="465315"/>
                  </a:lnTo>
                  <a:lnTo>
                    <a:pt x="199148" y="431050"/>
                  </a:lnTo>
                  <a:lnTo>
                    <a:pt x="171450" y="394830"/>
                  </a:lnTo>
                  <a:lnTo>
                    <a:pt x="146177" y="356768"/>
                  </a:lnTo>
                  <a:lnTo>
                    <a:pt x="123444" y="316979"/>
                  </a:lnTo>
                  <a:lnTo>
                    <a:pt x="103352" y="275577"/>
                  </a:lnTo>
                  <a:lnTo>
                    <a:pt x="86042" y="232702"/>
                  </a:lnTo>
                  <a:lnTo>
                    <a:pt x="71615" y="188442"/>
                  </a:lnTo>
                  <a:lnTo>
                    <a:pt x="60185" y="142925"/>
                  </a:lnTo>
                  <a:lnTo>
                    <a:pt x="51892" y="96266"/>
                  </a:lnTo>
                  <a:lnTo>
                    <a:pt x="46824" y="48590"/>
                  </a:lnTo>
                  <a:lnTo>
                    <a:pt x="45097" y="0"/>
                  </a:lnTo>
                  <a:lnTo>
                    <a:pt x="37871" y="0"/>
                  </a:lnTo>
                  <a:lnTo>
                    <a:pt x="39471" y="47066"/>
                  </a:lnTo>
                  <a:lnTo>
                    <a:pt x="44183" y="93294"/>
                  </a:lnTo>
                  <a:lnTo>
                    <a:pt x="51904" y="138595"/>
                  </a:lnTo>
                  <a:lnTo>
                    <a:pt x="62534" y="182841"/>
                  </a:lnTo>
                  <a:lnTo>
                    <a:pt x="75971" y="225933"/>
                  </a:lnTo>
                  <a:lnTo>
                    <a:pt x="92113" y="267779"/>
                  </a:lnTo>
                  <a:lnTo>
                    <a:pt x="110845" y="308279"/>
                  </a:lnTo>
                  <a:lnTo>
                    <a:pt x="132080" y="347306"/>
                  </a:lnTo>
                  <a:lnTo>
                    <a:pt x="155702" y="384771"/>
                  </a:lnTo>
                  <a:lnTo>
                    <a:pt x="181610" y="420573"/>
                  </a:lnTo>
                  <a:lnTo>
                    <a:pt x="209702" y="454609"/>
                  </a:lnTo>
                  <a:lnTo>
                    <a:pt x="239877" y="486765"/>
                  </a:lnTo>
                  <a:lnTo>
                    <a:pt x="272034" y="516940"/>
                  </a:lnTo>
                  <a:lnTo>
                    <a:pt x="306057" y="545045"/>
                  </a:lnTo>
                  <a:lnTo>
                    <a:pt x="341845" y="570953"/>
                  </a:lnTo>
                  <a:lnTo>
                    <a:pt x="379298" y="594588"/>
                  </a:lnTo>
                  <a:lnTo>
                    <a:pt x="418325" y="615823"/>
                  </a:lnTo>
                  <a:lnTo>
                    <a:pt x="458800" y="634555"/>
                  </a:lnTo>
                  <a:lnTo>
                    <a:pt x="500621" y="650697"/>
                  </a:lnTo>
                  <a:lnTo>
                    <a:pt x="543699" y="664133"/>
                  </a:lnTo>
                  <a:lnTo>
                    <a:pt x="587933" y="674763"/>
                  </a:lnTo>
                  <a:lnTo>
                    <a:pt x="633196" y="682485"/>
                  </a:lnTo>
                  <a:lnTo>
                    <a:pt x="679411" y="687197"/>
                  </a:lnTo>
                  <a:lnTo>
                    <a:pt x="726452" y="688797"/>
                  </a:lnTo>
                  <a:lnTo>
                    <a:pt x="726452" y="681583"/>
                  </a:lnTo>
                  <a:close/>
                </a:path>
                <a:path w="727075" h="727075">
                  <a:moveTo>
                    <a:pt x="726452" y="643699"/>
                  </a:moveTo>
                  <a:lnTo>
                    <a:pt x="678522" y="641934"/>
                  </a:lnTo>
                  <a:lnTo>
                    <a:pt x="631520" y="636714"/>
                  </a:lnTo>
                  <a:lnTo>
                    <a:pt x="585597" y="628154"/>
                  </a:lnTo>
                  <a:lnTo>
                    <a:pt x="540867" y="616407"/>
                  </a:lnTo>
                  <a:lnTo>
                    <a:pt x="497459" y="601560"/>
                  </a:lnTo>
                  <a:lnTo>
                    <a:pt x="455485" y="583780"/>
                  </a:lnTo>
                  <a:lnTo>
                    <a:pt x="415086" y="563168"/>
                  </a:lnTo>
                  <a:lnTo>
                    <a:pt x="376389" y="539851"/>
                  </a:lnTo>
                  <a:lnTo>
                    <a:pt x="339509" y="513956"/>
                  </a:lnTo>
                  <a:lnTo>
                    <a:pt x="304571" y="485609"/>
                  </a:lnTo>
                  <a:lnTo>
                    <a:pt x="271716" y="454939"/>
                  </a:lnTo>
                  <a:lnTo>
                    <a:pt x="241058" y="422071"/>
                  </a:lnTo>
                  <a:lnTo>
                    <a:pt x="212712" y="387121"/>
                  </a:lnTo>
                  <a:lnTo>
                    <a:pt x="186829" y="350227"/>
                  </a:lnTo>
                  <a:lnTo>
                    <a:pt x="163512" y="311518"/>
                  </a:lnTo>
                  <a:lnTo>
                    <a:pt x="142900" y="271106"/>
                  </a:lnTo>
                  <a:lnTo>
                    <a:pt x="125120" y="229120"/>
                  </a:lnTo>
                  <a:lnTo>
                    <a:pt x="110286" y="185686"/>
                  </a:lnTo>
                  <a:lnTo>
                    <a:pt x="98526" y="140931"/>
                  </a:lnTo>
                  <a:lnTo>
                    <a:pt x="89979" y="94983"/>
                  </a:lnTo>
                  <a:lnTo>
                    <a:pt x="84747" y="47955"/>
                  </a:lnTo>
                  <a:lnTo>
                    <a:pt x="82981" y="0"/>
                  </a:lnTo>
                  <a:lnTo>
                    <a:pt x="75971" y="0"/>
                  </a:lnTo>
                  <a:lnTo>
                    <a:pt x="77762" y="48488"/>
                  </a:lnTo>
                  <a:lnTo>
                    <a:pt x="83045" y="96037"/>
                  </a:lnTo>
                  <a:lnTo>
                    <a:pt x="91681" y="142481"/>
                  </a:lnTo>
                  <a:lnTo>
                    <a:pt x="103568" y="187731"/>
                  </a:lnTo>
                  <a:lnTo>
                    <a:pt x="118554" y="231648"/>
                  </a:lnTo>
                  <a:lnTo>
                    <a:pt x="136537" y="274091"/>
                  </a:lnTo>
                  <a:lnTo>
                    <a:pt x="157365" y="314947"/>
                  </a:lnTo>
                  <a:lnTo>
                    <a:pt x="180936" y="354076"/>
                  </a:lnTo>
                  <a:lnTo>
                    <a:pt x="207098" y="391375"/>
                  </a:lnTo>
                  <a:lnTo>
                    <a:pt x="235737" y="426694"/>
                  </a:lnTo>
                  <a:lnTo>
                    <a:pt x="266738" y="459917"/>
                  </a:lnTo>
                  <a:lnTo>
                    <a:pt x="299948" y="490918"/>
                  </a:lnTo>
                  <a:lnTo>
                    <a:pt x="335254" y="519569"/>
                  </a:lnTo>
                  <a:lnTo>
                    <a:pt x="372541" y="545744"/>
                  </a:lnTo>
                  <a:lnTo>
                    <a:pt x="411670" y="569302"/>
                  </a:lnTo>
                  <a:lnTo>
                    <a:pt x="452501" y="590143"/>
                  </a:lnTo>
                  <a:lnTo>
                    <a:pt x="494931" y="608126"/>
                  </a:lnTo>
                  <a:lnTo>
                    <a:pt x="538822" y="623112"/>
                  </a:lnTo>
                  <a:lnTo>
                    <a:pt x="584047" y="635000"/>
                  </a:lnTo>
                  <a:lnTo>
                    <a:pt x="630478" y="643636"/>
                  </a:lnTo>
                  <a:lnTo>
                    <a:pt x="677989" y="648919"/>
                  </a:lnTo>
                  <a:lnTo>
                    <a:pt x="726452" y="650709"/>
                  </a:lnTo>
                  <a:lnTo>
                    <a:pt x="726452" y="643699"/>
                  </a:lnTo>
                  <a:close/>
                </a:path>
                <a:path w="727075" h="727075">
                  <a:moveTo>
                    <a:pt x="726452" y="605586"/>
                  </a:moveTo>
                  <a:lnTo>
                    <a:pt x="679234" y="603770"/>
                  </a:lnTo>
                  <a:lnTo>
                    <a:pt x="632993" y="598373"/>
                  </a:lnTo>
                  <a:lnTo>
                    <a:pt x="587857" y="589572"/>
                  </a:lnTo>
                  <a:lnTo>
                    <a:pt x="543979" y="577469"/>
                  </a:lnTo>
                  <a:lnTo>
                    <a:pt x="501484" y="562203"/>
                  </a:lnTo>
                  <a:lnTo>
                    <a:pt x="460514" y="543941"/>
                  </a:lnTo>
                  <a:lnTo>
                    <a:pt x="421208" y="522782"/>
                  </a:lnTo>
                  <a:lnTo>
                    <a:pt x="383692" y="498881"/>
                  </a:lnTo>
                  <a:lnTo>
                    <a:pt x="348107" y="472363"/>
                  </a:lnTo>
                  <a:lnTo>
                    <a:pt x="314591" y="443382"/>
                  </a:lnTo>
                  <a:lnTo>
                    <a:pt x="283260" y="412051"/>
                  </a:lnTo>
                  <a:lnTo>
                    <a:pt x="254279" y="378523"/>
                  </a:lnTo>
                  <a:lnTo>
                    <a:pt x="227774" y="342925"/>
                  </a:lnTo>
                  <a:lnTo>
                    <a:pt x="203885" y="305396"/>
                  </a:lnTo>
                  <a:lnTo>
                    <a:pt x="182727" y="266065"/>
                  </a:lnTo>
                  <a:lnTo>
                    <a:pt x="164452" y="225082"/>
                  </a:lnTo>
                  <a:lnTo>
                    <a:pt x="149199" y="182575"/>
                  </a:lnTo>
                  <a:lnTo>
                    <a:pt x="137096" y="138671"/>
                  </a:lnTo>
                  <a:lnTo>
                    <a:pt x="128295" y="93522"/>
                  </a:lnTo>
                  <a:lnTo>
                    <a:pt x="122897" y="47244"/>
                  </a:lnTo>
                  <a:lnTo>
                    <a:pt x="121081" y="0"/>
                  </a:lnTo>
                  <a:lnTo>
                    <a:pt x="114071" y="0"/>
                  </a:lnTo>
                  <a:lnTo>
                    <a:pt x="115912" y="47802"/>
                  </a:lnTo>
                  <a:lnTo>
                    <a:pt x="121361" y="94615"/>
                  </a:lnTo>
                  <a:lnTo>
                    <a:pt x="130276" y="140296"/>
                  </a:lnTo>
                  <a:lnTo>
                    <a:pt x="142519" y="184708"/>
                  </a:lnTo>
                  <a:lnTo>
                    <a:pt x="157937" y="227723"/>
                  </a:lnTo>
                  <a:lnTo>
                    <a:pt x="176415" y="269176"/>
                  </a:lnTo>
                  <a:lnTo>
                    <a:pt x="197815" y="308965"/>
                  </a:lnTo>
                  <a:lnTo>
                    <a:pt x="221983" y="346925"/>
                  </a:lnTo>
                  <a:lnTo>
                    <a:pt x="248793" y="382930"/>
                  </a:lnTo>
                  <a:lnTo>
                    <a:pt x="278104" y="416852"/>
                  </a:lnTo>
                  <a:lnTo>
                    <a:pt x="309791" y="448538"/>
                  </a:lnTo>
                  <a:lnTo>
                    <a:pt x="343700" y="477850"/>
                  </a:lnTo>
                  <a:lnTo>
                    <a:pt x="379691" y="504672"/>
                  </a:lnTo>
                  <a:lnTo>
                    <a:pt x="417639" y="528840"/>
                  </a:lnTo>
                  <a:lnTo>
                    <a:pt x="457403" y="550240"/>
                  </a:lnTo>
                  <a:lnTo>
                    <a:pt x="498856" y="568718"/>
                  </a:lnTo>
                  <a:lnTo>
                    <a:pt x="541845" y="584149"/>
                  </a:lnTo>
                  <a:lnTo>
                    <a:pt x="586232" y="596392"/>
                  </a:lnTo>
                  <a:lnTo>
                    <a:pt x="631888" y="605294"/>
                  </a:lnTo>
                  <a:lnTo>
                    <a:pt x="678675" y="610743"/>
                  </a:lnTo>
                  <a:lnTo>
                    <a:pt x="726452" y="612597"/>
                  </a:lnTo>
                  <a:lnTo>
                    <a:pt x="726452" y="605586"/>
                  </a:lnTo>
                  <a:close/>
                </a:path>
                <a:path w="727075" h="727075">
                  <a:moveTo>
                    <a:pt x="726452" y="567499"/>
                  </a:moveTo>
                  <a:lnTo>
                    <a:pt x="677595" y="565416"/>
                  </a:lnTo>
                  <a:lnTo>
                    <a:pt x="629881" y="559269"/>
                  </a:lnTo>
                  <a:lnTo>
                    <a:pt x="583463" y="549236"/>
                  </a:lnTo>
                  <a:lnTo>
                    <a:pt x="538543" y="535482"/>
                  </a:lnTo>
                  <a:lnTo>
                    <a:pt x="495261" y="518185"/>
                  </a:lnTo>
                  <a:lnTo>
                    <a:pt x="453809" y="497509"/>
                  </a:lnTo>
                  <a:lnTo>
                    <a:pt x="414350" y="473633"/>
                  </a:lnTo>
                  <a:lnTo>
                    <a:pt x="377063" y="446735"/>
                  </a:lnTo>
                  <a:lnTo>
                    <a:pt x="342112" y="416979"/>
                  </a:lnTo>
                  <a:lnTo>
                    <a:pt x="309676" y="384530"/>
                  </a:lnTo>
                  <a:lnTo>
                    <a:pt x="279920" y="349567"/>
                  </a:lnTo>
                  <a:lnTo>
                    <a:pt x="253034" y="312267"/>
                  </a:lnTo>
                  <a:lnTo>
                    <a:pt x="229158" y="272796"/>
                  </a:lnTo>
                  <a:lnTo>
                    <a:pt x="208495" y="231330"/>
                  </a:lnTo>
                  <a:lnTo>
                    <a:pt x="191198" y="188023"/>
                  </a:lnTo>
                  <a:lnTo>
                    <a:pt x="177444" y="143065"/>
                  </a:lnTo>
                  <a:lnTo>
                    <a:pt x="167411" y="96634"/>
                  </a:lnTo>
                  <a:lnTo>
                    <a:pt x="161264" y="48882"/>
                  </a:lnTo>
                  <a:lnTo>
                    <a:pt x="159169" y="0"/>
                  </a:lnTo>
                  <a:lnTo>
                    <a:pt x="151942" y="0"/>
                  </a:lnTo>
                  <a:lnTo>
                    <a:pt x="153860" y="47053"/>
                  </a:lnTo>
                  <a:lnTo>
                    <a:pt x="159486" y="93078"/>
                  </a:lnTo>
                  <a:lnTo>
                    <a:pt x="168681" y="137909"/>
                  </a:lnTo>
                  <a:lnTo>
                    <a:pt x="181305" y="181419"/>
                  </a:lnTo>
                  <a:lnTo>
                    <a:pt x="197192" y="223456"/>
                  </a:lnTo>
                  <a:lnTo>
                    <a:pt x="216204" y="263855"/>
                  </a:lnTo>
                  <a:lnTo>
                    <a:pt x="238188" y="302475"/>
                  </a:lnTo>
                  <a:lnTo>
                    <a:pt x="262991" y="339166"/>
                  </a:lnTo>
                  <a:lnTo>
                    <a:pt x="290474" y="373773"/>
                  </a:lnTo>
                  <a:lnTo>
                    <a:pt x="320484" y="406158"/>
                  </a:lnTo>
                  <a:lnTo>
                    <a:pt x="352856" y="436168"/>
                  </a:lnTo>
                  <a:lnTo>
                    <a:pt x="387464" y="463651"/>
                  </a:lnTo>
                  <a:lnTo>
                    <a:pt x="424141" y="488467"/>
                  </a:lnTo>
                  <a:lnTo>
                    <a:pt x="462749" y="510451"/>
                  </a:lnTo>
                  <a:lnTo>
                    <a:pt x="503123" y="529463"/>
                  </a:lnTo>
                  <a:lnTo>
                    <a:pt x="545134" y="545363"/>
                  </a:lnTo>
                  <a:lnTo>
                    <a:pt x="588619" y="557974"/>
                  </a:lnTo>
                  <a:lnTo>
                    <a:pt x="633437" y="567169"/>
                  </a:lnTo>
                  <a:lnTo>
                    <a:pt x="679424" y="572808"/>
                  </a:lnTo>
                  <a:lnTo>
                    <a:pt x="726452" y="574713"/>
                  </a:lnTo>
                  <a:lnTo>
                    <a:pt x="726452" y="567499"/>
                  </a:lnTo>
                  <a:close/>
                </a:path>
                <a:path w="727075" h="727075">
                  <a:moveTo>
                    <a:pt x="726452" y="529386"/>
                  </a:moveTo>
                  <a:lnTo>
                    <a:pt x="678383" y="527227"/>
                  </a:lnTo>
                  <a:lnTo>
                    <a:pt x="631494" y="520839"/>
                  </a:lnTo>
                  <a:lnTo>
                    <a:pt x="585990" y="510451"/>
                  </a:lnTo>
                  <a:lnTo>
                    <a:pt x="542061" y="496214"/>
                  </a:lnTo>
                  <a:lnTo>
                    <a:pt x="499872" y="478332"/>
                  </a:lnTo>
                  <a:lnTo>
                    <a:pt x="459638" y="456996"/>
                  </a:lnTo>
                  <a:lnTo>
                    <a:pt x="421538" y="432396"/>
                  </a:lnTo>
                  <a:lnTo>
                    <a:pt x="385762" y="404710"/>
                  </a:lnTo>
                  <a:lnTo>
                    <a:pt x="352501" y="374142"/>
                  </a:lnTo>
                  <a:lnTo>
                    <a:pt x="321932" y="340868"/>
                  </a:lnTo>
                  <a:lnTo>
                    <a:pt x="294259" y="305079"/>
                  </a:lnTo>
                  <a:lnTo>
                    <a:pt x="269659" y="266966"/>
                  </a:lnTo>
                  <a:lnTo>
                    <a:pt x="248323" y="226707"/>
                  </a:lnTo>
                  <a:lnTo>
                    <a:pt x="230454" y="184518"/>
                  </a:lnTo>
                  <a:lnTo>
                    <a:pt x="216217" y="140550"/>
                  </a:lnTo>
                  <a:lnTo>
                    <a:pt x="205816" y="95021"/>
                  </a:lnTo>
                  <a:lnTo>
                    <a:pt x="199440" y="48107"/>
                  </a:lnTo>
                  <a:lnTo>
                    <a:pt x="197269" y="0"/>
                  </a:lnTo>
                  <a:lnTo>
                    <a:pt x="190042" y="0"/>
                  </a:lnTo>
                  <a:lnTo>
                    <a:pt x="192239" y="48755"/>
                  </a:lnTo>
                  <a:lnTo>
                    <a:pt x="198704" y="96304"/>
                  </a:lnTo>
                  <a:lnTo>
                    <a:pt x="209257" y="142455"/>
                  </a:lnTo>
                  <a:lnTo>
                    <a:pt x="223685" y="187020"/>
                  </a:lnTo>
                  <a:lnTo>
                    <a:pt x="241808" y="229793"/>
                  </a:lnTo>
                  <a:lnTo>
                    <a:pt x="263436" y="270586"/>
                  </a:lnTo>
                  <a:lnTo>
                    <a:pt x="288366" y="309232"/>
                  </a:lnTo>
                  <a:lnTo>
                    <a:pt x="316420" y="345503"/>
                  </a:lnTo>
                  <a:lnTo>
                    <a:pt x="347408" y="379234"/>
                  </a:lnTo>
                  <a:lnTo>
                    <a:pt x="381127" y="410235"/>
                  </a:lnTo>
                  <a:lnTo>
                    <a:pt x="417398" y="438289"/>
                  </a:lnTo>
                  <a:lnTo>
                    <a:pt x="456018" y="463232"/>
                  </a:lnTo>
                  <a:lnTo>
                    <a:pt x="496798" y="484860"/>
                  </a:lnTo>
                  <a:lnTo>
                    <a:pt x="539559" y="502996"/>
                  </a:lnTo>
                  <a:lnTo>
                    <a:pt x="584085" y="517423"/>
                  </a:lnTo>
                  <a:lnTo>
                    <a:pt x="630212" y="527964"/>
                  </a:lnTo>
                  <a:lnTo>
                    <a:pt x="677722" y="534428"/>
                  </a:lnTo>
                  <a:lnTo>
                    <a:pt x="726452" y="536625"/>
                  </a:lnTo>
                  <a:lnTo>
                    <a:pt x="726452" y="529386"/>
                  </a:lnTo>
                  <a:close/>
                </a:path>
                <a:path w="727075" h="727075">
                  <a:moveTo>
                    <a:pt x="726452" y="491540"/>
                  </a:moveTo>
                  <a:lnTo>
                    <a:pt x="679221" y="489280"/>
                  </a:lnTo>
                  <a:lnTo>
                    <a:pt x="633234" y="482650"/>
                  </a:lnTo>
                  <a:lnTo>
                    <a:pt x="588708" y="471855"/>
                  </a:lnTo>
                  <a:lnTo>
                    <a:pt x="545858" y="457098"/>
                  </a:lnTo>
                  <a:lnTo>
                    <a:pt x="504888" y="438607"/>
                  </a:lnTo>
                  <a:lnTo>
                    <a:pt x="465988" y="416560"/>
                  </a:lnTo>
                  <a:lnTo>
                    <a:pt x="429387" y="391185"/>
                  </a:lnTo>
                  <a:lnTo>
                    <a:pt x="395287" y="362686"/>
                  </a:lnTo>
                  <a:lnTo>
                    <a:pt x="363893" y="331266"/>
                  </a:lnTo>
                  <a:lnTo>
                    <a:pt x="335419" y="297154"/>
                  </a:lnTo>
                  <a:lnTo>
                    <a:pt x="310057" y="260527"/>
                  </a:lnTo>
                  <a:lnTo>
                    <a:pt x="288036" y="221615"/>
                  </a:lnTo>
                  <a:lnTo>
                    <a:pt x="269557" y="180619"/>
                  </a:lnTo>
                  <a:lnTo>
                    <a:pt x="254812" y="137756"/>
                  </a:lnTo>
                  <a:lnTo>
                    <a:pt x="244030" y="93218"/>
                  </a:lnTo>
                  <a:lnTo>
                    <a:pt x="237401" y="47231"/>
                  </a:lnTo>
                  <a:lnTo>
                    <a:pt x="235153" y="0"/>
                  </a:lnTo>
                  <a:lnTo>
                    <a:pt x="228142" y="0"/>
                  </a:lnTo>
                  <a:lnTo>
                    <a:pt x="230428" y="47917"/>
                  </a:lnTo>
                  <a:lnTo>
                    <a:pt x="237147" y="94576"/>
                  </a:lnTo>
                  <a:lnTo>
                    <a:pt x="248094" y="139750"/>
                  </a:lnTo>
                  <a:lnTo>
                    <a:pt x="263055" y="183235"/>
                  </a:lnTo>
                  <a:lnTo>
                    <a:pt x="281813" y="224815"/>
                  </a:lnTo>
                  <a:lnTo>
                    <a:pt x="304152" y="264274"/>
                  </a:lnTo>
                  <a:lnTo>
                    <a:pt x="329882" y="301421"/>
                  </a:lnTo>
                  <a:lnTo>
                    <a:pt x="358775" y="336029"/>
                  </a:lnTo>
                  <a:lnTo>
                    <a:pt x="390613" y="367880"/>
                  </a:lnTo>
                  <a:lnTo>
                    <a:pt x="425208" y="396786"/>
                  </a:lnTo>
                  <a:lnTo>
                    <a:pt x="462330" y="422516"/>
                  </a:lnTo>
                  <a:lnTo>
                    <a:pt x="501777" y="444868"/>
                  </a:lnTo>
                  <a:lnTo>
                    <a:pt x="543331" y="463626"/>
                  </a:lnTo>
                  <a:lnTo>
                    <a:pt x="586790" y="478586"/>
                  </a:lnTo>
                  <a:lnTo>
                    <a:pt x="631939" y="489534"/>
                  </a:lnTo>
                  <a:lnTo>
                    <a:pt x="678561" y="496252"/>
                  </a:lnTo>
                  <a:lnTo>
                    <a:pt x="726452" y="498538"/>
                  </a:lnTo>
                  <a:lnTo>
                    <a:pt x="726452" y="491540"/>
                  </a:lnTo>
                  <a:close/>
                </a:path>
                <a:path w="727075" h="727075">
                  <a:moveTo>
                    <a:pt x="726452" y="453428"/>
                  </a:moveTo>
                  <a:lnTo>
                    <a:pt x="680199" y="451078"/>
                  </a:lnTo>
                  <a:lnTo>
                    <a:pt x="635254" y="444195"/>
                  </a:lnTo>
                  <a:lnTo>
                    <a:pt x="591858" y="433006"/>
                  </a:lnTo>
                  <a:lnTo>
                    <a:pt x="550252" y="417741"/>
                  </a:lnTo>
                  <a:lnTo>
                    <a:pt x="510641" y="398614"/>
                  </a:lnTo>
                  <a:lnTo>
                    <a:pt x="473278" y="375881"/>
                  </a:lnTo>
                  <a:lnTo>
                    <a:pt x="438365" y="349758"/>
                  </a:lnTo>
                  <a:lnTo>
                    <a:pt x="406171" y="320471"/>
                  </a:lnTo>
                  <a:lnTo>
                    <a:pt x="376885" y="288251"/>
                  </a:lnTo>
                  <a:lnTo>
                    <a:pt x="350774" y="253339"/>
                  </a:lnTo>
                  <a:lnTo>
                    <a:pt x="328041" y="215950"/>
                  </a:lnTo>
                  <a:lnTo>
                    <a:pt x="308927" y="176326"/>
                  </a:lnTo>
                  <a:lnTo>
                    <a:pt x="293662" y="134683"/>
                  </a:lnTo>
                  <a:lnTo>
                    <a:pt x="282473" y="91262"/>
                  </a:lnTo>
                  <a:lnTo>
                    <a:pt x="275590" y="46291"/>
                  </a:lnTo>
                  <a:lnTo>
                    <a:pt x="273240" y="0"/>
                  </a:lnTo>
                  <a:lnTo>
                    <a:pt x="266242" y="0"/>
                  </a:lnTo>
                  <a:lnTo>
                    <a:pt x="268617" y="47015"/>
                  </a:lnTo>
                  <a:lnTo>
                    <a:pt x="275602" y="92697"/>
                  </a:lnTo>
                  <a:lnTo>
                    <a:pt x="286969" y="136791"/>
                  </a:lnTo>
                  <a:lnTo>
                    <a:pt x="302463" y="179082"/>
                  </a:lnTo>
                  <a:lnTo>
                    <a:pt x="321868" y="219329"/>
                  </a:lnTo>
                  <a:lnTo>
                    <a:pt x="344944" y="257289"/>
                  </a:lnTo>
                  <a:lnTo>
                    <a:pt x="371462" y="292747"/>
                  </a:lnTo>
                  <a:lnTo>
                    <a:pt x="401193" y="325450"/>
                  </a:lnTo>
                  <a:lnTo>
                    <a:pt x="433882" y="355180"/>
                  </a:lnTo>
                  <a:lnTo>
                    <a:pt x="469328" y="381711"/>
                  </a:lnTo>
                  <a:lnTo>
                    <a:pt x="507276" y="404799"/>
                  </a:lnTo>
                  <a:lnTo>
                    <a:pt x="547497" y="424205"/>
                  </a:lnTo>
                  <a:lnTo>
                    <a:pt x="589749" y="439699"/>
                  </a:lnTo>
                  <a:lnTo>
                    <a:pt x="633818" y="451065"/>
                  </a:lnTo>
                  <a:lnTo>
                    <a:pt x="679462" y="458050"/>
                  </a:lnTo>
                  <a:lnTo>
                    <a:pt x="726452" y="460425"/>
                  </a:lnTo>
                  <a:lnTo>
                    <a:pt x="726452" y="453428"/>
                  </a:lnTo>
                  <a:close/>
                </a:path>
                <a:path w="727075" h="727075">
                  <a:moveTo>
                    <a:pt x="726452" y="415340"/>
                  </a:moveTo>
                  <a:lnTo>
                    <a:pt x="678129" y="412534"/>
                  </a:lnTo>
                  <a:lnTo>
                    <a:pt x="631418" y="404355"/>
                  </a:lnTo>
                  <a:lnTo>
                    <a:pt x="586638" y="391083"/>
                  </a:lnTo>
                  <a:lnTo>
                    <a:pt x="544093" y="373062"/>
                  </a:lnTo>
                  <a:lnTo>
                    <a:pt x="504113" y="350583"/>
                  </a:lnTo>
                  <a:lnTo>
                    <a:pt x="467017" y="323977"/>
                  </a:lnTo>
                  <a:lnTo>
                    <a:pt x="433095" y="293547"/>
                  </a:lnTo>
                  <a:lnTo>
                    <a:pt x="402678" y="259613"/>
                  </a:lnTo>
                  <a:lnTo>
                    <a:pt x="376085" y="222491"/>
                  </a:lnTo>
                  <a:lnTo>
                    <a:pt x="353606" y="182486"/>
                  </a:lnTo>
                  <a:lnTo>
                    <a:pt x="335584" y="139928"/>
                  </a:lnTo>
                  <a:lnTo>
                    <a:pt x="322326" y="95110"/>
                  </a:lnTo>
                  <a:lnTo>
                    <a:pt x="314134" y="48361"/>
                  </a:lnTo>
                  <a:lnTo>
                    <a:pt x="311340" y="0"/>
                  </a:lnTo>
                  <a:lnTo>
                    <a:pt x="304101" y="0"/>
                  </a:lnTo>
                  <a:lnTo>
                    <a:pt x="306946" y="49199"/>
                  </a:lnTo>
                  <a:lnTo>
                    <a:pt x="315277" y="96748"/>
                  </a:lnTo>
                  <a:lnTo>
                    <a:pt x="328777" y="142341"/>
                  </a:lnTo>
                  <a:lnTo>
                    <a:pt x="347116" y="185648"/>
                  </a:lnTo>
                  <a:lnTo>
                    <a:pt x="369989" y="226339"/>
                  </a:lnTo>
                  <a:lnTo>
                    <a:pt x="397052" y="264109"/>
                  </a:lnTo>
                  <a:lnTo>
                    <a:pt x="428002" y="298627"/>
                  </a:lnTo>
                  <a:lnTo>
                    <a:pt x="462508" y="329590"/>
                  </a:lnTo>
                  <a:lnTo>
                    <a:pt x="500265" y="356654"/>
                  </a:lnTo>
                  <a:lnTo>
                    <a:pt x="540943" y="379526"/>
                  </a:lnTo>
                  <a:lnTo>
                    <a:pt x="584212" y="397865"/>
                  </a:lnTo>
                  <a:lnTo>
                    <a:pt x="629767" y="411365"/>
                  </a:lnTo>
                  <a:lnTo>
                    <a:pt x="677291" y="419696"/>
                  </a:lnTo>
                  <a:lnTo>
                    <a:pt x="726452" y="422554"/>
                  </a:lnTo>
                  <a:lnTo>
                    <a:pt x="726452" y="415340"/>
                  </a:lnTo>
                  <a:close/>
                </a:path>
                <a:path w="727075" h="727075">
                  <a:moveTo>
                    <a:pt x="726452" y="377456"/>
                  </a:moveTo>
                  <a:lnTo>
                    <a:pt x="679246" y="374510"/>
                  </a:lnTo>
                  <a:lnTo>
                    <a:pt x="633755" y="365899"/>
                  </a:lnTo>
                  <a:lnTo>
                    <a:pt x="590346" y="351993"/>
                  </a:lnTo>
                  <a:lnTo>
                    <a:pt x="549363" y="333146"/>
                  </a:lnTo>
                  <a:lnTo>
                    <a:pt x="511187" y="309702"/>
                  </a:lnTo>
                  <a:lnTo>
                    <a:pt x="476148" y="282028"/>
                  </a:lnTo>
                  <a:lnTo>
                    <a:pt x="444627" y="250494"/>
                  </a:lnTo>
                  <a:lnTo>
                    <a:pt x="416966" y="215442"/>
                  </a:lnTo>
                  <a:lnTo>
                    <a:pt x="393534" y="177241"/>
                  </a:lnTo>
                  <a:lnTo>
                    <a:pt x="374688" y="136232"/>
                  </a:lnTo>
                  <a:lnTo>
                    <a:pt x="360781" y="92786"/>
                  </a:lnTo>
                  <a:lnTo>
                    <a:pt x="352171" y="47244"/>
                  </a:lnTo>
                  <a:lnTo>
                    <a:pt x="349224" y="0"/>
                  </a:lnTo>
                  <a:lnTo>
                    <a:pt x="342214" y="0"/>
                  </a:lnTo>
                  <a:lnTo>
                    <a:pt x="345224" y="48145"/>
                  </a:lnTo>
                  <a:lnTo>
                    <a:pt x="353987" y="94526"/>
                  </a:lnTo>
                  <a:lnTo>
                    <a:pt x="368147" y="138785"/>
                  </a:lnTo>
                  <a:lnTo>
                    <a:pt x="387337" y="180555"/>
                  </a:lnTo>
                  <a:lnTo>
                    <a:pt x="411200" y="219481"/>
                  </a:lnTo>
                  <a:lnTo>
                    <a:pt x="439369" y="255181"/>
                  </a:lnTo>
                  <a:lnTo>
                    <a:pt x="471474" y="287299"/>
                  </a:lnTo>
                  <a:lnTo>
                    <a:pt x="507149" y="315468"/>
                  </a:lnTo>
                  <a:lnTo>
                    <a:pt x="546049" y="339344"/>
                  </a:lnTo>
                  <a:lnTo>
                    <a:pt x="587781" y="358533"/>
                  </a:lnTo>
                  <a:lnTo>
                    <a:pt x="632015" y="372694"/>
                  </a:lnTo>
                  <a:lnTo>
                    <a:pt x="678357" y="381457"/>
                  </a:lnTo>
                  <a:lnTo>
                    <a:pt x="726452" y="384467"/>
                  </a:lnTo>
                  <a:lnTo>
                    <a:pt x="726452" y="377456"/>
                  </a:lnTo>
                  <a:close/>
                </a:path>
                <a:path w="727075" h="727075">
                  <a:moveTo>
                    <a:pt x="726452" y="339369"/>
                  </a:moveTo>
                  <a:lnTo>
                    <a:pt x="680554" y="336270"/>
                  </a:lnTo>
                  <a:lnTo>
                    <a:pt x="636485" y="327215"/>
                  </a:lnTo>
                  <a:lnTo>
                    <a:pt x="594677" y="312635"/>
                  </a:lnTo>
                  <a:lnTo>
                    <a:pt x="555523" y="292938"/>
                  </a:lnTo>
                  <a:lnTo>
                    <a:pt x="519442" y="268516"/>
                  </a:lnTo>
                  <a:lnTo>
                    <a:pt x="486854" y="239801"/>
                  </a:lnTo>
                  <a:lnTo>
                    <a:pt x="458139" y="207187"/>
                  </a:lnTo>
                  <a:lnTo>
                    <a:pt x="433730" y="171081"/>
                  </a:lnTo>
                  <a:lnTo>
                    <a:pt x="414032" y="131902"/>
                  </a:lnTo>
                  <a:lnTo>
                    <a:pt x="399453" y="90055"/>
                  </a:lnTo>
                  <a:lnTo>
                    <a:pt x="390410" y="45948"/>
                  </a:lnTo>
                  <a:lnTo>
                    <a:pt x="387311" y="0"/>
                  </a:lnTo>
                  <a:lnTo>
                    <a:pt x="380301" y="0"/>
                  </a:lnTo>
                  <a:lnTo>
                    <a:pt x="383476" y="46913"/>
                  </a:lnTo>
                  <a:lnTo>
                    <a:pt x="392696" y="91948"/>
                  </a:lnTo>
                  <a:lnTo>
                    <a:pt x="407568" y="134658"/>
                  </a:lnTo>
                  <a:lnTo>
                    <a:pt x="427672" y="174650"/>
                  </a:lnTo>
                  <a:lnTo>
                    <a:pt x="452577" y="211493"/>
                  </a:lnTo>
                  <a:lnTo>
                    <a:pt x="481863" y="244779"/>
                  </a:lnTo>
                  <a:lnTo>
                    <a:pt x="515137" y="274091"/>
                  </a:lnTo>
                  <a:lnTo>
                    <a:pt x="551954" y="298996"/>
                  </a:lnTo>
                  <a:lnTo>
                    <a:pt x="591921" y="319100"/>
                  </a:lnTo>
                  <a:lnTo>
                    <a:pt x="634606" y="333984"/>
                  </a:lnTo>
                  <a:lnTo>
                    <a:pt x="679589" y="343204"/>
                  </a:lnTo>
                  <a:lnTo>
                    <a:pt x="726452" y="346379"/>
                  </a:lnTo>
                  <a:lnTo>
                    <a:pt x="726452" y="339369"/>
                  </a:lnTo>
                  <a:close/>
                </a:path>
                <a:path w="727075" h="727075">
                  <a:moveTo>
                    <a:pt x="726452" y="301256"/>
                  </a:moveTo>
                  <a:lnTo>
                    <a:pt x="677697" y="297307"/>
                  </a:lnTo>
                  <a:lnTo>
                    <a:pt x="631418" y="285877"/>
                  </a:lnTo>
                  <a:lnTo>
                    <a:pt x="588251" y="267589"/>
                  </a:lnTo>
                  <a:lnTo>
                    <a:pt x="548805" y="243078"/>
                  </a:lnTo>
                  <a:lnTo>
                    <a:pt x="513702" y="212940"/>
                  </a:lnTo>
                  <a:lnTo>
                    <a:pt x="483590" y="177825"/>
                  </a:lnTo>
                  <a:lnTo>
                    <a:pt x="459079" y="138353"/>
                  </a:lnTo>
                  <a:lnTo>
                    <a:pt x="440791" y="95135"/>
                  </a:lnTo>
                  <a:lnTo>
                    <a:pt x="429374" y="48806"/>
                  </a:lnTo>
                  <a:lnTo>
                    <a:pt x="425424" y="0"/>
                  </a:lnTo>
                  <a:lnTo>
                    <a:pt x="418185" y="0"/>
                  </a:lnTo>
                  <a:lnTo>
                    <a:pt x="421538" y="45478"/>
                  </a:lnTo>
                  <a:lnTo>
                    <a:pt x="431279" y="88925"/>
                  </a:lnTo>
                  <a:lnTo>
                    <a:pt x="446925" y="129844"/>
                  </a:lnTo>
                  <a:lnTo>
                    <a:pt x="467995" y="167767"/>
                  </a:lnTo>
                  <a:lnTo>
                    <a:pt x="493991" y="202196"/>
                  </a:lnTo>
                  <a:lnTo>
                    <a:pt x="524433" y="232664"/>
                  </a:lnTo>
                  <a:lnTo>
                    <a:pt x="558850" y="258673"/>
                  </a:lnTo>
                  <a:lnTo>
                    <a:pt x="596747" y="279742"/>
                  </a:lnTo>
                  <a:lnTo>
                    <a:pt x="637628" y="295402"/>
                  </a:lnTo>
                  <a:lnTo>
                    <a:pt x="681024" y="305142"/>
                  </a:lnTo>
                  <a:lnTo>
                    <a:pt x="726452" y="308495"/>
                  </a:lnTo>
                  <a:lnTo>
                    <a:pt x="726452" y="301256"/>
                  </a:lnTo>
                  <a:close/>
                </a:path>
                <a:path w="727075" h="727075">
                  <a:moveTo>
                    <a:pt x="726452" y="263169"/>
                  </a:moveTo>
                  <a:lnTo>
                    <a:pt x="679259" y="258914"/>
                  </a:lnTo>
                  <a:lnTo>
                    <a:pt x="634822" y="246684"/>
                  </a:lnTo>
                  <a:lnTo>
                    <a:pt x="593864" y="227190"/>
                  </a:lnTo>
                  <a:lnTo>
                    <a:pt x="557161" y="201206"/>
                  </a:lnTo>
                  <a:lnTo>
                    <a:pt x="525449" y="169481"/>
                  </a:lnTo>
                  <a:lnTo>
                    <a:pt x="499465" y="132740"/>
                  </a:lnTo>
                  <a:lnTo>
                    <a:pt x="479983" y="91744"/>
                  </a:lnTo>
                  <a:lnTo>
                    <a:pt x="467753" y="47256"/>
                  </a:lnTo>
                  <a:lnTo>
                    <a:pt x="463499" y="0"/>
                  </a:lnTo>
                  <a:lnTo>
                    <a:pt x="456298" y="0"/>
                  </a:lnTo>
                  <a:lnTo>
                    <a:pt x="460654" y="48539"/>
                  </a:lnTo>
                  <a:lnTo>
                    <a:pt x="473240" y="94246"/>
                  </a:lnTo>
                  <a:lnTo>
                    <a:pt x="493255" y="136359"/>
                  </a:lnTo>
                  <a:lnTo>
                    <a:pt x="519938" y="174117"/>
                  </a:lnTo>
                  <a:lnTo>
                    <a:pt x="552526" y="206717"/>
                  </a:lnTo>
                  <a:lnTo>
                    <a:pt x="590245" y="233426"/>
                  </a:lnTo>
                  <a:lnTo>
                    <a:pt x="632320" y="253453"/>
                  </a:lnTo>
                  <a:lnTo>
                    <a:pt x="677976" y="266026"/>
                  </a:lnTo>
                  <a:lnTo>
                    <a:pt x="726452" y="270395"/>
                  </a:lnTo>
                  <a:lnTo>
                    <a:pt x="726452" y="263169"/>
                  </a:lnTo>
                  <a:close/>
                </a:path>
              </a:pathLst>
            </a:custGeom>
            <a:solidFill>
              <a:srgbClr val="FBDC0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3" name="object 11">
              <a:extLst>
                <a:ext uri="{FF2B5EF4-FFF2-40B4-BE49-F238E27FC236}">
                  <a16:creationId xmlns:a16="http://schemas.microsoft.com/office/drawing/2014/main" id="{D07859D6-C3CA-48A0-8CA9-821A49F9CEF0}"/>
                </a:ext>
              </a:extLst>
            </p:cNvPr>
            <p:cNvPicPr/>
            <p:nvPr/>
          </p:nvPicPr>
          <p:blipFill>
            <a:blip r:embed="rId4" cstate="print"/>
            <a:stretch>
              <a:fillRect/>
            </a:stretch>
          </p:blipFill>
          <p:spPr>
            <a:xfrm>
              <a:off x="1283007" y="333756"/>
              <a:ext cx="232070" cy="232301"/>
            </a:xfrm>
            <a:prstGeom prst="rect">
              <a:avLst/>
            </a:prstGeom>
          </p:spPr>
        </p:pic>
      </p:grpSp>
    </p:spTree>
    <p:extLst>
      <p:ext uri="{BB962C8B-B14F-4D97-AF65-F5344CB8AC3E}">
        <p14:creationId xmlns:p14="http://schemas.microsoft.com/office/powerpoint/2010/main" val="298596882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B1CC70AF-E13D-BF2A-66A3-A8CFA92E759C}"/>
              </a:ext>
            </a:extLst>
          </p:cNvPr>
          <p:cNvSpPr txBox="1"/>
          <p:nvPr/>
        </p:nvSpPr>
        <p:spPr>
          <a:xfrm>
            <a:off x="3115378" y="1154040"/>
            <a:ext cx="6369803" cy="4462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300" b="1" i="0" u="none" strike="noStrike" kern="1200" cap="none" spc="0" normalizeH="0" baseline="0" noProof="0" dirty="0">
                <a:ln>
                  <a:noFill/>
                </a:ln>
                <a:solidFill>
                  <a:prstClr val="black"/>
                </a:solidFill>
                <a:effectLst/>
                <a:uLnTx/>
                <a:uFillTx/>
                <a:latin typeface="Segoe UI Black" panose="020B0A02040204020203" pitchFamily="34" charset="0"/>
                <a:ea typeface="Segoe UI Black" panose="020B0A02040204020203" pitchFamily="34" charset="0"/>
                <a:cs typeface="Segoe UI Semibold" panose="020B0702040204020203" pitchFamily="34" charset="0"/>
              </a:rPr>
              <a:t>Bazar Dia das mães | VOLUNTARIADO</a:t>
            </a:r>
          </a:p>
        </p:txBody>
      </p:sp>
      <p:pic>
        <p:nvPicPr>
          <p:cNvPr id="12" name="object 4">
            <a:extLst>
              <a:ext uri="{FF2B5EF4-FFF2-40B4-BE49-F238E27FC236}">
                <a16:creationId xmlns:a16="http://schemas.microsoft.com/office/drawing/2014/main" id="{52FB3657-29F3-42E6-9EA8-2D77172BB4D7}"/>
              </a:ext>
            </a:extLst>
          </p:cNvPr>
          <p:cNvPicPr/>
          <p:nvPr/>
        </p:nvPicPr>
        <p:blipFill>
          <a:blip r:embed="rId3" cstate="print"/>
          <a:stretch>
            <a:fillRect/>
          </a:stretch>
        </p:blipFill>
        <p:spPr>
          <a:xfrm>
            <a:off x="4651973" y="2986336"/>
            <a:ext cx="860869" cy="3455377"/>
          </a:xfrm>
          <a:prstGeom prst="rect">
            <a:avLst/>
          </a:prstGeom>
        </p:spPr>
      </p:pic>
      <p:pic>
        <p:nvPicPr>
          <p:cNvPr id="16" name="Imagem 15">
            <a:extLst>
              <a:ext uri="{FF2B5EF4-FFF2-40B4-BE49-F238E27FC236}">
                <a16:creationId xmlns:a16="http://schemas.microsoft.com/office/drawing/2014/main" id="{AA4D01D3-A95B-4097-840F-A2FB79B842FE}"/>
              </a:ext>
            </a:extLst>
          </p:cNvPr>
          <p:cNvPicPr>
            <a:picLocks noChangeAspect="1"/>
          </p:cNvPicPr>
          <p:nvPr/>
        </p:nvPicPr>
        <p:blipFill>
          <a:blip r:embed="rId4"/>
          <a:stretch>
            <a:fillRect/>
          </a:stretch>
        </p:blipFill>
        <p:spPr>
          <a:xfrm>
            <a:off x="621190" y="2988792"/>
            <a:ext cx="4607169" cy="3455377"/>
          </a:xfrm>
          <a:prstGeom prst="roundRect">
            <a:avLst>
              <a:gd name="adj" fmla="val 14122"/>
            </a:avLst>
          </a:prstGeom>
        </p:spPr>
      </p:pic>
      <p:pic>
        <p:nvPicPr>
          <p:cNvPr id="21" name="object 4">
            <a:extLst>
              <a:ext uri="{FF2B5EF4-FFF2-40B4-BE49-F238E27FC236}">
                <a16:creationId xmlns:a16="http://schemas.microsoft.com/office/drawing/2014/main" id="{6AD288EF-6722-4171-AFE6-AB50C7F7F4E2}"/>
              </a:ext>
            </a:extLst>
          </p:cNvPr>
          <p:cNvPicPr/>
          <p:nvPr/>
        </p:nvPicPr>
        <p:blipFill>
          <a:blip r:embed="rId3" cstate="print"/>
          <a:stretch>
            <a:fillRect/>
          </a:stretch>
        </p:blipFill>
        <p:spPr>
          <a:xfrm>
            <a:off x="9974069" y="2986336"/>
            <a:ext cx="860869" cy="3528063"/>
          </a:xfrm>
          <a:prstGeom prst="rect">
            <a:avLst/>
          </a:prstGeom>
        </p:spPr>
      </p:pic>
      <p:pic>
        <p:nvPicPr>
          <p:cNvPr id="20" name="Imagem 19">
            <a:extLst>
              <a:ext uri="{FF2B5EF4-FFF2-40B4-BE49-F238E27FC236}">
                <a16:creationId xmlns:a16="http://schemas.microsoft.com/office/drawing/2014/main" id="{E85284FF-E1ED-4DB2-872F-F79639A80C06}"/>
              </a:ext>
            </a:extLst>
          </p:cNvPr>
          <p:cNvPicPr>
            <a:picLocks noChangeAspect="1"/>
          </p:cNvPicPr>
          <p:nvPr/>
        </p:nvPicPr>
        <p:blipFill>
          <a:blip r:embed="rId5"/>
          <a:stretch>
            <a:fillRect/>
          </a:stretch>
        </p:blipFill>
        <p:spPr>
          <a:xfrm>
            <a:off x="5906163" y="2986336"/>
            <a:ext cx="4704084" cy="3528063"/>
          </a:xfrm>
          <a:prstGeom prst="roundRect">
            <a:avLst/>
          </a:prstGeom>
        </p:spPr>
      </p:pic>
      <p:sp>
        <p:nvSpPr>
          <p:cNvPr id="10" name="CaixaDeTexto 9">
            <a:extLst>
              <a:ext uri="{FF2B5EF4-FFF2-40B4-BE49-F238E27FC236}">
                <a16:creationId xmlns:a16="http://schemas.microsoft.com/office/drawing/2014/main" id="{B82A9247-54F0-4CE4-808B-1AE73846D7F4}"/>
              </a:ext>
            </a:extLst>
          </p:cNvPr>
          <p:cNvSpPr txBox="1"/>
          <p:nvPr/>
        </p:nvSpPr>
        <p:spPr>
          <a:xfrm>
            <a:off x="929274" y="1830433"/>
            <a:ext cx="10138505" cy="92333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solidFill>
                  <a:prstClr val="black"/>
                </a:solidFill>
                <a:effectLst/>
                <a:uLnTx/>
                <a:uFillTx/>
                <a:latin typeface="Calibri" panose="020F0502020204030204"/>
                <a:ea typeface="+mn-ea"/>
                <a:cs typeface="+mn-cs"/>
              </a:rPr>
              <a:t>No início do mês foi realizada a primeira edição do Bazar 2025, no qual tivemos a presença de 14 voluntários ao longo da semana. As principais atividades foram recepcionar o público, atendimento ao cliente e apoio geral a equipe.</a:t>
            </a:r>
          </a:p>
        </p:txBody>
      </p:sp>
      <p:sp>
        <p:nvSpPr>
          <p:cNvPr id="11" name="object 8">
            <a:extLst>
              <a:ext uri="{FF2B5EF4-FFF2-40B4-BE49-F238E27FC236}">
                <a16:creationId xmlns:a16="http://schemas.microsoft.com/office/drawing/2014/main" id="{1A102D67-86CF-4E47-AD50-9D194D5F7323}"/>
              </a:ext>
            </a:extLst>
          </p:cNvPr>
          <p:cNvSpPr txBox="1"/>
          <p:nvPr/>
        </p:nvSpPr>
        <p:spPr>
          <a:xfrm>
            <a:off x="1266020" y="409138"/>
            <a:ext cx="3279347" cy="367408"/>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lang="pt-BR" sz="2300" b="0" i="0" u="none" strike="noStrike" kern="1200" cap="none" spc="-5" normalizeH="0" baseline="0" noProof="0" dirty="0">
                <a:ln>
                  <a:noFill/>
                </a:ln>
                <a:solidFill>
                  <a:prstClr val="black"/>
                </a:solidFill>
                <a:effectLst/>
                <a:uLnTx/>
                <a:uFillTx/>
                <a:latin typeface="Segoe UI Black"/>
                <a:ea typeface="+mn-ea"/>
                <a:cs typeface="Segoe UI Black"/>
              </a:rPr>
              <a:t>VOLUNTARIADO</a:t>
            </a:r>
            <a:endParaRPr kumimoji="0" sz="2300" b="0" i="0" u="none" strike="noStrike" kern="1200" cap="none" spc="0" normalizeH="0" baseline="0" noProof="0" dirty="0">
              <a:ln>
                <a:noFill/>
              </a:ln>
              <a:solidFill>
                <a:prstClr val="black"/>
              </a:solidFill>
              <a:effectLst/>
              <a:uLnTx/>
              <a:uFillTx/>
              <a:latin typeface="Segoe UI Black"/>
              <a:ea typeface="+mn-ea"/>
              <a:cs typeface="Segoe UI Black"/>
            </a:endParaRPr>
          </a:p>
        </p:txBody>
      </p:sp>
      <p:grpSp>
        <p:nvGrpSpPr>
          <p:cNvPr id="13" name="object 9">
            <a:extLst>
              <a:ext uri="{FF2B5EF4-FFF2-40B4-BE49-F238E27FC236}">
                <a16:creationId xmlns:a16="http://schemas.microsoft.com/office/drawing/2014/main" id="{69428B6B-86C2-4955-9547-6C72C067F6E5}"/>
              </a:ext>
            </a:extLst>
          </p:cNvPr>
          <p:cNvGrpSpPr/>
          <p:nvPr/>
        </p:nvGrpSpPr>
        <p:grpSpPr>
          <a:xfrm>
            <a:off x="318857" y="292988"/>
            <a:ext cx="727075" cy="727075"/>
            <a:chOff x="788625" y="333756"/>
            <a:chExt cx="727075" cy="727075"/>
          </a:xfrm>
        </p:grpSpPr>
        <p:sp>
          <p:nvSpPr>
            <p:cNvPr id="14" name="object 10">
              <a:extLst>
                <a:ext uri="{FF2B5EF4-FFF2-40B4-BE49-F238E27FC236}">
                  <a16:creationId xmlns:a16="http://schemas.microsoft.com/office/drawing/2014/main" id="{C37C46CA-F8E0-44B8-9C91-9045A19DE0BF}"/>
                </a:ext>
              </a:extLst>
            </p:cNvPr>
            <p:cNvSpPr/>
            <p:nvPr/>
          </p:nvSpPr>
          <p:spPr>
            <a:xfrm>
              <a:off x="788619" y="333768"/>
              <a:ext cx="727075" cy="727075"/>
            </a:xfrm>
            <a:custGeom>
              <a:avLst/>
              <a:gdLst/>
              <a:ahLst/>
              <a:cxnLst/>
              <a:rect l="l" t="t" r="r" b="b"/>
              <a:pathLst>
                <a:path w="727075" h="727075">
                  <a:moveTo>
                    <a:pt x="726452" y="719670"/>
                  </a:moveTo>
                  <a:lnTo>
                    <a:pt x="679246" y="718134"/>
                  </a:lnTo>
                  <a:lnTo>
                    <a:pt x="632828" y="713600"/>
                  </a:lnTo>
                  <a:lnTo>
                    <a:pt x="587324" y="706145"/>
                  </a:lnTo>
                  <a:lnTo>
                    <a:pt x="542810" y="695883"/>
                  </a:lnTo>
                  <a:lnTo>
                    <a:pt x="499376" y="682904"/>
                  </a:lnTo>
                  <a:lnTo>
                    <a:pt x="457136" y="667308"/>
                  </a:lnTo>
                  <a:lnTo>
                    <a:pt x="416166" y="649185"/>
                  </a:lnTo>
                  <a:lnTo>
                    <a:pt x="376580" y="628624"/>
                  </a:lnTo>
                  <a:lnTo>
                    <a:pt x="338467" y="605726"/>
                  </a:lnTo>
                  <a:lnTo>
                    <a:pt x="301917" y="580605"/>
                  </a:lnTo>
                  <a:lnTo>
                    <a:pt x="267042" y="553326"/>
                  </a:lnTo>
                  <a:lnTo>
                    <a:pt x="233921" y="524002"/>
                  </a:lnTo>
                  <a:lnTo>
                    <a:pt x="202653" y="492734"/>
                  </a:lnTo>
                  <a:lnTo>
                    <a:pt x="173329" y="459600"/>
                  </a:lnTo>
                  <a:lnTo>
                    <a:pt x="146062" y="424700"/>
                  </a:lnTo>
                  <a:lnTo>
                    <a:pt x="120929" y="388150"/>
                  </a:lnTo>
                  <a:lnTo>
                    <a:pt x="98044" y="350024"/>
                  </a:lnTo>
                  <a:lnTo>
                    <a:pt x="77495" y="310426"/>
                  </a:lnTo>
                  <a:lnTo>
                    <a:pt x="59359" y="269443"/>
                  </a:lnTo>
                  <a:lnTo>
                    <a:pt x="43764" y="227177"/>
                  </a:lnTo>
                  <a:lnTo>
                    <a:pt x="30784" y="183730"/>
                  </a:lnTo>
                  <a:lnTo>
                    <a:pt x="20523" y="139192"/>
                  </a:lnTo>
                  <a:lnTo>
                    <a:pt x="13081" y="93662"/>
                  </a:lnTo>
                  <a:lnTo>
                    <a:pt x="8547" y="47231"/>
                  </a:lnTo>
                  <a:lnTo>
                    <a:pt x="7010" y="0"/>
                  </a:lnTo>
                  <a:lnTo>
                    <a:pt x="0" y="0"/>
                  </a:lnTo>
                  <a:lnTo>
                    <a:pt x="1549" y="47701"/>
                  </a:lnTo>
                  <a:lnTo>
                    <a:pt x="6134" y="94589"/>
                  </a:lnTo>
                  <a:lnTo>
                    <a:pt x="13652" y="140576"/>
                  </a:lnTo>
                  <a:lnTo>
                    <a:pt x="24003" y="185547"/>
                  </a:lnTo>
                  <a:lnTo>
                    <a:pt x="37109" y="229425"/>
                  </a:lnTo>
                  <a:lnTo>
                    <a:pt x="52857" y="272097"/>
                  </a:lnTo>
                  <a:lnTo>
                    <a:pt x="71158" y="313474"/>
                  </a:lnTo>
                  <a:lnTo>
                    <a:pt x="91909" y="353466"/>
                  </a:lnTo>
                  <a:lnTo>
                    <a:pt x="115023" y="391960"/>
                  </a:lnTo>
                  <a:lnTo>
                    <a:pt x="140385" y="428879"/>
                  </a:lnTo>
                  <a:lnTo>
                    <a:pt x="167919" y="464108"/>
                  </a:lnTo>
                  <a:lnTo>
                    <a:pt x="197523" y="497560"/>
                  </a:lnTo>
                  <a:lnTo>
                    <a:pt x="229095" y="529132"/>
                  </a:lnTo>
                  <a:lnTo>
                    <a:pt x="262534" y="558736"/>
                  </a:lnTo>
                  <a:lnTo>
                    <a:pt x="297751" y="586270"/>
                  </a:lnTo>
                  <a:lnTo>
                    <a:pt x="334657" y="611644"/>
                  </a:lnTo>
                  <a:lnTo>
                    <a:pt x="373138" y="634758"/>
                  </a:lnTo>
                  <a:lnTo>
                    <a:pt x="413118" y="655510"/>
                  </a:lnTo>
                  <a:lnTo>
                    <a:pt x="454482" y="673811"/>
                  </a:lnTo>
                  <a:lnTo>
                    <a:pt x="497128" y="689559"/>
                  </a:lnTo>
                  <a:lnTo>
                    <a:pt x="540994" y="702665"/>
                  </a:lnTo>
                  <a:lnTo>
                    <a:pt x="585939" y="713028"/>
                  </a:lnTo>
                  <a:lnTo>
                    <a:pt x="631901" y="720547"/>
                  </a:lnTo>
                  <a:lnTo>
                    <a:pt x="678776" y="725119"/>
                  </a:lnTo>
                  <a:lnTo>
                    <a:pt x="726452" y="726668"/>
                  </a:lnTo>
                  <a:lnTo>
                    <a:pt x="726452" y="719670"/>
                  </a:lnTo>
                  <a:close/>
                </a:path>
                <a:path w="727075" h="727075">
                  <a:moveTo>
                    <a:pt x="726452" y="681583"/>
                  </a:moveTo>
                  <a:lnTo>
                    <a:pt x="677887" y="679869"/>
                  </a:lnTo>
                  <a:lnTo>
                    <a:pt x="630237" y="674801"/>
                  </a:lnTo>
                  <a:lnTo>
                    <a:pt x="583603" y="666496"/>
                  </a:lnTo>
                  <a:lnTo>
                    <a:pt x="538111" y="655066"/>
                  </a:lnTo>
                  <a:lnTo>
                    <a:pt x="493864" y="640638"/>
                  </a:lnTo>
                  <a:lnTo>
                    <a:pt x="451002" y="623328"/>
                  </a:lnTo>
                  <a:lnTo>
                    <a:pt x="409625" y="603237"/>
                  </a:lnTo>
                  <a:lnTo>
                    <a:pt x="369849" y="580504"/>
                  </a:lnTo>
                  <a:lnTo>
                    <a:pt x="331800" y="555218"/>
                  </a:lnTo>
                  <a:lnTo>
                    <a:pt x="295592" y="527519"/>
                  </a:lnTo>
                  <a:lnTo>
                    <a:pt x="261327" y="497509"/>
                  </a:lnTo>
                  <a:lnTo>
                    <a:pt x="229146" y="465315"/>
                  </a:lnTo>
                  <a:lnTo>
                    <a:pt x="199148" y="431050"/>
                  </a:lnTo>
                  <a:lnTo>
                    <a:pt x="171450" y="394830"/>
                  </a:lnTo>
                  <a:lnTo>
                    <a:pt x="146177" y="356768"/>
                  </a:lnTo>
                  <a:lnTo>
                    <a:pt x="123444" y="316979"/>
                  </a:lnTo>
                  <a:lnTo>
                    <a:pt x="103352" y="275577"/>
                  </a:lnTo>
                  <a:lnTo>
                    <a:pt x="86042" y="232702"/>
                  </a:lnTo>
                  <a:lnTo>
                    <a:pt x="71615" y="188442"/>
                  </a:lnTo>
                  <a:lnTo>
                    <a:pt x="60185" y="142925"/>
                  </a:lnTo>
                  <a:lnTo>
                    <a:pt x="51892" y="96266"/>
                  </a:lnTo>
                  <a:lnTo>
                    <a:pt x="46824" y="48590"/>
                  </a:lnTo>
                  <a:lnTo>
                    <a:pt x="45097" y="0"/>
                  </a:lnTo>
                  <a:lnTo>
                    <a:pt x="37871" y="0"/>
                  </a:lnTo>
                  <a:lnTo>
                    <a:pt x="39471" y="47066"/>
                  </a:lnTo>
                  <a:lnTo>
                    <a:pt x="44183" y="93294"/>
                  </a:lnTo>
                  <a:lnTo>
                    <a:pt x="51904" y="138595"/>
                  </a:lnTo>
                  <a:lnTo>
                    <a:pt x="62534" y="182841"/>
                  </a:lnTo>
                  <a:lnTo>
                    <a:pt x="75971" y="225933"/>
                  </a:lnTo>
                  <a:lnTo>
                    <a:pt x="92113" y="267779"/>
                  </a:lnTo>
                  <a:lnTo>
                    <a:pt x="110845" y="308279"/>
                  </a:lnTo>
                  <a:lnTo>
                    <a:pt x="132080" y="347306"/>
                  </a:lnTo>
                  <a:lnTo>
                    <a:pt x="155702" y="384771"/>
                  </a:lnTo>
                  <a:lnTo>
                    <a:pt x="181610" y="420573"/>
                  </a:lnTo>
                  <a:lnTo>
                    <a:pt x="209702" y="454609"/>
                  </a:lnTo>
                  <a:lnTo>
                    <a:pt x="239877" y="486765"/>
                  </a:lnTo>
                  <a:lnTo>
                    <a:pt x="272034" y="516940"/>
                  </a:lnTo>
                  <a:lnTo>
                    <a:pt x="306057" y="545045"/>
                  </a:lnTo>
                  <a:lnTo>
                    <a:pt x="341845" y="570953"/>
                  </a:lnTo>
                  <a:lnTo>
                    <a:pt x="379298" y="594588"/>
                  </a:lnTo>
                  <a:lnTo>
                    <a:pt x="418325" y="615823"/>
                  </a:lnTo>
                  <a:lnTo>
                    <a:pt x="458800" y="634555"/>
                  </a:lnTo>
                  <a:lnTo>
                    <a:pt x="500621" y="650697"/>
                  </a:lnTo>
                  <a:lnTo>
                    <a:pt x="543699" y="664133"/>
                  </a:lnTo>
                  <a:lnTo>
                    <a:pt x="587933" y="674763"/>
                  </a:lnTo>
                  <a:lnTo>
                    <a:pt x="633196" y="682485"/>
                  </a:lnTo>
                  <a:lnTo>
                    <a:pt x="679411" y="687197"/>
                  </a:lnTo>
                  <a:lnTo>
                    <a:pt x="726452" y="688797"/>
                  </a:lnTo>
                  <a:lnTo>
                    <a:pt x="726452" y="681583"/>
                  </a:lnTo>
                  <a:close/>
                </a:path>
                <a:path w="727075" h="727075">
                  <a:moveTo>
                    <a:pt x="726452" y="643699"/>
                  </a:moveTo>
                  <a:lnTo>
                    <a:pt x="678522" y="641934"/>
                  </a:lnTo>
                  <a:lnTo>
                    <a:pt x="631520" y="636714"/>
                  </a:lnTo>
                  <a:lnTo>
                    <a:pt x="585597" y="628154"/>
                  </a:lnTo>
                  <a:lnTo>
                    <a:pt x="540867" y="616407"/>
                  </a:lnTo>
                  <a:lnTo>
                    <a:pt x="497459" y="601560"/>
                  </a:lnTo>
                  <a:lnTo>
                    <a:pt x="455485" y="583780"/>
                  </a:lnTo>
                  <a:lnTo>
                    <a:pt x="415086" y="563168"/>
                  </a:lnTo>
                  <a:lnTo>
                    <a:pt x="376389" y="539851"/>
                  </a:lnTo>
                  <a:lnTo>
                    <a:pt x="339509" y="513956"/>
                  </a:lnTo>
                  <a:lnTo>
                    <a:pt x="304571" y="485609"/>
                  </a:lnTo>
                  <a:lnTo>
                    <a:pt x="271716" y="454939"/>
                  </a:lnTo>
                  <a:lnTo>
                    <a:pt x="241058" y="422071"/>
                  </a:lnTo>
                  <a:lnTo>
                    <a:pt x="212712" y="387121"/>
                  </a:lnTo>
                  <a:lnTo>
                    <a:pt x="186829" y="350227"/>
                  </a:lnTo>
                  <a:lnTo>
                    <a:pt x="163512" y="311518"/>
                  </a:lnTo>
                  <a:lnTo>
                    <a:pt x="142900" y="271106"/>
                  </a:lnTo>
                  <a:lnTo>
                    <a:pt x="125120" y="229120"/>
                  </a:lnTo>
                  <a:lnTo>
                    <a:pt x="110286" y="185686"/>
                  </a:lnTo>
                  <a:lnTo>
                    <a:pt x="98526" y="140931"/>
                  </a:lnTo>
                  <a:lnTo>
                    <a:pt x="89979" y="94983"/>
                  </a:lnTo>
                  <a:lnTo>
                    <a:pt x="84747" y="47955"/>
                  </a:lnTo>
                  <a:lnTo>
                    <a:pt x="82981" y="0"/>
                  </a:lnTo>
                  <a:lnTo>
                    <a:pt x="75971" y="0"/>
                  </a:lnTo>
                  <a:lnTo>
                    <a:pt x="77762" y="48488"/>
                  </a:lnTo>
                  <a:lnTo>
                    <a:pt x="83045" y="96037"/>
                  </a:lnTo>
                  <a:lnTo>
                    <a:pt x="91681" y="142481"/>
                  </a:lnTo>
                  <a:lnTo>
                    <a:pt x="103568" y="187731"/>
                  </a:lnTo>
                  <a:lnTo>
                    <a:pt x="118554" y="231648"/>
                  </a:lnTo>
                  <a:lnTo>
                    <a:pt x="136537" y="274091"/>
                  </a:lnTo>
                  <a:lnTo>
                    <a:pt x="157365" y="314947"/>
                  </a:lnTo>
                  <a:lnTo>
                    <a:pt x="180936" y="354076"/>
                  </a:lnTo>
                  <a:lnTo>
                    <a:pt x="207098" y="391375"/>
                  </a:lnTo>
                  <a:lnTo>
                    <a:pt x="235737" y="426694"/>
                  </a:lnTo>
                  <a:lnTo>
                    <a:pt x="266738" y="459917"/>
                  </a:lnTo>
                  <a:lnTo>
                    <a:pt x="299948" y="490918"/>
                  </a:lnTo>
                  <a:lnTo>
                    <a:pt x="335254" y="519569"/>
                  </a:lnTo>
                  <a:lnTo>
                    <a:pt x="372541" y="545744"/>
                  </a:lnTo>
                  <a:lnTo>
                    <a:pt x="411670" y="569302"/>
                  </a:lnTo>
                  <a:lnTo>
                    <a:pt x="452501" y="590143"/>
                  </a:lnTo>
                  <a:lnTo>
                    <a:pt x="494931" y="608126"/>
                  </a:lnTo>
                  <a:lnTo>
                    <a:pt x="538822" y="623112"/>
                  </a:lnTo>
                  <a:lnTo>
                    <a:pt x="584047" y="635000"/>
                  </a:lnTo>
                  <a:lnTo>
                    <a:pt x="630478" y="643636"/>
                  </a:lnTo>
                  <a:lnTo>
                    <a:pt x="677989" y="648919"/>
                  </a:lnTo>
                  <a:lnTo>
                    <a:pt x="726452" y="650709"/>
                  </a:lnTo>
                  <a:lnTo>
                    <a:pt x="726452" y="643699"/>
                  </a:lnTo>
                  <a:close/>
                </a:path>
                <a:path w="727075" h="727075">
                  <a:moveTo>
                    <a:pt x="726452" y="605586"/>
                  </a:moveTo>
                  <a:lnTo>
                    <a:pt x="679234" y="603770"/>
                  </a:lnTo>
                  <a:lnTo>
                    <a:pt x="632993" y="598373"/>
                  </a:lnTo>
                  <a:lnTo>
                    <a:pt x="587857" y="589572"/>
                  </a:lnTo>
                  <a:lnTo>
                    <a:pt x="543979" y="577469"/>
                  </a:lnTo>
                  <a:lnTo>
                    <a:pt x="501484" y="562203"/>
                  </a:lnTo>
                  <a:lnTo>
                    <a:pt x="460514" y="543941"/>
                  </a:lnTo>
                  <a:lnTo>
                    <a:pt x="421208" y="522782"/>
                  </a:lnTo>
                  <a:lnTo>
                    <a:pt x="383692" y="498881"/>
                  </a:lnTo>
                  <a:lnTo>
                    <a:pt x="348107" y="472363"/>
                  </a:lnTo>
                  <a:lnTo>
                    <a:pt x="314591" y="443382"/>
                  </a:lnTo>
                  <a:lnTo>
                    <a:pt x="283260" y="412051"/>
                  </a:lnTo>
                  <a:lnTo>
                    <a:pt x="254279" y="378523"/>
                  </a:lnTo>
                  <a:lnTo>
                    <a:pt x="227774" y="342925"/>
                  </a:lnTo>
                  <a:lnTo>
                    <a:pt x="203885" y="305396"/>
                  </a:lnTo>
                  <a:lnTo>
                    <a:pt x="182727" y="266065"/>
                  </a:lnTo>
                  <a:lnTo>
                    <a:pt x="164452" y="225082"/>
                  </a:lnTo>
                  <a:lnTo>
                    <a:pt x="149199" y="182575"/>
                  </a:lnTo>
                  <a:lnTo>
                    <a:pt x="137096" y="138671"/>
                  </a:lnTo>
                  <a:lnTo>
                    <a:pt x="128295" y="93522"/>
                  </a:lnTo>
                  <a:lnTo>
                    <a:pt x="122897" y="47244"/>
                  </a:lnTo>
                  <a:lnTo>
                    <a:pt x="121081" y="0"/>
                  </a:lnTo>
                  <a:lnTo>
                    <a:pt x="114071" y="0"/>
                  </a:lnTo>
                  <a:lnTo>
                    <a:pt x="115912" y="47802"/>
                  </a:lnTo>
                  <a:lnTo>
                    <a:pt x="121361" y="94615"/>
                  </a:lnTo>
                  <a:lnTo>
                    <a:pt x="130276" y="140296"/>
                  </a:lnTo>
                  <a:lnTo>
                    <a:pt x="142519" y="184708"/>
                  </a:lnTo>
                  <a:lnTo>
                    <a:pt x="157937" y="227723"/>
                  </a:lnTo>
                  <a:lnTo>
                    <a:pt x="176415" y="269176"/>
                  </a:lnTo>
                  <a:lnTo>
                    <a:pt x="197815" y="308965"/>
                  </a:lnTo>
                  <a:lnTo>
                    <a:pt x="221983" y="346925"/>
                  </a:lnTo>
                  <a:lnTo>
                    <a:pt x="248793" y="382930"/>
                  </a:lnTo>
                  <a:lnTo>
                    <a:pt x="278104" y="416852"/>
                  </a:lnTo>
                  <a:lnTo>
                    <a:pt x="309791" y="448538"/>
                  </a:lnTo>
                  <a:lnTo>
                    <a:pt x="343700" y="477850"/>
                  </a:lnTo>
                  <a:lnTo>
                    <a:pt x="379691" y="504672"/>
                  </a:lnTo>
                  <a:lnTo>
                    <a:pt x="417639" y="528840"/>
                  </a:lnTo>
                  <a:lnTo>
                    <a:pt x="457403" y="550240"/>
                  </a:lnTo>
                  <a:lnTo>
                    <a:pt x="498856" y="568718"/>
                  </a:lnTo>
                  <a:lnTo>
                    <a:pt x="541845" y="584149"/>
                  </a:lnTo>
                  <a:lnTo>
                    <a:pt x="586232" y="596392"/>
                  </a:lnTo>
                  <a:lnTo>
                    <a:pt x="631888" y="605294"/>
                  </a:lnTo>
                  <a:lnTo>
                    <a:pt x="678675" y="610743"/>
                  </a:lnTo>
                  <a:lnTo>
                    <a:pt x="726452" y="612597"/>
                  </a:lnTo>
                  <a:lnTo>
                    <a:pt x="726452" y="605586"/>
                  </a:lnTo>
                  <a:close/>
                </a:path>
                <a:path w="727075" h="727075">
                  <a:moveTo>
                    <a:pt x="726452" y="567499"/>
                  </a:moveTo>
                  <a:lnTo>
                    <a:pt x="677595" y="565416"/>
                  </a:lnTo>
                  <a:lnTo>
                    <a:pt x="629881" y="559269"/>
                  </a:lnTo>
                  <a:lnTo>
                    <a:pt x="583463" y="549236"/>
                  </a:lnTo>
                  <a:lnTo>
                    <a:pt x="538543" y="535482"/>
                  </a:lnTo>
                  <a:lnTo>
                    <a:pt x="495261" y="518185"/>
                  </a:lnTo>
                  <a:lnTo>
                    <a:pt x="453809" y="497509"/>
                  </a:lnTo>
                  <a:lnTo>
                    <a:pt x="414350" y="473633"/>
                  </a:lnTo>
                  <a:lnTo>
                    <a:pt x="377063" y="446735"/>
                  </a:lnTo>
                  <a:lnTo>
                    <a:pt x="342112" y="416979"/>
                  </a:lnTo>
                  <a:lnTo>
                    <a:pt x="309676" y="384530"/>
                  </a:lnTo>
                  <a:lnTo>
                    <a:pt x="279920" y="349567"/>
                  </a:lnTo>
                  <a:lnTo>
                    <a:pt x="253034" y="312267"/>
                  </a:lnTo>
                  <a:lnTo>
                    <a:pt x="229158" y="272796"/>
                  </a:lnTo>
                  <a:lnTo>
                    <a:pt x="208495" y="231330"/>
                  </a:lnTo>
                  <a:lnTo>
                    <a:pt x="191198" y="188023"/>
                  </a:lnTo>
                  <a:lnTo>
                    <a:pt x="177444" y="143065"/>
                  </a:lnTo>
                  <a:lnTo>
                    <a:pt x="167411" y="96634"/>
                  </a:lnTo>
                  <a:lnTo>
                    <a:pt x="161264" y="48882"/>
                  </a:lnTo>
                  <a:lnTo>
                    <a:pt x="159169" y="0"/>
                  </a:lnTo>
                  <a:lnTo>
                    <a:pt x="151942" y="0"/>
                  </a:lnTo>
                  <a:lnTo>
                    <a:pt x="153860" y="47053"/>
                  </a:lnTo>
                  <a:lnTo>
                    <a:pt x="159486" y="93078"/>
                  </a:lnTo>
                  <a:lnTo>
                    <a:pt x="168681" y="137909"/>
                  </a:lnTo>
                  <a:lnTo>
                    <a:pt x="181305" y="181419"/>
                  </a:lnTo>
                  <a:lnTo>
                    <a:pt x="197192" y="223456"/>
                  </a:lnTo>
                  <a:lnTo>
                    <a:pt x="216204" y="263855"/>
                  </a:lnTo>
                  <a:lnTo>
                    <a:pt x="238188" y="302475"/>
                  </a:lnTo>
                  <a:lnTo>
                    <a:pt x="262991" y="339166"/>
                  </a:lnTo>
                  <a:lnTo>
                    <a:pt x="290474" y="373773"/>
                  </a:lnTo>
                  <a:lnTo>
                    <a:pt x="320484" y="406158"/>
                  </a:lnTo>
                  <a:lnTo>
                    <a:pt x="352856" y="436168"/>
                  </a:lnTo>
                  <a:lnTo>
                    <a:pt x="387464" y="463651"/>
                  </a:lnTo>
                  <a:lnTo>
                    <a:pt x="424141" y="488467"/>
                  </a:lnTo>
                  <a:lnTo>
                    <a:pt x="462749" y="510451"/>
                  </a:lnTo>
                  <a:lnTo>
                    <a:pt x="503123" y="529463"/>
                  </a:lnTo>
                  <a:lnTo>
                    <a:pt x="545134" y="545363"/>
                  </a:lnTo>
                  <a:lnTo>
                    <a:pt x="588619" y="557974"/>
                  </a:lnTo>
                  <a:lnTo>
                    <a:pt x="633437" y="567169"/>
                  </a:lnTo>
                  <a:lnTo>
                    <a:pt x="679424" y="572808"/>
                  </a:lnTo>
                  <a:lnTo>
                    <a:pt x="726452" y="574713"/>
                  </a:lnTo>
                  <a:lnTo>
                    <a:pt x="726452" y="567499"/>
                  </a:lnTo>
                  <a:close/>
                </a:path>
                <a:path w="727075" h="727075">
                  <a:moveTo>
                    <a:pt x="726452" y="529386"/>
                  </a:moveTo>
                  <a:lnTo>
                    <a:pt x="678383" y="527227"/>
                  </a:lnTo>
                  <a:lnTo>
                    <a:pt x="631494" y="520839"/>
                  </a:lnTo>
                  <a:lnTo>
                    <a:pt x="585990" y="510451"/>
                  </a:lnTo>
                  <a:lnTo>
                    <a:pt x="542061" y="496214"/>
                  </a:lnTo>
                  <a:lnTo>
                    <a:pt x="499872" y="478332"/>
                  </a:lnTo>
                  <a:lnTo>
                    <a:pt x="459638" y="456996"/>
                  </a:lnTo>
                  <a:lnTo>
                    <a:pt x="421538" y="432396"/>
                  </a:lnTo>
                  <a:lnTo>
                    <a:pt x="385762" y="404710"/>
                  </a:lnTo>
                  <a:lnTo>
                    <a:pt x="352501" y="374142"/>
                  </a:lnTo>
                  <a:lnTo>
                    <a:pt x="321932" y="340868"/>
                  </a:lnTo>
                  <a:lnTo>
                    <a:pt x="294259" y="305079"/>
                  </a:lnTo>
                  <a:lnTo>
                    <a:pt x="269659" y="266966"/>
                  </a:lnTo>
                  <a:lnTo>
                    <a:pt x="248323" y="226707"/>
                  </a:lnTo>
                  <a:lnTo>
                    <a:pt x="230454" y="184518"/>
                  </a:lnTo>
                  <a:lnTo>
                    <a:pt x="216217" y="140550"/>
                  </a:lnTo>
                  <a:lnTo>
                    <a:pt x="205816" y="95021"/>
                  </a:lnTo>
                  <a:lnTo>
                    <a:pt x="199440" y="48107"/>
                  </a:lnTo>
                  <a:lnTo>
                    <a:pt x="197269" y="0"/>
                  </a:lnTo>
                  <a:lnTo>
                    <a:pt x="190042" y="0"/>
                  </a:lnTo>
                  <a:lnTo>
                    <a:pt x="192239" y="48755"/>
                  </a:lnTo>
                  <a:lnTo>
                    <a:pt x="198704" y="96304"/>
                  </a:lnTo>
                  <a:lnTo>
                    <a:pt x="209257" y="142455"/>
                  </a:lnTo>
                  <a:lnTo>
                    <a:pt x="223685" y="187020"/>
                  </a:lnTo>
                  <a:lnTo>
                    <a:pt x="241808" y="229793"/>
                  </a:lnTo>
                  <a:lnTo>
                    <a:pt x="263436" y="270586"/>
                  </a:lnTo>
                  <a:lnTo>
                    <a:pt x="288366" y="309232"/>
                  </a:lnTo>
                  <a:lnTo>
                    <a:pt x="316420" y="345503"/>
                  </a:lnTo>
                  <a:lnTo>
                    <a:pt x="347408" y="379234"/>
                  </a:lnTo>
                  <a:lnTo>
                    <a:pt x="381127" y="410235"/>
                  </a:lnTo>
                  <a:lnTo>
                    <a:pt x="417398" y="438289"/>
                  </a:lnTo>
                  <a:lnTo>
                    <a:pt x="456018" y="463232"/>
                  </a:lnTo>
                  <a:lnTo>
                    <a:pt x="496798" y="484860"/>
                  </a:lnTo>
                  <a:lnTo>
                    <a:pt x="539559" y="502996"/>
                  </a:lnTo>
                  <a:lnTo>
                    <a:pt x="584085" y="517423"/>
                  </a:lnTo>
                  <a:lnTo>
                    <a:pt x="630212" y="527964"/>
                  </a:lnTo>
                  <a:lnTo>
                    <a:pt x="677722" y="534428"/>
                  </a:lnTo>
                  <a:lnTo>
                    <a:pt x="726452" y="536625"/>
                  </a:lnTo>
                  <a:lnTo>
                    <a:pt x="726452" y="529386"/>
                  </a:lnTo>
                  <a:close/>
                </a:path>
                <a:path w="727075" h="727075">
                  <a:moveTo>
                    <a:pt x="726452" y="491540"/>
                  </a:moveTo>
                  <a:lnTo>
                    <a:pt x="679221" y="489280"/>
                  </a:lnTo>
                  <a:lnTo>
                    <a:pt x="633234" y="482650"/>
                  </a:lnTo>
                  <a:lnTo>
                    <a:pt x="588708" y="471855"/>
                  </a:lnTo>
                  <a:lnTo>
                    <a:pt x="545858" y="457098"/>
                  </a:lnTo>
                  <a:lnTo>
                    <a:pt x="504888" y="438607"/>
                  </a:lnTo>
                  <a:lnTo>
                    <a:pt x="465988" y="416560"/>
                  </a:lnTo>
                  <a:lnTo>
                    <a:pt x="429387" y="391185"/>
                  </a:lnTo>
                  <a:lnTo>
                    <a:pt x="395287" y="362686"/>
                  </a:lnTo>
                  <a:lnTo>
                    <a:pt x="363893" y="331266"/>
                  </a:lnTo>
                  <a:lnTo>
                    <a:pt x="335419" y="297154"/>
                  </a:lnTo>
                  <a:lnTo>
                    <a:pt x="310057" y="260527"/>
                  </a:lnTo>
                  <a:lnTo>
                    <a:pt x="288036" y="221615"/>
                  </a:lnTo>
                  <a:lnTo>
                    <a:pt x="269557" y="180619"/>
                  </a:lnTo>
                  <a:lnTo>
                    <a:pt x="254812" y="137756"/>
                  </a:lnTo>
                  <a:lnTo>
                    <a:pt x="244030" y="93218"/>
                  </a:lnTo>
                  <a:lnTo>
                    <a:pt x="237401" y="47231"/>
                  </a:lnTo>
                  <a:lnTo>
                    <a:pt x="235153" y="0"/>
                  </a:lnTo>
                  <a:lnTo>
                    <a:pt x="228142" y="0"/>
                  </a:lnTo>
                  <a:lnTo>
                    <a:pt x="230428" y="47917"/>
                  </a:lnTo>
                  <a:lnTo>
                    <a:pt x="237147" y="94576"/>
                  </a:lnTo>
                  <a:lnTo>
                    <a:pt x="248094" y="139750"/>
                  </a:lnTo>
                  <a:lnTo>
                    <a:pt x="263055" y="183235"/>
                  </a:lnTo>
                  <a:lnTo>
                    <a:pt x="281813" y="224815"/>
                  </a:lnTo>
                  <a:lnTo>
                    <a:pt x="304152" y="264274"/>
                  </a:lnTo>
                  <a:lnTo>
                    <a:pt x="329882" y="301421"/>
                  </a:lnTo>
                  <a:lnTo>
                    <a:pt x="358775" y="336029"/>
                  </a:lnTo>
                  <a:lnTo>
                    <a:pt x="390613" y="367880"/>
                  </a:lnTo>
                  <a:lnTo>
                    <a:pt x="425208" y="396786"/>
                  </a:lnTo>
                  <a:lnTo>
                    <a:pt x="462330" y="422516"/>
                  </a:lnTo>
                  <a:lnTo>
                    <a:pt x="501777" y="444868"/>
                  </a:lnTo>
                  <a:lnTo>
                    <a:pt x="543331" y="463626"/>
                  </a:lnTo>
                  <a:lnTo>
                    <a:pt x="586790" y="478586"/>
                  </a:lnTo>
                  <a:lnTo>
                    <a:pt x="631939" y="489534"/>
                  </a:lnTo>
                  <a:lnTo>
                    <a:pt x="678561" y="496252"/>
                  </a:lnTo>
                  <a:lnTo>
                    <a:pt x="726452" y="498538"/>
                  </a:lnTo>
                  <a:lnTo>
                    <a:pt x="726452" y="491540"/>
                  </a:lnTo>
                  <a:close/>
                </a:path>
                <a:path w="727075" h="727075">
                  <a:moveTo>
                    <a:pt x="726452" y="453428"/>
                  </a:moveTo>
                  <a:lnTo>
                    <a:pt x="680199" y="451078"/>
                  </a:lnTo>
                  <a:lnTo>
                    <a:pt x="635254" y="444195"/>
                  </a:lnTo>
                  <a:lnTo>
                    <a:pt x="591858" y="433006"/>
                  </a:lnTo>
                  <a:lnTo>
                    <a:pt x="550252" y="417741"/>
                  </a:lnTo>
                  <a:lnTo>
                    <a:pt x="510641" y="398614"/>
                  </a:lnTo>
                  <a:lnTo>
                    <a:pt x="473278" y="375881"/>
                  </a:lnTo>
                  <a:lnTo>
                    <a:pt x="438365" y="349758"/>
                  </a:lnTo>
                  <a:lnTo>
                    <a:pt x="406171" y="320471"/>
                  </a:lnTo>
                  <a:lnTo>
                    <a:pt x="376885" y="288251"/>
                  </a:lnTo>
                  <a:lnTo>
                    <a:pt x="350774" y="253339"/>
                  </a:lnTo>
                  <a:lnTo>
                    <a:pt x="328041" y="215950"/>
                  </a:lnTo>
                  <a:lnTo>
                    <a:pt x="308927" y="176326"/>
                  </a:lnTo>
                  <a:lnTo>
                    <a:pt x="293662" y="134683"/>
                  </a:lnTo>
                  <a:lnTo>
                    <a:pt x="282473" y="91262"/>
                  </a:lnTo>
                  <a:lnTo>
                    <a:pt x="275590" y="46291"/>
                  </a:lnTo>
                  <a:lnTo>
                    <a:pt x="273240" y="0"/>
                  </a:lnTo>
                  <a:lnTo>
                    <a:pt x="266242" y="0"/>
                  </a:lnTo>
                  <a:lnTo>
                    <a:pt x="268617" y="47015"/>
                  </a:lnTo>
                  <a:lnTo>
                    <a:pt x="275602" y="92697"/>
                  </a:lnTo>
                  <a:lnTo>
                    <a:pt x="286969" y="136791"/>
                  </a:lnTo>
                  <a:lnTo>
                    <a:pt x="302463" y="179082"/>
                  </a:lnTo>
                  <a:lnTo>
                    <a:pt x="321868" y="219329"/>
                  </a:lnTo>
                  <a:lnTo>
                    <a:pt x="344944" y="257289"/>
                  </a:lnTo>
                  <a:lnTo>
                    <a:pt x="371462" y="292747"/>
                  </a:lnTo>
                  <a:lnTo>
                    <a:pt x="401193" y="325450"/>
                  </a:lnTo>
                  <a:lnTo>
                    <a:pt x="433882" y="355180"/>
                  </a:lnTo>
                  <a:lnTo>
                    <a:pt x="469328" y="381711"/>
                  </a:lnTo>
                  <a:lnTo>
                    <a:pt x="507276" y="404799"/>
                  </a:lnTo>
                  <a:lnTo>
                    <a:pt x="547497" y="424205"/>
                  </a:lnTo>
                  <a:lnTo>
                    <a:pt x="589749" y="439699"/>
                  </a:lnTo>
                  <a:lnTo>
                    <a:pt x="633818" y="451065"/>
                  </a:lnTo>
                  <a:lnTo>
                    <a:pt x="679462" y="458050"/>
                  </a:lnTo>
                  <a:lnTo>
                    <a:pt x="726452" y="460425"/>
                  </a:lnTo>
                  <a:lnTo>
                    <a:pt x="726452" y="453428"/>
                  </a:lnTo>
                  <a:close/>
                </a:path>
                <a:path w="727075" h="727075">
                  <a:moveTo>
                    <a:pt x="726452" y="415340"/>
                  </a:moveTo>
                  <a:lnTo>
                    <a:pt x="678129" y="412534"/>
                  </a:lnTo>
                  <a:lnTo>
                    <a:pt x="631418" y="404355"/>
                  </a:lnTo>
                  <a:lnTo>
                    <a:pt x="586638" y="391083"/>
                  </a:lnTo>
                  <a:lnTo>
                    <a:pt x="544093" y="373062"/>
                  </a:lnTo>
                  <a:lnTo>
                    <a:pt x="504113" y="350583"/>
                  </a:lnTo>
                  <a:lnTo>
                    <a:pt x="467017" y="323977"/>
                  </a:lnTo>
                  <a:lnTo>
                    <a:pt x="433095" y="293547"/>
                  </a:lnTo>
                  <a:lnTo>
                    <a:pt x="402678" y="259613"/>
                  </a:lnTo>
                  <a:lnTo>
                    <a:pt x="376085" y="222491"/>
                  </a:lnTo>
                  <a:lnTo>
                    <a:pt x="353606" y="182486"/>
                  </a:lnTo>
                  <a:lnTo>
                    <a:pt x="335584" y="139928"/>
                  </a:lnTo>
                  <a:lnTo>
                    <a:pt x="322326" y="95110"/>
                  </a:lnTo>
                  <a:lnTo>
                    <a:pt x="314134" y="48361"/>
                  </a:lnTo>
                  <a:lnTo>
                    <a:pt x="311340" y="0"/>
                  </a:lnTo>
                  <a:lnTo>
                    <a:pt x="304101" y="0"/>
                  </a:lnTo>
                  <a:lnTo>
                    <a:pt x="306946" y="49199"/>
                  </a:lnTo>
                  <a:lnTo>
                    <a:pt x="315277" y="96748"/>
                  </a:lnTo>
                  <a:lnTo>
                    <a:pt x="328777" y="142341"/>
                  </a:lnTo>
                  <a:lnTo>
                    <a:pt x="347116" y="185648"/>
                  </a:lnTo>
                  <a:lnTo>
                    <a:pt x="369989" y="226339"/>
                  </a:lnTo>
                  <a:lnTo>
                    <a:pt x="397052" y="264109"/>
                  </a:lnTo>
                  <a:lnTo>
                    <a:pt x="428002" y="298627"/>
                  </a:lnTo>
                  <a:lnTo>
                    <a:pt x="462508" y="329590"/>
                  </a:lnTo>
                  <a:lnTo>
                    <a:pt x="500265" y="356654"/>
                  </a:lnTo>
                  <a:lnTo>
                    <a:pt x="540943" y="379526"/>
                  </a:lnTo>
                  <a:lnTo>
                    <a:pt x="584212" y="397865"/>
                  </a:lnTo>
                  <a:lnTo>
                    <a:pt x="629767" y="411365"/>
                  </a:lnTo>
                  <a:lnTo>
                    <a:pt x="677291" y="419696"/>
                  </a:lnTo>
                  <a:lnTo>
                    <a:pt x="726452" y="422554"/>
                  </a:lnTo>
                  <a:lnTo>
                    <a:pt x="726452" y="415340"/>
                  </a:lnTo>
                  <a:close/>
                </a:path>
                <a:path w="727075" h="727075">
                  <a:moveTo>
                    <a:pt x="726452" y="377456"/>
                  </a:moveTo>
                  <a:lnTo>
                    <a:pt x="679246" y="374510"/>
                  </a:lnTo>
                  <a:lnTo>
                    <a:pt x="633755" y="365899"/>
                  </a:lnTo>
                  <a:lnTo>
                    <a:pt x="590346" y="351993"/>
                  </a:lnTo>
                  <a:lnTo>
                    <a:pt x="549363" y="333146"/>
                  </a:lnTo>
                  <a:lnTo>
                    <a:pt x="511187" y="309702"/>
                  </a:lnTo>
                  <a:lnTo>
                    <a:pt x="476148" y="282028"/>
                  </a:lnTo>
                  <a:lnTo>
                    <a:pt x="444627" y="250494"/>
                  </a:lnTo>
                  <a:lnTo>
                    <a:pt x="416966" y="215442"/>
                  </a:lnTo>
                  <a:lnTo>
                    <a:pt x="393534" y="177241"/>
                  </a:lnTo>
                  <a:lnTo>
                    <a:pt x="374688" y="136232"/>
                  </a:lnTo>
                  <a:lnTo>
                    <a:pt x="360781" y="92786"/>
                  </a:lnTo>
                  <a:lnTo>
                    <a:pt x="352171" y="47244"/>
                  </a:lnTo>
                  <a:lnTo>
                    <a:pt x="349224" y="0"/>
                  </a:lnTo>
                  <a:lnTo>
                    <a:pt x="342214" y="0"/>
                  </a:lnTo>
                  <a:lnTo>
                    <a:pt x="345224" y="48145"/>
                  </a:lnTo>
                  <a:lnTo>
                    <a:pt x="353987" y="94526"/>
                  </a:lnTo>
                  <a:lnTo>
                    <a:pt x="368147" y="138785"/>
                  </a:lnTo>
                  <a:lnTo>
                    <a:pt x="387337" y="180555"/>
                  </a:lnTo>
                  <a:lnTo>
                    <a:pt x="411200" y="219481"/>
                  </a:lnTo>
                  <a:lnTo>
                    <a:pt x="439369" y="255181"/>
                  </a:lnTo>
                  <a:lnTo>
                    <a:pt x="471474" y="287299"/>
                  </a:lnTo>
                  <a:lnTo>
                    <a:pt x="507149" y="315468"/>
                  </a:lnTo>
                  <a:lnTo>
                    <a:pt x="546049" y="339344"/>
                  </a:lnTo>
                  <a:lnTo>
                    <a:pt x="587781" y="358533"/>
                  </a:lnTo>
                  <a:lnTo>
                    <a:pt x="632015" y="372694"/>
                  </a:lnTo>
                  <a:lnTo>
                    <a:pt x="678357" y="381457"/>
                  </a:lnTo>
                  <a:lnTo>
                    <a:pt x="726452" y="384467"/>
                  </a:lnTo>
                  <a:lnTo>
                    <a:pt x="726452" y="377456"/>
                  </a:lnTo>
                  <a:close/>
                </a:path>
                <a:path w="727075" h="727075">
                  <a:moveTo>
                    <a:pt x="726452" y="339369"/>
                  </a:moveTo>
                  <a:lnTo>
                    <a:pt x="680554" y="336270"/>
                  </a:lnTo>
                  <a:lnTo>
                    <a:pt x="636485" y="327215"/>
                  </a:lnTo>
                  <a:lnTo>
                    <a:pt x="594677" y="312635"/>
                  </a:lnTo>
                  <a:lnTo>
                    <a:pt x="555523" y="292938"/>
                  </a:lnTo>
                  <a:lnTo>
                    <a:pt x="519442" y="268516"/>
                  </a:lnTo>
                  <a:lnTo>
                    <a:pt x="486854" y="239801"/>
                  </a:lnTo>
                  <a:lnTo>
                    <a:pt x="458139" y="207187"/>
                  </a:lnTo>
                  <a:lnTo>
                    <a:pt x="433730" y="171081"/>
                  </a:lnTo>
                  <a:lnTo>
                    <a:pt x="414032" y="131902"/>
                  </a:lnTo>
                  <a:lnTo>
                    <a:pt x="399453" y="90055"/>
                  </a:lnTo>
                  <a:lnTo>
                    <a:pt x="390410" y="45948"/>
                  </a:lnTo>
                  <a:lnTo>
                    <a:pt x="387311" y="0"/>
                  </a:lnTo>
                  <a:lnTo>
                    <a:pt x="380301" y="0"/>
                  </a:lnTo>
                  <a:lnTo>
                    <a:pt x="383476" y="46913"/>
                  </a:lnTo>
                  <a:lnTo>
                    <a:pt x="392696" y="91948"/>
                  </a:lnTo>
                  <a:lnTo>
                    <a:pt x="407568" y="134658"/>
                  </a:lnTo>
                  <a:lnTo>
                    <a:pt x="427672" y="174650"/>
                  </a:lnTo>
                  <a:lnTo>
                    <a:pt x="452577" y="211493"/>
                  </a:lnTo>
                  <a:lnTo>
                    <a:pt x="481863" y="244779"/>
                  </a:lnTo>
                  <a:lnTo>
                    <a:pt x="515137" y="274091"/>
                  </a:lnTo>
                  <a:lnTo>
                    <a:pt x="551954" y="298996"/>
                  </a:lnTo>
                  <a:lnTo>
                    <a:pt x="591921" y="319100"/>
                  </a:lnTo>
                  <a:lnTo>
                    <a:pt x="634606" y="333984"/>
                  </a:lnTo>
                  <a:lnTo>
                    <a:pt x="679589" y="343204"/>
                  </a:lnTo>
                  <a:lnTo>
                    <a:pt x="726452" y="346379"/>
                  </a:lnTo>
                  <a:lnTo>
                    <a:pt x="726452" y="339369"/>
                  </a:lnTo>
                  <a:close/>
                </a:path>
                <a:path w="727075" h="727075">
                  <a:moveTo>
                    <a:pt x="726452" y="301256"/>
                  </a:moveTo>
                  <a:lnTo>
                    <a:pt x="677697" y="297307"/>
                  </a:lnTo>
                  <a:lnTo>
                    <a:pt x="631418" y="285877"/>
                  </a:lnTo>
                  <a:lnTo>
                    <a:pt x="588251" y="267589"/>
                  </a:lnTo>
                  <a:lnTo>
                    <a:pt x="548805" y="243078"/>
                  </a:lnTo>
                  <a:lnTo>
                    <a:pt x="513702" y="212940"/>
                  </a:lnTo>
                  <a:lnTo>
                    <a:pt x="483590" y="177825"/>
                  </a:lnTo>
                  <a:lnTo>
                    <a:pt x="459079" y="138353"/>
                  </a:lnTo>
                  <a:lnTo>
                    <a:pt x="440791" y="95135"/>
                  </a:lnTo>
                  <a:lnTo>
                    <a:pt x="429374" y="48806"/>
                  </a:lnTo>
                  <a:lnTo>
                    <a:pt x="425424" y="0"/>
                  </a:lnTo>
                  <a:lnTo>
                    <a:pt x="418185" y="0"/>
                  </a:lnTo>
                  <a:lnTo>
                    <a:pt x="421538" y="45478"/>
                  </a:lnTo>
                  <a:lnTo>
                    <a:pt x="431279" y="88925"/>
                  </a:lnTo>
                  <a:lnTo>
                    <a:pt x="446925" y="129844"/>
                  </a:lnTo>
                  <a:lnTo>
                    <a:pt x="467995" y="167767"/>
                  </a:lnTo>
                  <a:lnTo>
                    <a:pt x="493991" y="202196"/>
                  </a:lnTo>
                  <a:lnTo>
                    <a:pt x="524433" y="232664"/>
                  </a:lnTo>
                  <a:lnTo>
                    <a:pt x="558850" y="258673"/>
                  </a:lnTo>
                  <a:lnTo>
                    <a:pt x="596747" y="279742"/>
                  </a:lnTo>
                  <a:lnTo>
                    <a:pt x="637628" y="295402"/>
                  </a:lnTo>
                  <a:lnTo>
                    <a:pt x="681024" y="305142"/>
                  </a:lnTo>
                  <a:lnTo>
                    <a:pt x="726452" y="308495"/>
                  </a:lnTo>
                  <a:lnTo>
                    <a:pt x="726452" y="301256"/>
                  </a:lnTo>
                  <a:close/>
                </a:path>
                <a:path w="727075" h="727075">
                  <a:moveTo>
                    <a:pt x="726452" y="263169"/>
                  </a:moveTo>
                  <a:lnTo>
                    <a:pt x="679259" y="258914"/>
                  </a:lnTo>
                  <a:lnTo>
                    <a:pt x="634822" y="246684"/>
                  </a:lnTo>
                  <a:lnTo>
                    <a:pt x="593864" y="227190"/>
                  </a:lnTo>
                  <a:lnTo>
                    <a:pt x="557161" y="201206"/>
                  </a:lnTo>
                  <a:lnTo>
                    <a:pt x="525449" y="169481"/>
                  </a:lnTo>
                  <a:lnTo>
                    <a:pt x="499465" y="132740"/>
                  </a:lnTo>
                  <a:lnTo>
                    <a:pt x="479983" y="91744"/>
                  </a:lnTo>
                  <a:lnTo>
                    <a:pt x="467753" y="47256"/>
                  </a:lnTo>
                  <a:lnTo>
                    <a:pt x="463499" y="0"/>
                  </a:lnTo>
                  <a:lnTo>
                    <a:pt x="456298" y="0"/>
                  </a:lnTo>
                  <a:lnTo>
                    <a:pt x="460654" y="48539"/>
                  </a:lnTo>
                  <a:lnTo>
                    <a:pt x="473240" y="94246"/>
                  </a:lnTo>
                  <a:lnTo>
                    <a:pt x="493255" y="136359"/>
                  </a:lnTo>
                  <a:lnTo>
                    <a:pt x="519938" y="174117"/>
                  </a:lnTo>
                  <a:lnTo>
                    <a:pt x="552526" y="206717"/>
                  </a:lnTo>
                  <a:lnTo>
                    <a:pt x="590245" y="233426"/>
                  </a:lnTo>
                  <a:lnTo>
                    <a:pt x="632320" y="253453"/>
                  </a:lnTo>
                  <a:lnTo>
                    <a:pt x="677976" y="266026"/>
                  </a:lnTo>
                  <a:lnTo>
                    <a:pt x="726452" y="270395"/>
                  </a:lnTo>
                  <a:lnTo>
                    <a:pt x="726452" y="263169"/>
                  </a:lnTo>
                  <a:close/>
                </a:path>
              </a:pathLst>
            </a:custGeom>
            <a:solidFill>
              <a:srgbClr val="FBDC0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5" name="object 11">
              <a:extLst>
                <a:ext uri="{FF2B5EF4-FFF2-40B4-BE49-F238E27FC236}">
                  <a16:creationId xmlns:a16="http://schemas.microsoft.com/office/drawing/2014/main" id="{57626A05-4AAD-499F-A48E-AB8EF7FEC3D1}"/>
                </a:ext>
              </a:extLst>
            </p:cNvPr>
            <p:cNvPicPr/>
            <p:nvPr/>
          </p:nvPicPr>
          <p:blipFill>
            <a:blip r:embed="rId6" cstate="print"/>
            <a:stretch>
              <a:fillRect/>
            </a:stretch>
          </p:blipFill>
          <p:spPr>
            <a:xfrm>
              <a:off x="1283007" y="333756"/>
              <a:ext cx="232070" cy="232301"/>
            </a:xfrm>
            <a:prstGeom prst="rect">
              <a:avLst/>
            </a:prstGeom>
          </p:spPr>
        </p:pic>
      </p:grpSp>
    </p:spTree>
    <p:extLst>
      <p:ext uri="{BB962C8B-B14F-4D97-AF65-F5344CB8AC3E}">
        <p14:creationId xmlns:p14="http://schemas.microsoft.com/office/powerpoint/2010/main" val="232417826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B1CC70AF-E13D-BF2A-66A3-A8CFA92E759C}"/>
              </a:ext>
            </a:extLst>
          </p:cNvPr>
          <p:cNvSpPr txBox="1"/>
          <p:nvPr/>
        </p:nvSpPr>
        <p:spPr>
          <a:xfrm>
            <a:off x="2796401" y="849598"/>
            <a:ext cx="7340107" cy="4462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300" b="1" i="0" u="none" strike="noStrike" kern="1200" cap="none" spc="0" normalizeH="0" baseline="0" noProof="0" dirty="0">
                <a:ln>
                  <a:noFill/>
                </a:ln>
                <a:solidFill>
                  <a:prstClr val="black"/>
                </a:solidFill>
                <a:effectLst/>
                <a:uLnTx/>
                <a:uFillTx/>
                <a:latin typeface="Segoe UI Black" panose="020B0A02040204020203" pitchFamily="34" charset="0"/>
                <a:ea typeface="Segoe UI Black" panose="020B0A02040204020203" pitchFamily="34" charset="0"/>
                <a:cs typeface="Segoe UI Semibold" panose="020B0702040204020203" pitchFamily="34" charset="0"/>
              </a:rPr>
              <a:t>Panorama do Choro Paulistano| VOLUNTARIADO</a:t>
            </a:r>
          </a:p>
        </p:txBody>
      </p:sp>
      <p:pic>
        <p:nvPicPr>
          <p:cNvPr id="10" name="object 4">
            <a:extLst>
              <a:ext uri="{FF2B5EF4-FFF2-40B4-BE49-F238E27FC236}">
                <a16:creationId xmlns:a16="http://schemas.microsoft.com/office/drawing/2014/main" id="{2C05C89A-494C-4D68-A0A2-C3B50556AC81}"/>
              </a:ext>
            </a:extLst>
          </p:cNvPr>
          <p:cNvPicPr/>
          <p:nvPr/>
        </p:nvPicPr>
        <p:blipFill>
          <a:blip r:embed="rId3" cstate="print"/>
          <a:stretch>
            <a:fillRect/>
          </a:stretch>
        </p:blipFill>
        <p:spPr>
          <a:xfrm>
            <a:off x="3151174" y="4490913"/>
            <a:ext cx="793383" cy="2208299"/>
          </a:xfrm>
          <a:prstGeom prst="rect">
            <a:avLst/>
          </a:prstGeom>
        </p:spPr>
      </p:pic>
      <p:pic>
        <p:nvPicPr>
          <p:cNvPr id="12" name="object 4">
            <a:extLst>
              <a:ext uri="{FF2B5EF4-FFF2-40B4-BE49-F238E27FC236}">
                <a16:creationId xmlns:a16="http://schemas.microsoft.com/office/drawing/2014/main" id="{52FB3657-29F3-42E6-9EA8-2D77172BB4D7}"/>
              </a:ext>
            </a:extLst>
          </p:cNvPr>
          <p:cNvPicPr/>
          <p:nvPr/>
        </p:nvPicPr>
        <p:blipFill>
          <a:blip r:embed="rId3" cstate="print"/>
          <a:stretch>
            <a:fillRect/>
          </a:stretch>
        </p:blipFill>
        <p:spPr>
          <a:xfrm>
            <a:off x="6937908" y="2081644"/>
            <a:ext cx="793383" cy="2221697"/>
          </a:xfrm>
          <a:prstGeom prst="rect">
            <a:avLst/>
          </a:prstGeom>
        </p:spPr>
      </p:pic>
      <p:pic>
        <p:nvPicPr>
          <p:cNvPr id="13" name="object 4">
            <a:extLst>
              <a:ext uri="{FF2B5EF4-FFF2-40B4-BE49-F238E27FC236}">
                <a16:creationId xmlns:a16="http://schemas.microsoft.com/office/drawing/2014/main" id="{EADB4A01-66D8-426B-8C1A-91640AAB2936}"/>
              </a:ext>
            </a:extLst>
          </p:cNvPr>
          <p:cNvPicPr/>
          <p:nvPr/>
        </p:nvPicPr>
        <p:blipFill>
          <a:blip r:embed="rId3" cstate="print"/>
          <a:stretch>
            <a:fillRect/>
          </a:stretch>
        </p:blipFill>
        <p:spPr>
          <a:xfrm>
            <a:off x="3149880" y="2108440"/>
            <a:ext cx="793383" cy="2208299"/>
          </a:xfrm>
          <a:prstGeom prst="rect">
            <a:avLst/>
          </a:prstGeom>
        </p:spPr>
      </p:pic>
      <p:sp>
        <p:nvSpPr>
          <p:cNvPr id="14" name="CaixaDeTexto 13">
            <a:extLst>
              <a:ext uri="{FF2B5EF4-FFF2-40B4-BE49-F238E27FC236}">
                <a16:creationId xmlns:a16="http://schemas.microsoft.com/office/drawing/2014/main" id="{6E1F586A-7F8C-4AF9-9D73-39B7C2F0EB9C}"/>
              </a:ext>
            </a:extLst>
          </p:cNvPr>
          <p:cNvSpPr txBox="1"/>
          <p:nvPr/>
        </p:nvSpPr>
        <p:spPr>
          <a:xfrm>
            <a:off x="700945" y="1371672"/>
            <a:ext cx="10790109"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O projeto Panorama do Choro Paulistano Contemporâneo realizou três apresentações para colaboradores, voluntários e clientes da Fundação. Os registros fotográficos foram realizados pelo voluntário Eduardo.</a:t>
            </a:r>
            <a:endParaRPr kumimoji="0" lang="pt-B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6" name="Imagem 15">
            <a:extLst>
              <a:ext uri="{FF2B5EF4-FFF2-40B4-BE49-F238E27FC236}">
                <a16:creationId xmlns:a16="http://schemas.microsoft.com/office/drawing/2014/main" id="{BEBA5C9C-60AF-4E5B-8458-9F29D8A696D4}"/>
              </a:ext>
            </a:extLst>
          </p:cNvPr>
          <p:cNvPicPr>
            <a:picLocks noChangeAspect="1"/>
          </p:cNvPicPr>
          <p:nvPr/>
        </p:nvPicPr>
        <p:blipFill>
          <a:blip r:embed="rId4"/>
          <a:stretch>
            <a:fillRect/>
          </a:stretch>
        </p:blipFill>
        <p:spPr>
          <a:xfrm>
            <a:off x="426264" y="2108440"/>
            <a:ext cx="3313743" cy="2208299"/>
          </a:xfrm>
          <a:prstGeom prst="roundRect">
            <a:avLst/>
          </a:prstGeom>
        </p:spPr>
      </p:pic>
      <p:pic>
        <p:nvPicPr>
          <p:cNvPr id="18" name="Imagem 17">
            <a:extLst>
              <a:ext uri="{FF2B5EF4-FFF2-40B4-BE49-F238E27FC236}">
                <a16:creationId xmlns:a16="http://schemas.microsoft.com/office/drawing/2014/main" id="{6ABE9347-F642-4245-9132-AFD1F33E2392}"/>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bright="20000" contrast="-40000"/>
                    </a14:imgEffect>
                  </a14:imgLayer>
                </a14:imgProps>
              </a:ext>
            </a:extLst>
          </a:blip>
          <a:stretch>
            <a:fillRect/>
          </a:stretch>
        </p:blipFill>
        <p:spPr>
          <a:xfrm>
            <a:off x="4241895" y="2081644"/>
            <a:ext cx="3332546" cy="2221697"/>
          </a:xfrm>
          <a:prstGeom prst="roundRect">
            <a:avLst/>
          </a:prstGeom>
        </p:spPr>
      </p:pic>
      <p:pic>
        <p:nvPicPr>
          <p:cNvPr id="7" name="Imagem 6">
            <a:extLst>
              <a:ext uri="{FF2B5EF4-FFF2-40B4-BE49-F238E27FC236}">
                <a16:creationId xmlns:a16="http://schemas.microsoft.com/office/drawing/2014/main" id="{0AC97222-57AF-4E7B-8223-36165F71EAD1}"/>
              </a:ext>
            </a:extLst>
          </p:cNvPr>
          <p:cNvPicPr>
            <a:picLocks noChangeAspect="1"/>
          </p:cNvPicPr>
          <p:nvPr/>
        </p:nvPicPr>
        <p:blipFill>
          <a:blip r:embed="rId7"/>
          <a:stretch>
            <a:fillRect/>
          </a:stretch>
        </p:blipFill>
        <p:spPr>
          <a:xfrm>
            <a:off x="427558" y="4490913"/>
            <a:ext cx="3312449" cy="2208299"/>
          </a:xfrm>
          <a:prstGeom prst="roundRect">
            <a:avLst/>
          </a:prstGeom>
        </p:spPr>
      </p:pic>
      <p:pic>
        <p:nvPicPr>
          <p:cNvPr id="15" name="object 4">
            <a:extLst>
              <a:ext uri="{FF2B5EF4-FFF2-40B4-BE49-F238E27FC236}">
                <a16:creationId xmlns:a16="http://schemas.microsoft.com/office/drawing/2014/main" id="{2162CE49-04F5-4A68-A238-44F63B85FA74}"/>
              </a:ext>
            </a:extLst>
          </p:cNvPr>
          <p:cNvPicPr/>
          <p:nvPr/>
        </p:nvPicPr>
        <p:blipFill>
          <a:blip r:embed="rId3" cstate="print"/>
          <a:stretch>
            <a:fillRect/>
          </a:stretch>
        </p:blipFill>
        <p:spPr>
          <a:xfrm>
            <a:off x="6933315" y="4484215"/>
            <a:ext cx="793383" cy="2221697"/>
          </a:xfrm>
          <a:prstGeom prst="rect">
            <a:avLst/>
          </a:prstGeom>
        </p:spPr>
      </p:pic>
      <p:pic>
        <p:nvPicPr>
          <p:cNvPr id="11" name="Imagem 10">
            <a:extLst>
              <a:ext uri="{FF2B5EF4-FFF2-40B4-BE49-F238E27FC236}">
                <a16:creationId xmlns:a16="http://schemas.microsoft.com/office/drawing/2014/main" id="{CA3119F7-693B-47DF-B4E3-800BE244D056}"/>
              </a:ext>
            </a:extLst>
          </p:cNvPr>
          <p:cNvPicPr>
            <a:picLocks noChangeAspect="1"/>
          </p:cNvPicPr>
          <p:nvPr/>
        </p:nvPicPr>
        <p:blipFill rotWithShape="1">
          <a:blip r:embed="rId8"/>
          <a:srcRect b="10921"/>
          <a:stretch/>
        </p:blipFill>
        <p:spPr>
          <a:xfrm>
            <a:off x="4241895" y="4477515"/>
            <a:ext cx="3325438" cy="2221697"/>
          </a:xfrm>
          <a:prstGeom prst="roundRect">
            <a:avLst/>
          </a:prstGeom>
        </p:spPr>
      </p:pic>
      <p:pic>
        <p:nvPicPr>
          <p:cNvPr id="17" name="object 4">
            <a:extLst>
              <a:ext uri="{FF2B5EF4-FFF2-40B4-BE49-F238E27FC236}">
                <a16:creationId xmlns:a16="http://schemas.microsoft.com/office/drawing/2014/main" id="{DE4C3A64-B8CE-4845-8C58-3642D755E4DC}"/>
              </a:ext>
            </a:extLst>
          </p:cNvPr>
          <p:cNvPicPr/>
          <p:nvPr/>
        </p:nvPicPr>
        <p:blipFill>
          <a:blip r:embed="rId3" cstate="print"/>
          <a:stretch>
            <a:fillRect/>
          </a:stretch>
        </p:blipFill>
        <p:spPr>
          <a:xfrm>
            <a:off x="11031444" y="2616910"/>
            <a:ext cx="793383" cy="2518843"/>
          </a:xfrm>
          <a:prstGeom prst="rect">
            <a:avLst/>
          </a:prstGeom>
        </p:spPr>
      </p:pic>
      <p:pic>
        <p:nvPicPr>
          <p:cNvPr id="19" name="Imagem 18">
            <a:extLst>
              <a:ext uri="{FF2B5EF4-FFF2-40B4-BE49-F238E27FC236}">
                <a16:creationId xmlns:a16="http://schemas.microsoft.com/office/drawing/2014/main" id="{D20BFD37-1D91-4668-9253-9D053B1AED65}"/>
              </a:ext>
            </a:extLst>
          </p:cNvPr>
          <p:cNvPicPr>
            <a:picLocks noChangeAspect="1"/>
          </p:cNvPicPr>
          <p:nvPr/>
        </p:nvPicPr>
        <p:blipFill rotWithShape="1">
          <a:blip r:embed="rId9"/>
          <a:srcRect t="34616" b="13535"/>
          <a:stretch/>
        </p:blipFill>
        <p:spPr>
          <a:xfrm>
            <a:off x="8024036" y="2616911"/>
            <a:ext cx="3643423" cy="2518843"/>
          </a:xfrm>
          <a:prstGeom prst="roundRect">
            <a:avLst/>
          </a:prstGeom>
        </p:spPr>
      </p:pic>
      <p:sp>
        <p:nvSpPr>
          <p:cNvPr id="20" name="object 8">
            <a:extLst>
              <a:ext uri="{FF2B5EF4-FFF2-40B4-BE49-F238E27FC236}">
                <a16:creationId xmlns:a16="http://schemas.microsoft.com/office/drawing/2014/main" id="{B4838108-F9A3-4117-8F1C-E02E2ED0C143}"/>
              </a:ext>
            </a:extLst>
          </p:cNvPr>
          <p:cNvSpPr txBox="1"/>
          <p:nvPr/>
        </p:nvSpPr>
        <p:spPr>
          <a:xfrm>
            <a:off x="1266020" y="409138"/>
            <a:ext cx="3279347" cy="367408"/>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lang="pt-BR" sz="2300" b="0" i="0" u="none" strike="noStrike" kern="1200" cap="none" spc="-5" normalizeH="0" baseline="0" noProof="0" dirty="0">
                <a:ln>
                  <a:noFill/>
                </a:ln>
                <a:solidFill>
                  <a:prstClr val="black"/>
                </a:solidFill>
                <a:effectLst/>
                <a:uLnTx/>
                <a:uFillTx/>
                <a:latin typeface="Segoe UI Black"/>
                <a:ea typeface="+mn-ea"/>
                <a:cs typeface="Segoe UI Black"/>
              </a:rPr>
              <a:t>VOLUNTARIADO</a:t>
            </a:r>
            <a:endParaRPr kumimoji="0" sz="2300" b="0" i="0" u="none" strike="noStrike" kern="1200" cap="none" spc="0" normalizeH="0" baseline="0" noProof="0" dirty="0">
              <a:ln>
                <a:noFill/>
              </a:ln>
              <a:solidFill>
                <a:prstClr val="black"/>
              </a:solidFill>
              <a:effectLst/>
              <a:uLnTx/>
              <a:uFillTx/>
              <a:latin typeface="Segoe UI Black"/>
              <a:ea typeface="+mn-ea"/>
              <a:cs typeface="Segoe UI Black"/>
            </a:endParaRPr>
          </a:p>
        </p:txBody>
      </p:sp>
      <p:grpSp>
        <p:nvGrpSpPr>
          <p:cNvPr id="21" name="object 9">
            <a:extLst>
              <a:ext uri="{FF2B5EF4-FFF2-40B4-BE49-F238E27FC236}">
                <a16:creationId xmlns:a16="http://schemas.microsoft.com/office/drawing/2014/main" id="{6435D96C-429C-41A0-8BD6-68DA84F00F95}"/>
              </a:ext>
            </a:extLst>
          </p:cNvPr>
          <p:cNvGrpSpPr/>
          <p:nvPr/>
        </p:nvGrpSpPr>
        <p:grpSpPr>
          <a:xfrm>
            <a:off x="318857" y="292988"/>
            <a:ext cx="727075" cy="727075"/>
            <a:chOff x="788625" y="333756"/>
            <a:chExt cx="727075" cy="727075"/>
          </a:xfrm>
        </p:grpSpPr>
        <p:sp>
          <p:nvSpPr>
            <p:cNvPr id="22" name="object 10">
              <a:extLst>
                <a:ext uri="{FF2B5EF4-FFF2-40B4-BE49-F238E27FC236}">
                  <a16:creationId xmlns:a16="http://schemas.microsoft.com/office/drawing/2014/main" id="{733E500C-717E-45D4-B1C0-2860823D428F}"/>
                </a:ext>
              </a:extLst>
            </p:cNvPr>
            <p:cNvSpPr/>
            <p:nvPr/>
          </p:nvSpPr>
          <p:spPr>
            <a:xfrm>
              <a:off x="788619" y="333768"/>
              <a:ext cx="727075" cy="727075"/>
            </a:xfrm>
            <a:custGeom>
              <a:avLst/>
              <a:gdLst/>
              <a:ahLst/>
              <a:cxnLst/>
              <a:rect l="l" t="t" r="r" b="b"/>
              <a:pathLst>
                <a:path w="727075" h="727075">
                  <a:moveTo>
                    <a:pt x="726452" y="719670"/>
                  </a:moveTo>
                  <a:lnTo>
                    <a:pt x="679246" y="718134"/>
                  </a:lnTo>
                  <a:lnTo>
                    <a:pt x="632828" y="713600"/>
                  </a:lnTo>
                  <a:lnTo>
                    <a:pt x="587324" y="706145"/>
                  </a:lnTo>
                  <a:lnTo>
                    <a:pt x="542810" y="695883"/>
                  </a:lnTo>
                  <a:lnTo>
                    <a:pt x="499376" y="682904"/>
                  </a:lnTo>
                  <a:lnTo>
                    <a:pt x="457136" y="667308"/>
                  </a:lnTo>
                  <a:lnTo>
                    <a:pt x="416166" y="649185"/>
                  </a:lnTo>
                  <a:lnTo>
                    <a:pt x="376580" y="628624"/>
                  </a:lnTo>
                  <a:lnTo>
                    <a:pt x="338467" y="605726"/>
                  </a:lnTo>
                  <a:lnTo>
                    <a:pt x="301917" y="580605"/>
                  </a:lnTo>
                  <a:lnTo>
                    <a:pt x="267042" y="553326"/>
                  </a:lnTo>
                  <a:lnTo>
                    <a:pt x="233921" y="524002"/>
                  </a:lnTo>
                  <a:lnTo>
                    <a:pt x="202653" y="492734"/>
                  </a:lnTo>
                  <a:lnTo>
                    <a:pt x="173329" y="459600"/>
                  </a:lnTo>
                  <a:lnTo>
                    <a:pt x="146062" y="424700"/>
                  </a:lnTo>
                  <a:lnTo>
                    <a:pt x="120929" y="388150"/>
                  </a:lnTo>
                  <a:lnTo>
                    <a:pt x="98044" y="350024"/>
                  </a:lnTo>
                  <a:lnTo>
                    <a:pt x="77495" y="310426"/>
                  </a:lnTo>
                  <a:lnTo>
                    <a:pt x="59359" y="269443"/>
                  </a:lnTo>
                  <a:lnTo>
                    <a:pt x="43764" y="227177"/>
                  </a:lnTo>
                  <a:lnTo>
                    <a:pt x="30784" y="183730"/>
                  </a:lnTo>
                  <a:lnTo>
                    <a:pt x="20523" y="139192"/>
                  </a:lnTo>
                  <a:lnTo>
                    <a:pt x="13081" y="93662"/>
                  </a:lnTo>
                  <a:lnTo>
                    <a:pt x="8547" y="47231"/>
                  </a:lnTo>
                  <a:lnTo>
                    <a:pt x="7010" y="0"/>
                  </a:lnTo>
                  <a:lnTo>
                    <a:pt x="0" y="0"/>
                  </a:lnTo>
                  <a:lnTo>
                    <a:pt x="1549" y="47701"/>
                  </a:lnTo>
                  <a:lnTo>
                    <a:pt x="6134" y="94589"/>
                  </a:lnTo>
                  <a:lnTo>
                    <a:pt x="13652" y="140576"/>
                  </a:lnTo>
                  <a:lnTo>
                    <a:pt x="24003" y="185547"/>
                  </a:lnTo>
                  <a:lnTo>
                    <a:pt x="37109" y="229425"/>
                  </a:lnTo>
                  <a:lnTo>
                    <a:pt x="52857" y="272097"/>
                  </a:lnTo>
                  <a:lnTo>
                    <a:pt x="71158" y="313474"/>
                  </a:lnTo>
                  <a:lnTo>
                    <a:pt x="91909" y="353466"/>
                  </a:lnTo>
                  <a:lnTo>
                    <a:pt x="115023" y="391960"/>
                  </a:lnTo>
                  <a:lnTo>
                    <a:pt x="140385" y="428879"/>
                  </a:lnTo>
                  <a:lnTo>
                    <a:pt x="167919" y="464108"/>
                  </a:lnTo>
                  <a:lnTo>
                    <a:pt x="197523" y="497560"/>
                  </a:lnTo>
                  <a:lnTo>
                    <a:pt x="229095" y="529132"/>
                  </a:lnTo>
                  <a:lnTo>
                    <a:pt x="262534" y="558736"/>
                  </a:lnTo>
                  <a:lnTo>
                    <a:pt x="297751" y="586270"/>
                  </a:lnTo>
                  <a:lnTo>
                    <a:pt x="334657" y="611644"/>
                  </a:lnTo>
                  <a:lnTo>
                    <a:pt x="373138" y="634758"/>
                  </a:lnTo>
                  <a:lnTo>
                    <a:pt x="413118" y="655510"/>
                  </a:lnTo>
                  <a:lnTo>
                    <a:pt x="454482" y="673811"/>
                  </a:lnTo>
                  <a:lnTo>
                    <a:pt x="497128" y="689559"/>
                  </a:lnTo>
                  <a:lnTo>
                    <a:pt x="540994" y="702665"/>
                  </a:lnTo>
                  <a:lnTo>
                    <a:pt x="585939" y="713028"/>
                  </a:lnTo>
                  <a:lnTo>
                    <a:pt x="631901" y="720547"/>
                  </a:lnTo>
                  <a:lnTo>
                    <a:pt x="678776" y="725119"/>
                  </a:lnTo>
                  <a:lnTo>
                    <a:pt x="726452" y="726668"/>
                  </a:lnTo>
                  <a:lnTo>
                    <a:pt x="726452" y="719670"/>
                  </a:lnTo>
                  <a:close/>
                </a:path>
                <a:path w="727075" h="727075">
                  <a:moveTo>
                    <a:pt x="726452" y="681583"/>
                  </a:moveTo>
                  <a:lnTo>
                    <a:pt x="677887" y="679869"/>
                  </a:lnTo>
                  <a:lnTo>
                    <a:pt x="630237" y="674801"/>
                  </a:lnTo>
                  <a:lnTo>
                    <a:pt x="583603" y="666496"/>
                  </a:lnTo>
                  <a:lnTo>
                    <a:pt x="538111" y="655066"/>
                  </a:lnTo>
                  <a:lnTo>
                    <a:pt x="493864" y="640638"/>
                  </a:lnTo>
                  <a:lnTo>
                    <a:pt x="451002" y="623328"/>
                  </a:lnTo>
                  <a:lnTo>
                    <a:pt x="409625" y="603237"/>
                  </a:lnTo>
                  <a:lnTo>
                    <a:pt x="369849" y="580504"/>
                  </a:lnTo>
                  <a:lnTo>
                    <a:pt x="331800" y="555218"/>
                  </a:lnTo>
                  <a:lnTo>
                    <a:pt x="295592" y="527519"/>
                  </a:lnTo>
                  <a:lnTo>
                    <a:pt x="261327" y="497509"/>
                  </a:lnTo>
                  <a:lnTo>
                    <a:pt x="229146" y="465315"/>
                  </a:lnTo>
                  <a:lnTo>
                    <a:pt x="199148" y="431050"/>
                  </a:lnTo>
                  <a:lnTo>
                    <a:pt x="171450" y="394830"/>
                  </a:lnTo>
                  <a:lnTo>
                    <a:pt x="146177" y="356768"/>
                  </a:lnTo>
                  <a:lnTo>
                    <a:pt x="123444" y="316979"/>
                  </a:lnTo>
                  <a:lnTo>
                    <a:pt x="103352" y="275577"/>
                  </a:lnTo>
                  <a:lnTo>
                    <a:pt x="86042" y="232702"/>
                  </a:lnTo>
                  <a:lnTo>
                    <a:pt x="71615" y="188442"/>
                  </a:lnTo>
                  <a:lnTo>
                    <a:pt x="60185" y="142925"/>
                  </a:lnTo>
                  <a:lnTo>
                    <a:pt x="51892" y="96266"/>
                  </a:lnTo>
                  <a:lnTo>
                    <a:pt x="46824" y="48590"/>
                  </a:lnTo>
                  <a:lnTo>
                    <a:pt x="45097" y="0"/>
                  </a:lnTo>
                  <a:lnTo>
                    <a:pt x="37871" y="0"/>
                  </a:lnTo>
                  <a:lnTo>
                    <a:pt x="39471" y="47066"/>
                  </a:lnTo>
                  <a:lnTo>
                    <a:pt x="44183" y="93294"/>
                  </a:lnTo>
                  <a:lnTo>
                    <a:pt x="51904" y="138595"/>
                  </a:lnTo>
                  <a:lnTo>
                    <a:pt x="62534" y="182841"/>
                  </a:lnTo>
                  <a:lnTo>
                    <a:pt x="75971" y="225933"/>
                  </a:lnTo>
                  <a:lnTo>
                    <a:pt x="92113" y="267779"/>
                  </a:lnTo>
                  <a:lnTo>
                    <a:pt x="110845" y="308279"/>
                  </a:lnTo>
                  <a:lnTo>
                    <a:pt x="132080" y="347306"/>
                  </a:lnTo>
                  <a:lnTo>
                    <a:pt x="155702" y="384771"/>
                  </a:lnTo>
                  <a:lnTo>
                    <a:pt x="181610" y="420573"/>
                  </a:lnTo>
                  <a:lnTo>
                    <a:pt x="209702" y="454609"/>
                  </a:lnTo>
                  <a:lnTo>
                    <a:pt x="239877" y="486765"/>
                  </a:lnTo>
                  <a:lnTo>
                    <a:pt x="272034" y="516940"/>
                  </a:lnTo>
                  <a:lnTo>
                    <a:pt x="306057" y="545045"/>
                  </a:lnTo>
                  <a:lnTo>
                    <a:pt x="341845" y="570953"/>
                  </a:lnTo>
                  <a:lnTo>
                    <a:pt x="379298" y="594588"/>
                  </a:lnTo>
                  <a:lnTo>
                    <a:pt x="418325" y="615823"/>
                  </a:lnTo>
                  <a:lnTo>
                    <a:pt x="458800" y="634555"/>
                  </a:lnTo>
                  <a:lnTo>
                    <a:pt x="500621" y="650697"/>
                  </a:lnTo>
                  <a:lnTo>
                    <a:pt x="543699" y="664133"/>
                  </a:lnTo>
                  <a:lnTo>
                    <a:pt x="587933" y="674763"/>
                  </a:lnTo>
                  <a:lnTo>
                    <a:pt x="633196" y="682485"/>
                  </a:lnTo>
                  <a:lnTo>
                    <a:pt x="679411" y="687197"/>
                  </a:lnTo>
                  <a:lnTo>
                    <a:pt x="726452" y="688797"/>
                  </a:lnTo>
                  <a:lnTo>
                    <a:pt x="726452" y="681583"/>
                  </a:lnTo>
                  <a:close/>
                </a:path>
                <a:path w="727075" h="727075">
                  <a:moveTo>
                    <a:pt x="726452" y="643699"/>
                  </a:moveTo>
                  <a:lnTo>
                    <a:pt x="678522" y="641934"/>
                  </a:lnTo>
                  <a:lnTo>
                    <a:pt x="631520" y="636714"/>
                  </a:lnTo>
                  <a:lnTo>
                    <a:pt x="585597" y="628154"/>
                  </a:lnTo>
                  <a:lnTo>
                    <a:pt x="540867" y="616407"/>
                  </a:lnTo>
                  <a:lnTo>
                    <a:pt x="497459" y="601560"/>
                  </a:lnTo>
                  <a:lnTo>
                    <a:pt x="455485" y="583780"/>
                  </a:lnTo>
                  <a:lnTo>
                    <a:pt x="415086" y="563168"/>
                  </a:lnTo>
                  <a:lnTo>
                    <a:pt x="376389" y="539851"/>
                  </a:lnTo>
                  <a:lnTo>
                    <a:pt x="339509" y="513956"/>
                  </a:lnTo>
                  <a:lnTo>
                    <a:pt x="304571" y="485609"/>
                  </a:lnTo>
                  <a:lnTo>
                    <a:pt x="271716" y="454939"/>
                  </a:lnTo>
                  <a:lnTo>
                    <a:pt x="241058" y="422071"/>
                  </a:lnTo>
                  <a:lnTo>
                    <a:pt x="212712" y="387121"/>
                  </a:lnTo>
                  <a:lnTo>
                    <a:pt x="186829" y="350227"/>
                  </a:lnTo>
                  <a:lnTo>
                    <a:pt x="163512" y="311518"/>
                  </a:lnTo>
                  <a:lnTo>
                    <a:pt x="142900" y="271106"/>
                  </a:lnTo>
                  <a:lnTo>
                    <a:pt x="125120" y="229120"/>
                  </a:lnTo>
                  <a:lnTo>
                    <a:pt x="110286" y="185686"/>
                  </a:lnTo>
                  <a:lnTo>
                    <a:pt x="98526" y="140931"/>
                  </a:lnTo>
                  <a:lnTo>
                    <a:pt x="89979" y="94983"/>
                  </a:lnTo>
                  <a:lnTo>
                    <a:pt x="84747" y="47955"/>
                  </a:lnTo>
                  <a:lnTo>
                    <a:pt x="82981" y="0"/>
                  </a:lnTo>
                  <a:lnTo>
                    <a:pt x="75971" y="0"/>
                  </a:lnTo>
                  <a:lnTo>
                    <a:pt x="77762" y="48488"/>
                  </a:lnTo>
                  <a:lnTo>
                    <a:pt x="83045" y="96037"/>
                  </a:lnTo>
                  <a:lnTo>
                    <a:pt x="91681" y="142481"/>
                  </a:lnTo>
                  <a:lnTo>
                    <a:pt x="103568" y="187731"/>
                  </a:lnTo>
                  <a:lnTo>
                    <a:pt x="118554" y="231648"/>
                  </a:lnTo>
                  <a:lnTo>
                    <a:pt x="136537" y="274091"/>
                  </a:lnTo>
                  <a:lnTo>
                    <a:pt x="157365" y="314947"/>
                  </a:lnTo>
                  <a:lnTo>
                    <a:pt x="180936" y="354076"/>
                  </a:lnTo>
                  <a:lnTo>
                    <a:pt x="207098" y="391375"/>
                  </a:lnTo>
                  <a:lnTo>
                    <a:pt x="235737" y="426694"/>
                  </a:lnTo>
                  <a:lnTo>
                    <a:pt x="266738" y="459917"/>
                  </a:lnTo>
                  <a:lnTo>
                    <a:pt x="299948" y="490918"/>
                  </a:lnTo>
                  <a:lnTo>
                    <a:pt x="335254" y="519569"/>
                  </a:lnTo>
                  <a:lnTo>
                    <a:pt x="372541" y="545744"/>
                  </a:lnTo>
                  <a:lnTo>
                    <a:pt x="411670" y="569302"/>
                  </a:lnTo>
                  <a:lnTo>
                    <a:pt x="452501" y="590143"/>
                  </a:lnTo>
                  <a:lnTo>
                    <a:pt x="494931" y="608126"/>
                  </a:lnTo>
                  <a:lnTo>
                    <a:pt x="538822" y="623112"/>
                  </a:lnTo>
                  <a:lnTo>
                    <a:pt x="584047" y="635000"/>
                  </a:lnTo>
                  <a:lnTo>
                    <a:pt x="630478" y="643636"/>
                  </a:lnTo>
                  <a:lnTo>
                    <a:pt x="677989" y="648919"/>
                  </a:lnTo>
                  <a:lnTo>
                    <a:pt x="726452" y="650709"/>
                  </a:lnTo>
                  <a:lnTo>
                    <a:pt x="726452" y="643699"/>
                  </a:lnTo>
                  <a:close/>
                </a:path>
                <a:path w="727075" h="727075">
                  <a:moveTo>
                    <a:pt x="726452" y="605586"/>
                  </a:moveTo>
                  <a:lnTo>
                    <a:pt x="679234" y="603770"/>
                  </a:lnTo>
                  <a:lnTo>
                    <a:pt x="632993" y="598373"/>
                  </a:lnTo>
                  <a:lnTo>
                    <a:pt x="587857" y="589572"/>
                  </a:lnTo>
                  <a:lnTo>
                    <a:pt x="543979" y="577469"/>
                  </a:lnTo>
                  <a:lnTo>
                    <a:pt x="501484" y="562203"/>
                  </a:lnTo>
                  <a:lnTo>
                    <a:pt x="460514" y="543941"/>
                  </a:lnTo>
                  <a:lnTo>
                    <a:pt x="421208" y="522782"/>
                  </a:lnTo>
                  <a:lnTo>
                    <a:pt x="383692" y="498881"/>
                  </a:lnTo>
                  <a:lnTo>
                    <a:pt x="348107" y="472363"/>
                  </a:lnTo>
                  <a:lnTo>
                    <a:pt x="314591" y="443382"/>
                  </a:lnTo>
                  <a:lnTo>
                    <a:pt x="283260" y="412051"/>
                  </a:lnTo>
                  <a:lnTo>
                    <a:pt x="254279" y="378523"/>
                  </a:lnTo>
                  <a:lnTo>
                    <a:pt x="227774" y="342925"/>
                  </a:lnTo>
                  <a:lnTo>
                    <a:pt x="203885" y="305396"/>
                  </a:lnTo>
                  <a:lnTo>
                    <a:pt x="182727" y="266065"/>
                  </a:lnTo>
                  <a:lnTo>
                    <a:pt x="164452" y="225082"/>
                  </a:lnTo>
                  <a:lnTo>
                    <a:pt x="149199" y="182575"/>
                  </a:lnTo>
                  <a:lnTo>
                    <a:pt x="137096" y="138671"/>
                  </a:lnTo>
                  <a:lnTo>
                    <a:pt x="128295" y="93522"/>
                  </a:lnTo>
                  <a:lnTo>
                    <a:pt x="122897" y="47244"/>
                  </a:lnTo>
                  <a:lnTo>
                    <a:pt x="121081" y="0"/>
                  </a:lnTo>
                  <a:lnTo>
                    <a:pt x="114071" y="0"/>
                  </a:lnTo>
                  <a:lnTo>
                    <a:pt x="115912" y="47802"/>
                  </a:lnTo>
                  <a:lnTo>
                    <a:pt x="121361" y="94615"/>
                  </a:lnTo>
                  <a:lnTo>
                    <a:pt x="130276" y="140296"/>
                  </a:lnTo>
                  <a:lnTo>
                    <a:pt x="142519" y="184708"/>
                  </a:lnTo>
                  <a:lnTo>
                    <a:pt x="157937" y="227723"/>
                  </a:lnTo>
                  <a:lnTo>
                    <a:pt x="176415" y="269176"/>
                  </a:lnTo>
                  <a:lnTo>
                    <a:pt x="197815" y="308965"/>
                  </a:lnTo>
                  <a:lnTo>
                    <a:pt x="221983" y="346925"/>
                  </a:lnTo>
                  <a:lnTo>
                    <a:pt x="248793" y="382930"/>
                  </a:lnTo>
                  <a:lnTo>
                    <a:pt x="278104" y="416852"/>
                  </a:lnTo>
                  <a:lnTo>
                    <a:pt x="309791" y="448538"/>
                  </a:lnTo>
                  <a:lnTo>
                    <a:pt x="343700" y="477850"/>
                  </a:lnTo>
                  <a:lnTo>
                    <a:pt x="379691" y="504672"/>
                  </a:lnTo>
                  <a:lnTo>
                    <a:pt x="417639" y="528840"/>
                  </a:lnTo>
                  <a:lnTo>
                    <a:pt x="457403" y="550240"/>
                  </a:lnTo>
                  <a:lnTo>
                    <a:pt x="498856" y="568718"/>
                  </a:lnTo>
                  <a:lnTo>
                    <a:pt x="541845" y="584149"/>
                  </a:lnTo>
                  <a:lnTo>
                    <a:pt x="586232" y="596392"/>
                  </a:lnTo>
                  <a:lnTo>
                    <a:pt x="631888" y="605294"/>
                  </a:lnTo>
                  <a:lnTo>
                    <a:pt x="678675" y="610743"/>
                  </a:lnTo>
                  <a:lnTo>
                    <a:pt x="726452" y="612597"/>
                  </a:lnTo>
                  <a:lnTo>
                    <a:pt x="726452" y="605586"/>
                  </a:lnTo>
                  <a:close/>
                </a:path>
                <a:path w="727075" h="727075">
                  <a:moveTo>
                    <a:pt x="726452" y="567499"/>
                  </a:moveTo>
                  <a:lnTo>
                    <a:pt x="677595" y="565416"/>
                  </a:lnTo>
                  <a:lnTo>
                    <a:pt x="629881" y="559269"/>
                  </a:lnTo>
                  <a:lnTo>
                    <a:pt x="583463" y="549236"/>
                  </a:lnTo>
                  <a:lnTo>
                    <a:pt x="538543" y="535482"/>
                  </a:lnTo>
                  <a:lnTo>
                    <a:pt x="495261" y="518185"/>
                  </a:lnTo>
                  <a:lnTo>
                    <a:pt x="453809" y="497509"/>
                  </a:lnTo>
                  <a:lnTo>
                    <a:pt x="414350" y="473633"/>
                  </a:lnTo>
                  <a:lnTo>
                    <a:pt x="377063" y="446735"/>
                  </a:lnTo>
                  <a:lnTo>
                    <a:pt x="342112" y="416979"/>
                  </a:lnTo>
                  <a:lnTo>
                    <a:pt x="309676" y="384530"/>
                  </a:lnTo>
                  <a:lnTo>
                    <a:pt x="279920" y="349567"/>
                  </a:lnTo>
                  <a:lnTo>
                    <a:pt x="253034" y="312267"/>
                  </a:lnTo>
                  <a:lnTo>
                    <a:pt x="229158" y="272796"/>
                  </a:lnTo>
                  <a:lnTo>
                    <a:pt x="208495" y="231330"/>
                  </a:lnTo>
                  <a:lnTo>
                    <a:pt x="191198" y="188023"/>
                  </a:lnTo>
                  <a:lnTo>
                    <a:pt x="177444" y="143065"/>
                  </a:lnTo>
                  <a:lnTo>
                    <a:pt x="167411" y="96634"/>
                  </a:lnTo>
                  <a:lnTo>
                    <a:pt x="161264" y="48882"/>
                  </a:lnTo>
                  <a:lnTo>
                    <a:pt x="159169" y="0"/>
                  </a:lnTo>
                  <a:lnTo>
                    <a:pt x="151942" y="0"/>
                  </a:lnTo>
                  <a:lnTo>
                    <a:pt x="153860" y="47053"/>
                  </a:lnTo>
                  <a:lnTo>
                    <a:pt x="159486" y="93078"/>
                  </a:lnTo>
                  <a:lnTo>
                    <a:pt x="168681" y="137909"/>
                  </a:lnTo>
                  <a:lnTo>
                    <a:pt x="181305" y="181419"/>
                  </a:lnTo>
                  <a:lnTo>
                    <a:pt x="197192" y="223456"/>
                  </a:lnTo>
                  <a:lnTo>
                    <a:pt x="216204" y="263855"/>
                  </a:lnTo>
                  <a:lnTo>
                    <a:pt x="238188" y="302475"/>
                  </a:lnTo>
                  <a:lnTo>
                    <a:pt x="262991" y="339166"/>
                  </a:lnTo>
                  <a:lnTo>
                    <a:pt x="290474" y="373773"/>
                  </a:lnTo>
                  <a:lnTo>
                    <a:pt x="320484" y="406158"/>
                  </a:lnTo>
                  <a:lnTo>
                    <a:pt x="352856" y="436168"/>
                  </a:lnTo>
                  <a:lnTo>
                    <a:pt x="387464" y="463651"/>
                  </a:lnTo>
                  <a:lnTo>
                    <a:pt x="424141" y="488467"/>
                  </a:lnTo>
                  <a:lnTo>
                    <a:pt x="462749" y="510451"/>
                  </a:lnTo>
                  <a:lnTo>
                    <a:pt x="503123" y="529463"/>
                  </a:lnTo>
                  <a:lnTo>
                    <a:pt x="545134" y="545363"/>
                  </a:lnTo>
                  <a:lnTo>
                    <a:pt x="588619" y="557974"/>
                  </a:lnTo>
                  <a:lnTo>
                    <a:pt x="633437" y="567169"/>
                  </a:lnTo>
                  <a:lnTo>
                    <a:pt x="679424" y="572808"/>
                  </a:lnTo>
                  <a:lnTo>
                    <a:pt x="726452" y="574713"/>
                  </a:lnTo>
                  <a:lnTo>
                    <a:pt x="726452" y="567499"/>
                  </a:lnTo>
                  <a:close/>
                </a:path>
                <a:path w="727075" h="727075">
                  <a:moveTo>
                    <a:pt x="726452" y="529386"/>
                  </a:moveTo>
                  <a:lnTo>
                    <a:pt x="678383" y="527227"/>
                  </a:lnTo>
                  <a:lnTo>
                    <a:pt x="631494" y="520839"/>
                  </a:lnTo>
                  <a:lnTo>
                    <a:pt x="585990" y="510451"/>
                  </a:lnTo>
                  <a:lnTo>
                    <a:pt x="542061" y="496214"/>
                  </a:lnTo>
                  <a:lnTo>
                    <a:pt x="499872" y="478332"/>
                  </a:lnTo>
                  <a:lnTo>
                    <a:pt x="459638" y="456996"/>
                  </a:lnTo>
                  <a:lnTo>
                    <a:pt x="421538" y="432396"/>
                  </a:lnTo>
                  <a:lnTo>
                    <a:pt x="385762" y="404710"/>
                  </a:lnTo>
                  <a:lnTo>
                    <a:pt x="352501" y="374142"/>
                  </a:lnTo>
                  <a:lnTo>
                    <a:pt x="321932" y="340868"/>
                  </a:lnTo>
                  <a:lnTo>
                    <a:pt x="294259" y="305079"/>
                  </a:lnTo>
                  <a:lnTo>
                    <a:pt x="269659" y="266966"/>
                  </a:lnTo>
                  <a:lnTo>
                    <a:pt x="248323" y="226707"/>
                  </a:lnTo>
                  <a:lnTo>
                    <a:pt x="230454" y="184518"/>
                  </a:lnTo>
                  <a:lnTo>
                    <a:pt x="216217" y="140550"/>
                  </a:lnTo>
                  <a:lnTo>
                    <a:pt x="205816" y="95021"/>
                  </a:lnTo>
                  <a:lnTo>
                    <a:pt x="199440" y="48107"/>
                  </a:lnTo>
                  <a:lnTo>
                    <a:pt x="197269" y="0"/>
                  </a:lnTo>
                  <a:lnTo>
                    <a:pt x="190042" y="0"/>
                  </a:lnTo>
                  <a:lnTo>
                    <a:pt x="192239" y="48755"/>
                  </a:lnTo>
                  <a:lnTo>
                    <a:pt x="198704" y="96304"/>
                  </a:lnTo>
                  <a:lnTo>
                    <a:pt x="209257" y="142455"/>
                  </a:lnTo>
                  <a:lnTo>
                    <a:pt x="223685" y="187020"/>
                  </a:lnTo>
                  <a:lnTo>
                    <a:pt x="241808" y="229793"/>
                  </a:lnTo>
                  <a:lnTo>
                    <a:pt x="263436" y="270586"/>
                  </a:lnTo>
                  <a:lnTo>
                    <a:pt x="288366" y="309232"/>
                  </a:lnTo>
                  <a:lnTo>
                    <a:pt x="316420" y="345503"/>
                  </a:lnTo>
                  <a:lnTo>
                    <a:pt x="347408" y="379234"/>
                  </a:lnTo>
                  <a:lnTo>
                    <a:pt x="381127" y="410235"/>
                  </a:lnTo>
                  <a:lnTo>
                    <a:pt x="417398" y="438289"/>
                  </a:lnTo>
                  <a:lnTo>
                    <a:pt x="456018" y="463232"/>
                  </a:lnTo>
                  <a:lnTo>
                    <a:pt x="496798" y="484860"/>
                  </a:lnTo>
                  <a:lnTo>
                    <a:pt x="539559" y="502996"/>
                  </a:lnTo>
                  <a:lnTo>
                    <a:pt x="584085" y="517423"/>
                  </a:lnTo>
                  <a:lnTo>
                    <a:pt x="630212" y="527964"/>
                  </a:lnTo>
                  <a:lnTo>
                    <a:pt x="677722" y="534428"/>
                  </a:lnTo>
                  <a:lnTo>
                    <a:pt x="726452" y="536625"/>
                  </a:lnTo>
                  <a:lnTo>
                    <a:pt x="726452" y="529386"/>
                  </a:lnTo>
                  <a:close/>
                </a:path>
                <a:path w="727075" h="727075">
                  <a:moveTo>
                    <a:pt x="726452" y="491540"/>
                  </a:moveTo>
                  <a:lnTo>
                    <a:pt x="679221" y="489280"/>
                  </a:lnTo>
                  <a:lnTo>
                    <a:pt x="633234" y="482650"/>
                  </a:lnTo>
                  <a:lnTo>
                    <a:pt x="588708" y="471855"/>
                  </a:lnTo>
                  <a:lnTo>
                    <a:pt x="545858" y="457098"/>
                  </a:lnTo>
                  <a:lnTo>
                    <a:pt x="504888" y="438607"/>
                  </a:lnTo>
                  <a:lnTo>
                    <a:pt x="465988" y="416560"/>
                  </a:lnTo>
                  <a:lnTo>
                    <a:pt x="429387" y="391185"/>
                  </a:lnTo>
                  <a:lnTo>
                    <a:pt x="395287" y="362686"/>
                  </a:lnTo>
                  <a:lnTo>
                    <a:pt x="363893" y="331266"/>
                  </a:lnTo>
                  <a:lnTo>
                    <a:pt x="335419" y="297154"/>
                  </a:lnTo>
                  <a:lnTo>
                    <a:pt x="310057" y="260527"/>
                  </a:lnTo>
                  <a:lnTo>
                    <a:pt x="288036" y="221615"/>
                  </a:lnTo>
                  <a:lnTo>
                    <a:pt x="269557" y="180619"/>
                  </a:lnTo>
                  <a:lnTo>
                    <a:pt x="254812" y="137756"/>
                  </a:lnTo>
                  <a:lnTo>
                    <a:pt x="244030" y="93218"/>
                  </a:lnTo>
                  <a:lnTo>
                    <a:pt x="237401" y="47231"/>
                  </a:lnTo>
                  <a:lnTo>
                    <a:pt x="235153" y="0"/>
                  </a:lnTo>
                  <a:lnTo>
                    <a:pt x="228142" y="0"/>
                  </a:lnTo>
                  <a:lnTo>
                    <a:pt x="230428" y="47917"/>
                  </a:lnTo>
                  <a:lnTo>
                    <a:pt x="237147" y="94576"/>
                  </a:lnTo>
                  <a:lnTo>
                    <a:pt x="248094" y="139750"/>
                  </a:lnTo>
                  <a:lnTo>
                    <a:pt x="263055" y="183235"/>
                  </a:lnTo>
                  <a:lnTo>
                    <a:pt x="281813" y="224815"/>
                  </a:lnTo>
                  <a:lnTo>
                    <a:pt x="304152" y="264274"/>
                  </a:lnTo>
                  <a:lnTo>
                    <a:pt x="329882" y="301421"/>
                  </a:lnTo>
                  <a:lnTo>
                    <a:pt x="358775" y="336029"/>
                  </a:lnTo>
                  <a:lnTo>
                    <a:pt x="390613" y="367880"/>
                  </a:lnTo>
                  <a:lnTo>
                    <a:pt x="425208" y="396786"/>
                  </a:lnTo>
                  <a:lnTo>
                    <a:pt x="462330" y="422516"/>
                  </a:lnTo>
                  <a:lnTo>
                    <a:pt x="501777" y="444868"/>
                  </a:lnTo>
                  <a:lnTo>
                    <a:pt x="543331" y="463626"/>
                  </a:lnTo>
                  <a:lnTo>
                    <a:pt x="586790" y="478586"/>
                  </a:lnTo>
                  <a:lnTo>
                    <a:pt x="631939" y="489534"/>
                  </a:lnTo>
                  <a:lnTo>
                    <a:pt x="678561" y="496252"/>
                  </a:lnTo>
                  <a:lnTo>
                    <a:pt x="726452" y="498538"/>
                  </a:lnTo>
                  <a:lnTo>
                    <a:pt x="726452" y="491540"/>
                  </a:lnTo>
                  <a:close/>
                </a:path>
                <a:path w="727075" h="727075">
                  <a:moveTo>
                    <a:pt x="726452" y="453428"/>
                  </a:moveTo>
                  <a:lnTo>
                    <a:pt x="680199" y="451078"/>
                  </a:lnTo>
                  <a:lnTo>
                    <a:pt x="635254" y="444195"/>
                  </a:lnTo>
                  <a:lnTo>
                    <a:pt x="591858" y="433006"/>
                  </a:lnTo>
                  <a:lnTo>
                    <a:pt x="550252" y="417741"/>
                  </a:lnTo>
                  <a:lnTo>
                    <a:pt x="510641" y="398614"/>
                  </a:lnTo>
                  <a:lnTo>
                    <a:pt x="473278" y="375881"/>
                  </a:lnTo>
                  <a:lnTo>
                    <a:pt x="438365" y="349758"/>
                  </a:lnTo>
                  <a:lnTo>
                    <a:pt x="406171" y="320471"/>
                  </a:lnTo>
                  <a:lnTo>
                    <a:pt x="376885" y="288251"/>
                  </a:lnTo>
                  <a:lnTo>
                    <a:pt x="350774" y="253339"/>
                  </a:lnTo>
                  <a:lnTo>
                    <a:pt x="328041" y="215950"/>
                  </a:lnTo>
                  <a:lnTo>
                    <a:pt x="308927" y="176326"/>
                  </a:lnTo>
                  <a:lnTo>
                    <a:pt x="293662" y="134683"/>
                  </a:lnTo>
                  <a:lnTo>
                    <a:pt x="282473" y="91262"/>
                  </a:lnTo>
                  <a:lnTo>
                    <a:pt x="275590" y="46291"/>
                  </a:lnTo>
                  <a:lnTo>
                    <a:pt x="273240" y="0"/>
                  </a:lnTo>
                  <a:lnTo>
                    <a:pt x="266242" y="0"/>
                  </a:lnTo>
                  <a:lnTo>
                    <a:pt x="268617" y="47015"/>
                  </a:lnTo>
                  <a:lnTo>
                    <a:pt x="275602" y="92697"/>
                  </a:lnTo>
                  <a:lnTo>
                    <a:pt x="286969" y="136791"/>
                  </a:lnTo>
                  <a:lnTo>
                    <a:pt x="302463" y="179082"/>
                  </a:lnTo>
                  <a:lnTo>
                    <a:pt x="321868" y="219329"/>
                  </a:lnTo>
                  <a:lnTo>
                    <a:pt x="344944" y="257289"/>
                  </a:lnTo>
                  <a:lnTo>
                    <a:pt x="371462" y="292747"/>
                  </a:lnTo>
                  <a:lnTo>
                    <a:pt x="401193" y="325450"/>
                  </a:lnTo>
                  <a:lnTo>
                    <a:pt x="433882" y="355180"/>
                  </a:lnTo>
                  <a:lnTo>
                    <a:pt x="469328" y="381711"/>
                  </a:lnTo>
                  <a:lnTo>
                    <a:pt x="507276" y="404799"/>
                  </a:lnTo>
                  <a:lnTo>
                    <a:pt x="547497" y="424205"/>
                  </a:lnTo>
                  <a:lnTo>
                    <a:pt x="589749" y="439699"/>
                  </a:lnTo>
                  <a:lnTo>
                    <a:pt x="633818" y="451065"/>
                  </a:lnTo>
                  <a:lnTo>
                    <a:pt x="679462" y="458050"/>
                  </a:lnTo>
                  <a:lnTo>
                    <a:pt x="726452" y="460425"/>
                  </a:lnTo>
                  <a:lnTo>
                    <a:pt x="726452" y="453428"/>
                  </a:lnTo>
                  <a:close/>
                </a:path>
                <a:path w="727075" h="727075">
                  <a:moveTo>
                    <a:pt x="726452" y="415340"/>
                  </a:moveTo>
                  <a:lnTo>
                    <a:pt x="678129" y="412534"/>
                  </a:lnTo>
                  <a:lnTo>
                    <a:pt x="631418" y="404355"/>
                  </a:lnTo>
                  <a:lnTo>
                    <a:pt x="586638" y="391083"/>
                  </a:lnTo>
                  <a:lnTo>
                    <a:pt x="544093" y="373062"/>
                  </a:lnTo>
                  <a:lnTo>
                    <a:pt x="504113" y="350583"/>
                  </a:lnTo>
                  <a:lnTo>
                    <a:pt x="467017" y="323977"/>
                  </a:lnTo>
                  <a:lnTo>
                    <a:pt x="433095" y="293547"/>
                  </a:lnTo>
                  <a:lnTo>
                    <a:pt x="402678" y="259613"/>
                  </a:lnTo>
                  <a:lnTo>
                    <a:pt x="376085" y="222491"/>
                  </a:lnTo>
                  <a:lnTo>
                    <a:pt x="353606" y="182486"/>
                  </a:lnTo>
                  <a:lnTo>
                    <a:pt x="335584" y="139928"/>
                  </a:lnTo>
                  <a:lnTo>
                    <a:pt x="322326" y="95110"/>
                  </a:lnTo>
                  <a:lnTo>
                    <a:pt x="314134" y="48361"/>
                  </a:lnTo>
                  <a:lnTo>
                    <a:pt x="311340" y="0"/>
                  </a:lnTo>
                  <a:lnTo>
                    <a:pt x="304101" y="0"/>
                  </a:lnTo>
                  <a:lnTo>
                    <a:pt x="306946" y="49199"/>
                  </a:lnTo>
                  <a:lnTo>
                    <a:pt x="315277" y="96748"/>
                  </a:lnTo>
                  <a:lnTo>
                    <a:pt x="328777" y="142341"/>
                  </a:lnTo>
                  <a:lnTo>
                    <a:pt x="347116" y="185648"/>
                  </a:lnTo>
                  <a:lnTo>
                    <a:pt x="369989" y="226339"/>
                  </a:lnTo>
                  <a:lnTo>
                    <a:pt x="397052" y="264109"/>
                  </a:lnTo>
                  <a:lnTo>
                    <a:pt x="428002" y="298627"/>
                  </a:lnTo>
                  <a:lnTo>
                    <a:pt x="462508" y="329590"/>
                  </a:lnTo>
                  <a:lnTo>
                    <a:pt x="500265" y="356654"/>
                  </a:lnTo>
                  <a:lnTo>
                    <a:pt x="540943" y="379526"/>
                  </a:lnTo>
                  <a:lnTo>
                    <a:pt x="584212" y="397865"/>
                  </a:lnTo>
                  <a:lnTo>
                    <a:pt x="629767" y="411365"/>
                  </a:lnTo>
                  <a:lnTo>
                    <a:pt x="677291" y="419696"/>
                  </a:lnTo>
                  <a:lnTo>
                    <a:pt x="726452" y="422554"/>
                  </a:lnTo>
                  <a:lnTo>
                    <a:pt x="726452" y="415340"/>
                  </a:lnTo>
                  <a:close/>
                </a:path>
                <a:path w="727075" h="727075">
                  <a:moveTo>
                    <a:pt x="726452" y="377456"/>
                  </a:moveTo>
                  <a:lnTo>
                    <a:pt x="679246" y="374510"/>
                  </a:lnTo>
                  <a:lnTo>
                    <a:pt x="633755" y="365899"/>
                  </a:lnTo>
                  <a:lnTo>
                    <a:pt x="590346" y="351993"/>
                  </a:lnTo>
                  <a:lnTo>
                    <a:pt x="549363" y="333146"/>
                  </a:lnTo>
                  <a:lnTo>
                    <a:pt x="511187" y="309702"/>
                  </a:lnTo>
                  <a:lnTo>
                    <a:pt x="476148" y="282028"/>
                  </a:lnTo>
                  <a:lnTo>
                    <a:pt x="444627" y="250494"/>
                  </a:lnTo>
                  <a:lnTo>
                    <a:pt x="416966" y="215442"/>
                  </a:lnTo>
                  <a:lnTo>
                    <a:pt x="393534" y="177241"/>
                  </a:lnTo>
                  <a:lnTo>
                    <a:pt x="374688" y="136232"/>
                  </a:lnTo>
                  <a:lnTo>
                    <a:pt x="360781" y="92786"/>
                  </a:lnTo>
                  <a:lnTo>
                    <a:pt x="352171" y="47244"/>
                  </a:lnTo>
                  <a:lnTo>
                    <a:pt x="349224" y="0"/>
                  </a:lnTo>
                  <a:lnTo>
                    <a:pt x="342214" y="0"/>
                  </a:lnTo>
                  <a:lnTo>
                    <a:pt x="345224" y="48145"/>
                  </a:lnTo>
                  <a:lnTo>
                    <a:pt x="353987" y="94526"/>
                  </a:lnTo>
                  <a:lnTo>
                    <a:pt x="368147" y="138785"/>
                  </a:lnTo>
                  <a:lnTo>
                    <a:pt x="387337" y="180555"/>
                  </a:lnTo>
                  <a:lnTo>
                    <a:pt x="411200" y="219481"/>
                  </a:lnTo>
                  <a:lnTo>
                    <a:pt x="439369" y="255181"/>
                  </a:lnTo>
                  <a:lnTo>
                    <a:pt x="471474" y="287299"/>
                  </a:lnTo>
                  <a:lnTo>
                    <a:pt x="507149" y="315468"/>
                  </a:lnTo>
                  <a:lnTo>
                    <a:pt x="546049" y="339344"/>
                  </a:lnTo>
                  <a:lnTo>
                    <a:pt x="587781" y="358533"/>
                  </a:lnTo>
                  <a:lnTo>
                    <a:pt x="632015" y="372694"/>
                  </a:lnTo>
                  <a:lnTo>
                    <a:pt x="678357" y="381457"/>
                  </a:lnTo>
                  <a:lnTo>
                    <a:pt x="726452" y="384467"/>
                  </a:lnTo>
                  <a:lnTo>
                    <a:pt x="726452" y="377456"/>
                  </a:lnTo>
                  <a:close/>
                </a:path>
                <a:path w="727075" h="727075">
                  <a:moveTo>
                    <a:pt x="726452" y="339369"/>
                  </a:moveTo>
                  <a:lnTo>
                    <a:pt x="680554" y="336270"/>
                  </a:lnTo>
                  <a:lnTo>
                    <a:pt x="636485" y="327215"/>
                  </a:lnTo>
                  <a:lnTo>
                    <a:pt x="594677" y="312635"/>
                  </a:lnTo>
                  <a:lnTo>
                    <a:pt x="555523" y="292938"/>
                  </a:lnTo>
                  <a:lnTo>
                    <a:pt x="519442" y="268516"/>
                  </a:lnTo>
                  <a:lnTo>
                    <a:pt x="486854" y="239801"/>
                  </a:lnTo>
                  <a:lnTo>
                    <a:pt x="458139" y="207187"/>
                  </a:lnTo>
                  <a:lnTo>
                    <a:pt x="433730" y="171081"/>
                  </a:lnTo>
                  <a:lnTo>
                    <a:pt x="414032" y="131902"/>
                  </a:lnTo>
                  <a:lnTo>
                    <a:pt x="399453" y="90055"/>
                  </a:lnTo>
                  <a:lnTo>
                    <a:pt x="390410" y="45948"/>
                  </a:lnTo>
                  <a:lnTo>
                    <a:pt x="387311" y="0"/>
                  </a:lnTo>
                  <a:lnTo>
                    <a:pt x="380301" y="0"/>
                  </a:lnTo>
                  <a:lnTo>
                    <a:pt x="383476" y="46913"/>
                  </a:lnTo>
                  <a:lnTo>
                    <a:pt x="392696" y="91948"/>
                  </a:lnTo>
                  <a:lnTo>
                    <a:pt x="407568" y="134658"/>
                  </a:lnTo>
                  <a:lnTo>
                    <a:pt x="427672" y="174650"/>
                  </a:lnTo>
                  <a:lnTo>
                    <a:pt x="452577" y="211493"/>
                  </a:lnTo>
                  <a:lnTo>
                    <a:pt x="481863" y="244779"/>
                  </a:lnTo>
                  <a:lnTo>
                    <a:pt x="515137" y="274091"/>
                  </a:lnTo>
                  <a:lnTo>
                    <a:pt x="551954" y="298996"/>
                  </a:lnTo>
                  <a:lnTo>
                    <a:pt x="591921" y="319100"/>
                  </a:lnTo>
                  <a:lnTo>
                    <a:pt x="634606" y="333984"/>
                  </a:lnTo>
                  <a:lnTo>
                    <a:pt x="679589" y="343204"/>
                  </a:lnTo>
                  <a:lnTo>
                    <a:pt x="726452" y="346379"/>
                  </a:lnTo>
                  <a:lnTo>
                    <a:pt x="726452" y="339369"/>
                  </a:lnTo>
                  <a:close/>
                </a:path>
                <a:path w="727075" h="727075">
                  <a:moveTo>
                    <a:pt x="726452" y="301256"/>
                  </a:moveTo>
                  <a:lnTo>
                    <a:pt x="677697" y="297307"/>
                  </a:lnTo>
                  <a:lnTo>
                    <a:pt x="631418" y="285877"/>
                  </a:lnTo>
                  <a:lnTo>
                    <a:pt x="588251" y="267589"/>
                  </a:lnTo>
                  <a:lnTo>
                    <a:pt x="548805" y="243078"/>
                  </a:lnTo>
                  <a:lnTo>
                    <a:pt x="513702" y="212940"/>
                  </a:lnTo>
                  <a:lnTo>
                    <a:pt x="483590" y="177825"/>
                  </a:lnTo>
                  <a:lnTo>
                    <a:pt x="459079" y="138353"/>
                  </a:lnTo>
                  <a:lnTo>
                    <a:pt x="440791" y="95135"/>
                  </a:lnTo>
                  <a:lnTo>
                    <a:pt x="429374" y="48806"/>
                  </a:lnTo>
                  <a:lnTo>
                    <a:pt x="425424" y="0"/>
                  </a:lnTo>
                  <a:lnTo>
                    <a:pt x="418185" y="0"/>
                  </a:lnTo>
                  <a:lnTo>
                    <a:pt x="421538" y="45478"/>
                  </a:lnTo>
                  <a:lnTo>
                    <a:pt x="431279" y="88925"/>
                  </a:lnTo>
                  <a:lnTo>
                    <a:pt x="446925" y="129844"/>
                  </a:lnTo>
                  <a:lnTo>
                    <a:pt x="467995" y="167767"/>
                  </a:lnTo>
                  <a:lnTo>
                    <a:pt x="493991" y="202196"/>
                  </a:lnTo>
                  <a:lnTo>
                    <a:pt x="524433" y="232664"/>
                  </a:lnTo>
                  <a:lnTo>
                    <a:pt x="558850" y="258673"/>
                  </a:lnTo>
                  <a:lnTo>
                    <a:pt x="596747" y="279742"/>
                  </a:lnTo>
                  <a:lnTo>
                    <a:pt x="637628" y="295402"/>
                  </a:lnTo>
                  <a:lnTo>
                    <a:pt x="681024" y="305142"/>
                  </a:lnTo>
                  <a:lnTo>
                    <a:pt x="726452" y="308495"/>
                  </a:lnTo>
                  <a:lnTo>
                    <a:pt x="726452" y="301256"/>
                  </a:lnTo>
                  <a:close/>
                </a:path>
                <a:path w="727075" h="727075">
                  <a:moveTo>
                    <a:pt x="726452" y="263169"/>
                  </a:moveTo>
                  <a:lnTo>
                    <a:pt x="679259" y="258914"/>
                  </a:lnTo>
                  <a:lnTo>
                    <a:pt x="634822" y="246684"/>
                  </a:lnTo>
                  <a:lnTo>
                    <a:pt x="593864" y="227190"/>
                  </a:lnTo>
                  <a:lnTo>
                    <a:pt x="557161" y="201206"/>
                  </a:lnTo>
                  <a:lnTo>
                    <a:pt x="525449" y="169481"/>
                  </a:lnTo>
                  <a:lnTo>
                    <a:pt x="499465" y="132740"/>
                  </a:lnTo>
                  <a:lnTo>
                    <a:pt x="479983" y="91744"/>
                  </a:lnTo>
                  <a:lnTo>
                    <a:pt x="467753" y="47256"/>
                  </a:lnTo>
                  <a:lnTo>
                    <a:pt x="463499" y="0"/>
                  </a:lnTo>
                  <a:lnTo>
                    <a:pt x="456298" y="0"/>
                  </a:lnTo>
                  <a:lnTo>
                    <a:pt x="460654" y="48539"/>
                  </a:lnTo>
                  <a:lnTo>
                    <a:pt x="473240" y="94246"/>
                  </a:lnTo>
                  <a:lnTo>
                    <a:pt x="493255" y="136359"/>
                  </a:lnTo>
                  <a:lnTo>
                    <a:pt x="519938" y="174117"/>
                  </a:lnTo>
                  <a:lnTo>
                    <a:pt x="552526" y="206717"/>
                  </a:lnTo>
                  <a:lnTo>
                    <a:pt x="590245" y="233426"/>
                  </a:lnTo>
                  <a:lnTo>
                    <a:pt x="632320" y="253453"/>
                  </a:lnTo>
                  <a:lnTo>
                    <a:pt x="677976" y="266026"/>
                  </a:lnTo>
                  <a:lnTo>
                    <a:pt x="726452" y="270395"/>
                  </a:lnTo>
                  <a:lnTo>
                    <a:pt x="726452" y="263169"/>
                  </a:lnTo>
                  <a:close/>
                </a:path>
              </a:pathLst>
            </a:custGeom>
            <a:solidFill>
              <a:srgbClr val="FBDC0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23" name="object 11">
              <a:extLst>
                <a:ext uri="{FF2B5EF4-FFF2-40B4-BE49-F238E27FC236}">
                  <a16:creationId xmlns:a16="http://schemas.microsoft.com/office/drawing/2014/main" id="{8806CA1C-E965-4A3B-A8A4-51E1035ACDF2}"/>
                </a:ext>
              </a:extLst>
            </p:cNvPr>
            <p:cNvPicPr/>
            <p:nvPr/>
          </p:nvPicPr>
          <p:blipFill>
            <a:blip r:embed="rId10" cstate="print"/>
            <a:stretch>
              <a:fillRect/>
            </a:stretch>
          </p:blipFill>
          <p:spPr>
            <a:xfrm>
              <a:off x="1283007" y="333756"/>
              <a:ext cx="232070" cy="232301"/>
            </a:xfrm>
            <a:prstGeom prst="rect">
              <a:avLst/>
            </a:prstGeom>
          </p:spPr>
        </p:pic>
      </p:grpSp>
    </p:spTree>
    <p:extLst>
      <p:ext uri="{BB962C8B-B14F-4D97-AF65-F5344CB8AC3E}">
        <p14:creationId xmlns:p14="http://schemas.microsoft.com/office/powerpoint/2010/main" val="354159078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B1CC70AF-E13D-BF2A-66A3-A8CFA92E759C}"/>
              </a:ext>
            </a:extLst>
          </p:cNvPr>
          <p:cNvSpPr txBox="1"/>
          <p:nvPr/>
        </p:nvSpPr>
        <p:spPr>
          <a:xfrm>
            <a:off x="3155991" y="1125537"/>
            <a:ext cx="6369803" cy="4462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300" b="1" i="0" u="none" strike="noStrike" kern="1200" cap="none" spc="0" normalizeH="0" baseline="0" noProof="0" dirty="0">
                <a:ln>
                  <a:noFill/>
                </a:ln>
                <a:solidFill>
                  <a:prstClr val="black"/>
                </a:solidFill>
                <a:effectLst/>
                <a:uLnTx/>
                <a:uFillTx/>
                <a:latin typeface="Segoe UI Black" panose="020B0A02040204020203" pitchFamily="34" charset="0"/>
                <a:ea typeface="Segoe UI Black" panose="020B0A02040204020203" pitchFamily="34" charset="0"/>
                <a:cs typeface="Segoe UI Semibold" panose="020B0702040204020203" pitchFamily="34" charset="0"/>
              </a:rPr>
              <a:t>Visita Einstein | VOLUNTARIADO</a:t>
            </a:r>
          </a:p>
        </p:txBody>
      </p:sp>
      <p:pic>
        <p:nvPicPr>
          <p:cNvPr id="16" name="object 4">
            <a:extLst>
              <a:ext uri="{FF2B5EF4-FFF2-40B4-BE49-F238E27FC236}">
                <a16:creationId xmlns:a16="http://schemas.microsoft.com/office/drawing/2014/main" id="{E637ECC1-24ED-4331-9BA5-594FD7EE09EF}"/>
              </a:ext>
            </a:extLst>
          </p:cNvPr>
          <p:cNvPicPr/>
          <p:nvPr/>
        </p:nvPicPr>
        <p:blipFill>
          <a:blip r:embed="rId3" cstate="print"/>
          <a:stretch>
            <a:fillRect/>
          </a:stretch>
        </p:blipFill>
        <p:spPr>
          <a:xfrm>
            <a:off x="4142262" y="2864477"/>
            <a:ext cx="793383" cy="3583110"/>
          </a:xfrm>
          <a:prstGeom prst="rect">
            <a:avLst/>
          </a:prstGeom>
        </p:spPr>
      </p:pic>
      <p:pic>
        <p:nvPicPr>
          <p:cNvPr id="17" name="object 4">
            <a:extLst>
              <a:ext uri="{FF2B5EF4-FFF2-40B4-BE49-F238E27FC236}">
                <a16:creationId xmlns:a16="http://schemas.microsoft.com/office/drawing/2014/main" id="{0B256DCC-6CE0-40B4-8D0B-3C3B23E7E249}"/>
              </a:ext>
            </a:extLst>
          </p:cNvPr>
          <p:cNvPicPr/>
          <p:nvPr/>
        </p:nvPicPr>
        <p:blipFill>
          <a:blip r:embed="rId3" cstate="print"/>
          <a:stretch>
            <a:fillRect/>
          </a:stretch>
        </p:blipFill>
        <p:spPr>
          <a:xfrm>
            <a:off x="9858868" y="2864478"/>
            <a:ext cx="793383" cy="3583110"/>
          </a:xfrm>
          <a:prstGeom prst="rect">
            <a:avLst/>
          </a:prstGeom>
        </p:spPr>
      </p:pic>
      <p:sp>
        <p:nvSpPr>
          <p:cNvPr id="19" name="CaixaDeTexto 18">
            <a:extLst>
              <a:ext uri="{FF2B5EF4-FFF2-40B4-BE49-F238E27FC236}">
                <a16:creationId xmlns:a16="http://schemas.microsoft.com/office/drawing/2014/main" id="{3BADE82C-BA25-4B12-B61E-0F3BDE1A7C13}"/>
              </a:ext>
            </a:extLst>
          </p:cNvPr>
          <p:cNvSpPr txBox="1"/>
          <p:nvPr/>
        </p:nvSpPr>
        <p:spPr>
          <a:xfrm>
            <a:off x="819052" y="1817953"/>
            <a:ext cx="11043679"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Recebemos a visita da equipe do voluntariado do Hospital Albert Einstein, com o intuito de conhecerem melhor as atividades que a Fundação realiza e fortalecer a parceira criada. </a:t>
            </a:r>
            <a:endParaRPr kumimoji="0" lang="pt-B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7" name="Imagem 6">
            <a:extLst>
              <a:ext uri="{FF2B5EF4-FFF2-40B4-BE49-F238E27FC236}">
                <a16:creationId xmlns:a16="http://schemas.microsoft.com/office/drawing/2014/main" id="{66098193-D704-4157-A0D6-B60F5C70A47F}"/>
              </a:ext>
            </a:extLst>
          </p:cNvPr>
          <p:cNvPicPr>
            <a:picLocks noChangeAspect="1"/>
          </p:cNvPicPr>
          <p:nvPr/>
        </p:nvPicPr>
        <p:blipFill>
          <a:blip r:embed="rId4"/>
          <a:stretch>
            <a:fillRect/>
          </a:stretch>
        </p:blipFill>
        <p:spPr>
          <a:xfrm>
            <a:off x="5672375" y="2864477"/>
            <a:ext cx="4777480" cy="3583110"/>
          </a:xfrm>
          <a:prstGeom prst="roundRect">
            <a:avLst>
              <a:gd name="adj" fmla="val 15195"/>
            </a:avLst>
          </a:prstGeom>
        </p:spPr>
      </p:pic>
      <p:pic>
        <p:nvPicPr>
          <p:cNvPr id="12" name="Imagem 11">
            <a:extLst>
              <a:ext uri="{FF2B5EF4-FFF2-40B4-BE49-F238E27FC236}">
                <a16:creationId xmlns:a16="http://schemas.microsoft.com/office/drawing/2014/main" id="{0E676601-3ED3-469E-A0C5-0DA100E99014}"/>
              </a:ext>
            </a:extLst>
          </p:cNvPr>
          <p:cNvPicPr>
            <a:picLocks noChangeAspect="1"/>
          </p:cNvPicPr>
          <p:nvPr/>
        </p:nvPicPr>
        <p:blipFill rotWithShape="1">
          <a:blip r:embed="rId5"/>
          <a:srcRect t="30513"/>
          <a:stretch/>
        </p:blipFill>
        <p:spPr>
          <a:xfrm>
            <a:off x="848814" y="2864477"/>
            <a:ext cx="3867378" cy="3583110"/>
          </a:xfrm>
          <a:prstGeom prst="roundRect">
            <a:avLst>
              <a:gd name="adj" fmla="val 14213"/>
            </a:avLst>
          </a:prstGeom>
        </p:spPr>
      </p:pic>
      <p:sp>
        <p:nvSpPr>
          <p:cNvPr id="11" name="object 8">
            <a:extLst>
              <a:ext uri="{FF2B5EF4-FFF2-40B4-BE49-F238E27FC236}">
                <a16:creationId xmlns:a16="http://schemas.microsoft.com/office/drawing/2014/main" id="{735A3515-D6FF-4B23-8194-E133BA95633B}"/>
              </a:ext>
            </a:extLst>
          </p:cNvPr>
          <p:cNvSpPr txBox="1"/>
          <p:nvPr/>
        </p:nvSpPr>
        <p:spPr>
          <a:xfrm>
            <a:off x="1266020" y="409138"/>
            <a:ext cx="3279347" cy="367408"/>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lang="pt-BR" sz="2300" b="0" i="0" u="none" strike="noStrike" kern="1200" cap="none" spc="-5" normalizeH="0" baseline="0" noProof="0" dirty="0">
                <a:ln>
                  <a:noFill/>
                </a:ln>
                <a:solidFill>
                  <a:prstClr val="black"/>
                </a:solidFill>
                <a:effectLst/>
                <a:uLnTx/>
                <a:uFillTx/>
                <a:latin typeface="Segoe UI Black"/>
                <a:ea typeface="+mn-ea"/>
                <a:cs typeface="Segoe UI Black"/>
              </a:rPr>
              <a:t>VOLUNTARIADO</a:t>
            </a:r>
            <a:endParaRPr kumimoji="0" sz="2300" b="0" i="0" u="none" strike="noStrike" kern="1200" cap="none" spc="0" normalizeH="0" baseline="0" noProof="0" dirty="0">
              <a:ln>
                <a:noFill/>
              </a:ln>
              <a:solidFill>
                <a:prstClr val="black"/>
              </a:solidFill>
              <a:effectLst/>
              <a:uLnTx/>
              <a:uFillTx/>
              <a:latin typeface="Segoe UI Black"/>
              <a:ea typeface="+mn-ea"/>
              <a:cs typeface="Segoe UI Black"/>
            </a:endParaRPr>
          </a:p>
        </p:txBody>
      </p:sp>
      <p:grpSp>
        <p:nvGrpSpPr>
          <p:cNvPr id="13" name="object 9">
            <a:extLst>
              <a:ext uri="{FF2B5EF4-FFF2-40B4-BE49-F238E27FC236}">
                <a16:creationId xmlns:a16="http://schemas.microsoft.com/office/drawing/2014/main" id="{9CC16187-8A0E-4D27-AFFE-DE759368E7D6}"/>
              </a:ext>
            </a:extLst>
          </p:cNvPr>
          <p:cNvGrpSpPr/>
          <p:nvPr/>
        </p:nvGrpSpPr>
        <p:grpSpPr>
          <a:xfrm>
            <a:off x="318857" y="292988"/>
            <a:ext cx="727075" cy="727075"/>
            <a:chOff x="788625" y="333756"/>
            <a:chExt cx="727075" cy="727075"/>
          </a:xfrm>
        </p:grpSpPr>
        <p:sp>
          <p:nvSpPr>
            <p:cNvPr id="14" name="object 10">
              <a:extLst>
                <a:ext uri="{FF2B5EF4-FFF2-40B4-BE49-F238E27FC236}">
                  <a16:creationId xmlns:a16="http://schemas.microsoft.com/office/drawing/2014/main" id="{EE2E4C98-4B94-4F85-B430-DB95726834B2}"/>
                </a:ext>
              </a:extLst>
            </p:cNvPr>
            <p:cNvSpPr/>
            <p:nvPr/>
          </p:nvSpPr>
          <p:spPr>
            <a:xfrm>
              <a:off x="788619" y="333768"/>
              <a:ext cx="727075" cy="727075"/>
            </a:xfrm>
            <a:custGeom>
              <a:avLst/>
              <a:gdLst/>
              <a:ahLst/>
              <a:cxnLst/>
              <a:rect l="l" t="t" r="r" b="b"/>
              <a:pathLst>
                <a:path w="727075" h="727075">
                  <a:moveTo>
                    <a:pt x="726452" y="719670"/>
                  </a:moveTo>
                  <a:lnTo>
                    <a:pt x="679246" y="718134"/>
                  </a:lnTo>
                  <a:lnTo>
                    <a:pt x="632828" y="713600"/>
                  </a:lnTo>
                  <a:lnTo>
                    <a:pt x="587324" y="706145"/>
                  </a:lnTo>
                  <a:lnTo>
                    <a:pt x="542810" y="695883"/>
                  </a:lnTo>
                  <a:lnTo>
                    <a:pt x="499376" y="682904"/>
                  </a:lnTo>
                  <a:lnTo>
                    <a:pt x="457136" y="667308"/>
                  </a:lnTo>
                  <a:lnTo>
                    <a:pt x="416166" y="649185"/>
                  </a:lnTo>
                  <a:lnTo>
                    <a:pt x="376580" y="628624"/>
                  </a:lnTo>
                  <a:lnTo>
                    <a:pt x="338467" y="605726"/>
                  </a:lnTo>
                  <a:lnTo>
                    <a:pt x="301917" y="580605"/>
                  </a:lnTo>
                  <a:lnTo>
                    <a:pt x="267042" y="553326"/>
                  </a:lnTo>
                  <a:lnTo>
                    <a:pt x="233921" y="524002"/>
                  </a:lnTo>
                  <a:lnTo>
                    <a:pt x="202653" y="492734"/>
                  </a:lnTo>
                  <a:lnTo>
                    <a:pt x="173329" y="459600"/>
                  </a:lnTo>
                  <a:lnTo>
                    <a:pt x="146062" y="424700"/>
                  </a:lnTo>
                  <a:lnTo>
                    <a:pt x="120929" y="388150"/>
                  </a:lnTo>
                  <a:lnTo>
                    <a:pt x="98044" y="350024"/>
                  </a:lnTo>
                  <a:lnTo>
                    <a:pt x="77495" y="310426"/>
                  </a:lnTo>
                  <a:lnTo>
                    <a:pt x="59359" y="269443"/>
                  </a:lnTo>
                  <a:lnTo>
                    <a:pt x="43764" y="227177"/>
                  </a:lnTo>
                  <a:lnTo>
                    <a:pt x="30784" y="183730"/>
                  </a:lnTo>
                  <a:lnTo>
                    <a:pt x="20523" y="139192"/>
                  </a:lnTo>
                  <a:lnTo>
                    <a:pt x="13081" y="93662"/>
                  </a:lnTo>
                  <a:lnTo>
                    <a:pt x="8547" y="47231"/>
                  </a:lnTo>
                  <a:lnTo>
                    <a:pt x="7010" y="0"/>
                  </a:lnTo>
                  <a:lnTo>
                    <a:pt x="0" y="0"/>
                  </a:lnTo>
                  <a:lnTo>
                    <a:pt x="1549" y="47701"/>
                  </a:lnTo>
                  <a:lnTo>
                    <a:pt x="6134" y="94589"/>
                  </a:lnTo>
                  <a:lnTo>
                    <a:pt x="13652" y="140576"/>
                  </a:lnTo>
                  <a:lnTo>
                    <a:pt x="24003" y="185547"/>
                  </a:lnTo>
                  <a:lnTo>
                    <a:pt x="37109" y="229425"/>
                  </a:lnTo>
                  <a:lnTo>
                    <a:pt x="52857" y="272097"/>
                  </a:lnTo>
                  <a:lnTo>
                    <a:pt x="71158" y="313474"/>
                  </a:lnTo>
                  <a:lnTo>
                    <a:pt x="91909" y="353466"/>
                  </a:lnTo>
                  <a:lnTo>
                    <a:pt x="115023" y="391960"/>
                  </a:lnTo>
                  <a:lnTo>
                    <a:pt x="140385" y="428879"/>
                  </a:lnTo>
                  <a:lnTo>
                    <a:pt x="167919" y="464108"/>
                  </a:lnTo>
                  <a:lnTo>
                    <a:pt x="197523" y="497560"/>
                  </a:lnTo>
                  <a:lnTo>
                    <a:pt x="229095" y="529132"/>
                  </a:lnTo>
                  <a:lnTo>
                    <a:pt x="262534" y="558736"/>
                  </a:lnTo>
                  <a:lnTo>
                    <a:pt x="297751" y="586270"/>
                  </a:lnTo>
                  <a:lnTo>
                    <a:pt x="334657" y="611644"/>
                  </a:lnTo>
                  <a:lnTo>
                    <a:pt x="373138" y="634758"/>
                  </a:lnTo>
                  <a:lnTo>
                    <a:pt x="413118" y="655510"/>
                  </a:lnTo>
                  <a:lnTo>
                    <a:pt x="454482" y="673811"/>
                  </a:lnTo>
                  <a:lnTo>
                    <a:pt x="497128" y="689559"/>
                  </a:lnTo>
                  <a:lnTo>
                    <a:pt x="540994" y="702665"/>
                  </a:lnTo>
                  <a:lnTo>
                    <a:pt x="585939" y="713028"/>
                  </a:lnTo>
                  <a:lnTo>
                    <a:pt x="631901" y="720547"/>
                  </a:lnTo>
                  <a:lnTo>
                    <a:pt x="678776" y="725119"/>
                  </a:lnTo>
                  <a:lnTo>
                    <a:pt x="726452" y="726668"/>
                  </a:lnTo>
                  <a:lnTo>
                    <a:pt x="726452" y="719670"/>
                  </a:lnTo>
                  <a:close/>
                </a:path>
                <a:path w="727075" h="727075">
                  <a:moveTo>
                    <a:pt x="726452" y="681583"/>
                  </a:moveTo>
                  <a:lnTo>
                    <a:pt x="677887" y="679869"/>
                  </a:lnTo>
                  <a:lnTo>
                    <a:pt x="630237" y="674801"/>
                  </a:lnTo>
                  <a:lnTo>
                    <a:pt x="583603" y="666496"/>
                  </a:lnTo>
                  <a:lnTo>
                    <a:pt x="538111" y="655066"/>
                  </a:lnTo>
                  <a:lnTo>
                    <a:pt x="493864" y="640638"/>
                  </a:lnTo>
                  <a:lnTo>
                    <a:pt x="451002" y="623328"/>
                  </a:lnTo>
                  <a:lnTo>
                    <a:pt x="409625" y="603237"/>
                  </a:lnTo>
                  <a:lnTo>
                    <a:pt x="369849" y="580504"/>
                  </a:lnTo>
                  <a:lnTo>
                    <a:pt x="331800" y="555218"/>
                  </a:lnTo>
                  <a:lnTo>
                    <a:pt x="295592" y="527519"/>
                  </a:lnTo>
                  <a:lnTo>
                    <a:pt x="261327" y="497509"/>
                  </a:lnTo>
                  <a:lnTo>
                    <a:pt x="229146" y="465315"/>
                  </a:lnTo>
                  <a:lnTo>
                    <a:pt x="199148" y="431050"/>
                  </a:lnTo>
                  <a:lnTo>
                    <a:pt x="171450" y="394830"/>
                  </a:lnTo>
                  <a:lnTo>
                    <a:pt x="146177" y="356768"/>
                  </a:lnTo>
                  <a:lnTo>
                    <a:pt x="123444" y="316979"/>
                  </a:lnTo>
                  <a:lnTo>
                    <a:pt x="103352" y="275577"/>
                  </a:lnTo>
                  <a:lnTo>
                    <a:pt x="86042" y="232702"/>
                  </a:lnTo>
                  <a:lnTo>
                    <a:pt x="71615" y="188442"/>
                  </a:lnTo>
                  <a:lnTo>
                    <a:pt x="60185" y="142925"/>
                  </a:lnTo>
                  <a:lnTo>
                    <a:pt x="51892" y="96266"/>
                  </a:lnTo>
                  <a:lnTo>
                    <a:pt x="46824" y="48590"/>
                  </a:lnTo>
                  <a:lnTo>
                    <a:pt x="45097" y="0"/>
                  </a:lnTo>
                  <a:lnTo>
                    <a:pt x="37871" y="0"/>
                  </a:lnTo>
                  <a:lnTo>
                    <a:pt x="39471" y="47066"/>
                  </a:lnTo>
                  <a:lnTo>
                    <a:pt x="44183" y="93294"/>
                  </a:lnTo>
                  <a:lnTo>
                    <a:pt x="51904" y="138595"/>
                  </a:lnTo>
                  <a:lnTo>
                    <a:pt x="62534" y="182841"/>
                  </a:lnTo>
                  <a:lnTo>
                    <a:pt x="75971" y="225933"/>
                  </a:lnTo>
                  <a:lnTo>
                    <a:pt x="92113" y="267779"/>
                  </a:lnTo>
                  <a:lnTo>
                    <a:pt x="110845" y="308279"/>
                  </a:lnTo>
                  <a:lnTo>
                    <a:pt x="132080" y="347306"/>
                  </a:lnTo>
                  <a:lnTo>
                    <a:pt x="155702" y="384771"/>
                  </a:lnTo>
                  <a:lnTo>
                    <a:pt x="181610" y="420573"/>
                  </a:lnTo>
                  <a:lnTo>
                    <a:pt x="209702" y="454609"/>
                  </a:lnTo>
                  <a:lnTo>
                    <a:pt x="239877" y="486765"/>
                  </a:lnTo>
                  <a:lnTo>
                    <a:pt x="272034" y="516940"/>
                  </a:lnTo>
                  <a:lnTo>
                    <a:pt x="306057" y="545045"/>
                  </a:lnTo>
                  <a:lnTo>
                    <a:pt x="341845" y="570953"/>
                  </a:lnTo>
                  <a:lnTo>
                    <a:pt x="379298" y="594588"/>
                  </a:lnTo>
                  <a:lnTo>
                    <a:pt x="418325" y="615823"/>
                  </a:lnTo>
                  <a:lnTo>
                    <a:pt x="458800" y="634555"/>
                  </a:lnTo>
                  <a:lnTo>
                    <a:pt x="500621" y="650697"/>
                  </a:lnTo>
                  <a:lnTo>
                    <a:pt x="543699" y="664133"/>
                  </a:lnTo>
                  <a:lnTo>
                    <a:pt x="587933" y="674763"/>
                  </a:lnTo>
                  <a:lnTo>
                    <a:pt x="633196" y="682485"/>
                  </a:lnTo>
                  <a:lnTo>
                    <a:pt x="679411" y="687197"/>
                  </a:lnTo>
                  <a:lnTo>
                    <a:pt x="726452" y="688797"/>
                  </a:lnTo>
                  <a:lnTo>
                    <a:pt x="726452" y="681583"/>
                  </a:lnTo>
                  <a:close/>
                </a:path>
                <a:path w="727075" h="727075">
                  <a:moveTo>
                    <a:pt x="726452" y="643699"/>
                  </a:moveTo>
                  <a:lnTo>
                    <a:pt x="678522" y="641934"/>
                  </a:lnTo>
                  <a:lnTo>
                    <a:pt x="631520" y="636714"/>
                  </a:lnTo>
                  <a:lnTo>
                    <a:pt x="585597" y="628154"/>
                  </a:lnTo>
                  <a:lnTo>
                    <a:pt x="540867" y="616407"/>
                  </a:lnTo>
                  <a:lnTo>
                    <a:pt x="497459" y="601560"/>
                  </a:lnTo>
                  <a:lnTo>
                    <a:pt x="455485" y="583780"/>
                  </a:lnTo>
                  <a:lnTo>
                    <a:pt x="415086" y="563168"/>
                  </a:lnTo>
                  <a:lnTo>
                    <a:pt x="376389" y="539851"/>
                  </a:lnTo>
                  <a:lnTo>
                    <a:pt x="339509" y="513956"/>
                  </a:lnTo>
                  <a:lnTo>
                    <a:pt x="304571" y="485609"/>
                  </a:lnTo>
                  <a:lnTo>
                    <a:pt x="271716" y="454939"/>
                  </a:lnTo>
                  <a:lnTo>
                    <a:pt x="241058" y="422071"/>
                  </a:lnTo>
                  <a:lnTo>
                    <a:pt x="212712" y="387121"/>
                  </a:lnTo>
                  <a:lnTo>
                    <a:pt x="186829" y="350227"/>
                  </a:lnTo>
                  <a:lnTo>
                    <a:pt x="163512" y="311518"/>
                  </a:lnTo>
                  <a:lnTo>
                    <a:pt x="142900" y="271106"/>
                  </a:lnTo>
                  <a:lnTo>
                    <a:pt x="125120" y="229120"/>
                  </a:lnTo>
                  <a:lnTo>
                    <a:pt x="110286" y="185686"/>
                  </a:lnTo>
                  <a:lnTo>
                    <a:pt x="98526" y="140931"/>
                  </a:lnTo>
                  <a:lnTo>
                    <a:pt x="89979" y="94983"/>
                  </a:lnTo>
                  <a:lnTo>
                    <a:pt x="84747" y="47955"/>
                  </a:lnTo>
                  <a:lnTo>
                    <a:pt x="82981" y="0"/>
                  </a:lnTo>
                  <a:lnTo>
                    <a:pt x="75971" y="0"/>
                  </a:lnTo>
                  <a:lnTo>
                    <a:pt x="77762" y="48488"/>
                  </a:lnTo>
                  <a:lnTo>
                    <a:pt x="83045" y="96037"/>
                  </a:lnTo>
                  <a:lnTo>
                    <a:pt x="91681" y="142481"/>
                  </a:lnTo>
                  <a:lnTo>
                    <a:pt x="103568" y="187731"/>
                  </a:lnTo>
                  <a:lnTo>
                    <a:pt x="118554" y="231648"/>
                  </a:lnTo>
                  <a:lnTo>
                    <a:pt x="136537" y="274091"/>
                  </a:lnTo>
                  <a:lnTo>
                    <a:pt x="157365" y="314947"/>
                  </a:lnTo>
                  <a:lnTo>
                    <a:pt x="180936" y="354076"/>
                  </a:lnTo>
                  <a:lnTo>
                    <a:pt x="207098" y="391375"/>
                  </a:lnTo>
                  <a:lnTo>
                    <a:pt x="235737" y="426694"/>
                  </a:lnTo>
                  <a:lnTo>
                    <a:pt x="266738" y="459917"/>
                  </a:lnTo>
                  <a:lnTo>
                    <a:pt x="299948" y="490918"/>
                  </a:lnTo>
                  <a:lnTo>
                    <a:pt x="335254" y="519569"/>
                  </a:lnTo>
                  <a:lnTo>
                    <a:pt x="372541" y="545744"/>
                  </a:lnTo>
                  <a:lnTo>
                    <a:pt x="411670" y="569302"/>
                  </a:lnTo>
                  <a:lnTo>
                    <a:pt x="452501" y="590143"/>
                  </a:lnTo>
                  <a:lnTo>
                    <a:pt x="494931" y="608126"/>
                  </a:lnTo>
                  <a:lnTo>
                    <a:pt x="538822" y="623112"/>
                  </a:lnTo>
                  <a:lnTo>
                    <a:pt x="584047" y="635000"/>
                  </a:lnTo>
                  <a:lnTo>
                    <a:pt x="630478" y="643636"/>
                  </a:lnTo>
                  <a:lnTo>
                    <a:pt x="677989" y="648919"/>
                  </a:lnTo>
                  <a:lnTo>
                    <a:pt x="726452" y="650709"/>
                  </a:lnTo>
                  <a:lnTo>
                    <a:pt x="726452" y="643699"/>
                  </a:lnTo>
                  <a:close/>
                </a:path>
                <a:path w="727075" h="727075">
                  <a:moveTo>
                    <a:pt x="726452" y="605586"/>
                  </a:moveTo>
                  <a:lnTo>
                    <a:pt x="679234" y="603770"/>
                  </a:lnTo>
                  <a:lnTo>
                    <a:pt x="632993" y="598373"/>
                  </a:lnTo>
                  <a:lnTo>
                    <a:pt x="587857" y="589572"/>
                  </a:lnTo>
                  <a:lnTo>
                    <a:pt x="543979" y="577469"/>
                  </a:lnTo>
                  <a:lnTo>
                    <a:pt x="501484" y="562203"/>
                  </a:lnTo>
                  <a:lnTo>
                    <a:pt x="460514" y="543941"/>
                  </a:lnTo>
                  <a:lnTo>
                    <a:pt x="421208" y="522782"/>
                  </a:lnTo>
                  <a:lnTo>
                    <a:pt x="383692" y="498881"/>
                  </a:lnTo>
                  <a:lnTo>
                    <a:pt x="348107" y="472363"/>
                  </a:lnTo>
                  <a:lnTo>
                    <a:pt x="314591" y="443382"/>
                  </a:lnTo>
                  <a:lnTo>
                    <a:pt x="283260" y="412051"/>
                  </a:lnTo>
                  <a:lnTo>
                    <a:pt x="254279" y="378523"/>
                  </a:lnTo>
                  <a:lnTo>
                    <a:pt x="227774" y="342925"/>
                  </a:lnTo>
                  <a:lnTo>
                    <a:pt x="203885" y="305396"/>
                  </a:lnTo>
                  <a:lnTo>
                    <a:pt x="182727" y="266065"/>
                  </a:lnTo>
                  <a:lnTo>
                    <a:pt x="164452" y="225082"/>
                  </a:lnTo>
                  <a:lnTo>
                    <a:pt x="149199" y="182575"/>
                  </a:lnTo>
                  <a:lnTo>
                    <a:pt x="137096" y="138671"/>
                  </a:lnTo>
                  <a:lnTo>
                    <a:pt x="128295" y="93522"/>
                  </a:lnTo>
                  <a:lnTo>
                    <a:pt x="122897" y="47244"/>
                  </a:lnTo>
                  <a:lnTo>
                    <a:pt x="121081" y="0"/>
                  </a:lnTo>
                  <a:lnTo>
                    <a:pt x="114071" y="0"/>
                  </a:lnTo>
                  <a:lnTo>
                    <a:pt x="115912" y="47802"/>
                  </a:lnTo>
                  <a:lnTo>
                    <a:pt x="121361" y="94615"/>
                  </a:lnTo>
                  <a:lnTo>
                    <a:pt x="130276" y="140296"/>
                  </a:lnTo>
                  <a:lnTo>
                    <a:pt x="142519" y="184708"/>
                  </a:lnTo>
                  <a:lnTo>
                    <a:pt x="157937" y="227723"/>
                  </a:lnTo>
                  <a:lnTo>
                    <a:pt x="176415" y="269176"/>
                  </a:lnTo>
                  <a:lnTo>
                    <a:pt x="197815" y="308965"/>
                  </a:lnTo>
                  <a:lnTo>
                    <a:pt x="221983" y="346925"/>
                  </a:lnTo>
                  <a:lnTo>
                    <a:pt x="248793" y="382930"/>
                  </a:lnTo>
                  <a:lnTo>
                    <a:pt x="278104" y="416852"/>
                  </a:lnTo>
                  <a:lnTo>
                    <a:pt x="309791" y="448538"/>
                  </a:lnTo>
                  <a:lnTo>
                    <a:pt x="343700" y="477850"/>
                  </a:lnTo>
                  <a:lnTo>
                    <a:pt x="379691" y="504672"/>
                  </a:lnTo>
                  <a:lnTo>
                    <a:pt x="417639" y="528840"/>
                  </a:lnTo>
                  <a:lnTo>
                    <a:pt x="457403" y="550240"/>
                  </a:lnTo>
                  <a:lnTo>
                    <a:pt x="498856" y="568718"/>
                  </a:lnTo>
                  <a:lnTo>
                    <a:pt x="541845" y="584149"/>
                  </a:lnTo>
                  <a:lnTo>
                    <a:pt x="586232" y="596392"/>
                  </a:lnTo>
                  <a:lnTo>
                    <a:pt x="631888" y="605294"/>
                  </a:lnTo>
                  <a:lnTo>
                    <a:pt x="678675" y="610743"/>
                  </a:lnTo>
                  <a:lnTo>
                    <a:pt x="726452" y="612597"/>
                  </a:lnTo>
                  <a:lnTo>
                    <a:pt x="726452" y="605586"/>
                  </a:lnTo>
                  <a:close/>
                </a:path>
                <a:path w="727075" h="727075">
                  <a:moveTo>
                    <a:pt x="726452" y="567499"/>
                  </a:moveTo>
                  <a:lnTo>
                    <a:pt x="677595" y="565416"/>
                  </a:lnTo>
                  <a:lnTo>
                    <a:pt x="629881" y="559269"/>
                  </a:lnTo>
                  <a:lnTo>
                    <a:pt x="583463" y="549236"/>
                  </a:lnTo>
                  <a:lnTo>
                    <a:pt x="538543" y="535482"/>
                  </a:lnTo>
                  <a:lnTo>
                    <a:pt x="495261" y="518185"/>
                  </a:lnTo>
                  <a:lnTo>
                    <a:pt x="453809" y="497509"/>
                  </a:lnTo>
                  <a:lnTo>
                    <a:pt x="414350" y="473633"/>
                  </a:lnTo>
                  <a:lnTo>
                    <a:pt x="377063" y="446735"/>
                  </a:lnTo>
                  <a:lnTo>
                    <a:pt x="342112" y="416979"/>
                  </a:lnTo>
                  <a:lnTo>
                    <a:pt x="309676" y="384530"/>
                  </a:lnTo>
                  <a:lnTo>
                    <a:pt x="279920" y="349567"/>
                  </a:lnTo>
                  <a:lnTo>
                    <a:pt x="253034" y="312267"/>
                  </a:lnTo>
                  <a:lnTo>
                    <a:pt x="229158" y="272796"/>
                  </a:lnTo>
                  <a:lnTo>
                    <a:pt x="208495" y="231330"/>
                  </a:lnTo>
                  <a:lnTo>
                    <a:pt x="191198" y="188023"/>
                  </a:lnTo>
                  <a:lnTo>
                    <a:pt x="177444" y="143065"/>
                  </a:lnTo>
                  <a:lnTo>
                    <a:pt x="167411" y="96634"/>
                  </a:lnTo>
                  <a:lnTo>
                    <a:pt x="161264" y="48882"/>
                  </a:lnTo>
                  <a:lnTo>
                    <a:pt x="159169" y="0"/>
                  </a:lnTo>
                  <a:lnTo>
                    <a:pt x="151942" y="0"/>
                  </a:lnTo>
                  <a:lnTo>
                    <a:pt x="153860" y="47053"/>
                  </a:lnTo>
                  <a:lnTo>
                    <a:pt x="159486" y="93078"/>
                  </a:lnTo>
                  <a:lnTo>
                    <a:pt x="168681" y="137909"/>
                  </a:lnTo>
                  <a:lnTo>
                    <a:pt x="181305" y="181419"/>
                  </a:lnTo>
                  <a:lnTo>
                    <a:pt x="197192" y="223456"/>
                  </a:lnTo>
                  <a:lnTo>
                    <a:pt x="216204" y="263855"/>
                  </a:lnTo>
                  <a:lnTo>
                    <a:pt x="238188" y="302475"/>
                  </a:lnTo>
                  <a:lnTo>
                    <a:pt x="262991" y="339166"/>
                  </a:lnTo>
                  <a:lnTo>
                    <a:pt x="290474" y="373773"/>
                  </a:lnTo>
                  <a:lnTo>
                    <a:pt x="320484" y="406158"/>
                  </a:lnTo>
                  <a:lnTo>
                    <a:pt x="352856" y="436168"/>
                  </a:lnTo>
                  <a:lnTo>
                    <a:pt x="387464" y="463651"/>
                  </a:lnTo>
                  <a:lnTo>
                    <a:pt x="424141" y="488467"/>
                  </a:lnTo>
                  <a:lnTo>
                    <a:pt x="462749" y="510451"/>
                  </a:lnTo>
                  <a:lnTo>
                    <a:pt x="503123" y="529463"/>
                  </a:lnTo>
                  <a:lnTo>
                    <a:pt x="545134" y="545363"/>
                  </a:lnTo>
                  <a:lnTo>
                    <a:pt x="588619" y="557974"/>
                  </a:lnTo>
                  <a:lnTo>
                    <a:pt x="633437" y="567169"/>
                  </a:lnTo>
                  <a:lnTo>
                    <a:pt x="679424" y="572808"/>
                  </a:lnTo>
                  <a:lnTo>
                    <a:pt x="726452" y="574713"/>
                  </a:lnTo>
                  <a:lnTo>
                    <a:pt x="726452" y="567499"/>
                  </a:lnTo>
                  <a:close/>
                </a:path>
                <a:path w="727075" h="727075">
                  <a:moveTo>
                    <a:pt x="726452" y="529386"/>
                  </a:moveTo>
                  <a:lnTo>
                    <a:pt x="678383" y="527227"/>
                  </a:lnTo>
                  <a:lnTo>
                    <a:pt x="631494" y="520839"/>
                  </a:lnTo>
                  <a:lnTo>
                    <a:pt x="585990" y="510451"/>
                  </a:lnTo>
                  <a:lnTo>
                    <a:pt x="542061" y="496214"/>
                  </a:lnTo>
                  <a:lnTo>
                    <a:pt x="499872" y="478332"/>
                  </a:lnTo>
                  <a:lnTo>
                    <a:pt x="459638" y="456996"/>
                  </a:lnTo>
                  <a:lnTo>
                    <a:pt x="421538" y="432396"/>
                  </a:lnTo>
                  <a:lnTo>
                    <a:pt x="385762" y="404710"/>
                  </a:lnTo>
                  <a:lnTo>
                    <a:pt x="352501" y="374142"/>
                  </a:lnTo>
                  <a:lnTo>
                    <a:pt x="321932" y="340868"/>
                  </a:lnTo>
                  <a:lnTo>
                    <a:pt x="294259" y="305079"/>
                  </a:lnTo>
                  <a:lnTo>
                    <a:pt x="269659" y="266966"/>
                  </a:lnTo>
                  <a:lnTo>
                    <a:pt x="248323" y="226707"/>
                  </a:lnTo>
                  <a:lnTo>
                    <a:pt x="230454" y="184518"/>
                  </a:lnTo>
                  <a:lnTo>
                    <a:pt x="216217" y="140550"/>
                  </a:lnTo>
                  <a:lnTo>
                    <a:pt x="205816" y="95021"/>
                  </a:lnTo>
                  <a:lnTo>
                    <a:pt x="199440" y="48107"/>
                  </a:lnTo>
                  <a:lnTo>
                    <a:pt x="197269" y="0"/>
                  </a:lnTo>
                  <a:lnTo>
                    <a:pt x="190042" y="0"/>
                  </a:lnTo>
                  <a:lnTo>
                    <a:pt x="192239" y="48755"/>
                  </a:lnTo>
                  <a:lnTo>
                    <a:pt x="198704" y="96304"/>
                  </a:lnTo>
                  <a:lnTo>
                    <a:pt x="209257" y="142455"/>
                  </a:lnTo>
                  <a:lnTo>
                    <a:pt x="223685" y="187020"/>
                  </a:lnTo>
                  <a:lnTo>
                    <a:pt x="241808" y="229793"/>
                  </a:lnTo>
                  <a:lnTo>
                    <a:pt x="263436" y="270586"/>
                  </a:lnTo>
                  <a:lnTo>
                    <a:pt x="288366" y="309232"/>
                  </a:lnTo>
                  <a:lnTo>
                    <a:pt x="316420" y="345503"/>
                  </a:lnTo>
                  <a:lnTo>
                    <a:pt x="347408" y="379234"/>
                  </a:lnTo>
                  <a:lnTo>
                    <a:pt x="381127" y="410235"/>
                  </a:lnTo>
                  <a:lnTo>
                    <a:pt x="417398" y="438289"/>
                  </a:lnTo>
                  <a:lnTo>
                    <a:pt x="456018" y="463232"/>
                  </a:lnTo>
                  <a:lnTo>
                    <a:pt x="496798" y="484860"/>
                  </a:lnTo>
                  <a:lnTo>
                    <a:pt x="539559" y="502996"/>
                  </a:lnTo>
                  <a:lnTo>
                    <a:pt x="584085" y="517423"/>
                  </a:lnTo>
                  <a:lnTo>
                    <a:pt x="630212" y="527964"/>
                  </a:lnTo>
                  <a:lnTo>
                    <a:pt x="677722" y="534428"/>
                  </a:lnTo>
                  <a:lnTo>
                    <a:pt x="726452" y="536625"/>
                  </a:lnTo>
                  <a:lnTo>
                    <a:pt x="726452" y="529386"/>
                  </a:lnTo>
                  <a:close/>
                </a:path>
                <a:path w="727075" h="727075">
                  <a:moveTo>
                    <a:pt x="726452" y="491540"/>
                  </a:moveTo>
                  <a:lnTo>
                    <a:pt x="679221" y="489280"/>
                  </a:lnTo>
                  <a:lnTo>
                    <a:pt x="633234" y="482650"/>
                  </a:lnTo>
                  <a:lnTo>
                    <a:pt x="588708" y="471855"/>
                  </a:lnTo>
                  <a:lnTo>
                    <a:pt x="545858" y="457098"/>
                  </a:lnTo>
                  <a:lnTo>
                    <a:pt x="504888" y="438607"/>
                  </a:lnTo>
                  <a:lnTo>
                    <a:pt x="465988" y="416560"/>
                  </a:lnTo>
                  <a:lnTo>
                    <a:pt x="429387" y="391185"/>
                  </a:lnTo>
                  <a:lnTo>
                    <a:pt x="395287" y="362686"/>
                  </a:lnTo>
                  <a:lnTo>
                    <a:pt x="363893" y="331266"/>
                  </a:lnTo>
                  <a:lnTo>
                    <a:pt x="335419" y="297154"/>
                  </a:lnTo>
                  <a:lnTo>
                    <a:pt x="310057" y="260527"/>
                  </a:lnTo>
                  <a:lnTo>
                    <a:pt x="288036" y="221615"/>
                  </a:lnTo>
                  <a:lnTo>
                    <a:pt x="269557" y="180619"/>
                  </a:lnTo>
                  <a:lnTo>
                    <a:pt x="254812" y="137756"/>
                  </a:lnTo>
                  <a:lnTo>
                    <a:pt x="244030" y="93218"/>
                  </a:lnTo>
                  <a:lnTo>
                    <a:pt x="237401" y="47231"/>
                  </a:lnTo>
                  <a:lnTo>
                    <a:pt x="235153" y="0"/>
                  </a:lnTo>
                  <a:lnTo>
                    <a:pt x="228142" y="0"/>
                  </a:lnTo>
                  <a:lnTo>
                    <a:pt x="230428" y="47917"/>
                  </a:lnTo>
                  <a:lnTo>
                    <a:pt x="237147" y="94576"/>
                  </a:lnTo>
                  <a:lnTo>
                    <a:pt x="248094" y="139750"/>
                  </a:lnTo>
                  <a:lnTo>
                    <a:pt x="263055" y="183235"/>
                  </a:lnTo>
                  <a:lnTo>
                    <a:pt x="281813" y="224815"/>
                  </a:lnTo>
                  <a:lnTo>
                    <a:pt x="304152" y="264274"/>
                  </a:lnTo>
                  <a:lnTo>
                    <a:pt x="329882" y="301421"/>
                  </a:lnTo>
                  <a:lnTo>
                    <a:pt x="358775" y="336029"/>
                  </a:lnTo>
                  <a:lnTo>
                    <a:pt x="390613" y="367880"/>
                  </a:lnTo>
                  <a:lnTo>
                    <a:pt x="425208" y="396786"/>
                  </a:lnTo>
                  <a:lnTo>
                    <a:pt x="462330" y="422516"/>
                  </a:lnTo>
                  <a:lnTo>
                    <a:pt x="501777" y="444868"/>
                  </a:lnTo>
                  <a:lnTo>
                    <a:pt x="543331" y="463626"/>
                  </a:lnTo>
                  <a:lnTo>
                    <a:pt x="586790" y="478586"/>
                  </a:lnTo>
                  <a:lnTo>
                    <a:pt x="631939" y="489534"/>
                  </a:lnTo>
                  <a:lnTo>
                    <a:pt x="678561" y="496252"/>
                  </a:lnTo>
                  <a:lnTo>
                    <a:pt x="726452" y="498538"/>
                  </a:lnTo>
                  <a:lnTo>
                    <a:pt x="726452" y="491540"/>
                  </a:lnTo>
                  <a:close/>
                </a:path>
                <a:path w="727075" h="727075">
                  <a:moveTo>
                    <a:pt x="726452" y="453428"/>
                  </a:moveTo>
                  <a:lnTo>
                    <a:pt x="680199" y="451078"/>
                  </a:lnTo>
                  <a:lnTo>
                    <a:pt x="635254" y="444195"/>
                  </a:lnTo>
                  <a:lnTo>
                    <a:pt x="591858" y="433006"/>
                  </a:lnTo>
                  <a:lnTo>
                    <a:pt x="550252" y="417741"/>
                  </a:lnTo>
                  <a:lnTo>
                    <a:pt x="510641" y="398614"/>
                  </a:lnTo>
                  <a:lnTo>
                    <a:pt x="473278" y="375881"/>
                  </a:lnTo>
                  <a:lnTo>
                    <a:pt x="438365" y="349758"/>
                  </a:lnTo>
                  <a:lnTo>
                    <a:pt x="406171" y="320471"/>
                  </a:lnTo>
                  <a:lnTo>
                    <a:pt x="376885" y="288251"/>
                  </a:lnTo>
                  <a:lnTo>
                    <a:pt x="350774" y="253339"/>
                  </a:lnTo>
                  <a:lnTo>
                    <a:pt x="328041" y="215950"/>
                  </a:lnTo>
                  <a:lnTo>
                    <a:pt x="308927" y="176326"/>
                  </a:lnTo>
                  <a:lnTo>
                    <a:pt x="293662" y="134683"/>
                  </a:lnTo>
                  <a:lnTo>
                    <a:pt x="282473" y="91262"/>
                  </a:lnTo>
                  <a:lnTo>
                    <a:pt x="275590" y="46291"/>
                  </a:lnTo>
                  <a:lnTo>
                    <a:pt x="273240" y="0"/>
                  </a:lnTo>
                  <a:lnTo>
                    <a:pt x="266242" y="0"/>
                  </a:lnTo>
                  <a:lnTo>
                    <a:pt x="268617" y="47015"/>
                  </a:lnTo>
                  <a:lnTo>
                    <a:pt x="275602" y="92697"/>
                  </a:lnTo>
                  <a:lnTo>
                    <a:pt x="286969" y="136791"/>
                  </a:lnTo>
                  <a:lnTo>
                    <a:pt x="302463" y="179082"/>
                  </a:lnTo>
                  <a:lnTo>
                    <a:pt x="321868" y="219329"/>
                  </a:lnTo>
                  <a:lnTo>
                    <a:pt x="344944" y="257289"/>
                  </a:lnTo>
                  <a:lnTo>
                    <a:pt x="371462" y="292747"/>
                  </a:lnTo>
                  <a:lnTo>
                    <a:pt x="401193" y="325450"/>
                  </a:lnTo>
                  <a:lnTo>
                    <a:pt x="433882" y="355180"/>
                  </a:lnTo>
                  <a:lnTo>
                    <a:pt x="469328" y="381711"/>
                  </a:lnTo>
                  <a:lnTo>
                    <a:pt x="507276" y="404799"/>
                  </a:lnTo>
                  <a:lnTo>
                    <a:pt x="547497" y="424205"/>
                  </a:lnTo>
                  <a:lnTo>
                    <a:pt x="589749" y="439699"/>
                  </a:lnTo>
                  <a:lnTo>
                    <a:pt x="633818" y="451065"/>
                  </a:lnTo>
                  <a:lnTo>
                    <a:pt x="679462" y="458050"/>
                  </a:lnTo>
                  <a:lnTo>
                    <a:pt x="726452" y="460425"/>
                  </a:lnTo>
                  <a:lnTo>
                    <a:pt x="726452" y="453428"/>
                  </a:lnTo>
                  <a:close/>
                </a:path>
                <a:path w="727075" h="727075">
                  <a:moveTo>
                    <a:pt x="726452" y="415340"/>
                  </a:moveTo>
                  <a:lnTo>
                    <a:pt x="678129" y="412534"/>
                  </a:lnTo>
                  <a:lnTo>
                    <a:pt x="631418" y="404355"/>
                  </a:lnTo>
                  <a:lnTo>
                    <a:pt x="586638" y="391083"/>
                  </a:lnTo>
                  <a:lnTo>
                    <a:pt x="544093" y="373062"/>
                  </a:lnTo>
                  <a:lnTo>
                    <a:pt x="504113" y="350583"/>
                  </a:lnTo>
                  <a:lnTo>
                    <a:pt x="467017" y="323977"/>
                  </a:lnTo>
                  <a:lnTo>
                    <a:pt x="433095" y="293547"/>
                  </a:lnTo>
                  <a:lnTo>
                    <a:pt x="402678" y="259613"/>
                  </a:lnTo>
                  <a:lnTo>
                    <a:pt x="376085" y="222491"/>
                  </a:lnTo>
                  <a:lnTo>
                    <a:pt x="353606" y="182486"/>
                  </a:lnTo>
                  <a:lnTo>
                    <a:pt x="335584" y="139928"/>
                  </a:lnTo>
                  <a:lnTo>
                    <a:pt x="322326" y="95110"/>
                  </a:lnTo>
                  <a:lnTo>
                    <a:pt x="314134" y="48361"/>
                  </a:lnTo>
                  <a:lnTo>
                    <a:pt x="311340" y="0"/>
                  </a:lnTo>
                  <a:lnTo>
                    <a:pt x="304101" y="0"/>
                  </a:lnTo>
                  <a:lnTo>
                    <a:pt x="306946" y="49199"/>
                  </a:lnTo>
                  <a:lnTo>
                    <a:pt x="315277" y="96748"/>
                  </a:lnTo>
                  <a:lnTo>
                    <a:pt x="328777" y="142341"/>
                  </a:lnTo>
                  <a:lnTo>
                    <a:pt x="347116" y="185648"/>
                  </a:lnTo>
                  <a:lnTo>
                    <a:pt x="369989" y="226339"/>
                  </a:lnTo>
                  <a:lnTo>
                    <a:pt x="397052" y="264109"/>
                  </a:lnTo>
                  <a:lnTo>
                    <a:pt x="428002" y="298627"/>
                  </a:lnTo>
                  <a:lnTo>
                    <a:pt x="462508" y="329590"/>
                  </a:lnTo>
                  <a:lnTo>
                    <a:pt x="500265" y="356654"/>
                  </a:lnTo>
                  <a:lnTo>
                    <a:pt x="540943" y="379526"/>
                  </a:lnTo>
                  <a:lnTo>
                    <a:pt x="584212" y="397865"/>
                  </a:lnTo>
                  <a:lnTo>
                    <a:pt x="629767" y="411365"/>
                  </a:lnTo>
                  <a:lnTo>
                    <a:pt x="677291" y="419696"/>
                  </a:lnTo>
                  <a:lnTo>
                    <a:pt x="726452" y="422554"/>
                  </a:lnTo>
                  <a:lnTo>
                    <a:pt x="726452" y="415340"/>
                  </a:lnTo>
                  <a:close/>
                </a:path>
                <a:path w="727075" h="727075">
                  <a:moveTo>
                    <a:pt x="726452" y="377456"/>
                  </a:moveTo>
                  <a:lnTo>
                    <a:pt x="679246" y="374510"/>
                  </a:lnTo>
                  <a:lnTo>
                    <a:pt x="633755" y="365899"/>
                  </a:lnTo>
                  <a:lnTo>
                    <a:pt x="590346" y="351993"/>
                  </a:lnTo>
                  <a:lnTo>
                    <a:pt x="549363" y="333146"/>
                  </a:lnTo>
                  <a:lnTo>
                    <a:pt x="511187" y="309702"/>
                  </a:lnTo>
                  <a:lnTo>
                    <a:pt x="476148" y="282028"/>
                  </a:lnTo>
                  <a:lnTo>
                    <a:pt x="444627" y="250494"/>
                  </a:lnTo>
                  <a:lnTo>
                    <a:pt x="416966" y="215442"/>
                  </a:lnTo>
                  <a:lnTo>
                    <a:pt x="393534" y="177241"/>
                  </a:lnTo>
                  <a:lnTo>
                    <a:pt x="374688" y="136232"/>
                  </a:lnTo>
                  <a:lnTo>
                    <a:pt x="360781" y="92786"/>
                  </a:lnTo>
                  <a:lnTo>
                    <a:pt x="352171" y="47244"/>
                  </a:lnTo>
                  <a:lnTo>
                    <a:pt x="349224" y="0"/>
                  </a:lnTo>
                  <a:lnTo>
                    <a:pt x="342214" y="0"/>
                  </a:lnTo>
                  <a:lnTo>
                    <a:pt x="345224" y="48145"/>
                  </a:lnTo>
                  <a:lnTo>
                    <a:pt x="353987" y="94526"/>
                  </a:lnTo>
                  <a:lnTo>
                    <a:pt x="368147" y="138785"/>
                  </a:lnTo>
                  <a:lnTo>
                    <a:pt x="387337" y="180555"/>
                  </a:lnTo>
                  <a:lnTo>
                    <a:pt x="411200" y="219481"/>
                  </a:lnTo>
                  <a:lnTo>
                    <a:pt x="439369" y="255181"/>
                  </a:lnTo>
                  <a:lnTo>
                    <a:pt x="471474" y="287299"/>
                  </a:lnTo>
                  <a:lnTo>
                    <a:pt x="507149" y="315468"/>
                  </a:lnTo>
                  <a:lnTo>
                    <a:pt x="546049" y="339344"/>
                  </a:lnTo>
                  <a:lnTo>
                    <a:pt x="587781" y="358533"/>
                  </a:lnTo>
                  <a:lnTo>
                    <a:pt x="632015" y="372694"/>
                  </a:lnTo>
                  <a:lnTo>
                    <a:pt x="678357" y="381457"/>
                  </a:lnTo>
                  <a:lnTo>
                    <a:pt x="726452" y="384467"/>
                  </a:lnTo>
                  <a:lnTo>
                    <a:pt x="726452" y="377456"/>
                  </a:lnTo>
                  <a:close/>
                </a:path>
                <a:path w="727075" h="727075">
                  <a:moveTo>
                    <a:pt x="726452" y="339369"/>
                  </a:moveTo>
                  <a:lnTo>
                    <a:pt x="680554" y="336270"/>
                  </a:lnTo>
                  <a:lnTo>
                    <a:pt x="636485" y="327215"/>
                  </a:lnTo>
                  <a:lnTo>
                    <a:pt x="594677" y="312635"/>
                  </a:lnTo>
                  <a:lnTo>
                    <a:pt x="555523" y="292938"/>
                  </a:lnTo>
                  <a:lnTo>
                    <a:pt x="519442" y="268516"/>
                  </a:lnTo>
                  <a:lnTo>
                    <a:pt x="486854" y="239801"/>
                  </a:lnTo>
                  <a:lnTo>
                    <a:pt x="458139" y="207187"/>
                  </a:lnTo>
                  <a:lnTo>
                    <a:pt x="433730" y="171081"/>
                  </a:lnTo>
                  <a:lnTo>
                    <a:pt x="414032" y="131902"/>
                  </a:lnTo>
                  <a:lnTo>
                    <a:pt x="399453" y="90055"/>
                  </a:lnTo>
                  <a:lnTo>
                    <a:pt x="390410" y="45948"/>
                  </a:lnTo>
                  <a:lnTo>
                    <a:pt x="387311" y="0"/>
                  </a:lnTo>
                  <a:lnTo>
                    <a:pt x="380301" y="0"/>
                  </a:lnTo>
                  <a:lnTo>
                    <a:pt x="383476" y="46913"/>
                  </a:lnTo>
                  <a:lnTo>
                    <a:pt x="392696" y="91948"/>
                  </a:lnTo>
                  <a:lnTo>
                    <a:pt x="407568" y="134658"/>
                  </a:lnTo>
                  <a:lnTo>
                    <a:pt x="427672" y="174650"/>
                  </a:lnTo>
                  <a:lnTo>
                    <a:pt x="452577" y="211493"/>
                  </a:lnTo>
                  <a:lnTo>
                    <a:pt x="481863" y="244779"/>
                  </a:lnTo>
                  <a:lnTo>
                    <a:pt x="515137" y="274091"/>
                  </a:lnTo>
                  <a:lnTo>
                    <a:pt x="551954" y="298996"/>
                  </a:lnTo>
                  <a:lnTo>
                    <a:pt x="591921" y="319100"/>
                  </a:lnTo>
                  <a:lnTo>
                    <a:pt x="634606" y="333984"/>
                  </a:lnTo>
                  <a:lnTo>
                    <a:pt x="679589" y="343204"/>
                  </a:lnTo>
                  <a:lnTo>
                    <a:pt x="726452" y="346379"/>
                  </a:lnTo>
                  <a:lnTo>
                    <a:pt x="726452" y="339369"/>
                  </a:lnTo>
                  <a:close/>
                </a:path>
                <a:path w="727075" h="727075">
                  <a:moveTo>
                    <a:pt x="726452" y="301256"/>
                  </a:moveTo>
                  <a:lnTo>
                    <a:pt x="677697" y="297307"/>
                  </a:lnTo>
                  <a:lnTo>
                    <a:pt x="631418" y="285877"/>
                  </a:lnTo>
                  <a:lnTo>
                    <a:pt x="588251" y="267589"/>
                  </a:lnTo>
                  <a:lnTo>
                    <a:pt x="548805" y="243078"/>
                  </a:lnTo>
                  <a:lnTo>
                    <a:pt x="513702" y="212940"/>
                  </a:lnTo>
                  <a:lnTo>
                    <a:pt x="483590" y="177825"/>
                  </a:lnTo>
                  <a:lnTo>
                    <a:pt x="459079" y="138353"/>
                  </a:lnTo>
                  <a:lnTo>
                    <a:pt x="440791" y="95135"/>
                  </a:lnTo>
                  <a:lnTo>
                    <a:pt x="429374" y="48806"/>
                  </a:lnTo>
                  <a:lnTo>
                    <a:pt x="425424" y="0"/>
                  </a:lnTo>
                  <a:lnTo>
                    <a:pt x="418185" y="0"/>
                  </a:lnTo>
                  <a:lnTo>
                    <a:pt x="421538" y="45478"/>
                  </a:lnTo>
                  <a:lnTo>
                    <a:pt x="431279" y="88925"/>
                  </a:lnTo>
                  <a:lnTo>
                    <a:pt x="446925" y="129844"/>
                  </a:lnTo>
                  <a:lnTo>
                    <a:pt x="467995" y="167767"/>
                  </a:lnTo>
                  <a:lnTo>
                    <a:pt x="493991" y="202196"/>
                  </a:lnTo>
                  <a:lnTo>
                    <a:pt x="524433" y="232664"/>
                  </a:lnTo>
                  <a:lnTo>
                    <a:pt x="558850" y="258673"/>
                  </a:lnTo>
                  <a:lnTo>
                    <a:pt x="596747" y="279742"/>
                  </a:lnTo>
                  <a:lnTo>
                    <a:pt x="637628" y="295402"/>
                  </a:lnTo>
                  <a:lnTo>
                    <a:pt x="681024" y="305142"/>
                  </a:lnTo>
                  <a:lnTo>
                    <a:pt x="726452" y="308495"/>
                  </a:lnTo>
                  <a:lnTo>
                    <a:pt x="726452" y="301256"/>
                  </a:lnTo>
                  <a:close/>
                </a:path>
                <a:path w="727075" h="727075">
                  <a:moveTo>
                    <a:pt x="726452" y="263169"/>
                  </a:moveTo>
                  <a:lnTo>
                    <a:pt x="679259" y="258914"/>
                  </a:lnTo>
                  <a:lnTo>
                    <a:pt x="634822" y="246684"/>
                  </a:lnTo>
                  <a:lnTo>
                    <a:pt x="593864" y="227190"/>
                  </a:lnTo>
                  <a:lnTo>
                    <a:pt x="557161" y="201206"/>
                  </a:lnTo>
                  <a:lnTo>
                    <a:pt x="525449" y="169481"/>
                  </a:lnTo>
                  <a:lnTo>
                    <a:pt x="499465" y="132740"/>
                  </a:lnTo>
                  <a:lnTo>
                    <a:pt x="479983" y="91744"/>
                  </a:lnTo>
                  <a:lnTo>
                    <a:pt x="467753" y="47256"/>
                  </a:lnTo>
                  <a:lnTo>
                    <a:pt x="463499" y="0"/>
                  </a:lnTo>
                  <a:lnTo>
                    <a:pt x="456298" y="0"/>
                  </a:lnTo>
                  <a:lnTo>
                    <a:pt x="460654" y="48539"/>
                  </a:lnTo>
                  <a:lnTo>
                    <a:pt x="473240" y="94246"/>
                  </a:lnTo>
                  <a:lnTo>
                    <a:pt x="493255" y="136359"/>
                  </a:lnTo>
                  <a:lnTo>
                    <a:pt x="519938" y="174117"/>
                  </a:lnTo>
                  <a:lnTo>
                    <a:pt x="552526" y="206717"/>
                  </a:lnTo>
                  <a:lnTo>
                    <a:pt x="590245" y="233426"/>
                  </a:lnTo>
                  <a:lnTo>
                    <a:pt x="632320" y="253453"/>
                  </a:lnTo>
                  <a:lnTo>
                    <a:pt x="677976" y="266026"/>
                  </a:lnTo>
                  <a:lnTo>
                    <a:pt x="726452" y="270395"/>
                  </a:lnTo>
                  <a:lnTo>
                    <a:pt x="726452" y="263169"/>
                  </a:lnTo>
                  <a:close/>
                </a:path>
              </a:pathLst>
            </a:custGeom>
            <a:solidFill>
              <a:srgbClr val="FBDC0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5" name="object 11">
              <a:extLst>
                <a:ext uri="{FF2B5EF4-FFF2-40B4-BE49-F238E27FC236}">
                  <a16:creationId xmlns:a16="http://schemas.microsoft.com/office/drawing/2014/main" id="{DE1D7AC5-516C-475E-81A0-CE9311BA2468}"/>
                </a:ext>
              </a:extLst>
            </p:cNvPr>
            <p:cNvPicPr/>
            <p:nvPr/>
          </p:nvPicPr>
          <p:blipFill>
            <a:blip r:embed="rId6" cstate="print"/>
            <a:stretch>
              <a:fillRect/>
            </a:stretch>
          </p:blipFill>
          <p:spPr>
            <a:xfrm>
              <a:off x="1283007" y="333756"/>
              <a:ext cx="232070" cy="232301"/>
            </a:xfrm>
            <a:prstGeom prst="rect">
              <a:avLst/>
            </a:prstGeom>
          </p:spPr>
        </p:pic>
      </p:grpSp>
    </p:spTree>
    <p:extLst>
      <p:ext uri="{BB962C8B-B14F-4D97-AF65-F5344CB8AC3E}">
        <p14:creationId xmlns:p14="http://schemas.microsoft.com/office/powerpoint/2010/main" val="16210561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B1CC70AF-E13D-BF2A-66A3-A8CFA92E759C}"/>
              </a:ext>
            </a:extLst>
          </p:cNvPr>
          <p:cNvSpPr txBox="1"/>
          <p:nvPr/>
        </p:nvSpPr>
        <p:spPr>
          <a:xfrm>
            <a:off x="1623249" y="1110340"/>
            <a:ext cx="9229579" cy="4462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300" b="1" i="0" u="none" strike="noStrike" kern="1200" cap="none" spc="0" normalizeH="0" baseline="0" noProof="0" dirty="0">
                <a:ln>
                  <a:noFill/>
                </a:ln>
                <a:solidFill>
                  <a:prstClr val="black"/>
                </a:solidFill>
                <a:effectLst/>
                <a:uLnTx/>
                <a:uFillTx/>
                <a:latin typeface="Segoe UI Black" panose="020B0A02040204020203" pitchFamily="34" charset="0"/>
                <a:ea typeface="Segoe UI Black" panose="020B0A02040204020203" pitchFamily="34" charset="0"/>
                <a:cs typeface="Segoe UI Semibold" panose="020B0702040204020203" pitchFamily="34" charset="0"/>
              </a:rPr>
              <a:t>Negociações voluntariado corporativo | VOLUNTARIADO</a:t>
            </a:r>
          </a:p>
        </p:txBody>
      </p:sp>
      <p:sp>
        <p:nvSpPr>
          <p:cNvPr id="19" name="CaixaDeTexto 18">
            <a:extLst>
              <a:ext uri="{FF2B5EF4-FFF2-40B4-BE49-F238E27FC236}">
                <a16:creationId xmlns:a16="http://schemas.microsoft.com/office/drawing/2014/main" id="{3BADE82C-BA25-4B12-B61E-0F3BDE1A7C13}"/>
              </a:ext>
            </a:extLst>
          </p:cNvPr>
          <p:cNvSpPr txBox="1"/>
          <p:nvPr/>
        </p:nvSpPr>
        <p:spPr>
          <a:xfrm>
            <a:off x="727103" y="1782215"/>
            <a:ext cx="11021873" cy="120032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solidFill>
                  <a:prstClr val="black"/>
                </a:solidFill>
                <a:effectLst/>
                <a:uLnTx/>
                <a:uFillTx/>
                <a:ea typeface="+mn-ea"/>
                <a:cs typeface="Segoe UI" panose="020B0502040204020203" pitchFamily="34" charset="0"/>
              </a:rPr>
              <a:t>A equipe do Voluntariado durante esse mês de maio realizou reuniões junto com algumas empresas como a </a:t>
            </a:r>
            <a:r>
              <a:rPr kumimoji="0" lang="pt-BR" sz="1800" b="1" i="0" u="none" strike="noStrike" kern="1200" cap="none" spc="0" normalizeH="0" baseline="0" noProof="0" dirty="0" err="1">
                <a:ln>
                  <a:noFill/>
                </a:ln>
                <a:solidFill>
                  <a:prstClr val="black"/>
                </a:solidFill>
                <a:effectLst/>
                <a:uLnTx/>
                <a:uFillTx/>
                <a:ea typeface="+mn-ea"/>
                <a:cs typeface="Segoe UI" panose="020B0502040204020203" pitchFamily="34" charset="0"/>
              </a:rPr>
              <a:t>Tullett</a:t>
            </a:r>
            <a:r>
              <a:rPr kumimoji="0" lang="pt-BR" sz="1800" b="1" i="0" u="none" strike="noStrike" kern="1200" cap="none" spc="0" normalizeH="0" baseline="0" noProof="0" dirty="0">
                <a:ln>
                  <a:noFill/>
                </a:ln>
                <a:solidFill>
                  <a:prstClr val="black"/>
                </a:solidFill>
                <a:effectLst/>
                <a:uLnTx/>
                <a:uFillTx/>
                <a:ea typeface="+mn-ea"/>
                <a:cs typeface="Segoe UI" panose="020B0502040204020203" pitchFamily="34" charset="0"/>
              </a:rPr>
              <a:t> </a:t>
            </a:r>
            <a:r>
              <a:rPr kumimoji="0" lang="pt-BR" sz="1800" b="1" i="0" u="none" strike="noStrike" kern="1200" cap="none" spc="0" normalizeH="0" baseline="0" noProof="0" dirty="0" err="1">
                <a:ln>
                  <a:noFill/>
                </a:ln>
                <a:solidFill>
                  <a:prstClr val="black"/>
                </a:solidFill>
                <a:effectLst/>
                <a:uLnTx/>
                <a:uFillTx/>
                <a:ea typeface="+mn-ea"/>
                <a:cs typeface="Segoe UI" panose="020B0502040204020203" pitchFamily="34" charset="0"/>
              </a:rPr>
              <a:t>Prebon</a:t>
            </a:r>
            <a:r>
              <a:rPr kumimoji="0" lang="pt-BR" sz="1800" b="0" i="0" u="none" strike="noStrike" kern="1200" cap="none" spc="0" normalizeH="0" baseline="0" noProof="0" dirty="0">
                <a:ln>
                  <a:noFill/>
                </a:ln>
                <a:solidFill>
                  <a:prstClr val="black"/>
                </a:solidFill>
                <a:effectLst/>
                <a:uLnTx/>
                <a:uFillTx/>
                <a:ea typeface="+mn-ea"/>
                <a:cs typeface="Segoe UI" panose="020B0502040204020203" pitchFamily="34" charset="0"/>
              </a:rPr>
              <a:t>, para organizar ações de voluntariado corporativo em Junho. Além disso, foi realizada uma reunião presencial com a equipe do grupo Inclui, que é um grupo formado por colaboradores com deficiência, aliados e voluntários da empresa </a:t>
            </a:r>
            <a:r>
              <a:rPr kumimoji="0" lang="pt-BR" sz="1800" b="1" i="0" u="none" strike="noStrike" kern="1200" cap="none" spc="0" normalizeH="0" baseline="0" noProof="0" dirty="0">
                <a:ln>
                  <a:noFill/>
                </a:ln>
                <a:solidFill>
                  <a:prstClr val="black"/>
                </a:solidFill>
                <a:effectLst/>
                <a:uLnTx/>
                <a:uFillTx/>
                <a:ea typeface="+mn-ea"/>
                <a:cs typeface="Segoe UI" panose="020B0502040204020203" pitchFamily="34" charset="0"/>
              </a:rPr>
              <a:t>Itaú</a:t>
            </a:r>
            <a:r>
              <a:rPr kumimoji="0" lang="pt-BR" sz="1800" b="0" i="0" u="none" strike="noStrike" kern="1200" cap="none" spc="0" normalizeH="0" baseline="0" noProof="0" dirty="0">
                <a:ln>
                  <a:noFill/>
                </a:ln>
                <a:solidFill>
                  <a:prstClr val="black"/>
                </a:solidFill>
                <a:effectLst/>
                <a:uLnTx/>
                <a:uFillTx/>
                <a:ea typeface="+mn-ea"/>
                <a:cs typeface="Segoe UI" panose="020B0502040204020203" pitchFamily="34" charset="0"/>
              </a:rPr>
              <a:t>, onde foi criada uma parceira para futuros projetos que possam ser desenvolvidos.</a:t>
            </a:r>
          </a:p>
        </p:txBody>
      </p:sp>
      <p:pic>
        <p:nvPicPr>
          <p:cNvPr id="1030" name="Picture 6" descr="Tullett Prebon launches Insurance-linked note platform - Reinsurance News">
            <a:extLst>
              <a:ext uri="{FF2B5EF4-FFF2-40B4-BE49-F238E27FC236}">
                <a16:creationId xmlns:a16="http://schemas.microsoft.com/office/drawing/2014/main" id="{B759A8CD-A090-4EAA-A9C2-C924855AB0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86654" y="3826027"/>
            <a:ext cx="2620408" cy="1921633"/>
          </a:xfrm>
          <a:prstGeom prst="rect">
            <a:avLst/>
          </a:prstGeom>
          <a:noFill/>
          <a:extLst>
            <a:ext uri="{909E8E84-426E-40DD-AFC4-6F175D3DCCD1}">
              <a14:hiddenFill xmlns:a14="http://schemas.microsoft.com/office/drawing/2010/main">
                <a:solidFill>
                  <a:srgbClr val="FFFFFF"/>
                </a:solidFill>
              </a14:hiddenFill>
            </a:ext>
          </a:extLst>
        </p:spPr>
      </p:pic>
      <p:pic>
        <p:nvPicPr>
          <p:cNvPr id="14" name="object 4">
            <a:extLst>
              <a:ext uri="{FF2B5EF4-FFF2-40B4-BE49-F238E27FC236}">
                <a16:creationId xmlns:a16="http://schemas.microsoft.com/office/drawing/2014/main" id="{70BCF326-903F-4D0A-9921-61642FF9318D}"/>
              </a:ext>
            </a:extLst>
          </p:cNvPr>
          <p:cNvPicPr/>
          <p:nvPr/>
        </p:nvPicPr>
        <p:blipFill>
          <a:blip r:embed="rId4" cstate="print"/>
          <a:stretch>
            <a:fillRect/>
          </a:stretch>
        </p:blipFill>
        <p:spPr>
          <a:xfrm>
            <a:off x="9357263" y="3232149"/>
            <a:ext cx="793383" cy="3222576"/>
          </a:xfrm>
          <a:prstGeom prst="rect">
            <a:avLst/>
          </a:prstGeom>
        </p:spPr>
      </p:pic>
      <p:pic>
        <p:nvPicPr>
          <p:cNvPr id="9" name="Imagem 8">
            <a:extLst>
              <a:ext uri="{FF2B5EF4-FFF2-40B4-BE49-F238E27FC236}">
                <a16:creationId xmlns:a16="http://schemas.microsoft.com/office/drawing/2014/main" id="{8939006B-A141-49B7-95AF-2E90BE03EC18}"/>
              </a:ext>
            </a:extLst>
          </p:cNvPr>
          <p:cNvPicPr>
            <a:picLocks noChangeAspect="1"/>
          </p:cNvPicPr>
          <p:nvPr/>
        </p:nvPicPr>
        <p:blipFill rotWithShape="1">
          <a:blip r:embed="rId5"/>
          <a:srcRect l="7854" t="4339" r="5889" b="11130"/>
          <a:stretch/>
        </p:blipFill>
        <p:spPr>
          <a:xfrm>
            <a:off x="5587268" y="3237072"/>
            <a:ext cx="4384432" cy="3222576"/>
          </a:xfrm>
          <a:prstGeom prst="roundRect">
            <a:avLst/>
          </a:prstGeom>
        </p:spPr>
      </p:pic>
      <p:sp>
        <p:nvSpPr>
          <p:cNvPr id="10" name="object 8">
            <a:extLst>
              <a:ext uri="{FF2B5EF4-FFF2-40B4-BE49-F238E27FC236}">
                <a16:creationId xmlns:a16="http://schemas.microsoft.com/office/drawing/2014/main" id="{D5D09069-7882-4B66-8581-67C950637079}"/>
              </a:ext>
            </a:extLst>
          </p:cNvPr>
          <p:cNvSpPr txBox="1"/>
          <p:nvPr/>
        </p:nvSpPr>
        <p:spPr>
          <a:xfrm>
            <a:off x="1266020" y="409138"/>
            <a:ext cx="3279347" cy="367408"/>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lang="pt-BR" sz="2300" b="0" i="0" u="none" strike="noStrike" kern="1200" cap="none" spc="-5" normalizeH="0" baseline="0" noProof="0" dirty="0">
                <a:ln>
                  <a:noFill/>
                </a:ln>
                <a:solidFill>
                  <a:prstClr val="black"/>
                </a:solidFill>
                <a:effectLst/>
                <a:uLnTx/>
                <a:uFillTx/>
                <a:latin typeface="Segoe UI Black"/>
                <a:ea typeface="+mn-ea"/>
                <a:cs typeface="Segoe UI Black"/>
              </a:rPr>
              <a:t>VOLUNTARIADO</a:t>
            </a:r>
            <a:endParaRPr kumimoji="0" sz="2300" b="0" i="0" u="none" strike="noStrike" kern="1200" cap="none" spc="0" normalizeH="0" baseline="0" noProof="0" dirty="0">
              <a:ln>
                <a:noFill/>
              </a:ln>
              <a:solidFill>
                <a:prstClr val="black"/>
              </a:solidFill>
              <a:effectLst/>
              <a:uLnTx/>
              <a:uFillTx/>
              <a:latin typeface="Segoe UI Black"/>
              <a:ea typeface="+mn-ea"/>
              <a:cs typeface="Segoe UI Black"/>
            </a:endParaRPr>
          </a:p>
        </p:txBody>
      </p:sp>
      <p:grpSp>
        <p:nvGrpSpPr>
          <p:cNvPr id="11" name="object 9">
            <a:extLst>
              <a:ext uri="{FF2B5EF4-FFF2-40B4-BE49-F238E27FC236}">
                <a16:creationId xmlns:a16="http://schemas.microsoft.com/office/drawing/2014/main" id="{723656DB-EC65-4AAE-9932-1BBD42817F5C}"/>
              </a:ext>
            </a:extLst>
          </p:cNvPr>
          <p:cNvGrpSpPr/>
          <p:nvPr/>
        </p:nvGrpSpPr>
        <p:grpSpPr>
          <a:xfrm>
            <a:off x="318857" y="292988"/>
            <a:ext cx="727075" cy="727075"/>
            <a:chOff x="788625" y="333756"/>
            <a:chExt cx="727075" cy="727075"/>
          </a:xfrm>
        </p:grpSpPr>
        <p:sp>
          <p:nvSpPr>
            <p:cNvPr id="12" name="object 10">
              <a:extLst>
                <a:ext uri="{FF2B5EF4-FFF2-40B4-BE49-F238E27FC236}">
                  <a16:creationId xmlns:a16="http://schemas.microsoft.com/office/drawing/2014/main" id="{57339F00-A4A8-4103-B10F-98D5E10E5A03}"/>
                </a:ext>
              </a:extLst>
            </p:cNvPr>
            <p:cNvSpPr/>
            <p:nvPr/>
          </p:nvSpPr>
          <p:spPr>
            <a:xfrm>
              <a:off x="788619" y="333768"/>
              <a:ext cx="727075" cy="727075"/>
            </a:xfrm>
            <a:custGeom>
              <a:avLst/>
              <a:gdLst/>
              <a:ahLst/>
              <a:cxnLst/>
              <a:rect l="l" t="t" r="r" b="b"/>
              <a:pathLst>
                <a:path w="727075" h="727075">
                  <a:moveTo>
                    <a:pt x="726452" y="719670"/>
                  </a:moveTo>
                  <a:lnTo>
                    <a:pt x="679246" y="718134"/>
                  </a:lnTo>
                  <a:lnTo>
                    <a:pt x="632828" y="713600"/>
                  </a:lnTo>
                  <a:lnTo>
                    <a:pt x="587324" y="706145"/>
                  </a:lnTo>
                  <a:lnTo>
                    <a:pt x="542810" y="695883"/>
                  </a:lnTo>
                  <a:lnTo>
                    <a:pt x="499376" y="682904"/>
                  </a:lnTo>
                  <a:lnTo>
                    <a:pt x="457136" y="667308"/>
                  </a:lnTo>
                  <a:lnTo>
                    <a:pt x="416166" y="649185"/>
                  </a:lnTo>
                  <a:lnTo>
                    <a:pt x="376580" y="628624"/>
                  </a:lnTo>
                  <a:lnTo>
                    <a:pt x="338467" y="605726"/>
                  </a:lnTo>
                  <a:lnTo>
                    <a:pt x="301917" y="580605"/>
                  </a:lnTo>
                  <a:lnTo>
                    <a:pt x="267042" y="553326"/>
                  </a:lnTo>
                  <a:lnTo>
                    <a:pt x="233921" y="524002"/>
                  </a:lnTo>
                  <a:lnTo>
                    <a:pt x="202653" y="492734"/>
                  </a:lnTo>
                  <a:lnTo>
                    <a:pt x="173329" y="459600"/>
                  </a:lnTo>
                  <a:lnTo>
                    <a:pt x="146062" y="424700"/>
                  </a:lnTo>
                  <a:lnTo>
                    <a:pt x="120929" y="388150"/>
                  </a:lnTo>
                  <a:lnTo>
                    <a:pt x="98044" y="350024"/>
                  </a:lnTo>
                  <a:lnTo>
                    <a:pt x="77495" y="310426"/>
                  </a:lnTo>
                  <a:lnTo>
                    <a:pt x="59359" y="269443"/>
                  </a:lnTo>
                  <a:lnTo>
                    <a:pt x="43764" y="227177"/>
                  </a:lnTo>
                  <a:lnTo>
                    <a:pt x="30784" y="183730"/>
                  </a:lnTo>
                  <a:lnTo>
                    <a:pt x="20523" y="139192"/>
                  </a:lnTo>
                  <a:lnTo>
                    <a:pt x="13081" y="93662"/>
                  </a:lnTo>
                  <a:lnTo>
                    <a:pt x="8547" y="47231"/>
                  </a:lnTo>
                  <a:lnTo>
                    <a:pt x="7010" y="0"/>
                  </a:lnTo>
                  <a:lnTo>
                    <a:pt x="0" y="0"/>
                  </a:lnTo>
                  <a:lnTo>
                    <a:pt x="1549" y="47701"/>
                  </a:lnTo>
                  <a:lnTo>
                    <a:pt x="6134" y="94589"/>
                  </a:lnTo>
                  <a:lnTo>
                    <a:pt x="13652" y="140576"/>
                  </a:lnTo>
                  <a:lnTo>
                    <a:pt x="24003" y="185547"/>
                  </a:lnTo>
                  <a:lnTo>
                    <a:pt x="37109" y="229425"/>
                  </a:lnTo>
                  <a:lnTo>
                    <a:pt x="52857" y="272097"/>
                  </a:lnTo>
                  <a:lnTo>
                    <a:pt x="71158" y="313474"/>
                  </a:lnTo>
                  <a:lnTo>
                    <a:pt x="91909" y="353466"/>
                  </a:lnTo>
                  <a:lnTo>
                    <a:pt x="115023" y="391960"/>
                  </a:lnTo>
                  <a:lnTo>
                    <a:pt x="140385" y="428879"/>
                  </a:lnTo>
                  <a:lnTo>
                    <a:pt x="167919" y="464108"/>
                  </a:lnTo>
                  <a:lnTo>
                    <a:pt x="197523" y="497560"/>
                  </a:lnTo>
                  <a:lnTo>
                    <a:pt x="229095" y="529132"/>
                  </a:lnTo>
                  <a:lnTo>
                    <a:pt x="262534" y="558736"/>
                  </a:lnTo>
                  <a:lnTo>
                    <a:pt x="297751" y="586270"/>
                  </a:lnTo>
                  <a:lnTo>
                    <a:pt x="334657" y="611644"/>
                  </a:lnTo>
                  <a:lnTo>
                    <a:pt x="373138" y="634758"/>
                  </a:lnTo>
                  <a:lnTo>
                    <a:pt x="413118" y="655510"/>
                  </a:lnTo>
                  <a:lnTo>
                    <a:pt x="454482" y="673811"/>
                  </a:lnTo>
                  <a:lnTo>
                    <a:pt x="497128" y="689559"/>
                  </a:lnTo>
                  <a:lnTo>
                    <a:pt x="540994" y="702665"/>
                  </a:lnTo>
                  <a:lnTo>
                    <a:pt x="585939" y="713028"/>
                  </a:lnTo>
                  <a:lnTo>
                    <a:pt x="631901" y="720547"/>
                  </a:lnTo>
                  <a:lnTo>
                    <a:pt x="678776" y="725119"/>
                  </a:lnTo>
                  <a:lnTo>
                    <a:pt x="726452" y="726668"/>
                  </a:lnTo>
                  <a:lnTo>
                    <a:pt x="726452" y="719670"/>
                  </a:lnTo>
                  <a:close/>
                </a:path>
                <a:path w="727075" h="727075">
                  <a:moveTo>
                    <a:pt x="726452" y="681583"/>
                  </a:moveTo>
                  <a:lnTo>
                    <a:pt x="677887" y="679869"/>
                  </a:lnTo>
                  <a:lnTo>
                    <a:pt x="630237" y="674801"/>
                  </a:lnTo>
                  <a:lnTo>
                    <a:pt x="583603" y="666496"/>
                  </a:lnTo>
                  <a:lnTo>
                    <a:pt x="538111" y="655066"/>
                  </a:lnTo>
                  <a:lnTo>
                    <a:pt x="493864" y="640638"/>
                  </a:lnTo>
                  <a:lnTo>
                    <a:pt x="451002" y="623328"/>
                  </a:lnTo>
                  <a:lnTo>
                    <a:pt x="409625" y="603237"/>
                  </a:lnTo>
                  <a:lnTo>
                    <a:pt x="369849" y="580504"/>
                  </a:lnTo>
                  <a:lnTo>
                    <a:pt x="331800" y="555218"/>
                  </a:lnTo>
                  <a:lnTo>
                    <a:pt x="295592" y="527519"/>
                  </a:lnTo>
                  <a:lnTo>
                    <a:pt x="261327" y="497509"/>
                  </a:lnTo>
                  <a:lnTo>
                    <a:pt x="229146" y="465315"/>
                  </a:lnTo>
                  <a:lnTo>
                    <a:pt x="199148" y="431050"/>
                  </a:lnTo>
                  <a:lnTo>
                    <a:pt x="171450" y="394830"/>
                  </a:lnTo>
                  <a:lnTo>
                    <a:pt x="146177" y="356768"/>
                  </a:lnTo>
                  <a:lnTo>
                    <a:pt x="123444" y="316979"/>
                  </a:lnTo>
                  <a:lnTo>
                    <a:pt x="103352" y="275577"/>
                  </a:lnTo>
                  <a:lnTo>
                    <a:pt x="86042" y="232702"/>
                  </a:lnTo>
                  <a:lnTo>
                    <a:pt x="71615" y="188442"/>
                  </a:lnTo>
                  <a:lnTo>
                    <a:pt x="60185" y="142925"/>
                  </a:lnTo>
                  <a:lnTo>
                    <a:pt x="51892" y="96266"/>
                  </a:lnTo>
                  <a:lnTo>
                    <a:pt x="46824" y="48590"/>
                  </a:lnTo>
                  <a:lnTo>
                    <a:pt x="45097" y="0"/>
                  </a:lnTo>
                  <a:lnTo>
                    <a:pt x="37871" y="0"/>
                  </a:lnTo>
                  <a:lnTo>
                    <a:pt x="39471" y="47066"/>
                  </a:lnTo>
                  <a:lnTo>
                    <a:pt x="44183" y="93294"/>
                  </a:lnTo>
                  <a:lnTo>
                    <a:pt x="51904" y="138595"/>
                  </a:lnTo>
                  <a:lnTo>
                    <a:pt x="62534" y="182841"/>
                  </a:lnTo>
                  <a:lnTo>
                    <a:pt x="75971" y="225933"/>
                  </a:lnTo>
                  <a:lnTo>
                    <a:pt x="92113" y="267779"/>
                  </a:lnTo>
                  <a:lnTo>
                    <a:pt x="110845" y="308279"/>
                  </a:lnTo>
                  <a:lnTo>
                    <a:pt x="132080" y="347306"/>
                  </a:lnTo>
                  <a:lnTo>
                    <a:pt x="155702" y="384771"/>
                  </a:lnTo>
                  <a:lnTo>
                    <a:pt x="181610" y="420573"/>
                  </a:lnTo>
                  <a:lnTo>
                    <a:pt x="209702" y="454609"/>
                  </a:lnTo>
                  <a:lnTo>
                    <a:pt x="239877" y="486765"/>
                  </a:lnTo>
                  <a:lnTo>
                    <a:pt x="272034" y="516940"/>
                  </a:lnTo>
                  <a:lnTo>
                    <a:pt x="306057" y="545045"/>
                  </a:lnTo>
                  <a:lnTo>
                    <a:pt x="341845" y="570953"/>
                  </a:lnTo>
                  <a:lnTo>
                    <a:pt x="379298" y="594588"/>
                  </a:lnTo>
                  <a:lnTo>
                    <a:pt x="418325" y="615823"/>
                  </a:lnTo>
                  <a:lnTo>
                    <a:pt x="458800" y="634555"/>
                  </a:lnTo>
                  <a:lnTo>
                    <a:pt x="500621" y="650697"/>
                  </a:lnTo>
                  <a:lnTo>
                    <a:pt x="543699" y="664133"/>
                  </a:lnTo>
                  <a:lnTo>
                    <a:pt x="587933" y="674763"/>
                  </a:lnTo>
                  <a:lnTo>
                    <a:pt x="633196" y="682485"/>
                  </a:lnTo>
                  <a:lnTo>
                    <a:pt x="679411" y="687197"/>
                  </a:lnTo>
                  <a:lnTo>
                    <a:pt x="726452" y="688797"/>
                  </a:lnTo>
                  <a:lnTo>
                    <a:pt x="726452" y="681583"/>
                  </a:lnTo>
                  <a:close/>
                </a:path>
                <a:path w="727075" h="727075">
                  <a:moveTo>
                    <a:pt x="726452" y="643699"/>
                  </a:moveTo>
                  <a:lnTo>
                    <a:pt x="678522" y="641934"/>
                  </a:lnTo>
                  <a:lnTo>
                    <a:pt x="631520" y="636714"/>
                  </a:lnTo>
                  <a:lnTo>
                    <a:pt x="585597" y="628154"/>
                  </a:lnTo>
                  <a:lnTo>
                    <a:pt x="540867" y="616407"/>
                  </a:lnTo>
                  <a:lnTo>
                    <a:pt x="497459" y="601560"/>
                  </a:lnTo>
                  <a:lnTo>
                    <a:pt x="455485" y="583780"/>
                  </a:lnTo>
                  <a:lnTo>
                    <a:pt x="415086" y="563168"/>
                  </a:lnTo>
                  <a:lnTo>
                    <a:pt x="376389" y="539851"/>
                  </a:lnTo>
                  <a:lnTo>
                    <a:pt x="339509" y="513956"/>
                  </a:lnTo>
                  <a:lnTo>
                    <a:pt x="304571" y="485609"/>
                  </a:lnTo>
                  <a:lnTo>
                    <a:pt x="271716" y="454939"/>
                  </a:lnTo>
                  <a:lnTo>
                    <a:pt x="241058" y="422071"/>
                  </a:lnTo>
                  <a:lnTo>
                    <a:pt x="212712" y="387121"/>
                  </a:lnTo>
                  <a:lnTo>
                    <a:pt x="186829" y="350227"/>
                  </a:lnTo>
                  <a:lnTo>
                    <a:pt x="163512" y="311518"/>
                  </a:lnTo>
                  <a:lnTo>
                    <a:pt x="142900" y="271106"/>
                  </a:lnTo>
                  <a:lnTo>
                    <a:pt x="125120" y="229120"/>
                  </a:lnTo>
                  <a:lnTo>
                    <a:pt x="110286" y="185686"/>
                  </a:lnTo>
                  <a:lnTo>
                    <a:pt x="98526" y="140931"/>
                  </a:lnTo>
                  <a:lnTo>
                    <a:pt x="89979" y="94983"/>
                  </a:lnTo>
                  <a:lnTo>
                    <a:pt x="84747" y="47955"/>
                  </a:lnTo>
                  <a:lnTo>
                    <a:pt x="82981" y="0"/>
                  </a:lnTo>
                  <a:lnTo>
                    <a:pt x="75971" y="0"/>
                  </a:lnTo>
                  <a:lnTo>
                    <a:pt x="77762" y="48488"/>
                  </a:lnTo>
                  <a:lnTo>
                    <a:pt x="83045" y="96037"/>
                  </a:lnTo>
                  <a:lnTo>
                    <a:pt x="91681" y="142481"/>
                  </a:lnTo>
                  <a:lnTo>
                    <a:pt x="103568" y="187731"/>
                  </a:lnTo>
                  <a:lnTo>
                    <a:pt x="118554" y="231648"/>
                  </a:lnTo>
                  <a:lnTo>
                    <a:pt x="136537" y="274091"/>
                  </a:lnTo>
                  <a:lnTo>
                    <a:pt x="157365" y="314947"/>
                  </a:lnTo>
                  <a:lnTo>
                    <a:pt x="180936" y="354076"/>
                  </a:lnTo>
                  <a:lnTo>
                    <a:pt x="207098" y="391375"/>
                  </a:lnTo>
                  <a:lnTo>
                    <a:pt x="235737" y="426694"/>
                  </a:lnTo>
                  <a:lnTo>
                    <a:pt x="266738" y="459917"/>
                  </a:lnTo>
                  <a:lnTo>
                    <a:pt x="299948" y="490918"/>
                  </a:lnTo>
                  <a:lnTo>
                    <a:pt x="335254" y="519569"/>
                  </a:lnTo>
                  <a:lnTo>
                    <a:pt x="372541" y="545744"/>
                  </a:lnTo>
                  <a:lnTo>
                    <a:pt x="411670" y="569302"/>
                  </a:lnTo>
                  <a:lnTo>
                    <a:pt x="452501" y="590143"/>
                  </a:lnTo>
                  <a:lnTo>
                    <a:pt x="494931" y="608126"/>
                  </a:lnTo>
                  <a:lnTo>
                    <a:pt x="538822" y="623112"/>
                  </a:lnTo>
                  <a:lnTo>
                    <a:pt x="584047" y="635000"/>
                  </a:lnTo>
                  <a:lnTo>
                    <a:pt x="630478" y="643636"/>
                  </a:lnTo>
                  <a:lnTo>
                    <a:pt x="677989" y="648919"/>
                  </a:lnTo>
                  <a:lnTo>
                    <a:pt x="726452" y="650709"/>
                  </a:lnTo>
                  <a:lnTo>
                    <a:pt x="726452" y="643699"/>
                  </a:lnTo>
                  <a:close/>
                </a:path>
                <a:path w="727075" h="727075">
                  <a:moveTo>
                    <a:pt x="726452" y="605586"/>
                  </a:moveTo>
                  <a:lnTo>
                    <a:pt x="679234" y="603770"/>
                  </a:lnTo>
                  <a:lnTo>
                    <a:pt x="632993" y="598373"/>
                  </a:lnTo>
                  <a:lnTo>
                    <a:pt x="587857" y="589572"/>
                  </a:lnTo>
                  <a:lnTo>
                    <a:pt x="543979" y="577469"/>
                  </a:lnTo>
                  <a:lnTo>
                    <a:pt x="501484" y="562203"/>
                  </a:lnTo>
                  <a:lnTo>
                    <a:pt x="460514" y="543941"/>
                  </a:lnTo>
                  <a:lnTo>
                    <a:pt x="421208" y="522782"/>
                  </a:lnTo>
                  <a:lnTo>
                    <a:pt x="383692" y="498881"/>
                  </a:lnTo>
                  <a:lnTo>
                    <a:pt x="348107" y="472363"/>
                  </a:lnTo>
                  <a:lnTo>
                    <a:pt x="314591" y="443382"/>
                  </a:lnTo>
                  <a:lnTo>
                    <a:pt x="283260" y="412051"/>
                  </a:lnTo>
                  <a:lnTo>
                    <a:pt x="254279" y="378523"/>
                  </a:lnTo>
                  <a:lnTo>
                    <a:pt x="227774" y="342925"/>
                  </a:lnTo>
                  <a:lnTo>
                    <a:pt x="203885" y="305396"/>
                  </a:lnTo>
                  <a:lnTo>
                    <a:pt x="182727" y="266065"/>
                  </a:lnTo>
                  <a:lnTo>
                    <a:pt x="164452" y="225082"/>
                  </a:lnTo>
                  <a:lnTo>
                    <a:pt x="149199" y="182575"/>
                  </a:lnTo>
                  <a:lnTo>
                    <a:pt x="137096" y="138671"/>
                  </a:lnTo>
                  <a:lnTo>
                    <a:pt x="128295" y="93522"/>
                  </a:lnTo>
                  <a:lnTo>
                    <a:pt x="122897" y="47244"/>
                  </a:lnTo>
                  <a:lnTo>
                    <a:pt x="121081" y="0"/>
                  </a:lnTo>
                  <a:lnTo>
                    <a:pt x="114071" y="0"/>
                  </a:lnTo>
                  <a:lnTo>
                    <a:pt x="115912" y="47802"/>
                  </a:lnTo>
                  <a:lnTo>
                    <a:pt x="121361" y="94615"/>
                  </a:lnTo>
                  <a:lnTo>
                    <a:pt x="130276" y="140296"/>
                  </a:lnTo>
                  <a:lnTo>
                    <a:pt x="142519" y="184708"/>
                  </a:lnTo>
                  <a:lnTo>
                    <a:pt x="157937" y="227723"/>
                  </a:lnTo>
                  <a:lnTo>
                    <a:pt x="176415" y="269176"/>
                  </a:lnTo>
                  <a:lnTo>
                    <a:pt x="197815" y="308965"/>
                  </a:lnTo>
                  <a:lnTo>
                    <a:pt x="221983" y="346925"/>
                  </a:lnTo>
                  <a:lnTo>
                    <a:pt x="248793" y="382930"/>
                  </a:lnTo>
                  <a:lnTo>
                    <a:pt x="278104" y="416852"/>
                  </a:lnTo>
                  <a:lnTo>
                    <a:pt x="309791" y="448538"/>
                  </a:lnTo>
                  <a:lnTo>
                    <a:pt x="343700" y="477850"/>
                  </a:lnTo>
                  <a:lnTo>
                    <a:pt x="379691" y="504672"/>
                  </a:lnTo>
                  <a:lnTo>
                    <a:pt x="417639" y="528840"/>
                  </a:lnTo>
                  <a:lnTo>
                    <a:pt x="457403" y="550240"/>
                  </a:lnTo>
                  <a:lnTo>
                    <a:pt x="498856" y="568718"/>
                  </a:lnTo>
                  <a:lnTo>
                    <a:pt x="541845" y="584149"/>
                  </a:lnTo>
                  <a:lnTo>
                    <a:pt x="586232" y="596392"/>
                  </a:lnTo>
                  <a:lnTo>
                    <a:pt x="631888" y="605294"/>
                  </a:lnTo>
                  <a:lnTo>
                    <a:pt x="678675" y="610743"/>
                  </a:lnTo>
                  <a:lnTo>
                    <a:pt x="726452" y="612597"/>
                  </a:lnTo>
                  <a:lnTo>
                    <a:pt x="726452" y="605586"/>
                  </a:lnTo>
                  <a:close/>
                </a:path>
                <a:path w="727075" h="727075">
                  <a:moveTo>
                    <a:pt x="726452" y="567499"/>
                  </a:moveTo>
                  <a:lnTo>
                    <a:pt x="677595" y="565416"/>
                  </a:lnTo>
                  <a:lnTo>
                    <a:pt x="629881" y="559269"/>
                  </a:lnTo>
                  <a:lnTo>
                    <a:pt x="583463" y="549236"/>
                  </a:lnTo>
                  <a:lnTo>
                    <a:pt x="538543" y="535482"/>
                  </a:lnTo>
                  <a:lnTo>
                    <a:pt x="495261" y="518185"/>
                  </a:lnTo>
                  <a:lnTo>
                    <a:pt x="453809" y="497509"/>
                  </a:lnTo>
                  <a:lnTo>
                    <a:pt x="414350" y="473633"/>
                  </a:lnTo>
                  <a:lnTo>
                    <a:pt x="377063" y="446735"/>
                  </a:lnTo>
                  <a:lnTo>
                    <a:pt x="342112" y="416979"/>
                  </a:lnTo>
                  <a:lnTo>
                    <a:pt x="309676" y="384530"/>
                  </a:lnTo>
                  <a:lnTo>
                    <a:pt x="279920" y="349567"/>
                  </a:lnTo>
                  <a:lnTo>
                    <a:pt x="253034" y="312267"/>
                  </a:lnTo>
                  <a:lnTo>
                    <a:pt x="229158" y="272796"/>
                  </a:lnTo>
                  <a:lnTo>
                    <a:pt x="208495" y="231330"/>
                  </a:lnTo>
                  <a:lnTo>
                    <a:pt x="191198" y="188023"/>
                  </a:lnTo>
                  <a:lnTo>
                    <a:pt x="177444" y="143065"/>
                  </a:lnTo>
                  <a:lnTo>
                    <a:pt x="167411" y="96634"/>
                  </a:lnTo>
                  <a:lnTo>
                    <a:pt x="161264" y="48882"/>
                  </a:lnTo>
                  <a:lnTo>
                    <a:pt x="159169" y="0"/>
                  </a:lnTo>
                  <a:lnTo>
                    <a:pt x="151942" y="0"/>
                  </a:lnTo>
                  <a:lnTo>
                    <a:pt x="153860" y="47053"/>
                  </a:lnTo>
                  <a:lnTo>
                    <a:pt x="159486" y="93078"/>
                  </a:lnTo>
                  <a:lnTo>
                    <a:pt x="168681" y="137909"/>
                  </a:lnTo>
                  <a:lnTo>
                    <a:pt x="181305" y="181419"/>
                  </a:lnTo>
                  <a:lnTo>
                    <a:pt x="197192" y="223456"/>
                  </a:lnTo>
                  <a:lnTo>
                    <a:pt x="216204" y="263855"/>
                  </a:lnTo>
                  <a:lnTo>
                    <a:pt x="238188" y="302475"/>
                  </a:lnTo>
                  <a:lnTo>
                    <a:pt x="262991" y="339166"/>
                  </a:lnTo>
                  <a:lnTo>
                    <a:pt x="290474" y="373773"/>
                  </a:lnTo>
                  <a:lnTo>
                    <a:pt x="320484" y="406158"/>
                  </a:lnTo>
                  <a:lnTo>
                    <a:pt x="352856" y="436168"/>
                  </a:lnTo>
                  <a:lnTo>
                    <a:pt x="387464" y="463651"/>
                  </a:lnTo>
                  <a:lnTo>
                    <a:pt x="424141" y="488467"/>
                  </a:lnTo>
                  <a:lnTo>
                    <a:pt x="462749" y="510451"/>
                  </a:lnTo>
                  <a:lnTo>
                    <a:pt x="503123" y="529463"/>
                  </a:lnTo>
                  <a:lnTo>
                    <a:pt x="545134" y="545363"/>
                  </a:lnTo>
                  <a:lnTo>
                    <a:pt x="588619" y="557974"/>
                  </a:lnTo>
                  <a:lnTo>
                    <a:pt x="633437" y="567169"/>
                  </a:lnTo>
                  <a:lnTo>
                    <a:pt x="679424" y="572808"/>
                  </a:lnTo>
                  <a:lnTo>
                    <a:pt x="726452" y="574713"/>
                  </a:lnTo>
                  <a:lnTo>
                    <a:pt x="726452" y="567499"/>
                  </a:lnTo>
                  <a:close/>
                </a:path>
                <a:path w="727075" h="727075">
                  <a:moveTo>
                    <a:pt x="726452" y="529386"/>
                  </a:moveTo>
                  <a:lnTo>
                    <a:pt x="678383" y="527227"/>
                  </a:lnTo>
                  <a:lnTo>
                    <a:pt x="631494" y="520839"/>
                  </a:lnTo>
                  <a:lnTo>
                    <a:pt x="585990" y="510451"/>
                  </a:lnTo>
                  <a:lnTo>
                    <a:pt x="542061" y="496214"/>
                  </a:lnTo>
                  <a:lnTo>
                    <a:pt x="499872" y="478332"/>
                  </a:lnTo>
                  <a:lnTo>
                    <a:pt x="459638" y="456996"/>
                  </a:lnTo>
                  <a:lnTo>
                    <a:pt x="421538" y="432396"/>
                  </a:lnTo>
                  <a:lnTo>
                    <a:pt x="385762" y="404710"/>
                  </a:lnTo>
                  <a:lnTo>
                    <a:pt x="352501" y="374142"/>
                  </a:lnTo>
                  <a:lnTo>
                    <a:pt x="321932" y="340868"/>
                  </a:lnTo>
                  <a:lnTo>
                    <a:pt x="294259" y="305079"/>
                  </a:lnTo>
                  <a:lnTo>
                    <a:pt x="269659" y="266966"/>
                  </a:lnTo>
                  <a:lnTo>
                    <a:pt x="248323" y="226707"/>
                  </a:lnTo>
                  <a:lnTo>
                    <a:pt x="230454" y="184518"/>
                  </a:lnTo>
                  <a:lnTo>
                    <a:pt x="216217" y="140550"/>
                  </a:lnTo>
                  <a:lnTo>
                    <a:pt x="205816" y="95021"/>
                  </a:lnTo>
                  <a:lnTo>
                    <a:pt x="199440" y="48107"/>
                  </a:lnTo>
                  <a:lnTo>
                    <a:pt x="197269" y="0"/>
                  </a:lnTo>
                  <a:lnTo>
                    <a:pt x="190042" y="0"/>
                  </a:lnTo>
                  <a:lnTo>
                    <a:pt x="192239" y="48755"/>
                  </a:lnTo>
                  <a:lnTo>
                    <a:pt x="198704" y="96304"/>
                  </a:lnTo>
                  <a:lnTo>
                    <a:pt x="209257" y="142455"/>
                  </a:lnTo>
                  <a:lnTo>
                    <a:pt x="223685" y="187020"/>
                  </a:lnTo>
                  <a:lnTo>
                    <a:pt x="241808" y="229793"/>
                  </a:lnTo>
                  <a:lnTo>
                    <a:pt x="263436" y="270586"/>
                  </a:lnTo>
                  <a:lnTo>
                    <a:pt x="288366" y="309232"/>
                  </a:lnTo>
                  <a:lnTo>
                    <a:pt x="316420" y="345503"/>
                  </a:lnTo>
                  <a:lnTo>
                    <a:pt x="347408" y="379234"/>
                  </a:lnTo>
                  <a:lnTo>
                    <a:pt x="381127" y="410235"/>
                  </a:lnTo>
                  <a:lnTo>
                    <a:pt x="417398" y="438289"/>
                  </a:lnTo>
                  <a:lnTo>
                    <a:pt x="456018" y="463232"/>
                  </a:lnTo>
                  <a:lnTo>
                    <a:pt x="496798" y="484860"/>
                  </a:lnTo>
                  <a:lnTo>
                    <a:pt x="539559" y="502996"/>
                  </a:lnTo>
                  <a:lnTo>
                    <a:pt x="584085" y="517423"/>
                  </a:lnTo>
                  <a:lnTo>
                    <a:pt x="630212" y="527964"/>
                  </a:lnTo>
                  <a:lnTo>
                    <a:pt x="677722" y="534428"/>
                  </a:lnTo>
                  <a:lnTo>
                    <a:pt x="726452" y="536625"/>
                  </a:lnTo>
                  <a:lnTo>
                    <a:pt x="726452" y="529386"/>
                  </a:lnTo>
                  <a:close/>
                </a:path>
                <a:path w="727075" h="727075">
                  <a:moveTo>
                    <a:pt x="726452" y="491540"/>
                  </a:moveTo>
                  <a:lnTo>
                    <a:pt x="679221" y="489280"/>
                  </a:lnTo>
                  <a:lnTo>
                    <a:pt x="633234" y="482650"/>
                  </a:lnTo>
                  <a:lnTo>
                    <a:pt x="588708" y="471855"/>
                  </a:lnTo>
                  <a:lnTo>
                    <a:pt x="545858" y="457098"/>
                  </a:lnTo>
                  <a:lnTo>
                    <a:pt x="504888" y="438607"/>
                  </a:lnTo>
                  <a:lnTo>
                    <a:pt x="465988" y="416560"/>
                  </a:lnTo>
                  <a:lnTo>
                    <a:pt x="429387" y="391185"/>
                  </a:lnTo>
                  <a:lnTo>
                    <a:pt x="395287" y="362686"/>
                  </a:lnTo>
                  <a:lnTo>
                    <a:pt x="363893" y="331266"/>
                  </a:lnTo>
                  <a:lnTo>
                    <a:pt x="335419" y="297154"/>
                  </a:lnTo>
                  <a:lnTo>
                    <a:pt x="310057" y="260527"/>
                  </a:lnTo>
                  <a:lnTo>
                    <a:pt x="288036" y="221615"/>
                  </a:lnTo>
                  <a:lnTo>
                    <a:pt x="269557" y="180619"/>
                  </a:lnTo>
                  <a:lnTo>
                    <a:pt x="254812" y="137756"/>
                  </a:lnTo>
                  <a:lnTo>
                    <a:pt x="244030" y="93218"/>
                  </a:lnTo>
                  <a:lnTo>
                    <a:pt x="237401" y="47231"/>
                  </a:lnTo>
                  <a:lnTo>
                    <a:pt x="235153" y="0"/>
                  </a:lnTo>
                  <a:lnTo>
                    <a:pt x="228142" y="0"/>
                  </a:lnTo>
                  <a:lnTo>
                    <a:pt x="230428" y="47917"/>
                  </a:lnTo>
                  <a:lnTo>
                    <a:pt x="237147" y="94576"/>
                  </a:lnTo>
                  <a:lnTo>
                    <a:pt x="248094" y="139750"/>
                  </a:lnTo>
                  <a:lnTo>
                    <a:pt x="263055" y="183235"/>
                  </a:lnTo>
                  <a:lnTo>
                    <a:pt x="281813" y="224815"/>
                  </a:lnTo>
                  <a:lnTo>
                    <a:pt x="304152" y="264274"/>
                  </a:lnTo>
                  <a:lnTo>
                    <a:pt x="329882" y="301421"/>
                  </a:lnTo>
                  <a:lnTo>
                    <a:pt x="358775" y="336029"/>
                  </a:lnTo>
                  <a:lnTo>
                    <a:pt x="390613" y="367880"/>
                  </a:lnTo>
                  <a:lnTo>
                    <a:pt x="425208" y="396786"/>
                  </a:lnTo>
                  <a:lnTo>
                    <a:pt x="462330" y="422516"/>
                  </a:lnTo>
                  <a:lnTo>
                    <a:pt x="501777" y="444868"/>
                  </a:lnTo>
                  <a:lnTo>
                    <a:pt x="543331" y="463626"/>
                  </a:lnTo>
                  <a:lnTo>
                    <a:pt x="586790" y="478586"/>
                  </a:lnTo>
                  <a:lnTo>
                    <a:pt x="631939" y="489534"/>
                  </a:lnTo>
                  <a:lnTo>
                    <a:pt x="678561" y="496252"/>
                  </a:lnTo>
                  <a:lnTo>
                    <a:pt x="726452" y="498538"/>
                  </a:lnTo>
                  <a:lnTo>
                    <a:pt x="726452" y="491540"/>
                  </a:lnTo>
                  <a:close/>
                </a:path>
                <a:path w="727075" h="727075">
                  <a:moveTo>
                    <a:pt x="726452" y="453428"/>
                  </a:moveTo>
                  <a:lnTo>
                    <a:pt x="680199" y="451078"/>
                  </a:lnTo>
                  <a:lnTo>
                    <a:pt x="635254" y="444195"/>
                  </a:lnTo>
                  <a:lnTo>
                    <a:pt x="591858" y="433006"/>
                  </a:lnTo>
                  <a:lnTo>
                    <a:pt x="550252" y="417741"/>
                  </a:lnTo>
                  <a:lnTo>
                    <a:pt x="510641" y="398614"/>
                  </a:lnTo>
                  <a:lnTo>
                    <a:pt x="473278" y="375881"/>
                  </a:lnTo>
                  <a:lnTo>
                    <a:pt x="438365" y="349758"/>
                  </a:lnTo>
                  <a:lnTo>
                    <a:pt x="406171" y="320471"/>
                  </a:lnTo>
                  <a:lnTo>
                    <a:pt x="376885" y="288251"/>
                  </a:lnTo>
                  <a:lnTo>
                    <a:pt x="350774" y="253339"/>
                  </a:lnTo>
                  <a:lnTo>
                    <a:pt x="328041" y="215950"/>
                  </a:lnTo>
                  <a:lnTo>
                    <a:pt x="308927" y="176326"/>
                  </a:lnTo>
                  <a:lnTo>
                    <a:pt x="293662" y="134683"/>
                  </a:lnTo>
                  <a:lnTo>
                    <a:pt x="282473" y="91262"/>
                  </a:lnTo>
                  <a:lnTo>
                    <a:pt x="275590" y="46291"/>
                  </a:lnTo>
                  <a:lnTo>
                    <a:pt x="273240" y="0"/>
                  </a:lnTo>
                  <a:lnTo>
                    <a:pt x="266242" y="0"/>
                  </a:lnTo>
                  <a:lnTo>
                    <a:pt x="268617" y="47015"/>
                  </a:lnTo>
                  <a:lnTo>
                    <a:pt x="275602" y="92697"/>
                  </a:lnTo>
                  <a:lnTo>
                    <a:pt x="286969" y="136791"/>
                  </a:lnTo>
                  <a:lnTo>
                    <a:pt x="302463" y="179082"/>
                  </a:lnTo>
                  <a:lnTo>
                    <a:pt x="321868" y="219329"/>
                  </a:lnTo>
                  <a:lnTo>
                    <a:pt x="344944" y="257289"/>
                  </a:lnTo>
                  <a:lnTo>
                    <a:pt x="371462" y="292747"/>
                  </a:lnTo>
                  <a:lnTo>
                    <a:pt x="401193" y="325450"/>
                  </a:lnTo>
                  <a:lnTo>
                    <a:pt x="433882" y="355180"/>
                  </a:lnTo>
                  <a:lnTo>
                    <a:pt x="469328" y="381711"/>
                  </a:lnTo>
                  <a:lnTo>
                    <a:pt x="507276" y="404799"/>
                  </a:lnTo>
                  <a:lnTo>
                    <a:pt x="547497" y="424205"/>
                  </a:lnTo>
                  <a:lnTo>
                    <a:pt x="589749" y="439699"/>
                  </a:lnTo>
                  <a:lnTo>
                    <a:pt x="633818" y="451065"/>
                  </a:lnTo>
                  <a:lnTo>
                    <a:pt x="679462" y="458050"/>
                  </a:lnTo>
                  <a:lnTo>
                    <a:pt x="726452" y="460425"/>
                  </a:lnTo>
                  <a:lnTo>
                    <a:pt x="726452" y="453428"/>
                  </a:lnTo>
                  <a:close/>
                </a:path>
                <a:path w="727075" h="727075">
                  <a:moveTo>
                    <a:pt x="726452" y="415340"/>
                  </a:moveTo>
                  <a:lnTo>
                    <a:pt x="678129" y="412534"/>
                  </a:lnTo>
                  <a:lnTo>
                    <a:pt x="631418" y="404355"/>
                  </a:lnTo>
                  <a:lnTo>
                    <a:pt x="586638" y="391083"/>
                  </a:lnTo>
                  <a:lnTo>
                    <a:pt x="544093" y="373062"/>
                  </a:lnTo>
                  <a:lnTo>
                    <a:pt x="504113" y="350583"/>
                  </a:lnTo>
                  <a:lnTo>
                    <a:pt x="467017" y="323977"/>
                  </a:lnTo>
                  <a:lnTo>
                    <a:pt x="433095" y="293547"/>
                  </a:lnTo>
                  <a:lnTo>
                    <a:pt x="402678" y="259613"/>
                  </a:lnTo>
                  <a:lnTo>
                    <a:pt x="376085" y="222491"/>
                  </a:lnTo>
                  <a:lnTo>
                    <a:pt x="353606" y="182486"/>
                  </a:lnTo>
                  <a:lnTo>
                    <a:pt x="335584" y="139928"/>
                  </a:lnTo>
                  <a:lnTo>
                    <a:pt x="322326" y="95110"/>
                  </a:lnTo>
                  <a:lnTo>
                    <a:pt x="314134" y="48361"/>
                  </a:lnTo>
                  <a:lnTo>
                    <a:pt x="311340" y="0"/>
                  </a:lnTo>
                  <a:lnTo>
                    <a:pt x="304101" y="0"/>
                  </a:lnTo>
                  <a:lnTo>
                    <a:pt x="306946" y="49199"/>
                  </a:lnTo>
                  <a:lnTo>
                    <a:pt x="315277" y="96748"/>
                  </a:lnTo>
                  <a:lnTo>
                    <a:pt x="328777" y="142341"/>
                  </a:lnTo>
                  <a:lnTo>
                    <a:pt x="347116" y="185648"/>
                  </a:lnTo>
                  <a:lnTo>
                    <a:pt x="369989" y="226339"/>
                  </a:lnTo>
                  <a:lnTo>
                    <a:pt x="397052" y="264109"/>
                  </a:lnTo>
                  <a:lnTo>
                    <a:pt x="428002" y="298627"/>
                  </a:lnTo>
                  <a:lnTo>
                    <a:pt x="462508" y="329590"/>
                  </a:lnTo>
                  <a:lnTo>
                    <a:pt x="500265" y="356654"/>
                  </a:lnTo>
                  <a:lnTo>
                    <a:pt x="540943" y="379526"/>
                  </a:lnTo>
                  <a:lnTo>
                    <a:pt x="584212" y="397865"/>
                  </a:lnTo>
                  <a:lnTo>
                    <a:pt x="629767" y="411365"/>
                  </a:lnTo>
                  <a:lnTo>
                    <a:pt x="677291" y="419696"/>
                  </a:lnTo>
                  <a:lnTo>
                    <a:pt x="726452" y="422554"/>
                  </a:lnTo>
                  <a:lnTo>
                    <a:pt x="726452" y="415340"/>
                  </a:lnTo>
                  <a:close/>
                </a:path>
                <a:path w="727075" h="727075">
                  <a:moveTo>
                    <a:pt x="726452" y="377456"/>
                  </a:moveTo>
                  <a:lnTo>
                    <a:pt x="679246" y="374510"/>
                  </a:lnTo>
                  <a:lnTo>
                    <a:pt x="633755" y="365899"/>
                  </a:lnTo>
                  <a:lnTo>
                    <a:pt x="590346" y="351993"/>
                  </a:lnTo>
                  <a:lnTo>
                    <a:pt x="549363" y="333146"/>
                  </a:lnTo>
                  <a:lnTo>
                    <a:pt x="511187" y="309702"/>
                  </a:lnTo>
                  <a:lnTo>
                    <a:pt x="476148" y="282028"/>
                  </a:lnTo>
                  <a:lnTo>
                    <a:pt x="444627" y="250494"/>
                  </a:lnTo>
                  <a:lnTo>
                    <a:pt x="416966" y="215442"/>
                  </a:lnTo>
                  <a:lnTo>
                    <a:pt x="393534" y="177241"/>
                  </a:lnTo>
                  <a:lnTo>
                    <a:pt x="374688" y="136232"/>
                  </a:lnTo>
                  <a:lnTo>
                    <a:pt x="360781" y="92786"/>
                  </a:lnTo>
                  <a:lnTo>
                    <a:pt x="352171" y="47244"/>
                  </a:lnTo>
                  <a:lnTo>
                    <a:pt x="349224" y="0"/>
                  </a:lnTo>
                  <a:lnTo>
                    <a:pt x="342214" y="0"/>
                  </a:lnTo>
                  <a:lnTo>
                    <a:pt x="345224" y="48145"/>
                  </a:lnTo>
                  <a:lnTo>
                    <a:pt x="353987" y="94526"/>
                  </a:lnTo>
                  <a:lnTo>
                    <a:pt x="368147" y="138785"/>
                  </a:lnTo>
                  <a:lnTo>
                    <a:pt x="387337" y="180555"/>
                  </a:lnTo>
                  <a:lnTo>
                    <a:pt x="411200" y="219481"/>
                  </a:lnTo>
                  <a:lnTo>
                    <a:pt x="439369" y="255181"/>
                  </a:lnTo>
                  <a:lnTo>
                    <a:pt x="471474" y="287299"/>
                  </a:lnTo>
                  <a:lnTo>
                    <a:pt x="507149" y="315468"/>
                  </a:lnTo>
                  <a:lnTo>
                    <a:pt x="546049" y="339344"/>
                  </a:lnTo>
                  <a:lnTo>
                    <a:pt x="587781" y="358533"/>
                  </a:lnTo>
                  <a:lnTo>
                    <a:pt x="632015" y="372694"/>
                  </a:lnTo>
                  <a:lnTo>
                    <a:pt x="678357" y="381457"/>
                  </a:lnTo>
                  <a:lnTo>
                    <a:pt x="726452" y="384467"/>
                  </a:lnTo>
                  <a:lnTo>
                    <a:pt x="726452" y="377456"/>
                  </a:lnTo>
                  <a:close/>
                </a:path>
                <a:path w="727075" h="727075">
                  <a:moveTo>
                    <a:pt x="726452" y="339369"/>
                  </a:moveTo>
                  <a:lnTo>
                    <a:pt x="680554" y="336270"/>
                  </a:lnTo>
                  <a:lnTo>
                    <a:pt x="636485" y="327215"/>
                  </a:lnTo>
                  <a:lnTo>
                    <a:pt x="594677" y="312635"/>
                  </a:lnTo>
                  <a:lnTo>
                    <a:pt x="555523" y="292938"/>
                  </a:lnTo>
                  <a:lnTo>
                    <a:pt x="519442" y="268516"/>
                  </a:lnTo>
                  <a:lnTo>
                    <a:pt x="486854" y="239801"/>
                  </a:lnTo>
                  <a:lnTo>
                    <a:pt x="458139" y="207187"/>
                  </a:lnTo>
                  <a:lnTo>
                    <a:pt x="433730" y="171081"/>
                  </a:lnTo>
                  <a:lnTo>
                    <a:pt x="414032" y="131902"/>
                  </a:lnTo>
                  <a:lnTo>
                    <a:pt x="399453" y="90055"/>
                  </a:lnTo>
                  <a:lnTo>
                    <a:pt x="390410" y="45948"/>
                  </a:lnTo>
                  <a:lnTo>
                    <a:pt x="387311" y="0"/>
                  </a:lnTo>
                  <a:lnTo>
                    <a:pt x="380301" y="0"/>
                  </a:lnTo>
                  <a:lnTo>
                    <a:pt x="383476" y="46913"/>
                  </a:lnTo>
                  <a:lnTo>
                    <a:pt x="392696" y="91948"/>
                  </a:lnTo>
                  <a:lnTo>
                    <a:pt x="407568" y="134658"/>
                  </a:lnTo>
                  <a:lnTo>
                    <a:pt x="427672" y="174650"/>
                  </a:lnTo>
                  <a:lnTo>
                    <a:pt x="452577" y="211493"/>
                  </a:lnTo>
                  <a:lnTo>
                    <a:pt x="481863" y="244779"/>
                  </a:lnTo>
                  <a:lnTo>
                    <a:pt x="515137" y="274091"/>
                  </a:lnTo>
                  <a:lnTo>
                    <a:pt x="551954" y="298996"/>
                  </a:lnTo>
                  <a:lnTo>
                    <a:pt x="591921" y="319100"/>
                  </a:lnTo>
                  <a:lnTo>
                    <a:pt x="634606" y="333984"/>
                  </a:lnTo>
                  <a:lnTo>
                    <a:pt x="679589" y="343204"/>
                  </a:lnTo>
                  <a:lnTo>
                    <a:pt x="726452" y="346379"/>
                  </a:lnTo>
                  <a:lnTo>
                    <a:pt x="726452" y="339369"/>
                  </a:lnTo>
                  <a:close/>
                </a:path>
                <a:path w="727075" h="727075">
                  <a:moveTo>
                    <a:pt x="726452" y="301256"/>
                  </a:moveTo>
                  <a:lnTo>
                    <a:pt x="677697" y="297307"/>
                  </a:lnTo>
                  <a:lnTo>
                    <a:pt x="631418" y="285877"/>
                  </a:lnTo>
                  <a:lnTo>
                    <a:pt x="588251" y="267589"/>
                  </a:lnTo>
                  <a:lnTo>
                    <a:pt x="548805" y="243078"/>
                  </a:lnTo>
                  <a:lnTo>
                    <a:pt x="513702" y="212940"/>
                  </a:lnTo>
                  <a:lnTo>
                    <a:pt x="483590" y="177825"/>
                  </a:lnTo>
                  <a:lnTo>
                    <a:pt x="459079" y="138353"/>
                  </a:lnTo>
                  <a:lnTo>
                    <a:pt x="440791" y="95135"/>
                  </a:lnTo>
                  <a:lnTo>
                    <a:pt x="429374" y="48806"/>
                  </a:lnTo>
                  <a:lnTo>
                    <a:pt x="425424" y="0"/>
                  </a:lnTo>
                  <a:lnTo>
                    <a:pt x="418185" y="0"/>
                  </a:lnTo>
                  <a:lnTo>
                    <a:pt x="421538" y="45478"/>
                  </a:lnTo>
                  <a:lnTo>
                    <a:pt x="431279" y="88925"/>
                  </a:lnTo>
                  <a:lnTo>
                    <a:pt x="446925" y="129844"/>
                  </a:lnTo>
                  <a:lnTo>
                    <a:pt x="467995" y="167767"/>
                  </a:lnTo>
                  <a:lnTo>
                    <a:pt x="493991" y="202196"/>
                  </a:lnTo>
                  <a:lnTo>
                    <a:pt x="524433" y="232664"/>
                  </a:lnTo>
                  <a:lnTo>
                    <a:pt x="558850" y="258673"/>
                  </a:lnTo>
                  <a:lnTo>
                    <a:pt x="596747" y="279742"/>
                  </a:lnTo>
                  <a:lnTo>
                    <a:pt x="637628" y="295402"/>
                  </a:lnTo>
                  <a:lnTo>
                    <a:pt x="681024" y="305142"/>
                  </a:lnTo>
                  <a:lnTo>
                    <a:pt x="726452" y="308495"/>
                  </a:lnTo>
                  <a:lnTo>
                    <a:pt x="726452" y="301256"/>
                  </a:lnTo>
                  <a:close/>
                </a:path>
                <a:path w="727075" h="727075">
                  <a:moveTo>
                    <a:pt x="726452" y="263169"/>
                  </a:moveTo>
                  <a:lnTo>
                    <a:pt x="679259" y="258914"/>
                  </a:lnTo>
                  <a:lnTo>
                    <a:pt x="634822" y="246684"/>
                  </a:lnTo>
                  <a:lnTo>
                    <a:pt x="593864" y="227190"/>
                  </a:lnTo>
                  <a:lnTo>
                    <a:pt x="557161" y="201206"/>
                  </a:lnTo>
                  <a:lnTo>
                    <a:pt x="525449" y="169481"/>
                  </a:lnTo>
                  <a:lnTo>
                    <a:pt x="499465" y="132740"/>
                  </a:lnTo>
                  <a:lnTo>
                    <a:pt x="479983" y="91744"/>
                  </a:lnTo>
                  <a:lnTo>
                    <a:pt x="467753" y="47256"/>
                  </a:lnTo>
                  <a:lnTo>
                    <a:pt x="463499" y="0"/>
                  </a:lnTo>
                  <a:lnTo>
                    <a:pt x="456298" y="0"/>
                  </a:lnTo>
                  <a:lnTo>
                    <a:pt x="460654" y="48539"/>
                  </a:lnTo>
                  <a:lnTo>
                    <a:pt x="473240" y="94246"/>
                  </a:lnTo>
                  <a:lnTo>
                    <a:pt x="493255" y="136359"/>
                  </a:lnTo>
                  <a:lnTo>
                    <a:pt x="519938" y="174117"/>
                  </a:lnTo>
                  <a:lnTo>
                    <a:pt x="552526" y="206717"/>
                  </a:lnTo>
                  <a:lnTo>
                    <a:pt x="590245" y="233426"/>
                  </a:lnTo>
                  <a:lnTo>
                    <a:pt x="632320" y="253453"/>
                  </a:lnTo>
                  <a:lnTo>
                    <a:pt x="677976" y="266026"/>
                  </a:lnTo>
                  <a:lnTo>
                    <a:pt x="726452" y="270395"/>
                  </a:lnTo>
                  <a:lnTo>
                    <a:pt x="726452" y="263169"/>
                  </a:lnTo>
                  <a:close/>
                </a:path>
              </a:pathLst>
            </a:custGeom>
            <a:solidFill>
              <a:srgbClr val="FBDC0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3" name="object 11">
              <a:extLst>
                <a:ext uri="{FF2B5EF4-FFF2-40B4-BE49-F238E27FC236}">
                  <a16:creationId xmlns:a16="http://schemas.microsoft.com/office/drawing/2014/main" id="{A45F2A4A-82F4-4A68-91E8-AB8EFDB0C152}"/>
                </a:ext>
              </a:extLst>
            </p:cNvPr>
            <p:cNvPicPr/>
            <p:nvPr/>
          </p:nvPicPr>
          <p:blipFill>
            <a:blip r:embed="rId6" cstate="print"/>
            <a:stretch>
              <a:fillRect/>
            </a:stretch>
          </p:blipFill>
          <p:spPr>
            <a:xfrm>
              <a:off x="1283007" y="333756"/>
              <a:ext cx="232070" cy="232301"/>
            </a:xfrm>
            <a:prstGeom prst="rect">
              <a:avLst/>
            </a:prstGeom>
          </p:spPr>
        </p:pic>
      </p:grpSp>
    </p:spTree>
    <p:extLst>
      <p:ext uri="{BB962C8B-B14F-4D97-AF65-F5344CB8AC3E}">
        <p14:creationId xmlns:p14="http://schemas.microsoft.com/office/powerpoint/2010/main" val="107162848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B1CC70AF-E13D-BF2A-66A3-A8CFA92E759C}"/>
              </a:ext>
            </a:extLst>
          </p:cNvPr>
          <p:cNvSpPr txBox="1"/>
          <p:nvPr/>
        </p:nvSpPr>
        <p:spPr>
          <a:xfrm>
            <a:off x="2911098" y="1001577"/>
            <a:ext cx="6369803" cy="4462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300" b="1" i="0" u="none" strike="noStrike" kern="1200" cap="none" spc="0" normalizeH="0" baseline="0" noProof="0" dirty="0">
                <a:ln>
                  <a:noFill/>
                </a:ln>
                <a:solidFill>
                  <a:prstClr val="black"/>
                </a:solidFill>
                <a:effectLst/>
                <a:uLnTx/>
                <a:uFillTx/>
                <a:latin typeface="Segoe UI Black" panose="020B0A02040204020203" pitchFamily="34" charset="0"/>
                <a:ea typeface="Segoe UI Black" panose="020B0A02040204020203" pitchFamily="34" charset="0"/>
                <a:cs typeface="Segoe UI Semibold" panose="020B0702040204020203" pitchFamily="34" charset="0"/>
              </a:rPr>
              <a:t>Projeto Olhos de Águia | VOLUNTARIADO</a:t>
            </a:r>
          </a:p>
        </p:txBody>
      </p:sp>
      <p:pic>
        <p:nvPicPr>
          <p:cNvPr id="16" name="object 4">
            <a:extLst>
              <a:ext uri="{FF2B5EF4-FFF2-40B4-BE49-F238E27FC236}">
                <a16:creationId xmlns:a16="http://schemas.microsoft.com/office/drawing/2014/main" id="{E637ECC1-24ED-4331-9BA5-594FD7EE09EF}"/>
              </a:ext>
            </a:extLst>
          </p:cNvPr>
          <p:cNvPicPr/>
          <p:nvPr/>
        </p:nvPicPr>
        <p:blipFill>
          <a:blip r:embed="rId7" cstate="print"/>
          <a:stretch>
            <a:fillRect/>
          </a:stretch>
        </p:blipFill>
        <p:spPr>
          <a:xfrm>
            <a:off x="2766877" y="2913105"/>
            <a:ext cx="491062" cy="3169719"/>
          </a:xfrm>
          <a:prstGeom prst="rect">
            <a:avLst/>
          </a:prstGeom>
        </p:spPr>
      </p:pic>
      <p:sp>
        <p:nvSpPr>
          <p:cNvPr id="19" name="CaixaDeTexto 18">
            <a:extLst>
              <a:ext uri="{FF2B5EF4-FFF2-40B4-BE49-F238E27FC236}">
                <a16:creationId xmlns:a16="http://schemas.microsoft.com/office/drawing/2014/main" id="{3BADE82C-BA25-4B12-B61E-0F3BDE1A7C13}"/>
              </a:ext>
            </a:extLst>
          </p:cNvPr>
          <p:cNvSpPr txBox="1"/>
          <p:nvPr/>
        </p:nvSpPr>
        <p:spPr>
          <a:xfrm>
            <a:off x="204592" y="1518690"/>
            <a:ext cx="11987408" cy="120032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solidFill>
                  <a:prstClr val="black"/>
                </a:solidFill>
                <a:effectLst/>
                <a:uLnTx/>
                <a:uFillTx/>
                <a:ea typeface="+mn-ea"/>
                <a:cs typeface="Segoe UI" panose="020B0502040204020203" pitchFamily="34" charset="0"/>
              </a:rPr>
              <a:t>Ao final desse mês, recebemos o Colégio Pioneiro para o segundo encontro do Projeto Olhos de Águia, onde tiveram a oportunidade de conhecer um pouco mais sobre o trabalho da Fundação através das áreas de Orientação e Mobilidade e de Pedagogia. As profissionais Alessandra - Orientação e Mobilidade  e Mariana - Pedagogia realizaram dinâmicas para que os voluntários tivessem uma nova perspectiva de inclusão e acessibilidade.</a:t>
            </a:r>
            <a:endParaRPr kumimoji="0" lang="pt-BR" sz="1800" b="0" i="0" u="none" strike="noStrike" kern="1200" cap="none" spc="0" normalizeH="0" baseline="0" noProof="0" dirty="0">
              <a:ln>
                <a:noFill/>
              </a:ln>
              <a:solidFill>
                <a:prstClr val="black"/>
              </a:solidFill>
              <a:effectLst/>
              <a:uLnTx/>
              <a:uFillTx/>
              <a:ea typeface="+mn-ea"/>
              <a:cs typeface="+mn-cs"/>
            </a:endParaRPr>
          </a:p>
        </p:txBody>
      </p:sp>
      <p:pic>
        <p:nvPicPr>
          <p:cNvPr id="9" name="Imagem 8">
            <a:extLst>
              <a:ext uri="{FF2B5EF4-FFF2-40B4-BE49-F238E27FC236}">
                <a16:creationId xmlns:a16="http://schemas.microsoft.com/office/drawing/2014/main" id="{7EB13EB7-EE97-45C0-98A7-7F5F61A7B66E}"/>
              </a:ext>
            </a:extLst>
          </p:cNvPr>
          <p:cNvPicPr>
            <a:picLocks noChangeAspect="1"/>
          </p:cNvPicPr>
          <p:nvPr/>
        </p:nvPicPr>
        <p:blipFill>
          <a:blip r:embed="rId8"/>
          <a:stretch>
            <a:fillRect/>
          </a:stretch>
        </p:blipFill>
        <p:spPr>
          <a:xfrm>
            <a:off x="714682" y="2913105"/>
            <a:ext cx="2377290" cy="3169720"/>
          </a:xfrm>
          <a:prstGeom prst="roundRect">
            <a:avLst/>
          </a:prstGeom>
        </p:spPr>
      </p:pic>
      <p:sp>
        <p:nvSpPr>
          <p:cNvPr id="12" name="object 8">
            <a:extLst>
              <a:ext uri="{FF2B5EF4-FFF2-40B4-BE49-F238E27FC236}">
                <a16:creationId xmlns:a16="http://schemas.microsoft.com/office/drawing/2014/main" id="{461D4D57-05A6-4A6B-A95D-0BF400315023}"/>
              </a:ext>
            </a:extLst>
          </p:cNvPr>
          <p:cNvSpPr txBox="1"/>
          <p:nvPr/>
        </p:nvSpPr>
        <p:spPr>
          <a:xfrm>
            <a:off x="1266020" y="409138"/>
            <a:ext cx="3279347" cy="367408"/>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lang="pt-BR" sz="2300" b="0" i="0" u="none" strike="noStrike" kern="1200" cap="none" spc="-5" normalizeH="0" baseline="0" noProof="0" dirty="0">
                <a:ln>
                  <a:noFill/>
                </a:ln>
                <a:solidFill>
                  <a:prstClr val="black"/>
                </a:solidFill>
                <a:effectLst/>
                <a:uLnTx/>
                <a:uFillTx/>
                <a:latin typeface="Segoe UI Black"/>
                <a:ea typeface="+mn-ea"/>
                <a:cs typeface="Segoe UI Black"/>
              </a:rPr>
              <a:t>VOLUNTARIADO</a:t>
            </a:r>
            <a:endParaRPr kumimoji="0" sz="2300" b="0" i="0" u="none" strike="noStrike" kern="1200" cap="none" spc="0" normalizeH="0" baseline="0" noProof="0" dirty="0">
              <a:ln>
                <a:noFill/>
              </a:ln>
              <a:solidFill>
                <a:prstClr val="black"/>
              </a:solidFill>
              <a:effectLst/>
              <a:uLnTx/>
              <a:uFillTx/>
              <a:latin typeface="Segoe UI Black"/>
              <a:ea typeface="+mn-ea"/>
              <a:cs typeface="Segoe UI Black"/>
            </a:endParaRPr>
          </a:p>
        </p:txBody>
      </p:sp>
      <p:grpSp>
        <p:nvGrpSpPr>
          <p:cNvPr id="13" name="object 9">
            <a:extLst>
              <a:ext uri="{FF2B5EF4-FFF2-40B4-BE49-F238E27FC236}">
                <a16:creationId xmlns:a16="http://schemas.microsoft.com/office/drawing/2014/main" id="{2AD0982E-EA80-4A16-ABD7-C3C00078B238}"/>
              </a:ext>
            </a:extLst>
          </p:cNvPr>
          <p:cNvGrpSpPr/>
          <p:nvPr/>
        </p:nvGrpSpPr>
        <p:grpSpPr>
          <a:xfrm>
            <a:off x="318857" y="292988"/>
            <a:ext cx="727075" cy="727075"/>
            <a:chOff x="788625" y="333756"/>
            <a:chExt cx="727075" cy="727075"/>
          </a:xfrm>
        </p:grpSpPr>
        <p:sp>
          <p:nvSpPr>
            <p:cNvPr id="14" name="object 10">
              <a:extLst>
                <a:ext uri="{FF2B5EF4-FFF2-40B4-BE49-F238E27FC236}">
                  <a16:creationId xmlns:a16="http://schemas.microsoft.com/office/drawing/2014/main" id="{8C6850F1-DD8C-4AE8-B3BE-3DA2AAAD6E1C}"/>
                </a:ext>
              </a:extLst>
            </p:cNvPr>
            <p:cNvSpPr/>
            <p:nvPr/>
          </p:nvSpPr>
          <p:spPr>
            <a:xfrm>
              <a:off x="788619" y="333768"/>
              <a:ext cx="727075" cy="727075"/>
            </a:xfrm>
            <a:custGeom>
              <a:avLst/>
              <a:gdLst/>
              <a:ahLst/>
              <a:cxnLst/>
              <a:rect l="l" t="t" r="r" b="b"/>
              <a:pathLst>
                <a:path w="727075" h="727075">
                  <a:moveTo>
                    <a:pt x="726452" y="719670"/>
                  </a:moveTo>
                  <a:lnTo>
                    <a:pt x="679246" y="718134"/>
                  </a:lnTo>
                  <a:lnTo>
                    <a:pt x="632828" y="713600"/>
                  </a:lnTo>
                  <a:lnTo>
                    <a:pt x="587324" y="706145"/>
                  </a:lnTo>
                  <a:lnTo>
                    <a:pt x="542810" y="695883"/>
                  </a:lnTo>
                  <a:lnTo>
                    <a:pt x="499376" y="682904"/>
                  </a:lnTo>
                  <a:lnTo>
                    <a:pt x="457136" y="667308"/>
                  </a:lnTo>
                  <a:lnTo>
                    <a:pt x="416166" y="649185"/>
                  </a:lnTo>
                  <a:lnTo>
                    <a:pt x="376580" y="628624"/>
                  </a:lnTo>
                  <a:lnTo>
                    <a:pt x="338467" y="605726"/>
                  </a:lnTo>
                  <a:lnTo>
                    <a:pt x="301917" y="580605"/>
                  </a:lnTo>
                  <a:lnTo>
                    <a:pt x="267042" y="553326"/>
                  </a:lnTo>
                  <a:lnTo>
                    <a:pt x="233921" y="524002"/>
                  </a:lnTo>
                  <a:lnTo>
                    <a:pt x="202653" y="492734"/>
                  </a:lnTo>
                  <a:lnTo>
                    <a:pt x="173329" y="459600"/>
                  </a:lnTo>
                  <a:lnTo>
                    <a:pt x="146062" y="424700"/>
                  </a:lnTo>
                  <a:lnTo>
                    <a:pt x="120929" y="388150"/>
                  </a:lnTo>
                  <a:lnTo>
                    <a:pt x="98044" y="350024"/>
                  </a:lnTo>
                  <a:lnTo>
                    <a:pt x="77495" y="310426"/>
                  </a:lnTo>
                  <a:lnTo>
                    <a:pt x="59359" y="269443"/>
                  </a:lnTo>
                  <a:lnTo>
                    <a:pt x="43764" y="227177"/>
                  </a:lnTo>
                  <a:lnTo>
                    <a:pt x="30784" y="183730"/>
                  </a:lnTo>
                  <a:lnTo>
                    <a:pt x="20523" y="139192"/>
                  </a:lnTo>
                  <a:lnTo>
                    <a:pt x="13081" y="93662"/>
                  </a:lnTo>
                  <a:lnTo>
                    <a:pt x="8547" y="47231"/>
                  </a:lnTo>
                  <a:lnTo>
                    <a:pt x="7010" y="0"/>
                  </a:lnTo>
                  <a:lnTo>
                    <a:pt x="0" y="0"/>
                  </a:lnTo>
                  <a:lnTo>
                    <a:pt x="1549" y="47701"/>
                  </a:lnTo>
                  <a:lnTo>
                    <a:pt x="6134" y="94589"/>
                  </a:lnTo>
                  <a:lnTo>
                    <a:pt x="13652" y="140576"/>
                  </a:lnTo>
                  <a:lnTo>
                    <a:pt x="24003" y="185547"/>
                  </a:lnTo>
                  <a:lnTo>
                    <a:pt x="37109" y="229425"/>
                  </a:lnTo>
                  <a:lnTo>
                    <a:pt x="52857" y="272097"/>
                  </a:lnTo>
                  <a:lnTo>
                    <a:pt x="71158" y="313474"/>
                  </a:lnTo>
                  <a:lnTo>
                    <a:pt x="91909" y="353466"/>
                  </a:lnTo>
                  <a:lnTo>
                    <a:pt x="115023" y="391960"/>
                  </a:lnTo>
                  <a:lnTo>
                    <a:pt x="140385" y="428879"/>
                  </a:lnTo>
                  <a:lnTo>
                    <a:pt x="167919" y="464108"/>
                  </a:lnTo>
                  <a:lnTo>
                    <a:pt x="197523" y="497560"/>
                  </a:lnTo>
                  <a:lnTo>
                    <a:pt x="229095" y="529132"/>
                  </a:lnTo>
                  <a:lnTo>
                    <a:pt x="262534" y="558736"/>
                  </a:lnTo>
                  <a:lnTo>
                    <a:pt x="297751" y="586270"/>
                  </a:lnTo>
                  <a:lnTo>
                    <a:pt x="334657" y="611644"/>
                  </a:lnTo>
                  <a:lnTo>
                    <a:pt x="373138" y="634758"/>
                  </a:lnTo>
                  <a:lnTo>
                    <a:pt x="413118" y="655510"/>
                  </a:lnTo>
                  <a:lnTo>
                    <a:pt x="454482" y="673811"/>
                  </a:lnTo>
                  <a:lnTo>
                    <a:pt x="497128" y="689559"/>
                  </a:lnTo>
                  <a:lnTo>
                    <a:pt x="540994" y="702665"/>
                  </a:lnTo>
                  <a:lnTo>
                    <a:pt x="585939" y="713028"/>
                  </a:lnTo>
                  <a:lnTo>
                    <a:pt x="631901" y="720547"/>
                  </a:lnTo>
                  <a:lnTo>
                    <a:pt x="678776" y="725119"/>
                  </a:lnTo>
                  <a:lnTo>
                    <a:pt x="726452" y="726668"/>
                  </a:lnTo>
                  <a:lnTo>
                    <a:pt x="726452" y="719670"/>
                  </a:lnTo>
                  <a:close/>
                </a:path>
                <a:path w="727075" h="727075">
                  <a:moveTo>
                    <a:pt x="726452" y="681583"/>
                  </a:moveTo>
                  <a:lnTo>
                    <a:pt x="677887" y="679869"/>
                  </a:lnTo>
                  <a:lnTo>
                    <a:pt x="630237" y="674801"/>
                  </a:lnTo>
                  <a:lnTo>
                    <a:pt x="583603" y="666496"/>
                  </a:lnTo>
                  <a:lnTo>
                    <a:pt x="538111" y="655066"/>
                  </a:lnTo>
                  <a:lnTo>
                    <a:pt x="493864" y="640638"/>
                  </a:lnTo>
                  <a:lnTo>
                    <a:pt x="451002" y="623328"/>
                  </a:lnTo>
                  <a:lnTo>
                    <a:pt x="409625" y="603237"/>
                  </a:lnTo>
                  <a:lnTo>
                    <a:pt x="369849" y="580504"/>
                  </a:lnTo>
                  <a:lnTo>
                    <a:pt x="331800" y="555218"/>
                  </a:lnTo>
                  <a:lnTo>
                    <a:pt x="295592" y="527519"/>
                  </a:lnTo>
                  <a:lnTo>
                    <a:pt x="261327" y="497509"/>
                  </a:lnTo>
                  <a:lnTo>
                    <a:pt x="229146" y="465315"/>
                  </a:lnTo>
                  <a:lnTo>
                    <a:pt x="199148" y="431050"/>
                  </a:lnTo>
                  <a:lnTo>
                    <a:pt x="171450" y="394830"/>
                  </a:lnTo>
                  <a:lnTo>
                    <a:pt x="146177" y="356768"/>
                  </a:lnTo>
                  <a:lnTo>
                    <a:pt x="123444" y="316979"/>
                  </a:lnTo>
                  <a:lnTo>
                    <a:pt x="103352" y="275577"/>
                  </a:lnTo>
                  <a:lnTo>
                    <a:pt x="86042" y="232702"/>
                  </a:lnTo>
                  <a:lnTo>
                    <a:pt x="71615" y="188442"/>
                  </a:lnTo>
                  <a:lnTo>
                    <a:pt x="60185" y="142925"/>
                  </a:lnTo>
                  <a:lnTo>
                    <a:pt x="51892" y="96266"/>
                  </a:lnTo>
                  <a:lnTo>
                    <a:pt x="46824" y="48590"/>
                  </a:lnTo>
                  <a:lnTo>
                    <a:pt x="45097" y="0"/>
                  </a:lnTo>
                  <a:lnTo>
                    <a:pt x="37871" y="0"/>
                  </a:lnTo>
                  <a:lnTo>
                    <a:pt x="39471" y="47066"/>
                  </a:lnTo>
                  <a:lnTo>
                    <a:pt x="44183" y="93294"/>
                  </a:lnTo>
                  <a:lnTo>
                    <a:pt x="51904" y="138595"/>
                  </a:lnTo>
                  <a:lnTo>
                    <a:pt x="62534" y="182841"/>
                  </a:lnTo>
                  <a:lnTo>
                    <a:pt x="75971" y="225933"/>
                  </a:lnTo>
                  <a:lnTo>
                    <a:pt x="92113" y="267779"/>
                  </a:lnTo>
                  <a:lnTo>
                    <a:pt x="110845" y="308279"/>
                  </a:lnTo>
                  <a:lnTo>
                    <a:pt x="132080" y="347306"/>
                  </a:lnTo>
                  <a:lnTo>
                    <a:pt x="155702" y="384771"/>
                  </a:lnTo>
                  <a:lnTo>
                    <a:pt x="181610" y="420573"/>
                  </a:lnTo>
                  <a:lnTo>
                    <a:pt x="209702" y="454609"/>
                  </a:lnTo>
                  <a:lnTo>
                    <a:pt x="239877" y="486765"/>
                  </a:lnTo>
                  <a:lnTo>
                    <a:pt x="272034" y="516940"/>
                  </a:lnTo>
                  <a:lnTo>
                    <a:pt x="306057" y="545045"/>
                  </a:lnTo>
                  <a:lnTo>
                    <a:pt x="341845" y="570953"/>
                  </a:lnTo>
                  <a:lnTo>
                    <a:pt x="379298" y="594588"/>
                  </a:lnTo>
                  <a:lnTo>
                    <a:pt x="418325" y="615823"/>
                  </a:lnTo>
                  <a:lnTo>
                    <a:pt x="458800" y="634555"/>
                  </a:lnTo>
                  <a:lnTo>
                    <a:pt x="500621" y="650697"/>
                  </a:lnTo>
                  <a:lnTo>
                    <a:pt x="543699" y="664133"/>
                  </a:lnTo>
                  <a:lnTo>
                    <a:pt x="587933" y="674763"/>
                  </a:lnTo>
                  <a:lnTo>
                    <a:pt x="633196" y="682485"/>
                  </a:lnTo>
                  <a:lnTo>
                    <a:pt x="679411" y="687197"/>
                  </a:lnTo>
                  <a:lnTo>
                    <a:pt x="726452" y="688797"/>
                  </a:lnTo>
                  <a:lnTo>
                    <a:pt x="726452" y="681583"/>
                  </a:lnTo>
                  <a:close/>
                </a:path>
                <a:path w="727075" h="727075">
                  <a:moveTo>
                    <a:pt x="726452" y="643699"/>
                  </a:moveTo>
                  <a:lnTo>
                    <a:pt x="678522" y="641934"/>
                  </a:lnTo>
                  <a:lnTo>
                    <a:pt x="631520" y="636714"/>
                  </a:lnTo>
                  <a:lnTo>
                    <a:pt x="585597" y="628154"/>
                  </a:lnTo>
                  <a:lnTo>
                    <a:pt x="540867" y="616407"/>
                  </a:lnTo>
                  <a:lnTo>
                    <a:pt x="497459" y="601560"/>
                  </a:lnTo>
                  <a:lnTo>
                    <a:pt x="455485" y="583780"/>
                  </a:lnTo>
                  <a:lnTo>
                    <a:pt x="415086" y="563168"/>
                  </a:lnTo>
                  <a:lnTo>
                    <a:pt x="376389" y="539851"/>
                  </a:lnTo>
                  <a:lnTo>
                    <a:pt x="339509" y="513956"/>
                  </a:lnTo>
                  <a:lnTo>
                    <a:pt x="304571" y="485609"/>
                  </a:lnTo>
                  <a:lnTo>
                    <a:pt x="271716" y="454939"/>
                  </a:lnTo>
                  <a:lnTo>
                    <a:pt x="241058" y="422071"/>
                  </a:lnTo>
                  <a:lnTo>
                    <a:pt x="212712" y="387121"/>
                  </a:lnTo>
                  <a:lnTo>
                    <a:pt x="186829" y="350227"/>
                  </a:lnTo>
                  <a:lnTo>
                    <a:pt x="163512" y="311518"/>
                  </a:lnTo>
                  <a:lnTo>
                    <a:pt x="142900" y="271106"/>
                  </a:lnTo>
                  <a:lnTo>
                    <a:pt x="125120" y="229120"/>
                  </a:lnTo>
                  <a:lnTo>
                    <a:pt x="110286" y="185686"/>
                  </a:lnTo>
                  <a:lnTo>
                    <a:pt x="98526" y="140931"/>
                  </a:lnTo>
                  <a:lnTo>
                    <a:pt x="89979" y="94983"/>
                  </a:lnTo>
                  <a:lnTo>
                    <a:pt x="84747" y="47955"/>
                  </a:lnTo>
                  <a:lnTo>
                    <a:pt x="82981" y="0"/>
                  </a:lnTo>
                  <a:lnTo>
                    <a:pt x="75971" y="0"/>
                  </a:lnTo>
                  <a:lnTo>
                    <a:pt x="77762" y="48488"/>
                  </a:lnTo>
                  <a:lnTo>
                    <a:pt x="83045" y="96037"/>
                  </a:lnTo>
                  <a:lnTo>
                    <a:pt x="91681" y="142481"/>
                  </a:lnTo>
                  <a:lnTo>
                    <a:pt x="103568" y="187731"/>
                  </a:lnTo>
                  <a:lnTo>
                    <a:pt x="118554" y="231648"/>
                  </a:lnTo>
                  <a:lnTo>
                    <a:pt x="136537" y="274091"/>
                  </a:lnTo>
                  <a:lnTo>
                    <a:pt x="157365" y="314947"/>
                  </a:lnTo>
                  <a:lnTo>
                    <a:pt x="180936" y="354076"/>
                  </a:lnTo>
                  <a:lnTo>
                    <a:pt x="207098" y="391375"/>
                  </a:lnTo>
                  <a:lnTo>
                    <a:pt x="235737" y="426694"/>
                  </a:lnTo>
                  <a:lnTo>
                    <a:pt x="266738" y="459917"/>
                  </a:lnTo>
                  <a:lnTo>
                    <a:pt x="299948" y="490918"/>
                  </a:lnTo>
                  <a:lnTo>
                    <a:pt x="335254" y="519569"/>
                  </a:lnTo>
                  <a:lnTo>
                    <a:pt x="372541" y="545744"/>
                  </a:lnTo>
                  <a:lnTo>
                    <a:pt x="411670" y="569302"/>
                  </a:lnTo>
                  <a:lnTo>
                    <a:pt x="452501" y="590143"/>
                  </a:lnTo>
                  <a:lnTo>
                    <a:pt x="494931" y="608126"/>
                  </a:lnTo>
                  <a:lnTo>
                    <a:pt x="538822" y="623112"/>
                  </a:lnTo>
                  <a:lnTo>
                    <a:pt x="584047" y="635000"/>
                  </a:lnTo>
                  <a:lnTo>
                    <a:pt x="630478" y="643636"/>
                  </a:lnTo>
                  <a:lnTo>
                    <a:pt x="677989" y="648919"/>
                  </a:lnTo>
                  <a:lnTo>
                    <a:pt x="726452" y="650709"/>
                  </a:lnTo>
                  <a:lnTo>
                    <a:pt x="726452" y="643699"/>
                  </a:lnTo>
                  <a:close/>
                </a:path>
                <a:path w="727075" h="727075">
                  <a:moveTo>
                    <a:pt x="726452" y="605586"/>
                  </a:moveTo>
                  <a:lnTo>
                    <a:pt x="679234" y="603770"/>
                  </a:lnTo>
                  <a:lnTo>
                    <a:pt x="632993" y="598373"/>
                  </a:lnTo>
                  <a:lnTo>
                    <a:pt x="587857" y="589572"/>
                  </a:lnTo>
                  <a:lnTo>
                    <a:pt x="543979" y="577469"/>
                  </a:lnTo>
                  <a:lnTo>
                    <a:pt x="501484" y="562203"/>
                  </a:lnTo>
                  <a:lnTo>
                    <a:pt x="460514" y="543941"/>
                  </a:lnTo>
                  <a:lnTo>
                    <a:pt x="421208" y="522782"/>
                  </a:lnTo>
                  <a:lnTo>
                    <a:pt x="383692" y="498881"/>
                  </a:lnTo>
                  <a:lnTo>
                    <a:pt x="348107" y="472363"/>
                  </a:lnTo>
                  <a:lnTo>
                    <a:pt x="314591" y="443382"/>
                  </a:lnTo>
                  <a:lnTo>
                    <a:pt x="283260" y="412051"/>
                  </a:lnTo>
                  <a:lnTo>
                    <a:pt x="254279" y="378523"/>
                  </a:lnTo>
                  <a:lnTo>
                    <a:pt x="227774" y="342925"/>
                  </a:lnTo>
                  <a:lnTo>
                    <a:pt x="203885" y="305396"/>
                  </a:lnTo>
                  <a:lnTo>
                    <a:pt x="182727" y="266065"/>
                  </a:lnTo>
                  <a:lnTo>
                    <a:pt x="164452" y="225082"/>
                  </a:lnTo>
                  <a:lnTo>
                    <a:pt x="149199" y="182575"/>
                  </a:lnTo>
                  <a:lnTo>
                    <a:pt x="137096" y="138671"/>
                  </a:lnTo>
                  <a:lnTo>
                    <a:pt x="128295" y="93522"/>
                  </a:lnTo>
                  <a:lnTo>
                    <a:pt x="122897" y="47244"/>
                  </a:lnTo>
                  <a:lnTo>
                    <a:pt x="121081" y="0"/>
                  </a:lnTo>
                  <a:lnTo>
                    <a:pt x="114071" y="0"/>
                  </a:lnTo>
                  <a:lnTo>
                    <a:pt x="115912" y="47802"/>
                  </a:lnTo>
                  <a:lnTo>
                    <a:pt x="121361" y="94615"/>
                  </a:lnTo>
                  <a:lnTo>
                    <a:pt x="130276" y="140296"/>
                  </a:lnTo>
                  <a:lnTo>
                    <a:pt x="142519" y="184708"/>
                  </a:lnTo>
                  <a:lnTo>
                    <a:pt x="157937" y="227723"/>
                  </a:lnTo>
                  <a:lnTo>
                    <a:pt x="176415" y="269176"/>
                  </a:lnTo>
                  <a:lnTo>
                    <a:pt x="197815" y="308965"/>
                  </a:lnTo>
                  <a:lnTo>
                    <a:pt x="221983" y="346925"/>
                  </a:lnTo>
                  <a:lnTo>
                    <a:pt x="248793" y="382930"/>
                  </a:lnTo>
                  <a:lnTo>
                    <a:pt x="278104" y="416852"/>
                  </a:lnTo>
                  <a:lnTo>
                    <a:pt x="309791" y="448538"/>
                  </a:lnTo>
                  <a:lnTo>
                    <a:pt x="343700" y="477850"/>
                  </a:lnTo>
                  <a:lnTo>
                    <a:pt x="379691" y="504672"/>
                  </a:lnTo>
                  <a:lnTo>
                    <a:pt x="417639" y="528840"/>
                  </a:lnTo>
                  <a:lnTo>
                    <a:pt x="457403" y="550240"/>
                  </a:lnTo>
                  <a:lnTo>
                    <a:pt x="498856" y="568718"/>
                  </a:lnTo>
                  <a:lnTo>
                    <a:pt x="541845" y="584149"/>
                  </a:lnTo>
                  <a:lnTo>
                    <a:pt x="586232" y="596392"/>
                  </a:lnTo>
                  <a:lnTo>
                    <a:pt x="631888" y="605294"/>
                  </a:lnTo>
                  <a:lnTo>
                    <a:pt x="678675" y="610743"/>
                  </a:lnTo>
                  <a:lnTo>
                    <a:pt x="726452" y="612597"/>
                  </a:lnTo>
                  <a:lnTo>
                    <a:pt x="726452" y="605586"/>
                  </a:lnTo>
                  <a:close/>
                </a:path>
                <a:path w="727075" h="727075">
                  <a:moveTo>
                    <a:pt x="726452" y="567499"/>
                  </a:moveTo>
                  <a:lnTo>
                    <a:pt x="677595" y="565416"/>
                  </a:lnTo>
                  <a:lnTo>
                    <a:pt x="629881" y="559269"/>
                  </a:lnTo>
                  <a:lnTo>
                    <a:pt x="583463" y="549236"/>
                  </a:lnTo>
                  <a:lnTo>
                    <a:pt x="538543" y="535482"/>
                  </a:lnTo>
                  <a:lnTo>
                    <a:pt x="495261" y="518185"/>
                  </a:lnTo>
                  <a:lnTo>
                    <a:pt x="453809" y="497509"/>
                  </a:lnTo>
                  <a:lnTo>
                    <a:pt x="414350" y="473633"/>
                  </a:lnTo>
                  <a:lnTo>
                    <a:pt x="377063" y="446735"/>
                  </a:lnTo>
                  <a:lnTo>
                    <a:pt x="342112" y="416979"/>
                  </a:lnTo>
                  <a:lnTo>
                    <a:pt x="309676" y="384530"/>
                  </a:lnTo>
                  <a:lnTo>
                    <a:pt x="279920" y="349567"/>
                  </a:lnTo>
                  <a:lnTo>
                    <a:pt x="253034" y="312267"/>
                  </a:lnTo>
                  <a:lnTo>
                    <a:pt x="229158" y="272796"/>
                  </a:lnTo>
                  <a:lnTo>
                    <a:pt x="208495" y="231330"/>
                  </a:lnTo>
                  <a:lnTo>
                    <a:pt x="191198" y="188023"/>
                  </a:lnTo>
                  <a:lnTo>
                    <a:pt x="177444" y="143065"/>
                  </a:lnTo>
                  <a:lnTo>
                    <a:pt x="167411" y="96634"/>
                  </a:lnTo>
                  <a:lnTo>
                    <a:pt x="161264" y="48882"/>
                  </a:lnTo>
                  <a:lnTo>
                    <a:pt x="159169" y="0"/>
                  </a:lnTo>
                  <a:lnTo>
                    <a:pt x="151942" y="0"/>
                  </a:lnTo>
                  <a:lnTo>
                    <a:pt x="153860" y="47053"/>
                  </a:lnTo>
                  <a:lnTo>
                    <a:pt x="159486" y="93078"/>
                  </a:lnTo>
                  <a:lnTo>
                    <a:pt x="168681" y="137909"/>
                  </a:lnTo>
                  <a:lnTo>
                    <a:pt x="181305" y="181419"/>
                  </a:lnTo>
                  <a:lnTo>
                    <a:pt x="197192" y="223456"/>
                  </a:lnTo>
                  <a:lnTo>
                    <a:pt x="216204" y="263855"/>
                  </a:lnTo>
                  <a:lnTo>
                    <a:pt x="238188" y="302475"/>
                  </a:lnTo>
                  <a:lnTo>
                    <a:pt x="262991" y="339166"/>
                  </a:lnTo>
                  <a:lnTo>
                    <a:pt x="290474" y="373773"/>
                  </a:lnTo>
                  <a:lnTo>
                    <a:pt x="320484" y="406158"/>
                  </a:lnTo>
                  <a:lnTo>
                    <a:pt x="352856" y="436168"/>
                  </a:lnTo>
                  <a:lnTo>
                    <a:pt x="387464" y="463651"/>
                  </a:lnTo>
                  <a:lnTo>
                    <a:pt x="424141" y="488467"/>
                  </a:lnTo>
                  <a:lnTo>
                    <a:pt x="462749" y="510451"/>
                  </a:lnTo>
                  <a:lnTo>
                    <a:pt x="503123" y="529463"/>
                  </a:lnTo>
                  <a:lnTo>
                    <a:pt x="545134" y="545363"/>
                  </a:lnTo>
                  <a:lnTo>
                    <a:pt x="588619" y="557974"/>
                  </a:lnTo>
                  <a:lnTo>
                    <a:pt x="633437" y="567169"/>
                  </a:lnTo>
                  <a:lnTo>
                    <a:pt x="679424" y="572808"/>
                  </a:lnTo>
                  <a:lnTo>
                    <a:pt x="726452" y="574713"/>
                  </a:lnTo>
                  <a:lnTo>
                    <a:pt x="726452" y="567499"/>
                  </a:lnTo>
                  <a:close/>
                </a:path>
                <a:path w="727075" h="727075">
                  <a:moveTo>
                    <a:pt x="726452" y="529386"/>
                  </a:moveTo>
                  <a:lnTo>
                    <a:pt x="678383" y="527227"/>
                  </a:lnTo>
                  <a:lnTo>
                    <a:pt x="631494" y="520839"/>
                  </a:lnTo>
                  <a:lnTo>
                    <a:pt x="585990" y="510451"/>
                  </a:lnTo>
                  <a:lnTo>
                    <a:pt x="542061" y="496214"/>
                  </a:lnTo>
                  <a:lnTo>
                    <a:pt x="499872" y="478332"/>
                  </a:lnTo>
                  <a:lnTo>
                    <a:pt x="459638" y="456996"/>
                  </a:lnTo>
                  <a:lnTo>
                    <a:pt x="421538" y="432396"/>
                  </a:lnTo>
                  <a:lnTo>
                    <a:pt x="385762" y="404710"/>
                  </a:lnTo>
                  <a:lnTo>
                    <a:pt x="352501" y="374142"/>
                  </a:lnTo>
                  <a:lnTo>
                    <a:pt x="321932" y="340868"/>
                  </a:lnTo>
                  <a:lnTo>
                    <a:pt x="294259" y="305079"/>
                  </a:lnTo>
                  <a:lnTo>
                    <a:pt x="269659" y="266966"/>
                  </a:lnTo>
                  <a:lnTo>
                    <a:pt x="248323" y="226707"/>
                  </a:lnTo>
                  <a:lnTo>
                    <a:pt x="230454" y="184518"/>
                  </a:lnTo>
                  <a:lnTo>
                    <a:pt x="216217" y="140550"/>
                  </a:lnTo>
                  <a:lnTo>
                    <a:pt x="205816" y="95021"/>
                  </a:lnTo>
                  <a:lnTo>
                    <a:pt x="199440" y="48107"/>
                  </a:lnTo>
                  <a:lnTo>
                    <a:pt x="197269" y="0"/>
                  </a:lnTo>
                  <a:lnTo>
                    <a:pt x="190042" y="0"/>
                  </a:lnTo>
                  <a:lnTo>
                    <a:pt x="192239" y="48755"/>
                  </a:lnTo>
                  <a:lnTo>
                    <a:pt x="198704" y="96304"/>
                  </a:lnTo>
                  <a:lnTo>
                    <a:pt x="209257" y="142455"/>
                  </a:lnTo>
                  <a:lnTo>
                    <a:pt x="223685" y="187020"/>
                  </a:lnTo>
                  <a:lnTo>
                    <a:pt x="241808" y="229793"/>
                  </a:lnTo>
                  <a:lnTo>
                    <a:pt x="263436" y="270586"/>
                  </a:lnTo>
                  <a:lnTo>
                    <a:pt x="288366" y="309232"/>
                  </a:lnTo>
                  <a:lnTo>
                    <a:pt x="316420" y="345503"/>
                  </a:lnTo>
                  <a:lnTo>
                    <a:pt x="347408" y="379234"/>
                  </a:lnTo>
                  <a:lnTo>
                    <a:pt x="381127" y="410235"/>
                  </a:lnTo>
                  <a:lnTo>
                    <a:pt x="417398" y="438289"/>
                  </a:lnTo>
                  <a:lnTo>
                    <a:pt x="456018" y="463232"/>
                  </a:lnTo>
                  <a:lnTo>
                    <a:pt x="496798" y="484860"/>
                  </a:lnTo>
                  <a:lnTo>
                    <a:pt x="539559" y="502996"/>
                  </a:lnTo>
                  <a:lnTo>
                    <a:pt x="584085" y="517423"/>
                  </a:lnTo>
                  <a:lnTo>
                    <a:pt x="630212" y="527964"/>
                  </a:lnTo>
                  <a:lnTo>
                    <a:pt x="677722" y="534428"/>
                  </a:lnTo>
                  <a:lnTo>
                    <a:pt x="726452" y="536625"/>
                  </a:lnTo>
                  <a:lnTo>
                    <a:pt x="726452" y="529386"/>
                  </a:lnTo>
                  <a:close/>
                </a:path>
                <a:path w="727075" h="727075">
                  <a:moveTo>
                    <a:pt x="726452" y="491540"/>
                  </a:moveTo>
                  <a:lnTo>
                    <a:pt x="679221" y="489280"/>
                  </a:lnTo>
                  <a:lnTo>
                    <a:pt x="633234" y="482650"/>
                  </a:lnTo>
                  <a:lnTo>
                    <a:pt x="588708" y="471855"/>
                  </a:lnTo>
                  <a:lnTo>
                    <a:pt x="545858" y="457098"/>
                  </a:lnTo>
                  <a:lnTo>
                    <a:pt x="504888" y="438607"/>
                  </a:lnTo>
                  <a:lnTo>
                    <a:pt x="465988" y="416560"/>
                  </a:lnTo>
                  <a:lnTo>
                    <a:pt x="429387" y="391185"/>
                  </a:lnTo>
                  <a:lnTo>
                    <a:pt x="395287" y="362686"/>
                  </a:lnTo>
                  <a:lnTo>
                    <a:pt x="363893" y="331266"/>
                  </a:lnTo>
                  <a:lnTo>
                    <a:pt x="335419" y="297154"/>
                  </a:lnTo>
                  <a:lnTo>
                    <a:pt x="310057" y="260527"/>
                  </a:lnTo>
                  <a:lnTo>
                    <a:pt x="288036" y="221615"/>
                  </a:lnTo>
                  <a:lnTo>
                    <a:pt x="269557" y="180619"/>
                  </a:lnTo>
                  <a:lnTo>
                    <a:pt x="254812" y="137756"/>
                  </a:lnTo>
                  <a:lnTo>
                    <a:pt x="244030" y="93218"/>
                  </a:lnTo>
                  <a:lnTo>
                    <a:pt x="237401" y="47231"/>
                  </a:lnTo>
                  <a:lnTo>
                    <a:pt x="235153" y="0"/>
                  </a:lnTo>
                  <a:lnTo>
                    <a:pt x="228142" y="0"/>
                  </a:lnTo>
                  <a:lnTo>
                    <a:pt x="230428" y="47917"/>
                  </a:lnTo>
                  <a:lnTo>
                    <a:pt x="237147" y="94576"/>
                  </a:lnTo>
                  <a:lnTo>
                    <a:pt x="248094" y="139750"/>
                  </a:lnTo>
                  <a:lnTo>
                    <a:pt x="263055" y="183235"/>
                  </a:lnTo>
                  <a:lnTo>
                    <a:pt x="281813" y="224815"/>
                  </a:lnTo>
                  <a:lnTo>
                    <a:pt x="304152" y="264274"/>
                  </a:lnTo>
                  <a:lnTo>
                    <a:pt x="329882" y="301421"/>
                  </a:lnTo>
                  <a:lnTo>
                    <a:pt x="358775" y="336029"/>
                  </a:lnTo>
                  <a:lnTo>
                    <a:pt x="390613" y="367880"/>
                  </a:lnTo>
                  <a:lnTo>
                    <a:pt x="425208" y="396786"/>
                  </a:lnTo>
                  <a:lnTo>
                    <a:pt x="462330" y="422516"/>
                  </a:lnTo>
                  <a:lnTo>
                    <a:pt x="501777" y="444868"/>
                  </a:lnTo>
                  <a:lnTo>
                    <a:pt x="543331" y="463626"/>
                  </a:lnTo>
                  <a:lnTo>
                    <a:pt x="586790" y="478586"/>
                  </a:lnTo>
                  <a:lnTo>
                    <a:pt x="631939" y="489534"/>
                  </a:lnTo>
                  <a:lnTo>
                    <a:pt x="678561" y="496252"/>
                  </a:lnTo>
                  <a:lnTo>
                    <a:pt x="726452" y="498538"/>
                  </a:lnTo>
                  <a:lnTo>
                    <a:pt x="726452" y="491540"/>
                  </a:lnTo>
                  <a:close/>
                </a:path>
                <a:path w="727075" h="727075">
                  <a:moveTo>
                    <a:pt x="726452" y="453428"/>
                  </a:moveTo>
                  <a:lnTo>
                    <a:pt x="680199" y="451078"/>
                  </a:lnTo>
                  <a:lnTo>
                    <a:pt x="635254" y="444195"/>
                  </a:lnTo>
                  <a:lnTo>
                    <a:pt x="591858" y="433006"/>
                  </a:lnTo>
                  <a:lnTo>
                    <a:pt x="550252" y="417741"/>
                  </a:lnTo>
                  <a:lnTo>
                    <a:pt x="510641" y="398614"/>
                  </a:lnTo>
                  <a:lnTo>
                    <a:pt x="473278" y="375881"/>
                  </a:lnTo>
                  <a:lnTo>
                    <a:pt x="438365" y="349758"/>
                  </a:lnTo>
                  <a:lnTo>
                    <a:pt x="406171" y="320471"/>
                  </a:lnTo>
                  <a:lnTo>
                    <a:pt x="376885" y="288251"/>
                  </a:lnTo>
                  <a:lnTo>
                    <a:pt x="350774" y="253339"/>
                  </a:lnTo>
                  <a:lnTo>
                    <a:pt x="328041" y="215950"/>
                  </a:lnTo>
                  <a:lnTo>
                    <a:pt x="308927" y="176326"/>
                  </a:lnTo>
                  <a:lnTo>
                    <a:pt x="293662" y="134683"/>
                  </a:lnTo>
                  <a:lnTo>
                    <a:pt x="282473" y="91262"/>
                  </a:lnTo>
                  <a:lnTo>
                    <a:pt x="275590" y="46291"/>
                  </a:lnTo>
                  <a:lnTo>
                    <a:pt x="273240" y="0"/>
                  </a:lnTo>
                  <a:lnTo>
                    <a:pt x="266242" y="0"/>
                  </a:lnTo>
                  <a:lnTo>
                    <a:pt x="268617" y="47015"/>
                  </a:lnTo>
                  <a:lnTo>
                    <a:pt x="275602" y="92697"/>
                  </a:lnTo>
                  <a:lnTo>
                    <a:pt x="286969" y="136791"/>
                  </a:lnTo>
                  <a:lnTo>
                    <a:pt x="302463" y="179082"/>
                  </a:lnTo>
                  <a:lnTo>
                    <a:pt x="321868" y="219329"/>
                  </a:lnTo>
                  <a:lnTo>
                    <a:pt x="344944" y="257289"/>
                  </a:lnTo>
                  <a:lnTo>
                    <a:pt x="371462" y="292747"/>
                  </a:lnTo>
                  <a:lnTo>
                    <a:pt x="401193" y="325450"/>
                  </a:lnTo>
                  <a:lnTo>
                    <a:pt x="433882" y="355180"/>
                  </a:lnTo>
                  <a:lnTo>
                    <a:pt x="469328" y="381711"/>
                  </a:lnTo>
                  <a:lnTo>
                    <a:pt x="507276" y="404799"/>
                  </a:lnTo>
                  <a:lnTo>
                    <a:pt x="547497" y="424205"/>
                  </a:lnTo>
                  <a:lnTo>
                    <a:pt x="589749" y="439699"/>
                  </a:lnTo>
                  <a:lnTo>
                    <a:pt x="633818" y="451065"/>
                  </a:lnTo>
                  <a:lnTo>
                    <a:pt x="679462" y="458050"/>
                  </a:lnTo>
                  <a:lnTo>
                    <a:pt x="726452" y="460425"/>
                  </a:lnTo>
                  <a:lnTo>
                    <a:pt x="726452" y="453428"/>
                  </a:lnTo>
                  <a:close/>
                </a:path>
                <a:path w="727075" h="727075">
                  <a:moveTo>
                    <a:pt x="726452" y="415340"/>
                  </a:moveTo>
                  <a:lnTo>
                    <a:pt x="678129" y="412534"/>
                  </a:lnTo>
                  <a:lnTo>
                    <a:pt x="631418" y="404355"/>
                  </a:lnTo>
                  <a:lnTo>
                    <a:pt x="586638" y="391083"/>
                  </a:lnTo>
                  <a:lnTo>
                    <a:pt x="544093" y="373062"/>
                  </a:lnTo>
                  <a:lnTo>
                    <a:pt x="504113" y="350583"/>
                  </a:lnTo>
                  <a:lnTo>
                    <a:pt x="467017" y="323977"/>
                  </a:lnTo>
                  <a:lnTo>
                    <a:pt x="433095" y="293547"/>
                  </a:lnTo>
                  <a:lnTo>
                    <a:pt x="402678" y="259613"/>
                  </a:lnTo>
                  <a:lnTo>
                    <a:pt x="376085" y="222491"/>
                  </a:lnTo>
                  <a:lnTo>
                    <a:pt x="353606" y="182486"/>
                  </a:lnTo>
                  <a:lnTo>
                    <a:pt x="335584" y="139928"/>
                  </a:lnTo>
                  <a:lnTo>
                    <a:pt x="322326" y="95110"/>
                  </a:lnTo>
                  <a:lnTo>
                    <a:pt x="314134" y="48361"/>
                  </a:lnTo>
                  <a:lnTo>
                    <a:pt x="311340" y="0"/>
                  </a:lnTo>
                  <a:lnTo>
                    <a:pt x="304101" y="0"/>
                  </a:lnTo>
                  <a:lnTo>
                    <a:pt x="306946" y="49199"/>
                  </a:lnTo>
                  <a:lnTo>
                    <a:pt x="315277" y="96748"/>
                  </a:lnTo>
                  <a:lnTo>
                    <a:pt x="328777" y="142341"/>
                  </a:lnTo>
                  <a:lnTo>
                    <a:pt x="347116" y="185648"/>
                  </a:lnTo>
                  <a:lnTo>
                    <a:pt x="369989" y="226339"/>
                  </a:lnTo>
                  <a:lnTo>
                    <a:pt x="397052" y="264109"/>
                  </a:lnTo>
                  <a:lnTo>
                    <a:pt x="428002" y="298627"/>
                  </a:lnTo>
                  <a:lnTo>
                    <a:pt x="462508" y="329590"/>
                  </a:lnTo>
                  <a:lnTo>
                    <a:pt x="500265" y="356654"/>
                  </a:lnTo>
                  <a:lnTo>
                    <a:pt x="540943" y="379526"/>
                  </a:lnTo>
                  <a:lnTo>
                    <a:pt x="584212" y="397865"/>
                  </a:lnTo>
                  <a:lnTo>
                    <a:pt x="629767" y="411365"/>
                  </a:lnTo>
                  <a:lnTo>
                    <a:pt x="677291" y="419696"/>
                  </a:lnTo>
                  <a:lnTo>
                    <a:pt x="726452" y="422554"/>
                  </a:lnTo>
                  <a:lnTo>
                    <a:pt x="726452" y="415340"/>
                  </a:lnTo>
                  <a:close/>
                </a:path>
                <a:path w="727075" h="727075">
                  <a:moveTo>
                    <a:pt x="726452" y="377456"/>
                  </a:moveTo>
                  <a:lnTo>
                    <a:pt x="679246" y="374510"/>
                  </a:lnTo>
                  <a:lnTo>
                    <a:pt x="633755" y="365899"/>
                  </a:lnTo>
                  <a:lnTo>
                    <a:pt x="590346" y="351993"/>
                  </a:lnTo>
                  <a:lnTo>
                    <a:pt x="549363" y="333146"/>
                  </a:lnTo>
                  <a:lnTo>
                    <a:pt x="511187" y="309702"/>
                  </a:lnTo>
                  <a:lnTo>
                    <a:pt x="476148" y="282028"/>
                  </a:lnTo>
                  <a:lnTo>
                    <a:pt x="444627" y="250494"/>
                  </a:lnTo>
                  <a:lnTo>
                    <a:pt x="416966" y="215442"/>
                  </a:lnTo>
                  <a:lnTo>
                    <a:pt x="393534" y="177241"/>
                  </a:lnTo>
                  <a:lnTo>
                    <a:pt x="374688" y="136232"/>
                  </a:lnTo>
                  <a:lnTo>
                    <a:pt x="360781" y="92786"/>
                  </a:lnTo>
                  <a:lnTo>
                    <a:pt x="352171" y="47244"/>
                  </a:lnTo>
                  <a:lnTo>
                    <a:pt x="349224" y="0"/>
                  </a:lnTo>
                  <a:lnTo>
                    <a:pt x="342214" y="0"/>
                  </a:lnTo>
                  <a:lnTo>
                    <a:pt x="345224" y="48145"/>
                  </a:lnTo>
                  <a:lnTo>
                    <a:pt x="353987" y="94526"/>
                  </a:lnTo>
                  <a:lnTo>
                    <a:pt x="368147" y="138785"/>
                  </a:lnTo>
                  <a:lnTo>
                    <a:pt x="387337" y="180555"/>
                  </a:lnTo>
                  <a:lnTo>
                    <a:pt x="411200" y="219481"/>
                  </a:lnTo>
                  <a:lnTo>
                    <a:pt x="439369" y="255181"/>
                  </a:lnTo>
                  <a:lnTo>
                    <a:pt x="471474" y="287299"/>
                  </a:lnTo>
                  <a:lnTo>
                    <a:pt x="507149" y="315468"/>
                  </a:lnTo>
                  <a:lnTo>
                    <a:pt x="546049" y="339344"/>
                  </a:lnTo>
                  <a:lnTo>
                    <a:pt x="587781" y="358533"/>
                  </a:lnTo>
                  <a:lnTo>
                    <a:pt x="632015" y="372694"/>
                  </a:lnTo>
                  <a:lnTo>
                    <a:pt x="678357" y="381457"/>
                  </a:lnTo>
                  <a:lnTo>
                    <a:pt x="726452" y="384467"/>
                  </a:lnTo>
                  <a:lnTo>
                    <a:pt x="726452" y="377456"/>
                  </a:lnTo>
                  <a:close/>
                </a:path>
                <a:path w="727075" h="727075">
                  <a:moveTo>
                    <a:pt x="726452" y="339369"/>
                  </a:moveTo>
                  <a:lnTo>
                    <a:pt x="680554" y="336270"/>
                  </a:lnTo>
                  <a:lnTo>
                    <a:pt x="636485" y="327215"/>
                  </a:lnTo>
                  <a:lnTo>
                    <a:pt x="594677" y="312635"/>
                  </a:lnTo>
                  <a:lnTo>
                    <a:pt x="555523" y="292938"/>
                  </a:lnTo>
                  <a:lnTo>
                    <a:pt x="519442" y="268516"/>
                  </a:lnTo>
                  <a:lnTo>
                    <a:pt x="486854" y="239801"/>
                  </a:lnTo>
                  <a:lnTo>
                    <a:pt x="458139" y="207187"/>
                  </a:lnTo>
                  <a:lnTo>
                    <a:pt x="433730" y="171081"/>
                  </a:lnTo>
                  <a:lnTo>
                    <a:pt x="414032" y="131902"/>
                  </a:lnTo>
                  <a:lnTo>
                    <a:pt x="399453" y="90055"/>
                  </a:lnTo>
                  <a:lnTo>
                    <a:pt x="390410" y="45948"/>
                  </a:lnTo>
                  <a:lnTo>
                    <a:pt x="387311" y="0"/>
                  </a:lnTo>
                  <a:lnTo>
                    <a:pt x="380301" y="0"/>
                  </a:lnTo>
                  <a:lnTo>
                    <a:pt x="383476" y="46913"/>
                  </a:lnTo>
                  <a:lnTo>
                    <a:pt x="392696" y="91948"/>
                  </a:lnTo>
                  <a:lnTo>
                    <a:pt x="407568" y="134658"/>
                  </a:lnTo>
                  <a:lnTo>
                    <a:pt x="427672" y="174650"/>
                  </a:lnTo>
                  <a:lnTo>
                    <a:pt x="452577" y="211493"/>
                  </a:lnTo>
                  <a:lnTo>
                    <a:pt x="481863" y="244779"/>
                  </a:lnTo>
                  <a:lnTo>
                    <a:pt x="515137" y="274091"/>
                  </a:lnTo>
                  <a:lnTo>
                    <a:pt x="551954" y="298996"/>
                  </a:lnTo>
                  <a:lnTo>
                    <a:pt x="591921" y="319100"/>
                  </a:lnTo>
                  <a:lnTo>
                    <a:pt x="634606" y="333984"/>
                  </a:lnTo>
                  <a:lnTo>
                    <a:pt x="679589" y="343204"/>
                  </a:lnTo>
                  <a:lnTo>
                    <a:pt x="726452" y="346379"/>
                  </a:lnTo>
                  <a:lnTo>
                    <a:pt x="726452" y="339369"/>
                  </a:lnTo>
                  <a:close/>
                </a:path>
                <a:path w="727075" h="727075">
                  <a:moveTo>
                    <a:pt x="726452" y="301256"/>
                  </a:moveTo>
                  <a:lnTo>
                    <a:pt x="677697" y="297307"/>
                  </a:lnTo>
                  <a:lnTo>
                    <a:pt x="631418" y="285877"/>
                  </a:lnTo>
                  <a:lnTo>
                    <a:pt x="588251" y="267589"/>
                  </a:lnTo>
                  <a:lnTo>
                    <a:pt x="548805" y="243078"/>
                  </a:lnTo>
                  <a:lnTo>
                    <a:pt x="513702" y="212940"/>
                  </a:lnTo>
                  <a:lnTo>
                    <a:pt x="483590" y="177825"/>
                  </a:lnTo>
                  <a:lnTo>
                    <a:pt x="459079" y="138353"/>
                  </a:lnTo>
                  <a:lnTo>
                    <a:pt x="440791" y="95135"/>
                  </a:lnTo>
                  <a:lnTo>
                    <a:pt x="429374" y="48806"/>
                  </a:lnTo>
                  <a:lnTo>
                    <a:pt x="425424" y="0"/>
                  </a:lnTo>
                  <a:lnTo>
                    <a:pt x="418185" y="0"/>
                  </a:lnTo>
                  <a:lnTo>
                    <a:pt x="421538" y="45478"/>
                  </a:lnTo>
                  <a:lnTo>
                    <a:pt x="431279" y="88925"/>
                  </a:lnTo>
                  <a:lnTo>
                    <a:pt x="446925" y="129844"/>
                  </a:lnTo>
                  <a:lnTo>
                    <a:pt x="467995" y="167767"/>
                  </a:lnTo>
                  <a:lnTo>
                    <a:pt x="493991" y="202196"/>
                  </a:lnTo>
                  <a:lnTo>
                    <a:pt x="524433" y="232664"/>
                  </a:lnTo>
                  <a:lnTo>
                    <a:pt x="558850" y="258673"/>
                  </a:lnTo>
                  <a:lnTo>
                    <a:pt x="596747" y="279742"/>
                  </a:lnTo>
                  <a:lnTo>
                    <a:pt x="637628" y="295402"/>
                  </a:lnTo>
                  <a:lnTo>
                    <a:pt x="681024" y="305142"/>
                  </a:lnTo>
                  <a:lnTo>
                    <a:pt x="726452" y="308495"/>
                  </a:lnTo>
                  <a:lnTo>
                    <a:pt x="726452" y="301256"/>
                  </a:lnTo>
                  <a:close/>
                </a:path>
                <a:path w="727075" h="727075">
                  <a:moveTo>
                    <a:pt x="726452" y="263169"/>
                  </a:moveTo>
                  <a:lnTo>
                    <a:pt x="679259" y="258914"/>
                  </a:lnTo>
                  <a:lnTo>
                    <a:pt x="634822" y="246684"/>
                  </a:lnTo>
                  <a:lnTo>
                    <a:pt x="593864" y="227190"/>
                  </a:lnTo>
                  <a:lnTo>
                    <a:pt x="557161" y="201206"/>
                  </a:lnTo>
                  <a:lnTo>
                    <a:pt x="525449" y="169481"/>
                  </a:lnTo>
                  <a:lnTo>
                    <a:pt x="499465" y="132740"/>
                  </a:lnTo>
                  <a:lnTo>
                    <a:pt x="479983" y="91744"/>
                  </a:lnTo>
                  <a:lnTo>
                    <a:pt x="467753" y="47256"/>
                  </a:lnTo>
                  <a:lnTo>
                    <a:pt x="463499" y="0"/>
                  </a:lnTo>
                  <a:lnTo>
                    <a:pt x="456298" y="0"/>
                  </a:lnTo>
                  <a:lnTo>
                    <a:pt x="460654" y="48539"/>
                  </a:lnTo>
                  <a:lnTo>
                    <a:pt x="473240" y="94246"/>
                  </a:lnTo>
                  <a:lnTo>
                    <a:pt x="493255" y="136359"/>
                  </a:lnTo>
                  <a:lnTo>
                    <a:pt x="519938" y="174117"/>
                  </a:lnTo>
                  <a:lnTo>
                    <a:pt x="552526" y="206717"/>
                  </a:lnTo>
                  <a:lnTo>
                    <a:pt x="590245" y="233426"/>
                  </a:lnTo>
                  <a:lnTo>
                    <a:pt x="632320" y="253453"/>
                  </a:lnTo>
                  <a:lnTo>
                    <a:pt x="677976" y="266026"/>
                  </a:lnTo>
                  <a:lnTo>
                    <a:pt x="726452" y="270395"/>
                  </a:lnTo>
                  <a:lnTo>
                    <a:pt x="726452" y="263169"/>
                  </a:lnTo>
                  <a:close/>
                </a:path>
              </a:pathLst>
            </a:custGeom>
            <a:solidFill>
              <a:srgbClr val="FBDC0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5" name="object 11">
              <a:extLst>
                <a:ext uri="{FF2B5EF4-FFF2-40B4-BE49-F238E27FC236}">
                  <a16:creationId xmlns:a16="http://schemas.microsoft.com/office/drawing/2014/main" id="{7260C5D4-3722-4642-A821-1A0F9A34AE45}"/>
                </a:ext>
              </a:extLst>
            </p:cNvPr>
            <p:cNvPicPr/>
            <p:nvPr/>
          </p:nvPicPr>
          <p:blipFill>
            <a:blip r:embed="rId9" cstate="print"/>
            <a:stretch>
              <a:fillRect/>
            </a:stretch>
          </p:blipFill>
          <p:spPr>
            <a:xfrm>
              <a:off x="1283007" y="333756"/>
              <a:ext cx="232070" cy="232301"/>
            </a:xfrm>
            <a:prstGeom prst="rect">
              <a:avLst/>
            </a:prstGeom>
          </p:spPr>
        </p:pic>
      </p:grpSp>
      <p:pic>
        <p:nvPicPr>
          <p:cNvPr id="18" name="WhatsApp Video 2025-05-30 at 17.05.05">
            <a:hlinkClick r:id="" action="ppaction://media"/>
            <a:extLst>
              <a:ext uri="{FF2B5EF4-FFF2-40B4-BE49-F238E27FC236}">
                <a16:creationId xmlns:a16="http://schemas.microsoft.com/office/drawing/2014/main" id="{9CA57661-5751-4E6C-AD78-317DF103829A}"/>
              </a:ext>
            </a:extLst>
          </p:cNvPr>
          <p:cNvPicPr>
            <a:picLocks noChangeAspect="1"/>
          </p:cNvPicPr>
          <p:nvPr>
            <a:videoFile r:link="rId2"/>
            <p:extLst>
              <p:ext uri="{DAA4B4D4-6D71-4841-9C94-3DE7FCFB9230}">
                <p14:media xmlns:p14="http://schemas.microsoft.com/office/powerpoint/2010/main" r:embed="rId1"/>
              </p:ext>
            </p:extLst>
          </p:nvPr>
        </p:nvPicPr>
        <p:blipFill>
          <a:blip r:embed="rId10"/>
          <a:stretch>
            <a:fillRect/>
          </a:stretch>
        </p:blipFill>
        <p:spPr>
          <a:xfrm>
            <a:off x="3894598" y="3028448"/>
            <a:ext cx="4556146" cy="2568204"/>
          </a:xfrm>
          <a:prstGeom prst="rect">
            <a:avLst/>
          </a:prstGeom>
        </p:spPr>
      </p:pic>
      <p:pic>
        <p:nvPicPr>
          <p:cNvPr id="20" name="WhatsApp Video 2025-06-02 at 09.42.26">
            <a:hlinkClick r:id="" action="ppaction://media"/>
            <a:extLst>
              <a:ext uri="{FF2B5EF4-FFF2-40B4-BE49-F238E27FC236}">
                <a16:creationId xmlns:a16="http://schemas.microsoft.com/office/drawing/2014/main" id="{F6FA81A3-012F-4CDD-B62A-7080612A0057}"/>
              </a:ext>
            </a:extLst>
          </p:cNvPr>
          <p:cNvPicPr>
            <a:picLocks noChangeAspect="1"/>
          </p:cNvPicPr>
          <p:nvPr>
            <a:videoFile r:link="rId4"/>
            <p:extLst>
              <p:ext uri="{DAA4B4D4-6D71-4841-9C94-3DE7FCFB9230}">
                <p14:media xmlns:p14="http://schemas.microsoft.com/office/powerpoint/2010/main" r:embed="rId3"/>
              </p:ext>
            </p:extLst>
          </p:nvPr>
        </p:nvPicPr>
        <p:blipFill>
          <a:blip r:embed="rId11"/>
          <a:stretch>
            <a:fillRect/>
          </a:stretch>
        </p:blipFill>
        <p:spPr>
          <a:xfrm>
            <a:off x="9087404" y="3028448"/>
            <a:ext cx="1798456" cy="3203972"/>
          </a:xfrm>
          <a:prstGeom prst="rect">
            <a:avLst/>
          </a:prstGeom>
        </p:spPr>
      </p:pic>
    </p:spTree>
    <p:extLst>
      <p:ext uri="{BB962C8B-B14F-4D97-AF65-F5344CB8AC3E}">
        <p14:creationId xmlns:p14="http://schemas.microsoft.com/office/powerpoint/2010/main" val="1957031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663" fill="hold"/>
                                        <p:tgtEl>
                                          <p:spTgt spid="18"/>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6997"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18"/>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18"/>
                                        </p:tgtEl>
                                      </p:cBhvr>
                                    </p:cmd>
                                  </p:childTnLst>
                                </p:cTn>
                              </p:par>
                            </p:childTnLst>
                          </p:cTn>
                        </p:par>
                      </p:childTnLst>
                    </p:cTn>
                  </p:par>
                </p:childTnLst>
              </p:cTn>
              <p:nextCondLst>
                <p:cond evt="onClick" delay="0">
                  <p:tgtEl>
                    <p:spTgt spid="18"/>
                  </p:tgtEl>
                </p:cond>
              </p:nextCondLst>
            </p:seq>
            <p:video>
              <p:cMediaNode vol="80000">
                <p:cTn id="16" fill="hold" display="0">
                  <p:stCondLst>
                    <p:cond delay="indefinite"/>
                  </p:stCondLst>
                </p:cTn>
                <p:tgtEl>
                  <p:spTgt spid="18"/>
                </p:tgtEl>
              </p:cMediaNode>
            </p:video>
            <p:seq concurrent="1" nextAc="seek">
              <p:cTn id="17" restart="whenNotActive" fill="hold" evtFilter="cancelBubble" nodeType="interactiveSeq">
                <p:stCondLst>
                  <p:cond evt="onClick" delay="0">
                    <p:tgtEl>
                      <p:spTgt spid="20"/>
                    </p:tgtEl>
                  </p:cond>
                </p:stCondLst>
                <p:endSync evt="end" delay="0">
                  <p:rtn val="all"/>
                </p:endSync>
                <p:childTnLst>
                  <p:par>
                    <p:cTn id="18" fill="hold">
                      <p:stCondLst>
                        <p:cond delay="0"/>
                      </p:stCondLst>
                      <p:childTnLst>
                        <p:par>
                          <p:cTn id="19" fill="hold">
                            <p:stCondLst>
                              <p:cond delay="0"/>
                            </p:stCondLst>
                            <p:childTnLst>
                              <p:par>
                                <p:cTn id="20" presetID="2" presetClass="mediacall" presetSubtype="0" fill="hold" nodeType="clickEffect">
                                  <p:stCondLst>
                                    <p:cond delay="0"/>
                                  </p:stCondLst>
                                  <p:childTnLst>
                                    <p:cmd type="call" cmd="togglePause">
                                      <p:cBhvr>
                                        <p:cTn id="21" dur="1" fill="hold"/>
                                        <p:tgtEl>
                                          <p:spTgt spid="20"/>
                                        </p:tgtEl>
                                      </p:cBhvr>
                                    </p:cmd>
                                  </p:childTnLst>
                                </p:cTn>
                              </p:par>
                            </p:childTnLst>
                          </p:cTn>
                        </p:par>
                      </p:childTnLst>
                    </p:cTn>
                  </p:par>
                </p:childTnLst>
              </p:cTn>
              <p:nextCondLst>
                <p:cond evt="onClick" delay="0">
                  <p:tgtEl>
                    <p:spTgt spid="20"/>
                  </p:tgtEl>
                </p:cond>
              </p:nextCondLst>
            </p:seq>
            <p:video>
              <p:cMediaNode vol="80000">
                <p:cTn id="22" fill="hold" display="0">
                  <p:stCondLst>
                    <p:cond delay="indefinite"/>
                  </p:stCondLst>
                </p:cTn>
                <p:tgtEl>
                  <p:spTgt spid="20"/>
                </p:tgtEl>
              </p:cMediaNode>
            </p:video>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B1CC70AF-E13D-BF2A-66A3-A8CFA92E759C}"/>
              </a:ext>
            </a:extLst>
          </p:cNvPr>
          <p:cNvSpPr txBox="1"/>
          <p:nvPr/>
        </p:nvSpPr>
        <p:spPr>
          <a:xfrm>
            <a:off x="3161950" y="1216386"/>
            <a:ext cx="6369803" cy="4462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300" b="1" i="0" u="none" strike="noStrike" kern="1200" cap="none" spc="0" normalizeH="0" baseline="0" noProof="0" dirty="0" err="1">
                <a:ln>
                  <a:noFill/>
                </a:ln>
                <a:solidFill>
                  <a:prstClr val="black"/>
                </a:solidFill>
                <a:effectLst/>
                <a:uLnTx/>
                <a:uFillTx/>
                <a:latin typeface="Segoe UI Black" panose="020B0A02040204020203" pitchFamily="34" charset="0"/>
                <a:ea typeface="Segoe UI Black" panose="020B0A02040204020203" pitchFamily="34" charset="0"/>
                <a:cs typeface="Segoe UI Semibold" panose="020B0702040204020203" pitchFamily="34" charset="0"/>
              </a:rPr>
              <a:t>CineSesc</a:t>
            </a:r>
            <a:r>
              <a:rPr kumimoji="0" lang="pt-BR" sz="2300" b="1" i="0" u="none" strike="noStrike" kern="1200" cap="none" spc="0" normalizeH="0" baseline="0" noProof="0" dirty="0">
                <a:ln>
                  <a:noFill/>
                </a:ln>
                <a:solidFill>
                  <a:prstClr val="black"/>
                </a:solidFill>
                <a:effectLst/>
                <a:uLnTx/>
                <a:uFillTx/>
                <a:latin typeface="Segoe UI Black" panose="020B0A02040204020203" pitchFamily="34" charset="0"/>
                <a:ea typeface="Segoe UI Black" panose="020B0A02040204020203" pitchFamily="34" charset="0"/>
                <a:cs typeface="Segoe UI Semibold" panose="020B0702040204020203" pitchFamily="34" charset="0"/>
              </a:rPr>
              <a:t> | VOLUNTARIADO</a:t>
            </a:r>
          </a:p>
        </p:txBody>
      </p:sp>
      <p:pic>
        <p:nvPicPr>
          <p:cNvPr id="16" name="object 4">
            <a:extLst>
              <a:ext uri="{FF2B5EF4-FFF2-40B4-BE49-F238E27FC236}">
                <a16:creationId xmlns:a16="http://schemas.microsoft.com/office/drawing/2014/main" id="{E637ECC1-24ED-4331-9BA5-594FD7EE09EF}"/>
              </a:ext>
            </a:extLst>
          </p:cNvPr>
          <p:cNvPicPr/>
          <p:nvPr/>
        </p:nvPicPr>
        <p:blipFill>
          <a:blip r:embed="rId3" cstate="print"/>
          <a:stretch>
            <a:fillRect/>
          </a:stretch>
        </p:blipFill>
        <p:spPr>
          <a:xfrm>
            <a:off x="4902309" y="2932386"/>
            <a:ext cx="597141" cy="3117274"/>
          </a:xfrm>
          <a:prstGeom prst="rect">
            <a:avLst/>
          </a:prstGeom>
        </p:spPr>
      </p:pic>
      <p:pic>
        <p:nvPicPr>
          <p:cNvPr id="17" name="object 4">
            <a:extLst>
              <a:ext uri="{FF2B5EF4-FFF2-40B4-BE49-F238E27FC236}">
                <a16:creationId xmlns:a16="http://schemas.microsoft.com/office/drawing/2014/main" id="{0B256DCC-6CE0-40B4-8D0B-3C3B23E7E249}"/>
              </a:ext>
            </a:extLst>
          </p:cNvPr>
          <p:cNvPicPr/>
          <p:nvPr/>
        </p:nvPicPr>
        <p:blipFill>
          <a:blip r:embed="rId3" cstate="print"/>
          <a:stretch>
            <a:fillRect/>
          </a:stretch>
        </p:blipFill>
        <p:spPr>
          <a:xfrm>
            <a:off x="10393157" y="2932386"/>
            <a:ext cx="597141" cy="3131741"/>
          </a:xfrm>
          <a:prstGeom prst="rect">
            <a:avLst/>
          </a:prstGeom>
        </p:spPr>
      </p:pic>
      <p:sp>
        <p:nvSpPr>
          <p:cNvPr id="19" name="CaixaDeTexto 18">
            <a:extLst>
              <a:ext uri="{FF2B5EF4-FFF2-40B4-BE49-F238E27FC236}">
                <a16:creationId xmlns:a16="http://schemas.microsoft.com/office/drawing/2014/main" id="{3BADE82C-BA25-4B12-B61E-0F3BDE1A7C13}"/>
              </a:ext>
            </a:extLst>
          </p:cNvPr>
          <p:cNvSpPr txBox="1"/>
          <p:nvPr/>
        </p:nvSpPr>
        <p:spPr>
          <a:xfrm>
            <a:off x="529038" y="1858972"/>
            <a:ext cx="11043679"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solidFill>
                  <a:prstClr val="black"/>
                </a:solidFill>
                <a:effectLst/>
                <a:uLnTx/>
                <a:uFillTx/>
                <a:latin typeface="Calibri" panose="020F0502020204030204"/>
                <a:ea typeface="+mn-ea"/>
                <a:cs typeface="+mn-cs"/>
              </a:rPr>
              <a:t>Com o apoio de voluntários na parte de fotografia, a voluntária Tamires registrou alguns momentos da ação que realizaram no </a:t>
            </a:r>
            <a:r>
              <a:rPr kumimoji="0" lang="pt-BR" sz="1800" b="0" i="0" u="none" strike="noStrike" kern="1200" cap="none" spc="0" normalizeH="0" baseline="0" noProof="0" dirty="0" err="1">
                <a:ln>
                  <a:noFill/>
                </a:ln>
                <a:solidFill>
                  <a:prstClr val="black"/>
                </a:solidFill>
                <a:effectLst/>
                <a:uLnTx/>
                <a:uFillTx/>
                <a:latin typeface="Calibri" panose="020F0502020204030204"/>
                <a:ea typeface="+mn-ea"/>
                <a:cs typeface="+mn-cs"/>
              </a:rPr>
              <a:t>CineSesc</a:t>
            </a:r>
            <a:r>
              <a:rPr kumimoji="0" lang="pt-BR" sz="1800" b="0" i="0" u="none" strike="noStrike" kern="1200" cap="none" spc="0" normalizeH="0" baseline="0" noProof="0" dirty="0">
                <a:ln>
                  <a:noFill/>
                </a:ln>
                <a:solidFill>
                  <a:prstClr val="black"/>
                </a:solidFill>
                <a:effectLst/>
                <a:uLnTx/>
                <a:uFillTx/>
                <a:latin typeface="Calibri" panose="020F0502020204030204"/>
                <a:ea typeface="+mn-ea"/>
                <a:cs typeface="+mn-cs"/>
              </a:rPr>
              <a:t> com os nossos clientes.</a:t>
            </a:r>
          </a:p>
        </p:txBody>
      </p:sp>
      <p:pic>
        <p:nvPicPr>
          <p:cNvPr id="9" name="Imagem 8">
            <a:extLst>
              <a:ext uri="{FF2B5EF4-FFF2-40B4-BE49-F238E27FC236}">
                <a16:creationId xmlns:a16="http://schemas.microsoft.com/office/drawing/2014/main" id="{B7AF9C67-560F-41D0-9179-5F6F6D584E9B}"/>
              </a:ext>
            </a:extLst>
          </p:cNvPr>
          <p:cNvPicPr>
            <a:picLocks noChangeAspect="1"/>
          </p:cNvPicPr>
          <p:nvPr/>
        </p:nvPicPr>
        <p:blipFill>
          <a:blip r:embed="rId4"/>
          <a:stretch>
            <a:fillRect/>
          </a:stretch>
        </p:blipFill>
        <p:spPr>
          <a:xfrm>
            <a:off x="579050" y="2932386"/>
            <a:ext cx="4675911" cy="3117274"/>
          </a:xfrm>
          <a:prstGeom prst="roundRect">
            <a:avLst/>
          </a:prstGeom>
        </p:spPr>
      </p:pic>
      <p:pic>
        <p:nvPicPr>
          <p:cNvPr id="11" name="Imagem 10">
            <a:extLst>
              <a:ext uri="{FF2B5EF4-FFF2-40B4-BE49-F238E27FC236}">
                <a16:creationId xmlns:a16="http://schemas.microsoft.com/office/drawing/2014/main" id="{53F2AFFE-AAA9-4DB9-8225-2A5C8FF74D6C}"/>
              </a:ext>
            </a:extLst>
          </p:cNvPr>
          <p:cNvPicPr>
            <a:picLocks noChangeAspect="1"/>
          </p:cNvPicPr>
          <p:nvPr/>
        </p:nvPicPr>
        <p:blipFill>
          <a:blip r:embed="rId5"/>
          <a:stretch>
            <a:fillRect/>
          </a:stretch>
        </p:blipFill>
        <p:spPr>
          <a:xfrm>
            <a:off x="6096000" y="2946854"/>
            <a:ext cx="4675912" cy="3117274"/>
          </a:xfrm>
          <a:prstGeom prst="roundRect">
            <a:avLst/>
          </a:prstGeom>
        </p:spPr>
      </p:pic>
      <p:sp>
        <p:nvSpPr>
          <p:cNvPr id="12" name="object 8">
            <a:extLst>
              <a:ext uri="{FF2B5EF4-FFF2-40B4-BE49-F238E27FC236}">
                <a16:creationId xmlns:a16="http://schemas.microsoft.com/office/drawing/2014/main" id="{3AED2FD8-4E22-4AC3-A9F5-1D67DB8B94CE}"/>
              </a:ext>
            </a:extLst>
          </p:cNvPr>
          <p:cNvSpPr txBox="1"/>
          <p:nvPr/>
        </p:nvSpPr>
        <p:spPr>
          <a:xfrm>
            <a:off x="1266020" y="409138"/>
            <a:ext cx="3279347" cy="367408"/>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lang="pt-BR" sz="2300" b="0" i="0" u="none" strike="noStrike" kern="1200" cap="none" spc="-5" normalizeH="0" baseline="0" noProof="0" dirty="0">
                <a:ln>
                  <a:noFill/>
                </a:ln>
                <a:solidFill>
                  <a:prstClr val="black"/>
                </a:solidFill>
                <a:effectLst/>
                <a:uLnTx/>
                <a:uFillTx/>
                <a:latin typeface="Segoe UI Black"/>
                <a:ea typeface="+mn-ea"/>
                <a:cs typeface="Segoe UI Black"/>
              </a:rPr>
              <a:t>VOLUNTARIADO</a:t>
            </a:r>
            <a:endParaRPr kumimoji="0" sz="2300" b="0" i="0" u="none" strike="noStrike" kern="1200" cap="none" spc="0" normalizeH="0" baseline="0" noProof="0" dirty="0">
              <a:ln>
                <a:noFill/>
              </a:ln>
              <a:solidFill>
                <a:prstClr val="black"/>
              </a:solidFill>
              <a:effectLst/>
              <a:uLnTx/>
              <a:uFillTx/>
              <a:latin typeface="Segoe UI Black"/>
              <a:ea typeface="+mn-ea"/>
              <a:cs typeface="Segoe UI Black"/>
            </a:endParaRPr>
          </a:p>
        </p:txBody>
      </p:sp>
      <p:grpSp>
        <p:nvGrpSpPr>
          <p:cNvPr id="13" name="object 9">
            <a:extLst>
              <a:ext uri="{FF2B5EF4-FFF2-40B4-BE49-F238E27FC236}">
                <a16:creationId xmlns:a16="http://schemas.microsoft.com/office/drawing/2014/main" id="{4B163EE1-B6CC-4BBC-AA2B-32775AEA091C}"/>
              </a:ext>
            </a:extLst>
          </p:cNvPr>
          <p:cNvGrpSpPr/>
          <p:nvPr/>
        </p:nvGrpSpPr>
        <p:grpSpPr>
          <a:xfrm>
            <a:off x="318857" y="292988"/>
            <a:ext cx="727075" cy="727075"/>
            <a:chOff x="788625" y="333756"/>
            <a:chExt cx="727075" cy="727075"/>
          </a:xfrm>
        </p:grpSpPr>
        <p:sp>
          <p:nvSpPr>
            <p:cNvPr id="14" name="object 10">
              <a:extLst>
                <a:ext uri="{FF2B5EF4-FFF2-40B4-BE49-F238E27FC236}">
                  <a16:creationId xmlns:a16="http://schemas.microsoft.com/office/drawing/2014/main" id="{F634B581-49D0-4CFD-8060-7BB97AB9047A}"/>
                </a:ext>
              </a:extLst>
            </p:cNvPr>
            <p:cNvSpPr/>
            <p:nvPr/>
          </p:nvSpPr>
          <p:spPr>
            <a:xfrm>
              <a:off x="788619" y="333768"/>
              <a:ext cx="727075" cy="727075"/>
            </a:xfrm>
            <a:custGeom>
              <a:avLst/>
              <a:gdLst/>
              <a:ahLst/>
              <a:cxnLst/>
              <a:rect l="l" t="t" r="r" b="b"/>
              <a:pathLst>
                <a:path w="727075" h="727075">
                  <a:moveTo>
                    <a:pt x="726452" y="719670"/>
                  </a:moveTo>
                  <a:lnTo>
                    <a:pt x="679246" y="718134"/>
                  </a:lnTo>
                  <a:lnTo>
                    <a:pt x="632828" y="713600"/>
                  </a:lnTo>
                  <a:lnTo>
                    <a:pt x="587324" y="706145"/>
                  </a:lnTo>
                  <a:lnTo>
                    <a:pt x="542810" y="695883"/>
                  </a:lnTo>
                  <a:lnTo>
                    <a:pt x="499376" y="682904"/>
                  </a:lnTo>
                  <a:lnTo>
                    <a:pt x="457136" y="667308"/>
                  </a:lnTo>
                  <a:lnTo>
                    <a:pt x="416166" y="649185"/>
                  </a:lnTo>
                  <a:lnTo>
                    <a:pt x="376580" y="628624"/>
                  </a:lnTo>
                  <a:lnTo>
                    <a:pt x="338467" y="605726"/>
                  </a:lnTo>
                  <a:lnTo>
                    <a:pt x="301917" y="580605"/>
                  </a:lnTo>
                  <a:lnTo>
                    <a:pt x="267042" y="553326"/>
                  </a:lnTo>
                  <a:lnTo>
                    <a:pt x="233921" y="524002"/>
                  </a:lnTo>
                  <a:lnTo>
                    <a:pt x="202653" y="492734"/>
                  </a:lnTo>
                  <a:lnTo>
                    <a:pt x="173329" y="459600"/>
                  </a:lnTo>
                  <a:lnTo>
                    <a:pt x="146062" y="424700"/>
                  </a:lnTo>
                  <a:lnTo>
                    <a:pt x="120929" y="388150"/>
                  </a:lnTo>
                  <a:lnTo>
                    <a:pt x="98044" y="350024"/>
                  </a:lnTo>
                  <a:lnTo>
                    <a:pt x="77495" y="310426"/>
                  </a:lnTo>
                  <a:lnTo>
                    <a:pt x="59359" y="269443"/>
                  </a:lnTo>
                  <a:lnTo>
                    <a:pt x="43764" y="227177"/>
                  </a:lnTo>
                  <a:lnTo>
                    <a:pt x="30784" y="183730"/>
                  </a:lnTo>
                  <a:lnTo>
                    <a:pt x="20523" y="139192"/>
                  </a:lnTo>
                  <a:lnTo>
                    <a:pt x="13081" y="93662"/>
                  </a:lnTo>
                  <a:lnTo>
                    <a:pt x="8547" y="47231"/>
                  </a:lnTo>
                  <a:lnTo>
                    <a:pt x="7010" y="0"/>
                  </a:lnTo>
                  <a:lnTo>
                    <a:pt x="0" y="0"/>
                  </a:lnTo>
                  <a:lnTo>
                    <a:pt x="1549" y="47701"/>
                  </a:lnTo>
                  <a:lnTo>
                    <a:pt x="6134" y="94589"/>
                  </a:lnTo>
                  <a:lnTo>
                    <a:pt x="13652" y="140576"/>
                  </a:lnTo>
                  <a:lnTo>
                    <a:pt x="24003" y="185547"/>
                  </a:lnTo>
                  <a:lnTo>
                    <a:pt x="37109" y="229425"/>
                  </a:lnTo>
                  <a:lnTo>
                    <a:pt x="52857" y="272097"/>
                  </a:lnTo>
                  <a:lnTo>
                    <a:pt x="71158" y="313474"/>
                  </a:lnTo>
                  <a:lnTo>
                    <a:pt x="91909" y="353466"/>
                  </a:lnTo>
                  <a:lnTo>
                    <a:pt x="115023" y="391960"/>
                  </a:lnTo>
                  <a:lnTo>
                    <a:pt x="140385" y="428879"/>
                  </a:lnTo>
                  <a:lnTo>
                    <a:pt x="167919" y="464108"/>
                  </a:lnTo>
                  <a:lnTo>
                    <a:pt x="197523" y="497560"/>
                  </a:lnTo>
                  <a:lnTo>
                    <a:pt x="229095" y="529132"/>
                  </a:lnTo>
                  <a:lnTo>
                    <a:pt x="262534" y="558736"/>
                  </a:lnTo>
                  <a:lnTo>
                    <a:pt x="297751" y="586270"/>
                  </a:lnTo>
                  <a:lnTo>
                    <a:pt x="334657" y="611644"/>
                  </a:lnTo>
                  <a:lnTo>
                    <a:pt x="373138" y="634758"/>
                  </a:lnTo>
                  <a:lnTo>
                    <a:pt x="413118" y="655510"/>
                  </a:lnTo>
                  <a:lnTo>
                    <a:pt x="454482" y="673811"/>
                  </a:lnTo>
                  <a:lnTo>
                    <a:pt x="497128" y="689559"/>
                  </a:lnTo>
                  <a:lnTo>
                    <a:pt x="540994" y="702665"/>
                  </a:lnTo>
                  <a:lnTo>
                    <a:pt x="585939" y="713028"/>
                  </a:lnTo>
                  <a:lnTo>
                    <a:pt x="631901" y="720547"/>
                  </a:lnTo>
                  <a:lnTo>
                    <a:pt x="678776" y="725119"/>
                  </a:lnTo>
                  <a:lnTo>
                    <a:pt x="726452" y="726668"/>
                  </a:lnTo>
                  <a:lnTo>
                    <a:pt x="726452" y="719670"/>
                  </a:lnTo>
                  <a:close/>
                </a:path>
                <a:path w="727075" h="727075">
                  <a:moveTo>
                    <a:pt x="726452" y="681583"/>
                  </a:moveTo>
                  <a:lnTo>
                    <a:pt x="677887" y="679869"/>
                  </a:lnTo>
                  <a:lnTo>
                    <a:pt x="630237" y="674801"/>
                  </a:lnTo>
                  <a:lnTo>
                    <a:pt x="583603" y="666496"/>
                  </a:lnTo>
                  <a:lnTo>
                    <a:pt x="538111" y="655066"/>
                  </a:lnTo>
                  <a:lnTo>
                    <a:pt x="493864" y="640638"/>
                  </a:lnTo>
                  <a:lnTo>
                    <a:pt x="451002" y="623328"/>
                  </a:lnTo>
                  <a:lnTo>
                    <a:pt x="409625" y="603237"/>
                  </a:lnTo>
                  <a:lnTo>
                    <a:pt x="369849" y="580504"/>
                  </a:lnTo>
                  <a:lnTo>
                    <a:pt x="331800" y="555218"/>
                  </a:lnTo>
                  <a:lnTo>
                    <a:pt x="295592" y="527519"/>
                  </a:lnTo>
                  <a:lnTo>
                    <a:pt x="261327" y="497509"/>
                  </a:lnTo>
                  <a:lnTo>
                    <a:pt x="229146" y="465315"/>
                  </a:lnTo>
                  <a:lnTo>
                    <a:pt x="199148" y="431050"/>
                  </a:lnTo>
                  <a:lnTo>
                    <a:pt x="171450" y="394830"/>
                  </a:lnTo>
                  <a:lnTo>
                    <a:pt x="146177" y="356768"/>
                  </a:lnTo>
                  <a:lnTo>
                    <a:pt x="123444" y="316979"/>
                  </a:lnTo>
                  <a:lnTo>
                    <a:pt x="103352" y="275577"/>
                  </a:lnTo>
                  <a:lnTo>
                    <a:pt x="86042" y="232702"/>
                  </a:lnTo>
                  <a:lnTo>
                    <a:pt x="71615" y="188442"/>
                  </a:lnTo>
                  <a:lnTo>
                    <a:pt x="60185" y="142925"/>
                  </a:lnTo>
                  <a:lnTo>
                    <a:pt x="51892" y="96266"/>
                  </a:lnTo>
                  <a:lnTo>
                    <a:pt x="46824" y="48590"/>
                  </a:lnTo>
                  <a:lnTo>
                    <a:pt x="45097" y="0"/>
                  </a:lnTo>
                  <a:lnTo>
                    <a:pt x="37871" y="0"/>
                  </a:lnTo>
                  <a:lnTo>
                    <a:pt x="39471" y="47066"/>
                  </a:lnTo>
                  <a:lnTo>
                    <a:pt x="44183" y="93294"/>
                  </a:lnTo>
                  <a:lnTo>
                    <a:pt x="51904" y="138595"/>
                  </a:lnTo>
                  <a:lnTo>
                    <a:pt x="62534" y="182841"/>
                  </a:lnTo>
                  <a:lnTo>
                    <a:pt x="75971" y="225933"/>
                  </a:lnTo>
                  <a:lnTo>
                    <a:pt x="92113" y="267779"/>
                  </a:lnTo>
                  <a:lnTo>
                    <a:pt x="110845" y="308279"/>
                  </a:lnTo>
                  <a:lnTo>
                    <a:pt x="132080" y="347306"/>
                  </a:lnTo>
                  <a:lnTo>
                    <a:pt x="155702" y="384771"/>
                  </a:lnTo>
                  <a:lnTo>
                    <a:pt x="181610" y="420573"/>
                  </a:lnTo>
                  <a:lnTo>
                    <a:pt x="209702" y="454609"/>
                  </a:lnTo>
                  <a:lnTo>
                    <a:pt x="239877" y="486765"/>
                  </a:lnTo>
                  <a:lnTo>
                    <a:pt x="272034" y="516940"/>
                  </a:lnTo>
                  <a:lnTo>
                    <a:pt x="306057" y="545045"/>
                  </a:lnTo>
                  <a:lnTo>
                    <a:pt x="341845" y="570953"/>
                  </a:lnTo>
                  <a:lnTo>
                    <a:pt x="379298" y="594588"/>
                  </a:lnTo>
                  <a:lnTo>
                    <a:pt x="418325" y="615823"/>
                  </a:lnTo>
                  <a:lnTo>
                    <a:pt x="458800" y="634555"/>
                  </a:lnTo>
                  <a:lnTo>
                    <a:pt x="500621" y="650697"/>
                  </a:lnTo>
                  <a:lnTo>
                    <a:pt x="543699" y="664133"/>
                  </a:lnTo>
                  <a:lnTo>
                    <a:pt x="587933" y="674763"/>
                  </a:lnTo>
                  <a:lnTo>
                    <a:pt x="633196" y="682485"/>
                  </a:lnTo>
                  <a:lnTo>
                    <a:pt x="679411" y="687197"/>
                  </a:lnTo>
                  <a:lnTo>
                    <a:pt x="726452" y="688797"/>
                  </a:lnTo>
                  <a:lnTo>
                    <a:pt x="726452" y="681583"/>
                  </a:lnTo>
                  <a:close/>
                </a:path>
                <a:path w="727075" h="727075">
                  <a:moveTo>
                    <a:pt x="726452" y="643699"/>
                  </a:moveTo>
                  <a:lnTo>
                    <a:pt x="678522" y="641934"/>
                  </a:lnTo>
                  <a:lnTo>
                    <a:pt x="631520" y="636714"/>
                  </a:lnTo>
                  <a:lnTo>
                    <a:pt x="585597" y="628154"/>
                  </a:lnTo>
                  <a:lnTo>
                    <a:pt x="540867" y="616407"/>
                  </a:lnTo>
                  <a:lnTo>
                    <a:pt x="497459" y="601560"/>
                  </a:lnTo>
                  <a:lnTo>
                    <a:pt x="455485" y="583780"/>
                  </a:lnTo>
                  <a:lnTo>
                    <a:pt x="415086" y="563168"/>
                  </a:lnTo>
                  <a:lnTo>
                    <a:pt x="376389" y="539851"/>
                  </a:lnTo>
                  <a:lnTo>
                    <a:pt x="339509" y="513956"/>
                  </a:lnTo>
                  <a:lnTo>
                    <a:pt x="304571" y="485609"/>
                  </a:lnTo>
                  <a:lnTo>
                    <a:pt x="271716" y="454939"/>
                  </a:lnTo>
                  <a:lnTo>
                    <a:pt x="241058" y="422071"/>
                  </a:lnTo>
                  <a:lnTo>
                    <a:pt x="212712" y="387121"/>
                  </a:lnTo>
                  <a:lnTo>
                    <a:pt x="186829" y="350227"/>
                  </a:lnTo>
                  <a:lnTo>
                    <a:pt x="163512" y="311518"/>
                  </a:lnTo>
                  <a:lnTo>
                    <a:pt x="142900" y="271106"/>
                  </a:lnTo>
                  <a:lnTo>
                    <a:pt x="125120" y="229120"/>
                  </a:lnTo>
                  <a:lnTo>
                    <a:pt x="110286" y="185686"/>
                  </a:lnTo>
                  <a:lnTo>
                    <a:pt x="98526" y="140931"/>
                  </a:lnTo>
                  <a:lnTo>
                    <a:pt x="89979" y="94983"/>
                  </a:lnTo>
                  <a:lnTo>
                    <a:pt x="84747" y="47955"/>
                  </a:lnTo>
                  <a:lnTo>
                    <a:pt x="82981" y="0"/>
                  </a:lnTo>
                  <a:lnTo>
                    <a:pt x="75971" y="0"/>
                  </a:lnTo>
                  <a:lnTo>
                    <a:pt x="77762" y="48488"/>
                  </a:lnTo>
                  <a:lnTo>
                    <a:pt x="83045" y="96037"/>
                  </a:lnTo>
                  <a:lnTo>
                    <a:pt x="91681" y="142481"/>
                  </a:lnTo>
                  <a:lnTo>
                    <a:pt x="103568" y="187731"/>
                  </a:lnTo>
                  <a:lnTo>
                    <a:pt x="118554" y="231648"/>
                  </a:lnTo>
                  <a:lnTo>
                    <a:pt x="136537" y="274091"/>
                  </a:lnTo>
                  <a:lnTo>
                    <a:pt x="157365" y="314947"/>
                  </a:lnTo>
                  <a:lnTo>
                    <a:pt x="180936" y="354076"/>
                  </a:lnTo>
                  <a:lnTo>
                    <a:pt x="207098" y="391375"/>
                  </a:lnTo>
                  <a:lnTo>
                    <a:pt x="235737" y="426694"/>
                  </a:lnTo>
                  <a:lnTo>
                    <a:pt x="266738" y="459917"/>
                  </a:lnTo>
                  <a:lnTo>
                    <a:pt x="299948" y="490918"/>
                  </a:lnTo>
                  <a:lnTo>
                    <a:pt x="335254" y="519569"/>
                  </a:lnTo>
                  <a:lnTo>
                    <a:pt x="372541" y="545744"/>
                  </a:lnTo>
                  <a:lnTo>
                    <a:pt x="411670" y="569302"/>
                  </a:lnTo>
                  <a:lnTo>
                    <a:pt x="452501" y="590143"/>
                  </a:lnTo>
                  <a:lnTo>
                    <a:pt x="494931" y="608126"/>
                  </a:lnTo>
                  <a:lnTo>
                    <a:pt x="538822" y="623112"/>
                  </a:lnTo>
                  <a:lnTo>
                    <a:pt x="584047" y="635000"/>
                  </a:lnTo>
                  <a:lnTo>
                    <a:pt x="630478" y="643636"/>
                  </a:lnTo>
                  <a:lnTo>
                    <a:pt x="677989" y="648919"/>
                  </a:lnTo>
                  <a:lnTo>
                    <a:pt x="726452" y="650709"/>
                  </a:lnTo>
                  <a:lnTo>
                    <a:pt x="726452" y="643699"/>
                  </a:lnTo>
                  <a:close/>
                </a:path>
                <a:path w="727075" h="727075">
                  <a:moveTo>
                    <a:pt x="726452" y="605586"/>
                  </a:moveTo>
                  <a:lnTo>
                    <a:pt x="679234" y="603770"/>
                  </a:lnTo>
                  <a:lnTo>
                    <a:pt x="632993" y="598373"/>
                  </a:lnTo>
                  <a:lnTo>
                    <a:pt x="587857" y="589572"/>
                  </a:lnTo>
                  <a:lnTo>
                    <a:pt x="543979" y="577469"/>
                  </a:lnTo>
                  <a:lnTo>
                    <a:pt x="501484" y="562203"/>
                  </a:lnTo>
                  <a:lnTo>
                    <a:pt x="460514" y="543941"/>
                  </a:lnTo>
                  <a:lnTo>
                    <a:pt x="421208" y="522782"/>
                  </a:lnTo>
                  <a:lnTo>
                    <a:pt x="383692" y="498881"/>
                  </a:lnTo>
                  <a:lnTo>
                    <a:pt x="348107" y="472363"/>
                  </a:lnTo>
                  <a:lnTo>
                    <a:pt x="314591" y="443382"/>
                  </a:lnTo>
                  <a:lnTo>
                    <a:pt x="283260" y="412051"/>
                  </a:lnTo>
                  <a:lnTo>
                    <a:pt x="254279" y="378523"/>
                  </a:lnTo>
                  <a:lnTo>
                    <a:pt x="227774" y="342925"/>
                  </a:lnTo>
                  <a:lnTo>
                    <a:pt x="203885" y="305396"/>
                  </a:lnTo>
                  <a:lnTo>
                    <a:pt x="182727" y="266065"/>
                  </a:lnTo>
                  <a:lnTo>
                    <a:pt x="164452" y="225082"/>
                  </a:lnTo>
                  <a:lnTo>
                    <a:pt x="149199" y="182575"/>
                  </a:lnTo>
                  <a:lnTo>
                    <a:pt x="137096" y="138671"/>
                  </a:lnTo>
                  <a:lnTo>
                    <a:pt x="128295" y="93522"/>
                  </a:lnTo>
                  <a:lnTo>
                    <a:pt x="122897" y="47244"/>
                  </a:lnTo>
                  <a:lnTo>
                    <a:pt x="121081" y="0"/>
                  </a:lnTo>
                  <a:lnTo>
                    <a:pt x="114071" y="0"/>
                  </a:lnTo>
                  <a:lnTo>
                    <a:pt x="115912" y="47802"/>
                  </a:lnTo>
                  <a:lnTo>
                    <a:pt x="121361" y="94615"/>
                  </a:lnTo>
                  <a:lnTo>
                    <a:pt x="130276" y="140296"/>
                  </a:lnTo>
                  <a:lnTo>
                    <a:pt x="142519" y="184708"/>
                  </a:lnTo>
                  <a:lnTo>
                    <a:pt x="157937" y="227723"/>
                  </a:lnTo>
                  <a:lnTo>
                    <a:pt x="176415" y="269176"/>
                  </a:lnTo>
                  <a:lnTo>
                    <a:pt x="197815" y="308965"/>
                  </a:lnTo>
                  <a:lnTo>
                    <a:pt x="221983" y="346925"/>
                  </a:lnTo>
                  <a:lnTo>
                    <a:pt x="248793" y="382930"/>
                  </a:lnTo>
                  <a:lnTo>
                    <a:pt x="278104" y="416852"/>
                  </a:lnTo>
                  <a:lnTo>
                    <a:pt x="309791" y="448538"/>
                  </a:lnTo>
                  <a:lnTo>
                    <a:pt x="343700" y="477850"/>
                  </a:lnTo>
                  <a:lnTo>
                    <a:pt x="379691" y="504672"/>
                  </a:lnTo>
                  <a:lnTo>
                    <a:pt x="417639" y="528840"/>
                  </a:lnTo>
                  <a:lnTo>
                    <a:pt x="457403" y="550240"/>
                  </a:lnTo>
                  <a:lnTo>
                    <a:pt x="498856" y="568718"/>
                  </a:lnTo>
                  <a:lnTo>
                    <a:pt x="541845" y="584149"/>
                  </a:lnTo>
                  <a:lnTo>
                    <a:pt x="586232" y="596392"/>
                  </a:lnTo>
                  <a:lnTo>
                    <a:pt x="631888" y="605294"/>
                  </a:lnTo>
                  <a:lnTo>
                    <a:pt x="678675" y="610743"/>
                  </a:lnTo>
                  <a:lnTo>
                    <a:pt x="726452" y="612597"/>
                  </a:lnTo>
                  <a:lnTo>
                    <a:pt x="726452" y="605586"/>
                  </a:lnTo>
                  <a:close/>
                </a:path>
                <a:path w="727075" h="727075">
                  <a:moveTo>
                    <a:pt x="726452" y="567499"/>
                  </a:moveTo>
                  <a:lnTo>
                    <a:pt x="677595" y="565416"/>
                  </a:lnTo>
                  <a:lnTo>
                    <a:pt x="629881" y="559269"/>
                  </a:lnTo>
                  <a:lnTo>
                    <a:pt x="583463" y="549236"/>
                  </a:lnTo>
                  <a:lnTo>
                    <a:pt x="538543" y="535482"/>
                  </a:lnTo>
                  <a:lnTo>
                    <a:pt x="495261" y="518185"/>
                  </a:lnTo>
                  <a:lnTo>
                    <a:pt x="453809" y="497509"/>
                  </a:lnTo>
                  <a:lnTo>
                    <a:pt x="414350" y="473633"/>
                  </a:lnTo>
                  <a:lnTo>
                    <a:pt x="377063" y="446735"/>
                  </a:lnTo>
                  <a:lnTo>
                    <a:pt x="342112" y="416979"/>
                  </a:lnTo>
                  <a:lnTo>
                    <a:pt x="309676" y="384530"/>
                  </a:lnTo>
                  <a:lnTo>
                    <a:pt x="279920" y="349567"/>
                  </a:lnTo>
                  <a:lnTo>
                    <a:pt x="253034" y="312267"/>
                  </a:lnTo>
                  <a:lnTo>
                    <a:pt x="229158" y="272796"/>
                  </a:lnTo>
                  <a:lnTo>
                    <a:pt x="208495" y="231330"/>
                  </a:lnTo>
                  <a:lnTo>
                    <a:pt x="191198" y="188023"/>
                  </a:lnTo>
                  <a:lnTo>
                    <a:pt x="177444" y="143065"/>
                  </a:lnTo>
                  <a:lnTo>
                    <a:pt x="167411" y="96634"/>
                  </a:lnTo>
                  <a:lnTo>
                    <a:pt x="161264" y="48882"/>
                  </a:lnTo>
                  <a:lnTo>
                    <a:pt x="159169" y="0"/>
                  </a:lnTo>
                  <a:lnTo>
                    <a:pt x="151942" y="0"/>
                  </a:lnTo>
                  <a:lnTo>
                    <a:pt x="153860" y="47053"/>
                  </a:lnTo>
                  <a:lnTo>
                    <a:pt x="159486" y="93078"/>
                  </a:lnTo>
                  <a:lnTo>
                    <a:pt x="168681" y="137909"/>
                  </a:lnTo>
                  <a:lnTo>
                    <a:pt x="181305" y="181419"/>
                  </a:lnTo>
                  <a:lnTo>
                    <a:pt x="197192" y="223456"/>
                  </a:lnTo>
                  <a:lnTo>
                    <a:pt x="216204" y="263855"/>
                  </a:lnTo>
                  <a:lnTo>
                    <a:pt x="238188" y="302475"/>
                  </a:lnTo>
                  <a:lnTo>
                    <a:pt x="262991" y="339166"/>
                  </a:lnTo>
                  <a:lnTo>
                    <a:pt x="290474" y="373773"/>
                  </a:lnTo>
                  <a:lnTo>
                    <a:pt x="320484" y="406158"/>
                  </a:lnTo>
                  <a:lnTo>
                    <a:pt x="352856" y="436168"/>
                  </a:lnTo>
                  <a:lnTo>
                    <a:pt x="387464" y="463651"/>
                  </a:lnTo>
                  <a:lnTo>
                    <a:pt x="424141" y="488467"/>
                  </a:lnTo>
                  <a:lnTo>
                    <a:pt x="462749" y="510451"/>
                  </a:lnTo>
                  <a:lnTo>
                    <a:pt x="503123" y="529463"/>
                  </a:lnTo>
                  <a:lnTo>
                    <a:pt x="545134" y="545363"/>
                  </a:lnTo>
                  <a:lnTo>
                    <a:pt x="588619" y="557974"/>
                  </a:lnTo>
                  <a:lnTo>
                    <a:pt x="633437" y="567169"/>
                  </a:lnTo>
                  <a:lnTo>
                    <a:pt x="679424" y="572808"/>
                  </a:lnTo>
                  <a:lnTo>
                    <a:pt x="726452" y="574713"/>
                  </a:lnTo>
                  <a:lnTo>
                    <a:pt x="726452" y="567499"/>
                  </a:lnTo>
                  <a:close/>
                </a:path>
                <a:path w="727075" h="727075">
                  <a:moveTo>
                    <a:pt x="726452" y="529386"/>
                  </a:moveTo>
                  <a:lnTo>
                    <a:pt x="678383" y="527227"/>
                  </a:lnTo>
                  <a:lnTo>
                    <a:pt x="631494" y="520839"/>
                  </a:lnTo>
                  <a:lnTo>
                    <a:pt x="585990" y="510451"/>
                  </a:lnTo>
                  <a:lnTo>
                    <a:pt x="542061" y="496214"/>
                  </a:lnTo>
                  <a:lnTo>
                    <a:pt x="499872" y="478332"/>
                  </a:lnTo>
                  <a:lnTo>
                    <a:pt x="459638" y="456996"/>
                  </a:lnTo>
                  <a:lnTo>
                    <a:pt x="421538" y="432396"/>
                  </a:lnTo>
                  <a:lnTo>
                    <a:pt x="385762" y="404710"/>
                  </a:lnTo>
                  <a:lnTo>
                    <a:pt x="352501" y="374142"/>
                  </a:lnTo>
                  <a:lnTo>
                    <a:pt x="321932" y="340868"/>
                  </a:lnTo>
                  <a:lnTo>
                    <a:pt x="294259" y="305079"/>
                  </a:lnTo>
                  <a:lnTo>
                    <a:pt x="269659" y="266966"/>
                  </a:lnTo>
                  <a:lnTo>
                    <a:pt x="248323" y="226707"/>
                  </a:lnTo>
                  <a:lnTo>
                    <a:pt x="230454" y="184518"/>
                  </a:lnTo>
                  <a:lnTo>
                    <a:pt x="216217" y="140550"/>
                  </a:lnTo>
                  <a:lnTo>
                    <a:pt x="205816" y="95021"/>
                  </a:lnTo>
                  <a:lnTo>
                    <a:pt x="199440" y="48107"/>
                  </a:lnTo>
                  <a:lnTo>
                    <a:pt x="197269" y="0"/>
                  </a:lnTo>
                  <a:lnTo>
                    <a:pt x="190042" y="0"/>
                  </a:lnTo>
                  <a:lnTo>
                    <a:pt x="192239" y="48755"/>
                  </a:lnTo>
                  <a:lnTo>
                    <a:pt x="198704" y="96304"/>
                  </a:lnTo>
                  <a:lnTo>
                    <a:pt x="209257" y="142455"/>
                  </a:lnTo>
                  <a:lnTo>
                    <a:pt x="223685" y="187020"/>
                  </a:lnTo>
                  <a:lnTo>
                    <a:pt x="241808" y="229793"/>
                  </a:lnTo>
                  <a:lnTo>
                    <a:pt x="263436" y="270586"/>
                  </a:lnTo>
                  <a:lnTo>
                    <a:pt x="288366" y="309232"/>
                  </a:lnTo>
                  <a:lnTo>
                    <a:pt x="316420" y="345503"/>
                  </a:lnTo>
                  <a:lnTo>
                    <a:pt x="347408" y="379234"/>
                  </a:lnTo>
                  <a:lnTo>
                    <a:pt x="381127" y="410235"/>
                  </a:lnTo>
                  <a:lnTo>
                    <a:pt x="417398" y="438289"/>
                  </a:lnTo>
                  <a:lnTo>
                    <a:pt x="456018" y="463232"/>
                  </a:lnTo>
                  <a:lnTo>
                    <a:pt x="496798" y="484860"/>
                  </a:lnTo>
                  <a:lnTo>
                    <a:pt x="539559" y="502996"/>
                  </a:lnTo>
                  <a:lnTo>
                    <a:pt x="584085" y="517423"/>
                  </a:lnTo>
                  <a:lnTo>
                    <a:pt x="630212" y="527964"/>
                  </a:lnTo>
                  <a:lnTo>
                    <a:pt x="677722" y="534428"/>
                  </a:lnTo>
                  <a:lnTo>
                    <a:pt x="726452" y="536625"/>
                  </a:lnTo>
                  <a:lnTo>
                    <a:pt x="726452" y="529386"/>
                  </a:lnTo>
                  <a:close/>
                </a:path>
                <a:path w="727075" h="727075">
                  <a:moveTo>
                    <a:pt x="726452" y="491540"/>
                  </a:moveTo>
                  <a:lnTo>
                    <a:pt x="679221" y="489280"/>
                  </a:lnTo>
                  <a:lnTo>
                    <a:pt x="633234" y="482650"/>
                  </a:lnTo>
                  <a:lnTo>
                    <a:pt x="588708" y="471855"/>
                  </a:lnTo>
                  <a:lnTo>
                    <a:pt x="545858" y="457098"/>
                  </a:lnTo>
                  <a:lnTo>
                    <a:pt x="504888" y="438607"/>
                  </a:lnTo>
                  <a:lnTo>
                    <a:pt x="465988" y="416560"/>
                  </a:lnTo>
                  <a:lnTo>
                    <a:pt x="429387" y="391185"/>
                  </a:lnTo>
                  <a:lnTo>
                    <a:pt x="395287" y="362686"/>
                  </a:lnTo>
                  <a:lnTo>
                    <a:pt x="363893" y="331266"/>
                  </a:lnTo>
                  <a:lnTo>
                    <a:pt x="335419" y="297154"/>
                  </a:lnTo>
                  <a:lnTo>
                    <a:pt x="310057" y="260527"/>
                  </a:lnTo>
                  <a:lnTo>
                    <a:pt x="288036" y="221615"/>
                  </a:lnTo>
                  <a:lnTo>
                    <a:pt x="269557" y="180619"/>
                  </a:lnTo>
                  <a:lnTo>
                    <a:pt x="254812" y="137756"/>
                  </a:lnTo>
                  <a:lnTo>
                    <a:pt x="244030" y="93218"/>
                  </a:lnTo>
                  <a:lnTo>
                    <a:pt x="237401" y="47231"/>
                  </a:lnTo>
                  <a:lnTo>
                    <a:pt x="235153" y="0"/>
                  </a:lnTo>
                  <a:lnTo>
                    <a:pt x="228142" y="0"/>
                  </a:lnTo>
                  <a:lnTo>
                    <a:pt x="230428" y="47917"/>
                  </a:lnTo>
                  <a:lnTo>
                    <a:pt x="237147" y="94576"/>
                  </a:lnTo>
                  <a:lnTo>
                    <a:pt x="248094" y="139750"/>
                  </a:lnTo>
                  <a:lnTo>
                    <a:pt x="263055" y="183235"/>
                  </a:lnTo>
                  <a:lnTo>
                    <a:pt x="281813" y="224815"/>
                  </a:lnTo>
                  <a:lnTo>
                    <a:pt x="304152" y="264274"/>
                  </a:lnTo>
                  <a:lnTo>
                    <a:pt x="329882" y="301421"/>
                  </a:lnTo>
                  <a:lnTo>
                    <a:pt x="358775" y="336029"/>
                  </a:lnTo>
                  <a:lnTo>
                    <a:pt x="390613" y="367880"/>
                  </a:lnTo>
                  <a:lnTo>
                    <a:pt x="425208" y="396786"/>
                  </a:lnTo>
                  <a:lnTo>
                    <a:pt x="462330" y="422516"/>
                  </a:lnTo>
                  <a:lnTo>
                    <a:pt x="501777" y="444868"/>
                  </a:lnTo>
                  <a:lnTo>
                    <a:pt x="543331" y="463626"/>
                  </a:lnTo>
                  <a:lnTo>
                    <a:pt x="586790" y="478586"/>
                  </a:lnTo>
                  <a:lnTo>
                    <a:pt x="631939" y="489534"/>
                  </a:lnTo>
                  <a:lnTo>
                    <a:pt x="678561" y="496252"/>
                  </a:lnTo>
                  <a:lnTo>
                    <a:pt x="726452" y="498538"/>
                  </a:lnTo>
                  <a:lnTo>
                    <a:pt x="726452" y="491540"/>
                  </a:lnTo>
                  <a:close/>
                </a:path>
                <a:path w="727075" h="727075">
                  <a:moveTo>
                    <a:pt x="726452" y="453428"/>
                  </a:moveTo>
                  <a:lnTo>
                    <a:pt x="680199" y="451078"/>
                  </a:lnTo>
                  <a:lnTo>
                    <a:pt x="635254" y="444195"/>
                  </a:lnTo>
                  <a:lnTo>
                    <a:pt x="591858" y="433006"/>
                  </a:lnTo>
                  <a:lnTo>
                    <a:pt x="550252" y="417741"/>
                  </a:lnTo>
                  <a:lnTo>
                    <a:pt x="510641" y="398614"/>
                  </a:lnTo>
                  <a:lnTo>
                    <a:pt x="473278" y="375881"/>
                  </a:lnTo>
                  <a:lnTo>
                    <a:pt x="438365" y="349758"/>
                  </a:lnTo>
                  <a:lnTo>
                    <a:pt x="406171" y="320471"/>
                  </a:lnTo>
                  <a:lnTo>
                    <a:pt x="376885" y="288251"/>
                  </a:lnTo>
                  <a:lnTo>
                    <a:pt x="350774" y="253339"/>
                  </a:lnTo>
                  <a:lnTo>
                    <a:pt x="328041" y="215950"/>
                  </a:lnTo>
                  <a:lnTo>
                    <a:pt x="308927" y="176326"/>
                  </a:lnTo>
                  <a:lnTo>
                    <a:pt x="293662" y="134683"/>
                  </a:lnTo>
                  <a:lnTo>
                    <a:pt x="282473" y="91262"/>
                  </a:lnTo>
                  <a:lnTo>
                    <a:pt x="275590" y="46291"/>
                  </a:lnTo>
                  <a:lnTo>
                    <a:pt x="273240" y="0"/>
                  </a:lnTo>
                  <a:lnTo>
                    <a:pt x="266242" y="0"/>
                  </a:lnTo>
                  <a:lnTo>
                    <a:pt x="268617" y="47015"/>
                  </a:lnTo>
                  <a:lnTo>
                    <a:pt x="275602" y="92697"/>
                  </a:lnTo>
                  <a:lnTo>
                    <a:pt x="286969" y="136791"/>
                  </a:lnTo>
                  <a:lnTo>
                    <a:pt x="302463" y="179082"/>
                  </a:lnTo>
                  <a:lnTo>
                    <a:pt x="321868" y="219329"/>
                  </a:lnTo>
                  <a:lnTo>
                    <a:pt x="344944" y="257289"/>
                  </a:lnTo>
                  <a:lnTo>
                    <a:pt x="371462" y="292747"/>
                  </a:lnTo>
                  <a:lnTo>
                    <a:pt x="401193" y="325450"/>
                  </a:lnTo>
                  <a:lnTo>
                    <a:pt x="433882" y="355180"/>
                  </a:lnTo>
                  <a:lnTo>
                    <a:pt x="469328" y="381711"/>
                  </a:lnTo>
                  <a:lnTo>
                    <a:pt x="507276" y="404799"/>
                  </a:lnTo>
                  <a:lnTo>
                    <a:pt x="547497" y="424205"/>
                  </a:lnTo>
                  <a:lnTo>
                    <a:pt x="589749" y="439699"/>
                  </a:lnTo>
                  <a:lnTo>
                    <a:pt x="633818" y="451065"/>
                  </a:lnTo>
                  <a:lnTo>
                    <a:pt x="679462" y="458050"/>
                  </a:lnTo>
                  <a:lnTo>
                    <a:pt x="726452" y="460425"/>
                  </a:lnTo>
                  <a:lnTo>
                    <a:pt x="726452" y="453428"/>
                  </a:lnTo>
                  <a:close/>
                </a:path>
                <a:path w="727075" h="727075">
                  <a:moveTo>
                    <a:pt x="726452" y="415340"/>
                  </a:moveTo>
                  <a:lnTo>
                    <a:pt x="678129" y="412534"/>
                  </a:lnTo>
                  <a:lnTo>
                    <a:pt x="631418" y="404355"/>
                  </a:lnTo>
                  <a:lnTo>
                    <a:pt x="586638" y="391083"/>
                  </a:lnTo>
                  <a:lnTo>
                    <a:pt x="544093" y="373062"/>
                  </a:lnTo>
                  <a:lnTo>
                    <a:pt x="504113" y="350583"/>
                  </a:lnTo>
                  <a:lnTo>
                    <a:pt x="467017" y="323977"/>
                  </a:lnTo>
                  <a:lnTo>
                    <a:pt x="433095" y="293547"/>
                  </a:lnTo>
                  <a:lnTo>
                    <a:pt x="402678" y="259613"/>
                  </a:lnTo>
                  <a:lnTo>
                    <a:pt x="376085" y="222491"/>
                  </a:lnTo>
                  <a:lnTo>
                    <a:pt x="353606" y="182486"/>
                  </a:lnTo>
                  <a:lnTo>
                    <a:pt x="335584" y="139928"/>
                  </a:lnTo>
                  <a:lnTo>
                    <a:pt x="322326" y="95110"/>
                  </a:lnTo>
                  <a:lnTo>
                    <a:pt x="314134" y="48361"/>
                  </a:lnTo>
                  <a:lnTo>
                    <a:pt x="311340" y="0"/>
                  </a:lnTo>
                  <a:lnTo>
                    <a:pt x="304101" y="0"/>
                  </a:lnTo>
                  <a:lnTo>
                    <a:pt x="306946" y="49199"/>
                  </a:lnTo>
                  <a:lnTo>
                    <a:pt x="315277" y="96748"/>
                  </a:lnTo>
                  <a:lnTo>
                    <a:pt x="328777" y="142341"/>
                  </a:lnTo>
                  <a:lnTo>
                    <a:pt x="347116" y="185648"/>
                  </a:lnTo>
                  <a:lnTo>
                    <a:pt x="369989" y="226339"/>
                  </a:lnTo>
                  <a:lnTo>
                    <a:pt x="397052" y="264109"/>
                  </a:lnTo>
                  <a:lnTo>
                    <a:pt x="428002" y="298627"/>
                  </a:lnTo>
                  <a:lnTo>
                    <a:pt x="462508" y="329590"/>
                  </a:lnTo>
                  <a:lnTo>
                    <a:pt x="500265" y="356654"/>
                  </a:lnTo>
                  <a:lnTo>
                    <a:pt x="540943" y="379526"/>
                  </a:lnTo>
                  <a:lnTo>
                    <a:pt x="584212" y="397865"/>
                  </a:lnTo>
                  <a:lnTo>
                    <a:pt x="629767" y="411365"/>
                  </a:lnTo>
                  <a:lnTo>
                    <a:pt x="677291" y="419696"/>
                  </a:lnTo>
                  <a:lnTo>
                    <a:pt x="726452" y="422554"/>
                  </a:lnTo>
                  <a:lnTo>
                    <a:pt x="726452" y="415340"/>
                  </a:lnTo>
                  <a:close/>
                </a:path>
                <a:path w="727075" h="727075">
                  <a:moveTo>
                    <a:pt x="726452" y="377456"/>
                  </a:moveTo>
                  <a:lnTo>
                    <a:pt x="679246" y="374510"/>
                  </a:lnTo>
                  <a:lnTo>
                    <a:pt x="633755" y="365899"/>
                  </a:lnTo>
                  <a:lnTo>
                    <a:pt x="590346" y="351993"/>
                  </a:lnTo>
                  <a:lnTo>
                    <a:pt x="549363" y="333146"/>
                  </a:lnTo>
                  <a:lnTo>
                    <a:pt x="511187" y="309702"/>
                  </a:lnTo>
                  <a:lnTo>
                    <a:pt x="476148" y="282028"/>
                  </a:lnTo>
                  <a:lnTo>
                    <a:pt x="444627" y="250494"/>
                  </a:lnTo>
                  <a:lnTo>
                    <a:pt x="416966" y="215442"/>
                  </a:lnTo>
                  <a:lnTo>
                    <a:pt x="393534" y="177241"/>
                  </a:lnTo>
                  <a:lnTo>
                    <a:pt x="374688" y="136232"/>
                  </a:lnTo>
                  <a:lnTo>
                    <a:pt x="360781" y="92786"/>
                  </a:lnTo>
                  <a:lnTo>
                    <a:pt x="352171" y="47244"/>
                  </a:lnTo>
                  <a:lnTo>
                    <a:pt x="349224" y="0"/>
                  </a:lnTo>
                  <a:lnTo>
                    <a:pt x="342214" y="0"/>
                  </a:lnTo>
                  <a:lnTo>
                    <a:pt x="345224" y="48145"/>
                  </a:lnTo>
                  <a:lnTo>
                    <a:pt x="353987" y="94526"/>
                  </a:lnTo>
                  <a:lnTo>
                    <a:pt x="368147" y="138785"/>
                  </a:lnTo>
                  <a:lnTo>
                    <a:pt x="387337" y="180555"/>
                  </a:lnTo>
                  <a:lnTo>
                    <a:pt x="411200" y="219481"/>
                  </a:lnTo>
                  <a:lnTo>
                    <a:pt x="439369" y="255181"/>
                  </a:lnTo>
                  <a:lnTo>
                    <a:pt x="471474" y="287299"/>
                  </a:lnTo>
                  <a:lnTo>
                    <a:pt x="507149" y="315468"/>
                  </a:lnTo>
                  <a:lnTo>
                    <a:pt x="546049" y="339344"/>
                  </a:lnTo>
                  <a:lnTo>
                    <a:pt x="587781" y="358533"/>
                  </a:lnTo>
                  <a:lnTo>
                    <a:pt x="632015" y="372694"/>
                  </a:lnTo>
                  <a:lnTo>
                    <a:pt x="678357" y="381457"/>
                  </a:lnTo>
                  <a:lnTo>
                    <a:pt x="726452" y="384467"/>
                  </a:lnTo>
                  <a:lnTo>
                    <a:pt x="726452" y="377456"/>
                  </a:lnTo>
                  <a:close/>
                </a:path>
                <a:path w="727075" h="727075">
                  <a:moveTo>
                    <a:pt x="726452" y="339369"/>
                  </a:moveTo>
                  <a:lnTo>
                    <a:pt x="680554" y="336270"/>
                  </a:lnTo>
                  <a:lnTo>
                    <a:pt x="636485" y="327215"/>
                  </a:lnTo>
                  <a:lnTo>
                    <a:pt x="594677" y="312635"/>
                  </a:lnTo>
                  <a:lnTo>
                    <a:pt x="555523" y="292938"/>
                  </a:lnTo>
                  <a:lnTo>
                    <a:pt x="519442" y="268516"/>
                  </a:lnTo>
                  <a:lnTo>
                    <a:pt x="486854" y="239801"/>
                  </a:lnTo>
                  <a:lnTo>
                    <a:pt x="458139" y="207187"/>
                  </a:lnTo>
                  <a:lnTo>
                    <a:pt x="433730" y="171081"/>
                  </a:lnTo>
                  <a:lnTo>
                    <a:pt x="414032" y="131902"/>
                  </a:lnTo>
                  <a:lnTo>
                    <a:pt x="399453" y="90055"/>
                  </a:lnTo>
                  <a:lnTo>
                    <a:pt x="390410" y="45948"/>
                  </a:lnTo>
                  <a:lnTo>
                    <a:pt x="387311" y="0"/>
                  </a:lnTo>
                  <a:lnTo>
                    <a:pt x="380301" y="0"/>
                  </a:lnTo>
                  <a:lnTo>
                    <a:pt x="383476" y="46913"/>
                  </a:lnTo>
                  <a:lnTo>
                    <a:pt x="392696" y="91948"/>
                  </a:lnTo>
                  <a:lnTo>
                    <a:pt x="407568" y="134658"/>
                  </a:lnTo>
                  <a:lnTo>
                    <a:pt x="427672" y="174650"/>
                  </a:lnTo>
                  <a:lnTo>
                    <a:pt x="452577" y="211493"/>
                  </a:lnTo>
                  <a:lnTo>
                    <a:pt x="481863" y="244779"/>
                  </a:lnTo>
                  <a:lnTo>
                    <a:pt x="515137" y="274091"/>
                  </a:lnTo>
                  <a:lnTo>
                    <a:pt x="551954" y="298996"/>
                  </a:lnTo>
                  <a:lnTo>
                    <a:pt x="591921" y="319100"/>
                  </a:lnTo>
                  <a:lnTo>
                    <a:pt x="634606" y="333984"/>
                  </a:lnTo>
                  <a:lnTo>
                    <a:pt x="679589" y="343204"/>
                  </a:lnTo>
                  <a:lnTo>
                    <a:pt x="726452" y="346379"/>
                  </a:lnTo>
                  <a:lnTo>
                    <a:pt x="726452" y="339369"/>
                  </a:lnTo>
                  <a:close/>
                </a:path>
                <a:path w="727075" h="727075">
                  <a:moveTo>
                    <a:pt x="726452" y="301256"/>
                  </a:moveTo>
                  <a:lnTo>
                    <a:pt x="677697" y="297307"/>
                  </a:lnTo>
                  <a:lnTo>
                    <a:pt x="631418" y="285877"/>
                  </a:lnTo>
                  <a:lnTo>
                    <a:pt x="588251" y="267589"/>
                  </a:lnTo>
                  <a:lnTo>
                    <a:pt x="548805" y="243078"/>
                  </a:lnTo>
                  <a:lnTo>
                    <a:pt x="513702" y="212940"/>
                  </a:lnTo>
                  <a:lnTo>
                    <a:pt x="483590" y="177825"/>
                  </a:lnTo>
                  <a:lnTo>
                    <a:pt x="459079" y="138353"/>
                  </a:lnTo>
                  <a:lnTo>
                    <a:pt x="440791" y="95135"/>
                  </a:lnTo>
                  <a:lnTo>
                    <a:pt x="429374" y="48806"/>
                  </a:lnTo>
                  <a:lnTo>
                    <a:pt x="425424" y="0"/>
                  </a:lnTo>
                  <a:lnTo>
                    <a:pt x="418185" y="0"/>
                  </a:lnTo>
                  <a:lnTo>
                    <a:pt x="421538" y="45478"/>
                  </a:lnTo>
                  <a:lnTo>
                    <a:pt x="431279" y="88925"/>
                  </a:lnTo>
                  <a:lnTo>
                    <a:pt x="446925" y="129844"/>
                  </a:lnTo>
                  <a:lnTo>
                    <a:pt x="467995" y="167767"/>
                  </a:lnTo>
                  <a:lnTo>
                    <a:pt x="493991" y="202196"/>
                  </a:lnTo>
                  <a:lnTo>
                    <a:pt x="524433" y="232664"/>
                  </a:lnTo>
                  <a:lnTo>
                    <a:pt x="558850" y="258673"/>
                  </a:lnTo>
                  <a:lnTo>
                    <a:pt x="596747" y="279742"/>
                  </a:lnTo>
                  <a:lnTo>
                    <a:pt x="637628" y="295402"/>
                  </a:lnTo>
                  <a:lnTo>
                    <a:pt x="681024" y="305142"/>
                  </a:lnTo>
                  <a:lnTo>
                    <a:pt x="726452" y="308495"/>
                  </a:lnTo>
                  <a:lnTo>
                    <a:pt x="726452" y="301256"/>
                  </a:lnTo>
                  <a:close/>
                </a:path>
                <a:path w="727075" h="727075">
                  <a:moveTo>
                    <a:pt x="726452" y="263169"/>
                  </a:moveTo>
                  <a:lnTo>
                    <a:pt x="679259" y="258914"/>
                  </a:lnTo>
                  <a:lnTo>
                    <a:pt x="634822" y="246684"/>
                  </a:lnTo>
                  <a:lnTo>
                    <a:pt x="593864" y="227190"/>
                  </a:lnTo>
                  <a:lnTo>
                    <a:pt x="557161" y="201206"/>
                  </a:lnTo>
                  <a:lnTo>
                    <a:pt x="525449" y="169481"/>
                  </a:lnTo>
                  <a:lnTo>
                    <a:pt x="499465" y="132740"/>
                  </a:lnTo>
                  <a:lnTo>
                    <a:pt x="479983" y="91744"/>
                  </a:lnTo>
                  <a:lnTo>
                    <a:pt x="467753" y="47256"/>
                  </a:lnTo>
                  <a:lnTo>
                    <a:pt x="463499" y="0"/>
                  </a:lnTo>
                  <a:lnTo>
                    <a:pt x="456298" y="0"/>
                  </a:lnTo>
                  <a:lnTo>
                    <a:pt x="460654" y="48539"/>
                  </a:lnTo>
                  <a:lnTo>
                    <a:pt x="473240" y="94246"/>
                  </a:lnTo>
                  <a:lnTo>
                    <a:pt x="493255" y="136359"/>
                  </a:lnTo>
                  <a:lnTo>
                    <a:pt x="519938" y="174117"/>
                  </a:lnTo>
                  <a:lnTo>
                    <a:pt x="552526" y="206717"/>
                  </a:lnTo>
                  <a:lnTo>
                    <a:pt x="590245" y="233426"/>
                  </a:lnTo>
                  <a:lnTo>
                    <a:pt x="632320" y="253453"/>
                  </a:lnTo>
                  <a:lnTo>
                    <a:pt x="677976" y="266026"/>
                  </a:lnTo>
                  <a:lnTo>
                    <a:pt x="726452" y="270395"/>
                  </a:lnTo>
                  <a:lnTo>
                    <a:pt x="726452" y="263169"/>
                  </a:lnTo>
                  <a:close/>
                </a:path>
              </a:pathLst>
            </a:custGeom>
            <a:solidFill>
              <a:srgbClr val="FBDC0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5" name="object 11">
              <a:extLst>
                <a:ext uri="{FF2B5EF4-FFF2-40B4-BE49-F238E27FC236}">
                  <a16:creationId xmlns:a16="http://schemas.microsoft.com/office/drawing/2014/main" id="{3C8BE8C6-4A05-416C-A58D-A3AF6045AF1B}"/>
                </a:ext>
              </a:extLst>
            </p:cNvPr>
            <p:cNvPicPr/>
            <p:nvPr/>
          </p:nvPicPr>
          <p:blipFill>
            <a:blip r:embed="rId6" cstate="print"/>
            <a:stretch>
              <a:fillRect/>
            </a:stretch>
          </p:blipFill>
          <p:spPr>
            <a:xfrm>
              <a:off x="1283007" y="333756"/>
              <a:ext cx="232070" cy="232301"/>
            </a:xfrm>
            <a:prstGeom prst="rect">
              <a:avLst/>
            </a:prstGeom>
          </p:spPr>
        </p:pic>
      </p:grpSp>
    </p:spTree>
    <p:extLst>
      <p:ext uri="{BB962C8B-B14F-4D97-AF65-F5344CB8AC3E}">
        <p14:creationId xmlns:p14="http://schemas.microsoft.com/office/powerpoint/2010/main" val="206275634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B1CC70AF-E13D-BF2A-66A3-A8CFA92E759C}"/>
              </a:ext>
            </a:extLst>
          </p:cNvPr>
          <p:cNvSpPr txBox="1"/>
          <p:nvPr/>
        </p:nvSpPr>
        <p:spPr>
          <a:xfrm>
            <a:off x="2911098" y="1379582"/>
            <a:ext cx="6369803" cy="4462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300" b="1" i="0" u="none" strike="noStrike" kern="1200" cap="none" spc="0" normalizeH="0" baseline="0" noProof="0" dirty="0">
                <a:ln>
                  <a:noFill/>
                </a:ln>
                <a:solidFill>
                  <a:prstClr val="black"/>
                </a:solidFill>
                <a:effectLst/>
                <a:uLnTx/>
                <a:uFillTx/>
                <a:latin typeface="Segoe UI Black" panose="020B0A02040204020203" pitchFamily="34" charset="0"/>
                <a:ea typeface="Segoe UI Black" panose="020B0A02040204020203" pitchFamily="34" charset="0"/>
                <a:cs typeface="Segoe UI Semibold" panose="020B0702040204020203" pitchFamily="34" charset="0"/>
              </a:rPr>
              <a:t>Planejamentos | VOLUNTARIADO</a:t>
            </a:r>
          </a:p>
        </p:txBody>
      </p:sp>
      <p:sp>
        <p:nvSpPr>
          <p:cNvPr id="19" name="CaixaDeTexto 18">
            <a:extLst>
              <a:ext uri="{FF2B5EF4-FFF2-40B4-BE49-F238E27FC236}">
                <a16:creationId xmlns:a16="http://schemas.microsoft.com/office/drawing/2014/main" id="{3BADE82C-BA25-4B12-B61E-0F3BDE1A7C13}"/>
              </a:ext>
            </a:extLst>
          </p:cNvPr>
          <p:cNvSpPr txBox="1"/>
          <p:nvPr/>
        </p:nvSpPr>
        <p:spPr>
          <a:xfrm>
            <a:off x="511295" y="2098757"/>
            <a:ext cx="11043679" cy="92333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O processo de inclusão de novos voluntários na </a:t>
            </a:r>
            <a:r>
              <a:rPr kumimoji="0" lang="pt-BR" sz="1800" b="1"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Rede de Leitura Inclusiva</a:t>
            </a:r>
            <a:r>
              <a:rPr kumimoji="0" lang="pt-BR" sz="18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 já está dando andamento, onde a voluntária Débora estará atualizando e entrando com contato com os parceiros da rede que estão distribuídos por todo o Brasil.  Atualmente haverá a inclusão de cerca de </a:t>
            </a:r>
            <a:r>
              <a:rPr kumimoji="0" lang="pt-BR" sz="1800" b="1"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490 voluntários parceiros.</a:t>
            </a:r>
            <a:endParaRPr kumimoji="0" lang="pt-BR" sz="18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endParaRPr>
          </a:p>
        </p:txBody>
      </p:sp>
      <p:pic>
        <p:nvPicPr>
          <p:cNvPr id="1026" name="Picture 2">
            <a:extLst>
              <a:ext uri="{FF2B5EF4-FFF2-40B4-BE49-F238E27FC236}">
                <a16:creationId xmlns:a16="http://schemas.microsoft.com/office/drawing/2014/main" id="{A92D5301-6153-4751-8FA1-A2DCD352B8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8118" y="3429000"/>
            <a:ext cx="3595761" cy="2469089"/>
          </a:xfrm>
          <a:prstGeom prst="rect">
            <a:avLst/>
          </a:prstGeom>
          <a:noFill/>
          <a:extLst>
            <a:ext uri="{909E8E84-426E-40DD-AFC4-6F175D3DCCD1}">
              <a14:hiddenFill xmlns:a14="http://schemas.microsoft.com/office/drawing/2010/main">
                <a:solidFill>
                  <a:srgbClr val="FFFFFF"/>
                </a:solidFill>
              </a14:hiddenFill>
            </a:ext>
          </a:extLst>
        </p:spPr>
      </p:pic>
      <p:sp>
        <p:nvSpPr>
          <p:cNvPr id="8" name="object 8">
            <a:extLst>
              <a:ext uri="{FF2B5EF4-FFF2-40B4-BE49-F238E27FC236}">
                <a16:creationId xmlns:a16="http://schemas.microsoft.com/office/drawing/2014/main" id="{594B9A4A-BD74-4B93-8CAF-36300A694F54}"/>
              </a:ext>
            </a:extLst>
          </p:cNvPr>
          <p:cNvSpPr txBox="1"/>
          <p:nvPr/>
        </p:nvSpPr>
        <p:spPr>
          <a:xfrm>
            <a:off x="1266020" y="409138"/>
            <a:ext cx="3279347" cy="367408"/>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lang="pt-BR" sz="2300" b="0" i="0" u="none" strike="noStrike" kern="1200" cap="none" spc="-5" normalizeH="0" baseline="0" noProof="0" dirty="0">
                <a:ln>
                  <a:noFill/>
                </a:ln>
                <a:solidFill>
                  <a:prstClr val="black"/>
                </a:solidFill>
                <a:effectLst/>
                <a:uLnTx/>
                <a:uFillTx/>
                <a:latin typeface="Segoe UI Black"/>
                <a:ea typeface="+mn-ea"/>
                <a:cs typeface="Segoe UI Black"/>
              </a:rPr>
              <a:t>VOLUNTARIADO</a:t>
            </a:r>
            <a:endParaRPr kumimoji="0" sz="2300" b="0" i="0" u="none" strike="noStrike" kern="1200" cap="none" spc="0" normalizeH="0" baseline="0" noProof="0" dirty="0">
              <a:ln>
                <a:noFill/>
              </a:ln>
              <a:solidFill>
                <a:prstClr val="black"/>
              </a:solidFill>
              <a:effectLst/>
              <a:uLnTx/>
              <a:uFillTx/>
              <a:latin typeface="Segoe UI Black"/>
              <a:ea typeface="+mn-ea"/>
              <a:cs typeface="Segoe UI Black"/>
            </a:endParaRPr>
          </a:p>
        </p:txBody>
      </p:sp>
      <p:grpSp>
        <p:nvGrpSpPr>
          <p:cNvPr id="9" name="object 9">
            <a:extLst>
              <a:ext uri="{FF2B5EF4-FFF2-40B4-BE49-F238E27FC236}">
                <a16:creationId xmlns:a16="http://schemas.microsoft.com/office/drawing/2014/main" id="{0EC07B9D-34F2-431D-9DF9-5D7696A51E87}"/>
              </a:ext>
            </a:extLst>
          </p:cNvPr>
          <p:cNvGrpSpPr/>
          <p:nvPr/>
        </p:nvGrpSpPr>
        <p:grpSpPr>
          <a:xfrm>
            <a:off x="318857" y="292988"/>
            <a:ext cx="727075" cy="727075"/>
            <a:chOff x="788625" y="333756"/>
            <a:chExt cx="727075" cy="727075"/>
          </a:xfrm>
        </p:grpSpPr>
        <p:sp>
          <p:nvSpPr>
            <p:cNvPr id="10" name="object 10">
              <a:extLst>
                <a:ext uri="{FF2B5EF4-FFF2-40B4-BE49-F238E27FC236}">
                  <a16:creationId xmlns:a16="http://schemas.microsoft.com/office/drawing/2014/main" id="{F5ADFFB2-5A7C-48E6-91BC-5944E293CA7B}"/>
                </a:ext>
              </a:extLst>
            </p:cNvPr>
            <p:cNvSpPr/>
            <p:nvPr/>
          </p:nvSpPr>
          <p:spPr>
            <a:xfrm>
              <a:off x="788619" y="333768"/>
              <a:ext cx="727075" cy="727075"/>
            </a:xfrm>
            <a:custGeom>
              <a:avLst/>
              <a:gdLst/>
              <a:ahLst/>
              <a:cxnLst/>
              <a:rect l="l" t="t" r="r" b="b"/>
              <a:pathLst>
                <a:path w="727075" h="727075">
                  <a:moveTo>
                    <a:pt x="726452" y="719670"/>
                  </a:moveTo>
                  <a:lnTo>
                    <a:pt x="679246" y="718134"/>
                  </a:lnTo>
                  <a:lnTo>
                    <a:pt x="632828" y="713600"/>
                  </a:lnTo>
                  <a:lnTo>
                    <a:pt x="587324" y="706145"/>
                  </a:lnTo>
                  <a:lnTo>
                    <a:pt x="542810" y="695883"/>
                  </a:lnTo>
                  <a:lnTo>
                    <a:pt x="499376" y="682904"/>
                  </a:lnTo>
                  <a:lnTo>
                    <a:pt x="457136" y="667308"/>
                  </a:lnTo>
                  <a:lnTo>
                    <a:pt x="416166" y="649185"/>
                  </a:lnTo>
                  <a:lnTo>
                    <a:pt x="376580" y="628624"/>
                  </a:lnTo>
                  <a:lnTo>
                    <a:pt x="338467" y="605726"/>
                  </a:lnTo>
                  <a:lnTo>
                    <a:pt x="301917" y="580605"/>
                  </a:lnTo>
                  <a:lnTo>
                    <a:pt x="267042" y="553326"/>
                  </a:lnTo>
                  <a:lnTo>
                    <a:pt x="233921" y="524002"/>
                  </a:lnTo>
                  <a:lnTo>
                    <a:pt x="202653" y="492734"/>
                  </a:lnTo>
                  <a:lnTo>
                    <a:pt x="173329" y="459600"/>
                  </a:lnTo>
                  <a:lnTo>
                    <a:pt x="146062" y="424700"/>
                  </a:lnTo>
                  <a:lnTo>
                    <a:pt x="120929" y="388150"/>
                  </a:lnTo>
                  <a:lnTo>
                    <a:pt x="98044" y="350024"/>
                  </a:lnTo>
                  <a:lnTo>
                    <a:pt x="77495" y="310426"/>
                  </a:lnTo>
                  <a:lnTo>
                    <a:pt x="59359" y="269443"/>
                  </a:lnTo>
                  <a:lnTo>
                    <a:pt x="43764" y="227177"/>
                  </a:lnTo>
                  <a:lnTo>
                    <a:pt x="30784" y="183730"/>
                  </a:lnTo>
                  <a:lnTo>
                    <a:pt x="20523" y="139192"/>
                  </a:lnTo>
                  <a:lnTo>
                    <a:pt x="13081" y="93662"/>
                  </a:lnTo>
                  <a:lnTo>
                    <a:pt x="8547" y="47231"/>
                  </a:lnTo>
                  <a:lnTo>
                    <a:pt x="7010" y="0"/>
                  </a:lnTo>
                  <a:lnTo>
                    <a:pt x="0" y="0"/>
                  </a:lnTo>
                  <a:lnTo>
                    <a:pt x="1549" y="47701"/>
                  </a:lnTo>
                  <a:lnTo>
                    <a:pt x="6134" y="94589"/>
                  </a:lnTo>
                  <a:lnTo>
                    <a:pt x="13652" y="140576"/>
                  </a:lnTo>
                  <a:lnTo>
                    <a:pt x="24003" y="185547"/>
                  </a:lnTo>
                  <a:lnTo>
                    <a:pt x="37109" y="229425"/>
                  </a:lnTo>
                  <a:lnTo>
                    <a:pt x="52857" y="272097"/>
                  </a:lnTo>
                  <a:lnTo>
                    <a:pt x="71158" y="313474"/>
                  </a:lnTo>
                  <a:lnTo>
                    <a:pt x="91909" y="353466"/>
                  </a:lnTo>
                  <a:lnTo>
                    <a:pt x="115023" y="391960"/>
                  </a:lnTo>
                  <a:lnTo>
                    <a:pt x="140385" y="428879"/>
                  </a:lnTo>
                  <a:lnTo>
                    <a:pt x="167919" y="464108"/>
                  </a:lnTo>
                  <a:lnTo>
                    <a:pt x="197523" y="497560"/>
                  </a:lnTo>
                  <a:lnTo>
                    <a:pt x="229095" y="529132"/>
                  </a:lnTo>
                  <a:lnTo>
                    <a:pt x="262534" y="558736"/>
                  </a:lnTo>
                  <a:lnTo>
                    <a:pt x="297751" y="586270"/>
                  </a:lnTo>
                  <a:lnTo>
                    <a:pt x="334657" y="611644"/>
                  </a:lnTo>
                  <a:lnTo>
                    <a:pt x="373138" y="634758"/>
                  </a:lnTo>
                  <a:lnTo>
                    <a:pt x="413118" y="655510"/>
                  </a:lnTo>
                  <a:lnTo>
                    <a:pt x="454482" y="673811"/>
                  </a:lnTo>
                  <a:lnTo>
                    <a:pt x="497128" y="689559"/>
                  </a:lnTo>
                  <a:lnTo>
                    <a:pt x="540994" y="702665"/>
                  </a:lnTo>
                  <a:lnTo>
                    <a:pt x="585939" y="713028"/>
                  </a:lnTo>
                  <a:lnTo>
                    <a:pt x="631901" y="720547"/>
                  </a:lnTo>
                  <a:lnTo>
                    <a:pt x="678776" y="725119"/>
                  </a:lnTo>
                  <a:lnTo>
                    <a:pt x="726452" y="726668"/>
                  </a:lnTo>
                  <a:lnTo>
                    <a:pt x="726452" y="719670"/>
                  </a:lnTo>
                  <a:close/>
                </a:path>
                <a:path w="727075" h="727075">
                  <a:moveTo>
                    <a:pt x="726452" y="681583"/>
                  </a:moveTo>
                  <a:lnTo>
                    <a:pt x="677887" y="679869"/>
                  </a:lnTo>
                  <a:lnTo>
                    <a:pt x="630237" y="674801"/>
                  </a:lnTo>
                  <a:lnTo>
                    <a:pt x="583603" y="666496"/>
                  </a:lnTo>
                  <a:lnTo>
                    <a:pt x="538111" y="655066"/>
                  </a:lnTo>
                  <a:lnTo>
                    <a:pt x="493864" y="640638"/>
                  </a:lnTo>
                  <a:lnTo>
                    <a:pt x="451002" y="623328"/>
                  </a:lnTo>
                  <a:lnTo>
                    <a:pt x="409625" y="603237"/>
                  </a:lnTo>
                  <a:lnTo>
                    <a:pt x="369849" y="580504"/>
                  </a:lnTo>
                  <a:lnTo>
                    <a:pt x="331800" y="555218"/>
                  </a:lnTo>
                  <a:lnTo>
                    <a:pt x="295592" y="527519"/>
                  </a:lnTo>
                  <a:lnTo>
                    <a:pt x="261327" y="497509"/>
                  </a:lnTo>
                  <a:lnTo>
                    <a:pt x="229146" y="465315"/>
                  </a:lnTo>
                  <a:lnTo>
                    <a:pt x="199148" y="431050"/>
                  </a:lnTo>
                  <a:lnTo>
                    <a:pt x="171450" y="394830"/>
                  </a:lnTo>
                  <a:lnTo>
                    <a:pt x="146177" y="356768"/>
                  </a:lnTo>
                  <a:lnTo>
                    <a:pt x="123444" y="316979"/>
                  </a:lnTo>
                  <a:lnTo>
                    <a:pt x="103352" y="275577"/>
                  </a:lnTo>
                  <a:lnTo>
                    <a:pt x="86042" y="232702"/>
                  </a:lnTo>
                  <a:lnTo>
                    <a:pt x="71615" y="188442"/>
                  </a:lnTo>
                  <a:lnTo>
                    <a:pt x="60185" y="142925"/>
                  </a:lnTo>
                  <a:lnTo>
                    <a:pt x="51892" y="96266"/>
                  </a:lnTo>
                  <a:lnTo>
                    <a:pt x="46824" y="48590"/>
                  </a:lnTo>
                  <a:lnTo>
                    <a:pt x="45097" y="0"/>
                  </a:lnTo>
                  <a:lnTo>
                    <a:pt x="37871" y="0"/>
                  </a:lnTo>
                  <a:lnTo>
                    <a:pt x="39471" y="47066"/>
                  </a:lnTo>
                  <a:lnTo>
                    <a:pt x="44183" y="93294"/>
                  </a:lnTo>
                  <a:lnTo>
                    <a:pt x="51904" y="138595"/>
                  </a:lnTo>
                  <a:lnTo>
                    <a:pt x="62534" y="182841"/>
                  </a:lnTo>
                  <a:lnTo>
                    <a:pt x="75971" y="225933"/>
                  </a:lnTo>
                  <a:lnTo>
                    <a:pt x="92113" y="267779"/>
                  </a:lnTo>
                  <a:lnTo>
                    <a:pt x="110845" y="308279"/>
                  </a:lnTo>
                  <a:lnTo>
                    <a:pt x="132080" y="347306"/>
                  </a:lnTo>
                  <a:lnTo>
                    <a:pt x="155702" y="384771"/>
                  </a:lnTo>
                  <a:lnTo>
                    <a:pt x="181610" y="420573"/>
                  </a:lnTo>
                  <a:lnTo>
                    <a:pt x="209702" y="454609"/>
                  </a:lnTo>
                  <a:lnTo>
                    <a:pt x="239877" y="486765"/>
                  </a:lnTo>
                  <a:lnTo>
                    <a:pt x="272034" y="516940"/>
                  </a:lnTo>
                  <a:lnTo>
                    <a:pt x="306057" y="545045"/>
                  </a:lnTo>
                  <a:lnTo>
                    <a:pt x="341845" y="570953"/>
                  </a:lnTo>
                  <a:lnTo>
                    <a:pt x="379298" y="594588"/>
                  </a:lnTo>
                  <a:lnTo>
                    <a:pt x="418325" y="615823"/>
                  </a:lnTo>
                  <a:lnTo>
                    <a:pt x="458800" y="634555"/>
                  </a:lnTo>
                  <a:lnTo>
                    <a:pt x="500621" y="650697"/>
                  </a:lnTo>
                  <a:lnTo>
                    <a:pt x="543699" y="664133"/>
                  </a:lnTo>
                  <a:lnTo>
                    <a:pt x="587933" y="674763"/>
                  </a:lnTo>
                  <a:lnTo>
                    <a:pt x="633196" y="682485"/>
                  </a:lnTo>
                  <a:lnTo>
                    <a:pt x="679411" y="687197"/>
                  </a:lnTo>
                  <a:lnTo>
                    <a:pt x="726452" y="688797"/>
                  </a:lnTo>
                  <a:lnTo>
                    <a:pt x="726452" y="681583"/>
                  </a:lnTo>
                  <a:close/>
                </a:path>
                <a:path w="727075" h="727075">
                  <a:moveTo>
                    <a:pt x="726452" y="643699"/>
                  </a:moveTo>
                  <a:lnTo>
                    <a:pt x="678522" y="641934"/>
                  </a:lnTo>
                  <a:lnTo>
                    <a:pt x="631520" y="636714"/>
                  </a:lnTo>
                  <a:lnTo>
                    <a:pt x="585597" y="628154"/>
                  </a:lnTo>
                  <a:lnTo>
                    <a:pt x="540867" y="616407"/>
                  </a:lnTo>
                  <a:lnTo>
                    <a:pt x="497459" y="601560"/>
                  </a:lnTo>
                  <a:lnTo>
                    <a:pt x="455485" y="583780"/>
                  </a:lnTo>
                  <a:lnTo>
                    <a:pt x="415086" y="563168"/>
                  </a:lnTo>
                  <a:lnTo>
                    <a:pt x="376389" y="539851"/>
                  </a:lnTo>
                  <a:lnTo>
                    <a:pt x="339509" y="513956"/>
                  </a:lnTo>
                  <a:lnTo>
                    <a:pt x="304571" y="485609"/>
                  </a:lnTo>
                  <a:lnTo>
                    <a:pt x="271716" y="454939"/>
                  </a:lnTo>
                  <a:lnTo>
                    <a:pt x="241058" y="422071"/>
                  </a:lnTo>
                  <a:lnTo>
                    <a:pt x="212712" y="387121"/>
                  </a:lnTo>
                  <a:lnTo>
                    <a:pt x="186829" y="350227"/>
                  </a:lnTo>
                  <a:lnTo>
                    <a:pt x="163512" y="311518"/>
                  </a:lnTo>
                  <a:lnTo>
                    <a:pt x="142900" y="271106"/>
                  </a:lnTo>
                  <a:lnTo>
                    <a:pt x="125120" y="229120"/>
                  </a:lnTo>
                  <a:lnTo>
                    <a:pt x="110286" y="185686"/>
                  </a:lnTo>
                  <a:lnTo>
                    <a:pt x="98526" y="140931"/>
                  </a:lnTo>
                  <a:lnTo>
                    <a:pt x="89979" y="94983"/>
                  </a:lnTo>
                  <a:lnTo>
                    <a:pt x="84747" y="47955"/>
                  </a:lnTo>
                  <a:lnTo>
                    <a:pt x="82981" y="0"/>
                  </a:lnTo>
                  <a:lnTo>
                    <a:pt x="75971" y="0"/>
                  </a:lnTo>
                  <a:lnTo>
                    <a:pt x="77762" y="48488"/>
                  </a:lnTo>
                  <a:lnTo>
                    <a:pt x="83045" y="96037"/>
                  </a:lnTo>
                  <a:lnTo>
                    <a:pt x="91681" y="142481"/>
                  </a:lnTo>
                  <a:lnTo>
                    <a:pt x="103568" y="187731"/>
                  </a:lnTo>
                  <a:lnTo>
                    <a:pt x="118554" y="231648"/>
                  </a:lnTo>
                  <a:lnTo>
                    <a:pt x="136537" y="274091"/>
                  </a:lnTo>
                  <a:lnTo>
                    <a:pt x="157365" y="314947"/>
                  </a:lnTo>
                  <a:lnTo>
                    <a:pt x="180936" y="354076"/>
                  </a:lnTo>
                  <a:lnTo>
                    <a:pt x="207098" y="391375"/>
                  </a:lnTo>
                  <a:lnTo>
                    <a:pt x="235737" y="426694"/>
                  </a:lnTo>
                  <a:lnTo>
                    <a:pt x="266738" y="459917"/>
                  </a:lnTo>
                  <a:lnTo>
                    <a:pt x="299948" y="490918"/>
                  </a:lnTo>
                  <a:lnTo>
                    <a:pt x="335254" y="519569"/>
                  </a:lnTo>
                  <a:lnTo>
                    <a:pt x="372541" y="545744"/>
                  </a:lnTo>
                  <a:lnTo>
                    <a:pt x="411670" y="569302"/>
                  </a:lnTo>
                  <a:lnTo>
                    <a:pt x="452501" y="590143"/>
                  </a:lnTo>
                  <a:lnTo>
                    <a:pt x="494931" y="608126"/>
                  </a:lnTo>
                  <a:lnTo>
                    <a:pt x="538822" y="623112"/>
                  </a:lnTo>
                  <a:lnTo>
                    <a:pt x="584047" y="635000"/>
                  </a:lnTo>
                  <a:lnTo>
                    <a:pt x="630478" y="643636"/>
                  </a:lnTo>
                  <a:lnTo>
                    <a:pt x="677989" y="648919"/>
                  </a:lnTo>
                  <a:lnTo>
                    <a:pt x="726452" y="650709"/>
                  </a:lnTo>
                  <a:lnTo>
                    <a:pt x="726452" y="643699"/>
                  </a:lnTo>
                  <a:close/>
                </a:path>
                <a:path w="727075" h="727075">
                  <a:moveTo>
                    <a:pt x="726452" y="605586"/>
                  </a:moveTo>
                  <a:lnTo>
                    <a:pt x="679234" y="603770"/>
                  </a:lnTo>
                  <a:lnTo>
                    <a:pt x="632993" y="598373"/>
                  </a:lnTo>
                  <a:lnTo>
                    <a:pt x="587857" y="589572"/>
                  </a:lnTo>
                  <a:lnTo>
                    <a:pt x="543979" y="577469"/>
                  </a:lnTo>
                  <a:lnTo>
                    <a:pt x="501484" y="562203"/>
                  </a:lnTo>
                  <a:lnTo>
                    <a:pt x="460514" y="543941"/>
                  </a:lnTo>
                  <a:lnTo>
                    <a:pt x="421208" y="522782"/>
                  </a:lnTo>
                  <a:lnTo>
                    <a:pt x="383692" y="498881"/>
                  </a:lnTo>
                  <a:lnTo>
                    <a:pt x="348107" y="472363"/>
                  </a:lnTo>
                  <a:lnTo>
                    <a:pt x="314591" y="443382"/>
                  </a:lnTo>
                  <a:lnTo>
                    <a:pt x="283260" y="412051"/>
                  </a:lnTo>
                  <a:lnTo>
                    <a:pt x="254279" y="378523"/>
                  </a:lnTo>
                  <a:lnTo>
                    <a:pt x="227774" y="342925"/>
                  </a:lnTo>
                  <a:lnTo>
                    <a:pt x="203885" y="305396"/>
                  </a:lnTo>
                  <a:lnTo>
                    <a:pt x="182727" y="266065"/>
                  </a:lnTo>
                  <a:lnTo>
                    <a:pt x="164452" y="225082"/>
                  </a:lnTo>
                  <a:lnTo>
                    <a:pt x="149199" y="182575"/>
                  </a:lnTo>
                  <a:lnTo>
                    <a:pt x="137096" y="138671"/>
                  </a:lnTo>
                  <a:lnTo>
                    <a:pt x="128295" y="93522"/>
                  </a:lnTo>
                  <a:lnTo>
                    <a:pt x="122897" y="47244"/>
                  </a:lnTo>
                  <a:lnTo>
                    <a:pt x="121081" y="0"/>
                  </a:lnTo>
                  <a:lnTo>
                    <a:pt x="114071" y="0"/>
                  </a:lnTo>
                  <a:lnTo>
                    <a:pt x="115912" y="47802"/>
                  </a:lnTo>
                  <a:lnTo>
                    <a:pt x="121361" y="94615"/>
                  </a:lnTo>
                  <a:lnTo>
                    <a:pt x="130276" y="140296"/>
                  </a:lnTo>
                  <a:lnTo>
                    <a:pt x="142519" y="184708"/>
                  </a:lnTo>
                  <a:lnTo>
                    <a:pt x="157937" y="227723"/>
                  </a:lnTo>
                  <a:lnTo>
                    <a:pt x="176415" y="269176"/>
                  </a:lnTo>
                  <a:lnTo>
                    <a:pt x="197815" y="308965"/>
                  </a:lnTo>
                  <a:lnTo>
                    <a:pt x="221983" y="346925"/>
                  </a:lnTo>
                  <a:lnTo>
                    <a:pt x="248793" y="382930"/>
                  </a:lnTo>
                  <a:lnTo>
                    <a:pt x="278104" y="416852"/>
                  </a:lnTo>
                  <a:lnTo>
                    <a:pt x="309791" y="448538"/>
                  </a:lnTo>
                  <a:lnTo>
                    <a:pt x="343700" y="477850"/>
                  </a:lnTo>
                  <a:lnTo>
                    <a:pt x="379691" y="504672"/>
                  </a:lnTo>
                  <a:lnTo>
                    <a:pt x="417639" y="528840"/>
                  </a:lnTo>
                  <a:lnTo>
                    <a:pt x="457403" y="550240"/>
                  </a:lnTo>
                  <a:lnTo>
                    <a:pt x="498856" y="568718"/>
                  </a:lnTo>
                  <a:lnTo>
                    <a:pt x="541845" y="584149"/>
                  </a:lnTo>
                  <a:lnTo>
                    <a:pt x="586232" y="596392"/>
                  </a:lnTo>
                  <a:lnTo>
                    <a:pt x="631888" y="605294"/>
                  </a:lnTo>
                  <a:lnTo>
                    <a:pt x="678675" y="610743"/>
                  </a:lnTo>
                  <a:lnTo>
                    <a:pt x="726452" y="612597"/>
                  </a:lnTo>
                  <a:lnTo>
                    <a:pt x="726452" y="605586"/>
                  </a:lnTo>
                  <a:close/>
                </a:path>
                <a:path w="727075" h="727075">
                  <a:moveTo>
                    <a:pt x="726452" y="567499"/>
                  </a:moveTo>
                  <a:lnTo>
                    <a:pt x="677595" y="565416"/>
                  </a:lnTo>
                  <a:lnTo>
                    <a:pt x="629881" y="559269"/>
                  </a:lnTo>
                  <a:lnTo>
                    <a:pt x="583463" y="549236"/>
                  </a:lnTo>
                  <a:lnTo>
                    <a:pt x="538543" y="535482"/>
                  </a:lnTo>
                  <a:lnTo>
                    <a:pt x="495261" y="518185"/>
                  </a:lnTo>
                  <a:lnTo>
                    <a:pt x="453809" y="497509"/>
                  </a:lnTo>
                  <a:lnTo>
                    <a:pt x="414350" y="473633"/>
                  </a:lnTo>
                  <a:lnTo>
                    <a:pt x="377063" y="446735"/>
                  </a:lnTo>
                  <a:lnTo>
                    <a:pt x="342112" y="416979"/>
                  </a:lnTo>
                  <a:lnTo>
                    <a:pt x="309676" y="384530"/>
                  </a:lnTo>
                  <a:lnTo>
                    <a:pt x="279920" y="349567"/>
                  </a:lnTo>
                  <a:lnTo>
                    <a:pt x="253034" y="312267"/>
                  </a:lnTo>
                  <a:lnTo>
                    <a:pt x="229158" y="272796"/>
                  </a:lnTo>
                  <a:lnTo>
                    <a:pt x="208495" y="231330"/>
                  </a:lnTo>
                  <a:lnTo>
                    <a:pt x="191198" y="188023"/>
                  </a:lnTo>
                  <a:lnTo>
                    <a:pt x="177444" y="143065"/>
                  </a:lnTo>
                  <a:lnTo>
                    <a:pt x="167411" y="96634"/>
                  </a:lnTo>
                  <a:lnTo>
                    <a:pt x="161264" y="48882"/>
                  </a:lnTo>
                  <a:lnTo>
                    <a:pt x="159169" y="0"/>
                  </a:lnTo>
                  <a:lnTo>
                    <a:pt x="151942" y="0"/>
                  </a:lnTo>
                  <a:lnTo>
                    <a:pt x="153860" y="47053"/>
                  </a:lnTo>
                  <a:lnTo>
                    <a:pt x="159486" y="93078"/>
                  </a:lnTo>
                  <a:lnTo>
                    <a:pt x="168681" y="137909"/>
                  </a:lnTo>
                  <a:lnTo>
                    <a:pt x="181305" y="181419"/>
                  </a:lnTo>
                  <a:lnTo>
                    <a:pt x="197192" y="223456"/>
                  </a:lnTo>
                  <a:lnTo>
                    <a:pt x="216204" y="263855"/>
                  </a:lnTo>
                  <a:lnTo>
                    <a:pt x="238188" y="302475"/>
                  </a:lnTo>
                  <a:lnTo>
                    <a:pt x="262991" y="339166"/>
                  </a:lnTo>
                  <a:lnTo>
                    <a:pt x="290474" y="373773"/>
                  </a:lnTo>
                  <a:lnTo>
                    <a:pt x="320484" y="406158"/>
                  </a:lnTo>
                  <a:lnTo>
                    <a:pt x="352856" y="436168"/>
                  </a:lnTo>
                  <a:lnTo>
                    <a:pt x="387464" y="463651"/>
                  </a:lnTo>
                  <a:lnTo>
                    <a:pt x="424141" y="488467"/>
                  </a:lnTo>
                  <a:lnTo>
                    <a:pt x="462749" y="510451"/>
                  </a:lnTo>
                  <a:lnTo>
                    <a:pt x="503123" y="529463"/>
                  </a:lnTo>
                  <a:lnTo>
                    <a:pt x="545134" y="545363"/>
                  </a:lnTo>
                  <a:lnTo>
                    <a:pt x="588619" y="557974"/>
                  </a:lnTo>
                  <a:lnTo>
                    <a:pt x="633437" y="567169"/>
                  </a:lnTo>
                  <a:lnTo>
                    <a:pt x="679424" y="572808"/>
                  </a:lnTo>
                  <a:lnTo>
                    <a:pt x="726452" y="574713"/>
                  </a:lnTo>
                  <a:lnTo>
                    <a:pt x="726452" y="567499"/>
                  </a:lnTo>
                  <a:close/>
                </a:path>
                <a:path w="727075" h="727075">
                  <a:moveTo>
                    <a:pt x="726452" y="529386"/>
                  </a:moveTo>
                  <a:lnTo>
                    <a:pt x="678383" y="527227"/>
                  </a:lnTo>
                  <a:lnTo>
                    <a:pt x="631494" y="520839"/>
                  </a:lnTo>
                  <a:lnTo>
                    <a:pt x="585990" y="510451"/>
                  </a:lnTo>
                  <a:lnTo>
                    <a:pt x="542061" y="496214"/>
                  </a:lnTo>
                  <a:lnTo>
                    <a:pt x="499872" y="478332"/>
                  </a:lnTo>
                  <a:lnTo>
                    <a:pt x="459638" y="456996"/>
                  </a:lnTo>
                  <a:lnTo>
                    <a:pt x="421538" y="432396"/>
                  </a:lnTo>
                  <a:lnTo>
                    <a:pt x="385762" y="404710"/>
                  </a:lnTo>
                  <a:lnTo>
                    <a:pt x="352501" y="374142"/>
                  </a:lnTo>
                  <a:lnTo>
                    <a:pt x="321932" y="340868"/>
                  </a:lnTo>
                  <a:lnTo>
                    <a:pt x="294259" y="305079"/>
                  </a:lnTo>
                  <a:lnTo>
                    <a:pt x="269659" y="266966"/>
                  </a:lnTo>
                  <a:lnTo>
                    <a:pt x="248323" y="226707"/>
                  </a:lnTo>
                  <a:lnTo>
                    <a:pt x="230454" y="184518"/>
                  </a:lnTo>
                  <a:lnTo>
                    <a:pt x="216217" y="140550"/>
                  </a:lnTo>
                  <a:lnTo>
                    <a:pt x="205816" y="95021"/>
                  </a:lnTo>
                  <a:lnTo>
                    <a:pt x="199440" y="48107"/>
                  </a:lnTo>
                  <a:lnTo>
                    <a:pt x="197269" y="0"/>
                  </a:lnTo>
                  <a:lnTo>
                    <a:pt x="190042" y="0"/>
                  </a:lnTo>
                  <a:lnTo>
                    <a:pt x="192239" y="48755"/>
                  </a:lnTo>
                  <a:lnTo>
                    <a:pt x="198704" y="96304"/>
                  </a:lnTo>
                  <a:lnTo>
                    <a:pt x="209257" y="142455"/>
                  </a:lnTo>
                  <a:lnTo>
                    <a:pt x="223685" y="187020"/>
                  </a:lnTo>
                  <a:lnTo>
                    <a:pt x="241808" y="229793"/>
                  </a:lnTo>
                  <a:lnTo>
                    <a:pt x="263436" y="270586"/>
                  </a:lnTo>
                  <a:lnTo>
                    <a:pt x="288366" y="309232"/>
                  </a:lnTo>
                  <a:lnTo>
                    <a:pt x="316420" y="345503"/>
                  </a:lnTo>
                  <a:lnTo>
                    <a:pt x="347408" y="379234"/>
                  </a:lnTo>
                  <a:lnTo>
                    <a:pt x="381127" y="410235"/>
                  </a:lnTo>
                  <a:lnTo>
                    <a:pt x="417398" y="438289"/>
                  </a:lnTo>
                  <a:lnTo>
                    <a:pt x="456018" y="463232"/>
                  </a:lnTo>
                  <a:lnTo>
                    <a:pt x="496798" y="484860"/>
                  </a:lnTo>
                  <a:lnTo>
                    <a:pt x="539559" y="502996"/>
                  </a:lnTo>
                  <a:lnTo>
                    <a:pt x="584085" y="517423"/>
                  </a:lnTo>
                  <a:lnTo>
                    <a:pt x="630212" y="527964"/>
                  </a:lnTo>
                  <a:lnTo>
                    <a:pt x="677722" y="534428"/>
                  </a:lnTo>
                  <a:lnTo>
                    <a:pt x="726452" y="536625"/>
                  </a:lnTo>
                  <a:lnTo>
                    <a:pt x="726452" y="529386"/>
                  </a:lnTo>
                  <a:close/>
                </a:path>
                <a:path w="727075" h="727075">
                  <a:moveTo>
                    <a:pt x="726452" y="491540"/>
                  </a:moveTo>
                  <a:lnTo>
                    <a:pt x="679221" y="489280"/>
                  </a:lnTo>
                  <a:lnTo>
                    <a:pt x="633234" y="482650"/>
                  </a:lnTo>
                  <a:lnTo>
                    <a:pt x="588708" y="471855"/>
                  </a:lnTo>
                  <a:lnTo>
                    <a:pt x="545858" y="457098"/>
                  </a:lnTo>
                  <a:lnTo>
                    <a:pt x="504888" y="438607"/>
                  </a:lnTo>
                  <a:lnTo>
                    <a:pt x="465988" y="416560"/>
                  </a:lnTo>
                  <a:lnTo>
                    <a:pt x="429387" y="391185"/>
                  </a:lnTo>
                  <a:lnTo>
                    <a:pt x="395287" y="362686"/>
                  </a:lnTo>
                  <a:lnTo>
                    <a:pt x="363893" y="331266"/>
                  </a:lnTo>
                  <a:lnTo>
                    <a:pt x="335419" y="297154"/>
                  </a:lnTo>
                  <a:lnTo>
                    <a:pt x="310057" y="260527"/>
                  </a:lnTo>
                  <a:lnTo>
                    <a:pt x="288036" y="221615"/>
                  </a:lnTo>
                  <a:lnTo>
                    <a:pt x="269557" y="180619"/>
                  </a:lnTo>
                  <a:lnTo>
                    <a:pt x="254812" y="137756"/>
                  </a:lnTo>
                  <a:lnTo>
                    <a:pt x="244030" y="93218"/>
                  </a:lnTo>
                  <a:lnTo>
                    <a:pt x="237401" y="47231"/>
                  </a:lnTo>
                  <a:lnTo>
                    <a:pt x="235153" y="0"/>
                  </a:lnTo>
                  <a:lnTo>
                    <a:pt x="228142" y="0"/>
                  </a:lnTo>
                  <a:lnTo>
                    <a:pt x="230428" y="47917"/>
                  </a:lnTo>
                  <a:lnTo>
                    <a:pt x="237147" y="94576"/>
                  </a:lnTo>
                  <a:lnTo>
                    <a:pt x="248094" y="139750"/>
                  </a:lnTo>
                  <a:lnTo>
                    <a:pt x="263055" y="183235"/>
                  </a:lnTo>
                  <a:lnTo>
                    <a:pt x="281813" y="224815"/>
                  </a:lnTo>
                  <a:lnTo>
                    <a:pt x="304152" y="264274"/>
                  </a:lnTo>
                  <a:lnTo>
                    <a:pt x="329882" y="301421"/>
                  </a:lnTo>
                  <a:lnTo>
                    <a:pt x="358775" y="336029"/>
                  </a:lnTo>
                  <a:lnTo>
                    <a:pt x="390613" y="367880"/>
                  </a:lnTo>
                  <a:lnTo>
                    <a:pt x="425208" y="396786"/>
                  </a:lnTo>
                  <a:lnTo>
                    <a:pt x="462330" y="422516"/>
                  </a:lnTo>
                  <a:lnTo>
                    <a:pt x="501777" y="444868"/>
                  </a:lnTo>
                  <a:lnTo>
                    <a:pt x="543331" y="463626"/>
                  </a:lnTo>
                  <a:lnTo>
                    <a:pt x="586790" y="478586"/>
                  </a:lnTo>
                  <a:lnTo>
                    <a:pt x="631939" y="489534"/>
                  </a:lnTo>
                  <a:lnTo>
                    <a:pt x="678561" y="496252"/>
                  </a:lnTo>
                  <a:lnTo>
                    <a:pt x="726452" y="498538"/>
                  </a:lnTo>
                  <a:lnTo>
                    <a:pt x="726452" y="491540"/>
                  </a:lnTo>
                  <a:close/>
                </a:path>
                <a:path w="727075" h="727075">
                  <a:moveTo>
                    <a:pt x="726452" y="453428"/>
                  </a:moveTo>
                  <a:lnTo>
                    <a:pt x="680199" y="451078"/>
                  </a:lnTo>
                  <a:lnTo>
                    <a:pt x="635254" y="444195"/>
                  </a:lnTo>
                  <a:lnTo>
                    <a:pt x="591858" y="433006"/>
                  </a:lnTo>
                  <a:lnTo>
                    <a:pt x="550252" y="417741"/>
                  </a:lnTo>
                  <a:lnTo>
                    <a:pt x="510641" y="398614"/>
                  </a:lnTo>
                  <a:lnTo>
                    <a:pt x="473278" y="375881"/>
                  </a:lnTo>
                  <a:lnTo>
                    <a:pt x="438365" y="349758"/>
                  </a:lnTo>
                  <a:lnTo>
                    <a:pt x="406171" y="320471"/>
                  </a:lnTo>
                  <a:lnTo>
                    <a:pt x="376885" y="288251"/>
                  </a:lnTo>
                  <a:lnTo>
                    <a:pt x="350774" y="253339"/>
                  </a:lnTo>
                  <a:lnTo>
                    <a:pt x="328041" y="215950"/>
                  </a:lnTo>
                  <a:lnTo>
                    <a:pt x="308927" y="176326"/>
                  </a:lnTo>
                  <a:lnTo>
                    <a:pt x="293662" y="134683"/>
                  </a:lnTo>
                  <a:lnTo>
                    <a:pt x="282473" y="91262"/>
                  </a:lnTo>
                  <a:lnTo>
                    <a:pt x="275590" y="46291"/>
                  </a:lnTo>
                  <a:lnTo>
                    <a:pt x="273240" y="0"/>
                  </a:lnTo>
                  <a:lnTo>
                    <a:pt x="266242" y="0"/>
                  </a:lnTo>
                  <a:lnTo>
                    <a:pt x="268617" y="47015"/>
                  </a:lnTo>
                  <a:lnTo>
                    <a:pt x="275602" y="92697"/>
                  </a:lnTo>
                  <a:lnTo>
                    <a:pt x="286969" y="136791"/>
                  </a:lnTo>
                  <a:lnTo>
                    <a:pt x="302463" y="179082"/>
                  </a:lnTo>
                  <a:lnTo>
                    <a:pt x="321868" y="219329"/>
                  </a:lnTo>
                  <a:lnTo>
                    <a:pt x="344944" y="257289"/>
                  </a:lnTo>
                  <a:lnTo>
                    <a:pt x="371462" y="292747"/>
                  </a:lnTo>
                  <a:lnTo>
                    <a:pt x="401193" y="325450"/>
                  </a:lnTo>
                  <a:lnTo>
                    <a:pt x="433882" y="355180"/>
                  </a:lnTo>
                  <a:lnTo>
                    <a:pt x="469328" y="381711"/>
                  </a:lnTo>
                  <a:lnTo>
                    <a:pt x="507276" y="404799"/>
                  </a:lnTo>
                  <a:lnTo>
                    <a:pt x="547497" y="424205"/>
                  </a:lnTo>
                  <a:lnTo>
                    <a:pt x="589749" y="439699"/>
                  </a:lnTo>
                  <a:lnTo>
                    <a:pt x="633818" y="451065"/>
                  </a:lnTo>
                  <a:lnTo>
                    <a:pt x="679462" y="458050"/>
                  </a:lnTo>
                  <a:lnTo>
                    <a:pt x="726452" y="460425"/>
                  </a:lnTo>
                  <a:lnTo>
                    <a:pt x="726452" y="453428"/>
                  </a:lnTo>
                  <a:close/>
                </a:path>
                <a:path w="727075" h="727075">
                  <a:moveTo>
                    <a:pt x="726452" y="415340"/>
                  </a:moveTo>
                  <a:lnTo>
                    <a:pt x="678129" y="412534"/>
                  </a:lnTo>
                  <a:lnTo>
                    <a:pt x="631418" y="404355"/>
                  </a:lnTo>
                  <a:lnTo>
                    <a:pt x="586638" y="391083"/>
                  </a:lnTo>
                  <a:lnTo>
                    <a:pt x="544093" y="373062"/>
                  </a:lnTo>
                  <a:lnTo>
                    <a:pt x="504113" y="350583"/>
                  </a:lnTo>
                  <a:lnTo>
                    <a:pt x="467017" y="323977"/>
                  </a:lnTo>
                  <a:lnTo>
                    <a:pt x="433095" y="293547"/>
                  </a:lnTo>
                  <a:lnTo>
                    <a:pt x="402678" y="259613"/>
                  </a:lnTo>
                  <a:lnTo>
                    <a:pt x="376085" y="222491"/>
                  </a:lnTo>
                  <a:lnTo>
                    <a:pt x="353606" y="182486"/>
                  </a:lnTo>
                  <a:lnTo>
                    <a:pt x="335584" y="139928"/>
                  </a:lnTo>
                  <a:lnTo>
                    <a:pt x="322326" y="95110"/>
                  </a:lnTo>
                  <a:lnTo>
                    <a:pt x="314134" y="48361"/>
                  </a:lnTo>
                  <a:lnTo>
                    <a:pt x="311340" y="0"/>
                  </a:lnTo>
                  <a:lnTo>
                    <a:pt x="304101" y="0"/>
                  </a:lnTo>
                  <a:lnTo>
                    <a:pt x="306946" y="49199"/>
                  </a:lnTo>
                  <a:lnTo>
                    <a:pt x="315277" y="96748"/>
                  </a:lnTo>
                  <a:lnTo>
                    <a:pt x="328777" y="142341"/>
                  </a:lnTo>
                  <a:lnTo>
                    <a:pt x="347116" y="185648"/>
                  </a:lnTo>
                  <a:lnTo>
                    <a:pt x="369989" y="226339"/>
                  </a:lnTo>
                  <a:lnTo>
                    <a:pt x="397052" y="264109"/>
                  </a:lnTo>
                  <a:lnTo>
                    <a:pt x="428002" y="298627"/>
                  </a:lnTo>
                  <a:lnTo>
                    <a:pt x="462508" y="329590"/>
                  </a:lnTo>
                  <a:lnTo>
                    <a:pt x="500265" y="356654"/>
                  </a:lnTo>
                  <a:lnTo>
                    <a:pt x="540943" y="379526"/>
                  </a:lnTo>
                  <a:lnTo>
                    <a:pt x="584212" y="397865"/>
                  </a:lnTo>
                  <a:lnTo>
                    <a:pt x="629767" y="411365"/>
                  </a:lnTo>
                  <a:lnTo>
                    <a:pt x="677291" y="419696"/>
                  </a:lnTo>
                  <a:lnTo>
                    <a:pt x="726452" y="422554"/>
                  </a:lnTo>
                  <a:lnTo>
                    <a:pt x="726452" y="415340"/>
                  </a:lnTo>
                  <a:close/>
                </a:path>
                <a:path w="727075" h="727075">
                  <a:moveTo>
                    <a:pt x="726452" y="377456"/>
                  </a:moveTo>
                  <a:lnTo>
                    <a:pt x="679246" y="374510"/>
                  </a:lnTo>
                  <a:lnTo>
                    <a:pt x="633755" y="365899"/>
                  </a:lnTo>
                  <a:lnTo>
                    <a:pt x="590346" y="351993"/>
                  </a:lnTo>
                  <a:lnTo>
                    <a:pt x="549363" y="333146"/>
                  </a:lnTo>
                  <a:lnTo>
                    <a:pt x="511187" y="309702"/>
                  </a:lnTo>
                  <a:lnTo>
                    <a:pt x="476148" y="282028"/>
                  </a:lnTo>
                  <a:lnTo>
                    <a:pt x="444627" y="250494"/>
                  </a:lnTo>
                  <a:lnTo>
                    <a:pt x="416966" y="215442"/>
                  </a:lnTo>
                  <a:lnTo>
                    <a:pt x="393534" y="177241"/>
                  </a:lnTo>
                  <a:lnTo>
                    <a:pt x="374688" y="136232"/>
                  </a:lnTo>
                  <a:lnTo>
                    <a:pt x="360781" y="92786"/>
                  </a:lnTo>
                  <a:lnTo>
                    <a:pt x="352171" y="47244"/>
                  </a:lnTo>
                  <a:lnTo>
                    <a:pt x="349224" y="0"/>
                  </a:lnTo>
                  <a:lnTo>
                    <a:pt x="342214" y="0"/>
                  </a:lnTo>
                  <a:lnTo>
                    <a:pt x="345224" y="48145"/>
                  </a:lnTo>
                  <a:lnTo>
                    <a:pt x="353987" y="94526"/>
                  </a:lnTo>
                  <a:lnTo>
                    <a:pt x="368147" y="138785"/>
                  </a:lnTo>
                  <a:lnTo>
                    <a:pt x="387337" y="180555"/>
                  </a:lnTo>
                  <a:lnTo>
                    <a:pt x="411200" y="219481"/>
                  </a:lnTo>
                  <a:lnTo>
                    <a:pt x="439369" y="255181"/>
                  </a:lnTo>
                  <a:lnTo>
                    <a:pt x="471474" y="287299"/>
                  </a:lnTo>
                  <a:lnTo>
                    <a:pt x="507149" y="315468"/>
                  </a:lnTo>
                  <a:lnTo>
                    <a:pt x="546049" y="339344"/>
                  </a:lnTo>
                  <a:lnTo>
                    <a:pt x="587781" y="358533"/>
                  </a:lnTo>
                  <a:lnTo>
                    <a:pt x="632015" y="372694"/>
                  </a:lnTo>
                  <a:lnTo>
                    <a:pt x="678357" y="381457"/>
                  </a:lnTo>
                  <a:lnTo>
                    <a:pt x="726452" y="384467"/>
                  </a:lnTo>
                  <a:lnTo>
                    <a:pt x="726452" y="377456"/>
                  </a:lnTo>
                  <a:close/>
                </a:path>
                <a:path w="727075" h="727075">
                  <a:moveTo>
                    <a:pt x="726452" y="339369"/>
                  </a:moveTo>
                  <a:lnTo>
                    <a:pt x="680554" y="336270"/>
                  </a:lnTo>
                  <a:lnTo>
                    <a:pt x="636485" y="327215"/>
                  </a:lnTo>
                  <a:lnTo>
                    <a:pt x="594677" y="312635"/>
                  </a:lnTo>
                  <a:lnTo>
                    <a:pt x="555523" y="292938"/>
                  </a:lnTo>
                  <a:lnTo>
                    <a:pt x="519442" y="268516"/>
                  </a:lnTo>
                  <a:lnTo>
                    <a:pt x="486854" y="239801"/>
                  </a:lnTo>
                  <a:lnTo>
                    <a:pt x="458139" y="207187"/>
                  </a:lnTo>
                  <a:lnTo>
                    <a:pt x="433730" y="171081"/>
                  </a:lnTo>
                  <a:lnTo>
                    <a:pt x="414032" y="131902"/>
                  </a:lnTo>
                  <a:lnTo>
                    <a:pt x="399453" y="90055"/>
                  </a:lnTo>
                  <a:lnTo>
                    <a:pt x="390410" y="45948"/>
                  </a:lnTo>
                  <a:lnTo>
                    <a:pt x="387311" y="0"/>
                  </a:lnTo>
                  <a:lnTo>
                    <a:pt x="380301" y="0"/>
                  </a:lnTo>
                  <a:lnTo>
                    <a:pt x="383476" y="46913"/>
                  </a:lnTo>
                  <a:lnTo>
                    <a:pt x="392696" y="91948"/>
                  </a:lnTo>
                  <a:lnTo>
                    <a:pt x="407568" y="134658"/>
                  </a:lnTo>
                  <a:lnTo>
                    <a:pt x="427672" y="174650"/>
                  </a:lnTo>
                  <a:lnTo>
                    <a:pt x="452577" y="211493"/>
                  </a:lnTo>
                  <a:lnTo>
                    <a:pt x="481863" y="244779"/>
                  </a:lnTo>
                  <a:lnTo>
                    <a:pt x="515137" y="274091"/>
                  </a:lnTo>
                  <a:lnTo>
                    <a:pt x="551954" y="298996"/>
                  </a:lnTo>
                  <a:lnTo>
                    <a:pt x="591921" y="319100"/>
                  </a:lnTo>
                  <a:lnTo>
                    <a:pt x="634606" y="333984"/>
                  </a:lnTo>
                  <a:lnTo>
                    <a:pt x="679589" y="343204"/>
                  </a:lnTo>
                  <a:lnTo>
                    <a:pt x="726452" y="346379"/>
                  </a:lnTo>
                  <a:lnTo>
                    <a:pt x="726452" y="339369"/>
                  </a:lnTo>
                  <a:close/>
                </a:path>
                <a:path w="727075" h="727075">
                  <a:moveTo>
                    <a:pt x="726452" y="301256"/>
                  </a:moveTo>
                  <a:lnTo>
                    <a:pt x="677697" y="297307"/>
                  </a:lnTo>
                  <a:lnTo>
                    <a:pt x="631418" y="285877"/>
                  </a:lnTo>
                  <a:lnTo>
                    <a:pt x="588251" y="267589"/>
                  </a:lnTo>
                  <a:lnTo>
                    <a:pt x="548805" y="243078"/>
                  </a:lnTo>
                  <a:lnTo>
                    <a:pt x="513702" y="212940"/>
                  </a:lnTo>
                  <a:lnTo>
                    <a:pt x="483590" y="177825"/>
                  </a:lnTo>
                  <a:lnTo>
                    <a:pt x="459079" y="138353"/>
                  </a:lnTo>
                  <a:lnTo>
                    <a:pt x="440791" y="95135"/>
                  </a:lnTo>
                  <a:lnTo>
                    <a:pt x="429374" y="48806"/>
                  </a:lnTo>
                  <a:lnTo>
                    <a:pt x="425424" y="0"/>
                  </a:lnTo>
                  <a:lnTo>
                    <a:pt x="418185" y="0"/>
                  </a:lnTo>
                  <a:lnTo>
                    <a:pt x="421538" y="45478"/>
                  </a:lnTo>
                  <a:lnTo>
                    <a:pt x="431279" y="88925"/>
                  </a:lnTo>
                  <a:lnTo>
                    <a:pt x="446925" y="129844"/>
                  </a:lnTo>
                  <a:lnTo>
                    <a:pt x="467995" y="167767"/>
                  </a:lnTo>
                  <a:lnTo>
                    <a:pt x="493991" y="202196"/>
                  </a:lnTo>
                  <a:lnTo>
                    <a:pt x="524433" y="232664"/>
                  </a:lnTo>
                  <a:lnTo>
                    <a:pt x="558850" y="258673"/>
                  </a:lnTo>
                  <a:lnTo>
                    <a:pt x="596747" y="279742"/>
                  </a:lnTo>
                  <a:lnTo>
                    <a:pt x="637628" y="295402"/>
                  </a:lnTo>
                  <a:lnTo>
                    <a:pt x="681024" y="305142"/>
                  </a:lnTo>
                  <a:lnTo>
                    <a:pt x="726452" y="308495"/>
                  </a:lnTo>
                  <a:lnTo>
                    <a:pt x="726452" y="301256"/>
                  </a:lnTo>
                  <a:close/>
                </a:path>
                <a:path w="727075" h="727075">
                  <a:moveTo>
                    <a:pt x="726452" y="263169"/>
                  </a:moveTo>
                  <a:lnTo>
                    <a:pt x="679259" y="258914"/>
                  </a:lnTo>
                  <a:lnTo>
                    <a:pt x="634822" y="246684"/>
                  </a:lnTo>
                  <a:lnTo>
                    <a:pt x="593864" y="227190"/>
                  </a:lnTo>
                  <a:lnTo>
                    <a:pt x="557161" y="201206"/>
                  </a:lnTo>
                  <a:lnTo>
                    <a:pt x="525449" y="169481"/>
                  </a:lnTo>
                  <a:lnTo>
                    <a:pt x="499465" y="132740"/>
                  </a:lnTo>
                  <a:lnTo>
                    <a:pt x="479983" y="91744"/>
                  </a:lnTo>
                  <a:lnTo>
                    <a:pt x="467753" y="47256"/>
                  </a:lnTo>
                  <a:lnTo>
                    <a:pt x="463499" y="0"/>
                  </a:lnTo>
                  <a:lnTo>
                    <a:pt x="456298" y="0"/>
                  </a:lnTo>
                  <a:lnTo>
                    <a:pt x="460654" y="48539"/>
                  </a:lnTo>
                  <a:lnTo>
                    <a:pt x="473240" y="94246"/>
                  </a:lnTo>
                  <a:lnTo>
                    <a:pt x="493255" y="136359"/>
                  </a:lnTo>
                  <a:lnTo>
                    <a:pt x="519938" y="174117"/>
                  </a:lnTo>
                  <a:lnTo>
                    <a:pt x="552526" y="206717"/>
                  </a:lnTo>
                  <a:lnTo>
                    <a:pt x="590245" y="233426"/>
                  </a:lnTo>
                  <a:lnTo>
                    <a:pt x="632320" y="253453"/>
                  </a:lnTo>
                  <a:lnTo>
                    <a:pt x="677976" y="266026"/>
                  </a:lnTo>
                  <a:lnTo>
                    <a:pt x="726452" y="270395"/>
                  </a:lnTo>
                  <a:lnTo>
                    <a:pt x="726452" y="263169"/>
                  </a:lnTo>
                  <a:close/>
                </a:path>
              </a:pathLst>
            </a:custGeom>
            <a:solidFill>
              <a:srgbClr val="FBDC0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1" name="object 11">
              <a:extLst>
                <a:ext uri="{FF2B5EF4-FFF2-40B4-BE49-F238E27FC236}">
                  <a16:creationId xmlns:a16="http://schemas.microsoft.com/office/drawing/2014/main" id="{EF804608-F258-4453-809D-439DA7E267CD}"/>
                </a:ext>
              </a:extLst>
            </p:cNvPr>
            <p:cNvPicPr/>
            <p:nvPr/>
          </p:nvPicPr>
          <p:blipFill>
            <a:blip r:embed="rId4" cstate="print"/>
            <a:stretch>
              <a:fillRect/>
            </a:stretch>
          </p:blipFill>
          <p:spPr>
            <a:xfrm>
              <a:off x="1283007" y="333756"/>
              <a:ext cx="232070" cy="232301"/>
            </a:xfrm>
            <a:prstGeom prst="rect">
              <a:avLst/>
            </a:prstGeom>
          </p:spPr>
        </p:pic>
      </p:grpSp>
    </p:spTree>
    <p:extLst>
      <p:ext uri="{BB962C8B-B14F-4D97-AF65-F5344CB8AC3E}">
        <p14:creationId xmlns:p14="http://schemas.microsoft.com/office/powerpoint/2010/main" val="106039841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a:extLst>
              <a:ext uri="{FF2B5EF4-FFF2-40B4-BE49-F238E27FC236}">
                <a16:creationId xmlns:a16="http://schemas.microsoft.com/office/drawing/2014/main" id="{45122B18-7537-3240-B7A2-0C0587F24EE0}"/>
              </a:ext>
            </a:extLst>
          </p:cNvPr>
          <p:cNvSpPr/>
          <p:nvPr/>
        </p:nvSpPr>
        <p:spPr>
          <a:xfrm>
            <a:off x="3403169" y="3629242"/>
            <a:ext cx="5385661" cy="96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CaixaDeTexto 4">
            <a:extLst>
              <a:ext uri="{FF2B5EF4-FFF2-40B4-BE49-F238E27FC236}">
                <a16:creationId xmlns:a16="http://schemas.microsoft.com/office/drawing/2014/main" id="{7D194B39-BEE6-5449-905B-B258B8D305DB}"/>
              </a:ext>
            </a:extLst>
          </p:cNvPr>
          <p:cNvSpPr txBox="1"/>
          <p:nvPr/>
        </p:nvSpPr>
        <p:spPr>
          <a:xfrm>
            <a:off x="2911097" y="3629242"/>
            <a:ext cx="6369803" cy="86177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50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rPr>
              <a:t>ESTRUTURA</a:t>
            </a:r>
          </a:p>
        </p:txBody>
      </p:sp>
    </p:spTree>
    <p:extLst>
      <p:ext uri="{BB962C8B-B14F-4D97-AF65-F5344CB8AC3E}">
        <p14:creationId xmlns:p14="http://schemas.microsoft.com/office/powerpoint/2010/main" val="263073109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0" y="5455036"/>
            <a:ext cx="10633435"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200" b="1" i="0" u="none" strike="noStrike" kern="1200" cap="none" spc="0" normalizeH="0" baseline="0" noProof="0" dirty="0">
                <a:ln>
                  <a:noFill/>
                </a:ln>
                <a:solidFill>
                  <a:prstClr val="black"/>
                </a:solidFill>
                <a:effectLst/>
                <a:uLnTx/>
                <a:uFillTx/>
                <a:latin typeface="Calibri" panose="020F0502020204030204"/>
                <a:ea typeface="+mn-ea"/>
                <a:cs typeface="+mn-cs"/>
              </a:rPr>
              <a:t>Descrição de Imagem: </a:t>
            </a:r>
            <a:r>
              <a:rPr kumimoji="0" lang="pt-BR" sz="1200" b="0" i="0" u="none" strike="noStrike" kern="1200" cap="none" spc="0" normalizeH="0" baseline="0" noProof="0" dirty="0">
                <a:ln>
                  <a:noFill/>
                </a:ln>
                <a:solidFill>
                  <a:prstClr val="black"/>
                </a:solidFill>
                <a:effectLst/>
                <a:uLnTx/>
                <a:uFillTx/>
                <a:latin typeface="Calibri" panose="020F0502020204030204"/>
                <a:ea typeface="+mn-ea"/>
                <a:cs typeface="+mn-cs"/>
              </a:rPr>
              <a:t>Gráfico de </a:t>
            </a:r>
            <a:r>
              <a:rPr kumimoji="0" lang="ia-Latn-001" sz="1200" b="0" i="0" u="none" strike="noStrike" kern="1200" cap="none" spc="0" normalizeH="0" baseline="0" noProof="0" dirty="0">
                <a:ln>
                  <a:noFill/>
                </a:ln>
                <a:solidFill>
                  <a:prstClr val="black"/>
                </a:solidFill>
                <a:effectLst/>
                <a:uLnTx/>
                <a:uFillTx/>
                <a:latin typeface="Calibri" panose="020F0502020204030204"/>
                <a:ea typeface="+mn-ea"/>
                <a:cs typeface="+mn-cs"/>
              </a:rPr>
              <a:t>colunas </a:t>
            </a:r>
            <a:r>
              <a:rPr kumimoji="0" lang="pt-BR" sz="1200" b="0" i="0" u="none" strike="noStrike" kern="1200" cap="none" spc="0" normalizeH="0" baseline="0" noProof="0" dirty="0">
                <a:ln>
                  <a:noFill/>
                </a:ln>
                <a:solidFill>
                  <a:prstClr val="black"/>
                </a:solidFill>
                <a:effectLst/>
                <a:uLnTx/>
                <a:uFillTx/>
                <a:latin typeface="Calibri" panose="020F0502020204030204"/>
                <a:ea typeface="+mn-ea"/>
                <a:cs typeface="+mn-cs"/>
              </a:rPr>
              <a:t>que mostra a distribuição dos chamados fechados ao longo do mês de Maio</a:t>
            </a:r>
            <a:r>
              <a:rPr kumimoji="0" lang="ia-Latn-001" sz="1200" b="0" i="0" u="none" strike="noStrike" kern="1200" cap="none" spc="0" normalizeH="0" baseline="0" noProof="0" dirty="0">
                <a:ln>
                  <a:noFill/>
                </a:ln>
                <a:solidFill>
                  <a:prstClr val="black"/>
                </a:solidFill>
                <a:effectLst/>
                <a:uLnTx/>
                <a:uFillTx/>
                <a:latin typeface="Calibri" panose="020F0502020204030204"/>
                <a:ea typeface="+mn-ea"/>
                <a:cs typeface="+mn-cs"/>
              </a:rPr>
              <a:t> de 202</a:t>
            </a:r>
            <a:r>
              <a:rPr kumimoji="0" lang="pt-BR" sz="1200" b="0" i="0" u="none" strike="noStrike" kern="1200" cap="none" spc="0" normalizeH="0" baseline="0" noProof="0" dirty="0">
                <a:ln>
                  <a:noFill/>
                </a:ln>
                <a:solidFill>
                  <a:prstClr val="black"/>
                </a:solidFill>
                <a:effectLst/>
                <a:uLnTx/>
                <a:uFillTx/>
                <a:latin typeface="Calibri" panose="020F0502020204030204"/>
                <a:ea typeface="+mn-ea"/>
                <a:cs typeface="+mn-cs"/>
              </a:rPr>
              <a:t>5 em suas respectivas categorias: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200" b="1" i="0" u="none" strike="noStrike" kern="1200" cap="none" spc="0" normalizeH="0" baseline="0" noProof="0" dirty="0">
                <a:ln>
                  <a:noFill/>
                </a:ln>
                <a:solidFill>
                  <a:prstClr val="black"/>
                </a:solidFill>
                <a:effectLst/>
                <a:uLnTx/>
                <a:uFillTx/>
                <a:latin typeface="Calibri" panose="020F0502020204030204"/>
                <a:ea typeface="+mn-ea"/>
                <a:cs typeface="+mn-cs"/>
              </a:rPr>
              <a:t>Apoio de Estrutura: </a:t>
            </a:r>
            <a:r>
              <a:rPr kumimoji="0" lang="pt-BR" sz="1200" b="0" i="0" u="none" strike="noStrike" kern="1200" cap="none" spc="0" normalizeH="0" baseline="0" noProof="0" dirty="0">
                <a:ln>
                  <a:noFill/>
                </a:ln>
                <a:solidFill>
                  <a:prstClr val="black"/>
                </a:solidFill>
                <a:effectLst/>
                <a:uLnTx/>
                <a:uFillTx/>
                <a:latin typeface="Calibri" panose="020F0502020204030204"/>
                <a:ea typeface="+mn-ea"/>
                <a:cs typeface="+mn-cs"/>
              </a:rPr>
              <a:t>25 chamados tratados.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200" b="1" i="0" u="none" strike="noStrike" kern="1200" cap="none" spc="0" normalizeH="0" baseline="0" noProof="0" dirty="0">
                <a:ln>
                  <a:noFill/>
                </a:ln>
                <a:solidFill>
                  <a:prstClr val="black"/>
                </a:solidFill>
                <a:effectLst/>
                <a:uLnTx/>
                <a:uFillTx/>
                <a:latin typeface="Calibri" panose="020F0502020204030204"/>
                <a:ea typeface="+mn-ea"/>
                <a:cs typeface="+mn-cs"/>
              </a:rPr>
              <a:t>Estrutura Manutenção Predial (Hidráulica): </a:t>
            </a:r>
            <a:r>
              <a:rPr kumimoji="0" lang="pt-BR" sz="1200" b="0" i="0" u="none" strike="noStrike" kern="1200" cap="none" spc="0" normalizeH="0" baseline="0" noProof="0" dirty="0">
                <a:ln>
                  <a:noFill/>
                </a:ln>
                <a:solidFill>
                  <a:prstClr val="black"/>
                </a:solidFill>
                <a:effectLst/>
                <a:uLnTx/>
                <a:uFillTx/>
                <a:latin typeface="Calibri" panose="020F0502020204030204"/>
                <a:ea typeface="+mn-ea"/>
                <a:cs typeface="+mn-cs"/>
              </a:rPr>
              <a:t>4 chamado tratado.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200" b="1" i="0" u="none" strike="noStrike" kern="1200" cap="none" spc="0" normalizeH="0" baseline="0" noProof="0" dirty="0">
                <a:ln>
                  <a:noFill/>
                </a:ln>
                <a:solidFill>
                  <a:prstClr val="black"/>
                </a:solidFill>
                <a:effectLst/>
                <a:uLnTx/>
                <a:uFillTx/>
                <a:latin typeface="Calibri" panose="020F0502020204030204"/>
                <a:ea typeface="+mn-ea"/>
                <a:cs typeface="+mn-cs"/>
              </a:rPr>
              <a:t>Estrutura Manutenção Predial (Elétrica):  </a:t>
            </a:r>
            <a:r>
              <a:rPr kumimoji="0" lang="pt-BR" sz="1200" b="0" i="0" u="none" strike="noStrike" kern="1200" cap="none" spc="0" normalizeH="0" baseline="0" noProof="0" dirty="0">
                <a:ln>
                  <a:noFill/>
                </a:ln>
                <a:solidFill>
                  <a:prstClr val="black"/>
                </a:solidFill>
                <a:effectLst/>
                <a:uLnTx/>
                <a:uFillTx/>
                <a:latin typeface="Calibri" panose="020F0502020204030204"/>
                <a:ea typeface="+mn-ea"/>
                <a:cs typeface="+mn-cs"/>
              </a:rPr>
              <a:t>6 chamados tratados.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ia-Latn-001" sz="1200" b="1" i="0" u="none" strike="noStrike" kern="1200" cap="none" spc="0" normalizeH="0" baseline="0" noProof="0" dirty="0">
                <a:ln>
                  <a:noFill/>
                </a:ln>
                <a:solidFill>
                  <a:prstClr val="black"/>
                </a:solidFill>
                <a:effectLst/>
                <a:uLnTx/>
                <a:uFillTx/>
                <a:latin typeface="Calibri" panose="020F0502020204030204"/>
                <a:ea typeface="+mn-ea"/>
                <a:cs typeface="+mn-cs"/>
              </a:rPr>
              <a:t>Estrutura Manutenção Predial (</a:t>
            </a:r>
            <a:r>
              <a:rPr kumimoji="0" lang="pt-BR" sz="1200" b="1" i="0" u="none" strike="noStrike" kern="1200" cap="none" spc="0" normalizeH="0" baseline="0" noProof="0" dirty="0">
                <a:ln>
                  <a:noFill/>
                </a:ln>
                <a:solidFill>
                  <a:prstClr val="black"/>
                </a:solidFill>
                <a:effectLst/>
                <a:uLnTx/>
                <a:uFillTx/>
                <a:latin typeface="Calibri" panose="020F0502020204030204"/>
                <a:ea typeface="+mn-ea"/>
                <a:cs typeface="+mn-cs"/>
              </a:rPr>
              <a:t>Mobiliário</a:t>
            </a:r>
            <a:r>
              <a:rPr kumimoji="0" lang="ia-Latn-001" sz="1200" b="1"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pt-BR" sz="12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pt-BR" sz="1200" b="0" i="0" u="none" strike="noStrike" kern="1200" cap="none" spc="0" normalizeH="0" baseline="0" noProof="0" dirty="0">
                <a:ln>
                  <a:noFill/>
                </a:ln>
                <a:solidFill>
                  <a:prstClr val="black"/>
                </a:solidFill>
                <a:effectLst/>
                <a:uLnTx/>
                <a:uFillTx/>
                <a:latin typeface="Calibri" panose="020F0502020204030204"/>
                <a:ea typeface="+mn-ea"/>
                <a:cs typeface="+mn-cs"/>
              </a:rPr>
              <a:t>8 chamados tratados.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ia-Latn-001" sz="1200" b="1" i="0" u="none" strike="noStrike" kern="1200" cap="none" spc="0" normalizeH="0" baseline="0" noProof="0" dirty="0">
                <a:ln>
                  <a:noFill/>
                </a:ln>
                <a:solidFill>
                  <a:prstClr val="black"/>
                </a:solidFill>
                <a:effectLst/>
                <a:uLnTx/>
                <a:uFillTx/>
                <a:latin typeface="Calibri" panose="020F0502020204030204"/>
                <a:ea typeface="+mn-ea"/>
                <a:cs typeface="+mn-cs"/>
              </a:rPr>
              <a:t>Estrutura Manutenção Predial (</a:t>
            </a:r>
            <a:r>
              <a:rPr kumimoji="0" lang="pt-BR" sz="1200" b="1" i="0" u="none" strike="noStrike" kern="1200" cap="none" spc="0" normalizeH="0" baseline="0" noProof="0" dirty="0">
                <a:ln>
                  <a:noFill/>
                </a:ln>
                <a:solidFill>
                  <a:prstClr val="black"/>
                </a:solidFill>
                <a:effectLst/>
                <a:uLnTx/>
                <a:uFillTx/>
                <a:latin typeface="Calibri" panose="020F0502020204030204"/>
                <a:ea typeface="+mn-ea"/>
                <a:cs typeface="+mn-cs"/>
              </a:rPr>
              <a:t>Geral</a:t>
            </a:r>
            <a:r>
              <a:rPr kumimoji="0" lang="ia-Latn-001" sz="1200" b="1"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pt-BR" sz="12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pt-BR" sz="1200" b="0" i="0" u="none" strike="noStrike" kern="1200" cap="none" spc="0" normalizeH="0" baseline="0" noProof="0" dirty="0">
                <a:ln>
                  <a:noFill/>
                </a:ln>
                <a:solidFill>
                  <a:prstClr val="black"/>
                </a:solidFill>
                <a:effectLst/>
                <a:uLnTx/>
                <a:uFillTx/>
                <a:latin typeface="Calibri" panose="020F0502020204030204"/>
                <a:ea typeface="+mn-ea"/>
                <a:cs typeface="+mn-cs"/>
              </a:rPr>
              <a:t>5 chamados tratados.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200" b="1" i="0" u="none" strike="noStrike" kern="1200" cap="none" spc="0" normalizeH="0" baseline="0" noProof="0" dirty="0">
                <a:ln>
                  <a:noFill/>
                </a:ln>
                <a:solidFill>
                  <a:prstClr val="black"/>
                </a:solidFill>
                <a:effectLst/>
                <a:uLnTx/>
                <a:uFillTx/>
                <a:latin typeface="Calibri" panose="020F0502020204030204"/>
                <a:ea typeface="+mn-ea"/>
                <a:cs typeface="+mn-cs"/>
              </a:rPr>
              <a:t>Totalizando 48 chamados fechados por Frank Leal e Cristiano Menezes. </a:t>
            </a:r>
            <a:endParaRPr kumimoji="0" lang="ia-Latn-001" sz="12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7" name="Gráfico 6">
            <a:extLst>
              <a:ext uri="{FF2B5EF4-FFF2-40B4-BE49-F238E27FC236}">
                <a16:creationId xmlns:a16="http://schemas.microsoft.com/office/drawing/2014/main" id="{3015FE05-A81F-4091-ABEF-F42355BB9DEB}"/>
              </a:ext>
            </a:extLst>
          </p:cNvPr>
          <p:cNvGraphicFramePr>
            <a:graphicFrameLocks/>
          </p:cNvGraphicFramePr>
          <p:nvPr/>
        </p:nvGraphicFramePr>
        <p:xfrm>
          <a:off x="745066" y="464873"/>
          <a:ext cx="10363201" cy="325278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Gráfico 5">
            <a:extLst>
              <a:ext uri="{FF2B5EF4-FFF2-40B4-BE49-F238E27FC236}">
                <a16:creationId xmlns:a16="http://schemas.microsoft.com/office/drawing/2014/main" id="{16C18FCA-13C4-4DE7-9BBE-704F2A96250B}"/>
              </a:ext>
            </a:extLst>
          </p:cNvPr>
          <p:cNvGraphicFramePr>
            <a:graphicFrameLocks/>
          </p:cNvGraphicFramePr>
          <p:nvPr>
            <p:extLst>
              <p:ext uri="{D42A27DB-BD31-4B8C-83A1-F6EECF244321}">
                <p14:modId xmlns:p14="http://schemas.microsoft.com/office/powerpoint/2010/main" val="1853767319"/>
              </p:ext>
            </p:extLst>
          </p:nvPr>
        </p:nvGraphicFramePr>
        <p:xfrm>
          <a:off x="1083733" y="1576553"/>
          <a:ext cx="10274300" cy="3472080"/>
        </p:xfrm>
        <a:graphic>
          <a:graphicData uri="http://schemas.openxmlformats.org/drawingml/2006/chart">
            <c:chart xmlns:c="http://schemas.openxmlformats.org/drawingml/2006/chart" xmlns:r="http://schemas.openxmlformats.org/officeDocument/2006/relationships" r:id="rId3"/>
          </a:graphicData>
        </a:graphic>
      </p:graphicFrame>
      <p:sp>
        <p:nvSpPr>
          <p:cNvPr id="8" name="CaixaDeTexto 7">
            <a:extLst>
              <a:ext uri="{FF2B5EF4-FFF2-40B4-BE49-F238E27FC236}">
                <a16:creationId xmlns:a16="http://schemas.microsoft.com/office/drawing/2014/main" id="{EBF0D370-1537-4BB6-9C96-C176C63E348B}"/>
              </a:ext>
            </a:extLst>
          </p:cNvPr>
          <p:cNvSpPr txBox="1"/>
          <p:nvPr/>
        </p:nvSpPr>
        <p:spPr>
          <a:xfrm>
            <a:off x="4337741" y="1011927"/>
            <a:ext cx="664643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a-Latn-001" sz="2400" b="1" i="0" u="none" strike="noStrike" kern="1200" cap="none" spc="0" normalizeH="0" baseline="0" noProof="0" dirty="0">
                <a:ln>
                  <a:noFill/>
                </a:ln>
                <a:solidFill>
                  <a:prstClr val="black"/>
                </a:solidFill>
                <a:effectLst/>
                <a:uLnTx/>
                <a:uFillTx/>
                <a:latin typeface="Calibri" panose="020F0502020204030204"/>
                <a:ea typeface="+mn-ea"/>
                <a:cs typeface="+mn-cs"/>
              </a:rPr>
              <a:t>Fila de Atendimento (GLPI)</a:t>
            </a:r>
            <a:endParaRPr kumimoji="0" lang="pt-BR"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object 8">
            <a:extLst>
              <a:ext uri="{FF2B5EF4-FFF2-40B4-BE49-F238E27FC236}">
                <a16:creationId xmlns:a16="http://schemas.microsoft.com/office/drawing/2014/main" id="{B4B10490-0391-46DD-AB16-517887D82B7D}"/>
              </a:ext>
            </a:extLst>
          </p:cNvPr>
          <p:cNvSpPr txBox="1"/>
          <p:nvPr/>
        </p:nvSpPr>
        <p:spPr>
          <a:xfrm>
            <a:off x="1266020" y="409138"/>
            <a:ext cx="3527407" cy="367408"/>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lang="pt-BR" sz="2300" b="0" i="0" u="none" strike="noStrike" kern="1200" cap="none" spc="-5" normalizeH="0" baseline="0" noProof="0" dirty="0">
                <a:ln>
                  <a:noFill/>
                </a:ln>
                <a:solidFill>
                  <a:prstClr val="black"/>
                </a:solidFill>
                <a:effectLst/>
                <a:uLnTx/>
                <a:uFillTx/>
                <a:latin typeface="Segoe UI Black"/>
                <a:ea typeface="+mn-ea"/>
                <a:cs typeface="Segoe UI Black"/>
              </a:rPr>
              <a:t>ESTRUTURA</a:t>
            </a:r>
            <a:endParaRPr kumimoji="0" sz="2300" b="0" i="0" u="none" strike="noStrike" kern="1200" cap="none" spc="0" normalizeH="0" baseline="0" noProof="0" dirty="0">
              <a:ln>
                <a:noFill/>
              </a:ln>
              <a:solidFill>
                <a:prstClr val="black"/>
              </a:solidFill>
              <a:effectLst/>
              <a:uLnTx/>
              <a:uFillTx/>
              <a:latin typeface="Segoe UI Black"/>
              <a:ea typeface="+mn-ea"/>
              <a:cs typeface="Segoe UI Black"/>
            </a:endParaRPr>
          </a:p>
        </p:txBody>
      </p:sp>
      <p:grpSp>
        <p:nvGrpSpPr>
          <p:cNvPr id="10" name="object 9">
            <a:extLst>
              <a:ext uri="{FF2B5EF4-FFF2-40B4-BE49-F238E27FC236}">
                <a16:creationId xmlns:a16="http://schemas.microsoft.com/office/drawing/2014/main" id="{61F344A5-7EC2-4596-A165-42D2E2A9A937}"/>
              </a:ext>
            </a:extLst>
          </p:cNvPr>
          <p:cNvGrpSpPr/>
          <p:nvPr/>
        </p:nvGrpSpPr>
        <p:grpSpPr>
          <a:xfrm>
            <a:off x="318857" y="292988"/>
            <a:ext cx="727075" cy="727075"/>
            <a:chOff x="788625" y="333756"/>
            <a:chExt cx="727075" cy="727075"/>
          </a:xfrm>
        </p:grpSpPr>
        <p:sp>
          <p:nvSpPr>
            <p:cNvPr id="11" name="object 10">
              <a:extLst>
                <a:ext uri="{FF2B5EF4-FFF2-40B4-BE49-F238E27FC236}">
                  <a16:creationId xmlns:a16="http://schemas.microsoft.com/office/drawing/2014/main" id="{07EAAF67-70DE-4BC3-B1AB-A0FA4CAC7331}"/>
                </a:ext>
              </a:extLst>
            </p:cNvPr>
            <p:cNvSpPr/>
            <p:nvPr/>
          </p:nvSpPr>
          <p:spPr>
            <a:xfrm>
              <a:off x="788619" y="333768"/>
              <a:ext cx="727075" cy="727075"/>
            </a:xfrm>
            <a:custGeom>
              <a:avLst/>
              <a:gdLst/>
              <a:ahLst/>
              <a:cxnLst/>
              <a:rect l="l" t="t" r="r" b="b"/>
              <a:pathLst>
                <a:path w="727075" h="727075">
                  <a:moveTo>
                    <a:pt x="726452" y="719670"/>
                  </a:moveTo>
                  <a:lnTo>
                    <a:pt x="679246" y="718134"/>
                  </a:lnTo>
                  <a:lnTo>
                    <a:pt x="632828" y="713600"/>
                  </a:lnTo>
                  <a:lnTo>
                    <a:pt x="587324" y="706145"/>
                  </a:lnTo>
                  <a:lnTo>
                    <a:pt x="542810" y="695883"/>
                  </a:lnTo>
                  <a:lnTo>
                    <a:pt x="499376" y="682904"/>
                  </a:lnTo>
                  <a:lnTo>
                    <a:pt x="457136" y="667308"/>
                  </a:lnTo>
                  <a:lnTo>
                    <a:pt x="416166" y="649185"/>
                  </a:lnTo>
                  <a:lnTo>
                    <a:pt x="376580" y="628624"/>
                  </a:lnTo>
                  <a:lnTo>
                    <a:pt x="338467" y="605726"/>
                  </a:lnTo>
                  <a:lnTo>
                    <a:pt x="301917" y="580605"/>
                  </a:lnTo>
                  <a:lnTo>
                    <a:pt x="267042" y="553326"/>
                  </a:lnTo>
                  <a:lnTo>
                    <a:pt x="233921" y="524002"/>
                  </a:lnTo>
                  <a:lnTo>
                    <a:pt x="202653" y="492734"/>
                  </a:lnTo>
                  <a:lnTo>
                    <a:pt x="173329" y="459600"/>
                  </a:lnTo>
                  <a:lnTo>
                    <a:pt x="146062" y="424700"/>
                  </a:lnTo>
                  <a:lnTo>
                    <a:pt x="120929" y="388150"/>
                  </a:lnTo>
                  <a:lnTo>
                    <a:pt x="98044" y="350024"/>
                  </a:lnTo>
                  <a:lnTo>
                    <a:pt x="77495" y="310426"/>
                  </a:lnTo>
                  <a:lnTo>
                    <a:pt x="59359" y="269443"/>
                  </a:lnTo>
                  <a:lnTo>
                    <a:pt x="43764" y="227177"/>
                  </a:lnTo>
                  <a:lnTo>
                    <a:pt x="30784" y="183730"/>
                  </a:lnTo>
                  <a:lnTo>
                    <a:pt x="20523" y="139192"/>
                  </a:lnTo>
                  <a:lnTo>
                    <a:pt x="13081" y="93662"/>
                  </a:lnTo>
                  <a:lnTo>
                    <a:pt x="8547" y="47231"/>
                  </a:lnTo>
                  <a:lnTo>
                    <a:pt x="7010" y="0"/>
                  </a:lnTo>
                  <a:lnTo>
                    <a:pt x="0" y="0"/>
                  </a:lnTo>
                  <a:lnTo>
                    <a:pt x="1549" y="47701"/>
                  </a:lnTo>
                  <a:lnTo>
                    <a:pt x="6134" y="94589"/>
                  </a:lnTo>
                  <a:lnTo>
                    <a:pt x="13652" y="140576"/>
                  </a:lnTo>
                  <a:lnTo>
                    <a:pt x="24003" y="185547"/>
                  </a:lnTo>
                  <a:lnTo>
                    <a:pt x="37109" y="229425"/>
                  </a:lnTo>
                  <a:lnTo>
                    <a:pt x="52857" y="272097"/>
                  </a:lnTo>
                  <a:lnTo>
                    <a:pt x="71158" y="313474"/>
                  </a:lnTo>
                  <a:lnTo>
                    <a:pt x="91909" y="353466"/>
                  </a:lnTo>
                  <a:lnTo>
                    <a:pt x="115023" y="391960"/>
                  </a:lnTo>
                  <a:lnTo>
                    <a:pt x="140385" y="428879"/>
                  </a:lnTo>
                  <a:lnTo>
                    <a:pt x="167919" y="464108"/>
                  </a:lnTo>
                  <a:lnTo>
                    <a:pt x="197523" y="497560"/>
                  </a:lnTo>
                  <a:lnTo>
                    <a:pt x="229095" y="529132"/>
                  </a:lnTo>
                  <a:lnTo>
                    <a:pt x="262534" y="558736"/>
                  </a:lnTo>
                  <a:lnTo>
                    <a:pt x="297751" y="586270"/>
                  </a:lnTo>
                  <a:lnTo>
                    <a:pt x="334657" y="611644"/>
                  </a:lnTo>
                  <a:lnTo>
                    <a:pt x="373138" y="634758"/>
                  </a:lnTo>
                  <a:lnTo>
                    <a:pt x="413118" y="655510"/>
                  </a:lnTo>
                  <a:lnTo>
                    <a:pt x="454482" y="673811"/>
                  </a:lnTo>
                  <a:lnTo>
                    <a:pt x="497128" y="689559"/>
                  </a:lnTo>
                  <a:lnTo>
                    <a:pt x="540994" y="702665"/>
                  </a:lnTo>
                  <a:lnTo>
                    <a:pt x="585939" y="713028"/>
                  </a:lnTo>
                  <a:lnTo>
                    <a:pt x="631901" y="720547"/>
                  </a:lnTo>
                  <a:lnTo>
                    <a:pt x="678776" y="725119"/>
                  </a:lnTo>
                  <a:lnTo>
                    <a:pt x="726452" y="726668"/>
                  </a:lnTo>
                  <a:lnTo>
                    <a:pt x="726452" y="719670"/>
                  </a:lnTo>
                  <a:close/>
                </a:path>
                <a:path w="727075" h="727075">
                  <a:moveTo>
                    <a:pt x="726452" y="681583"/>
                  </a:moveTo>
                  <a:lnTo>
                    <a:pt x="677887" y="679869"/>
                  </a:lnTo>
                  <a:lnTo>
                    <a:pt x="630237" y="674801"/>
                  </a:lnTo>
                  <a:lnTo>
                    <a:pt x="583603" y="666496"/>
                  </a:lnTo>
                  <a:lnTo>
                    <a:pt x="538111" y="655066"/>
                  </a:lnTo>
                  <a:lnTo>
                    <a:pt x="493864" y="640638"/>
                  </a:lnTo>
                  <a:lnTo>
                    <a:pt x="451002" y="623328"/>
                  </a:lnTo>
                  <a:lnTo>
                    <a:pt x="409625" y="603237"/>
                  </a:lnTo>
                  <a:lnTo>
                    <a:pt x="369849" y="580504"/>
                  </a:lnTo>
                  <a:lnTo>
                    <a:pt x="331800" y="555218"/>
                  </a:lnTo>
                  <a:lnTo>
                    <a:pt x="295592" y="527519"/>
                  </a:lnTo>
                  <a:lnTo>
                    <a:pt x="261327" y="497509"/>
                  </a:lnTo>
                  <a:lnTo>
                    <a:pt x="229146" y="465315"/>
                  </a:lnTo>
                  <a:lnTo>
                    <a:pt x="199148" y="431050"/>
                  </a:lnTo>
                  <a:lnTo>
                    <a:pt x="171450" y="394830"/>
                  </a:lnTo>
                  <a:lnTo>
                    <a:pt x="146177" y="356768"/>
                  </a:lnTo>
                  <a:lnTo>
                    <a:pt x="123444" y="316979"/>
                  </a:lnTo>
                  <a:lnTo>
                    <a:pt x="103352" y="275577"/>
                  </a:lnTo>
                  <a:lnTo>
                    <a:pt x="86042" y="232702"/>
                  </a:lnTo>
                  <a:lnTo>
                    <a:pt x="71615" y="188442"/>
                  </a:lnTo>
                  <a:lnTo>
                    <a:pt x="60185" y="142925"/>
                  </a:lnTo>
                  <a:lnTo>
                    <a:pt x="51892" y="96266"/>
                  </a:lnTo>
                  <a:lnTo>
                    <a:pt x="46824" y="48590"/>
                  </a:lnTo>
                  <a:lnTo>
                    <a:pt x="45097" y="0"/>
                  </a:lnTo>
                  <a:lnTo>
                    <a:pt x="37871" y="0"/>
                  </a:lnTo>
                  <a:lnTo>
                    <a:pt x="39471" y="47066"/>
                  </a:lnTo>
                  <a:lnTo>
                    <a:pt x="44183" y="93294"/>
                  </a:lnTo>
                  <a:lnTo>
                    <a:pt x="51904" y="138595"/>
                  </a:lnTo>
                  <a:lnTo>
                    <a:pt x="62534" y="182841"/>
                  </a:lnTo>
                  <a:lnTo>
                    <a:pt x="75971" y="225933"/>
                  </a:lnTo>
                  <a:lnTo>
                    <a:pt x="92113" y="267779"/>
                  </a:lnTo>
                  <a:lnTo>
                    <a:pt x="110845" y="308279"/>
                  </a:lnTo>
                  <a:lnTo>
                    <a:pt x="132080" y="347306"/>
                  </a:lnTo>
                  <a:lnTo>
                    <a:pt x="155702" y="384771"/>
                  </a:lnTo>
                  <a:lnTo>
                    <a:pt x="181610" y="420573"/>
                  </a:lnTo>
                  <a:lnTo>
                    <a:pt x="209702" y="454609"/>
                  </a:lnTo>
                  <a:lnTo>
                    <a:pt x="239877" y="486765"/>
                  </a:lnTo>
                  <a:lnTo>
                    <a:pt x="272034" y="516940"/>
                  </a:lnTo>
                  <a:lnTo>
                    <a:pt x="306057" y="545045"/>
                  </a:lnTo>
                  <a:lnTo>
                    <a:pt x="341845" y="570953"/>
                  </a:lnTo>
                  <a:lnTo>
                    <a:pt x="379298" y="594588"/>
                  </a:lnTo>
                  <a:lnTo>
                    <a:pt x="418325" y="615823"/>
                  </a:lnTo>
                  <a:lnTo>
                    <a:pt x="458800" y="634555"/>
                  </a:lnTo>
                  <a:lnTo>
                    <a:pt x="500621" y="650697"/>
                  </a:lnTo>
                  <a:lnTo>
                    <a:pt x="543699" y="664133"/>
                  </a:lnTo>
                  <a:lnTo>
                    <a:pt x="587933" y="674763"/>
                  </a:lnTo>
                  <a:lnTo>
                    <a:pt x="633196" y="682485"/>
                  </a:lnTo>
                  <a:lnTo>
                    <a:pt x="679411" y="687197"/>
                  </a:lnTo>
                  <a:lnTo>
                    <a:pt x="726452" y="688797"/>
                  </a:lnTo>
                  <a:lnTo>
                    <a:pt x="726452" y="681583"/>
                  </a:lnTo>
                  <a:close/>
                </a:path>
                <a:path w="727075" h="727075">
                  <a:moveTo>
                    <a:pt x="726452" y="643699"/>
                  </a:moveTo>
                  <a:lnTo>
                    <a:pt x="678522" y="641934"/>
                  </a:lnTo>
                  <a:lnTo>
                    <a:pt x="631520" y="636714"/>
                  </a:lnTo>
                  <a:lnTo>
                    <a:pt x="585597" y="628154"/>
                  </a:lnTo>
                  <a:lnTo>
                    <a:pt x="540867" y="616407"/>
                  </a:lnTo>
                  <a:lnTo>
                    <a:pt x="497459" y="601560"/>
                  </a:lnTo>
                  <a:lnTo>
                    <a:pt x="455485" y="583780"/>
                  </a:lnTo>
                  <a:lnTo>
                    <a:pt x="415086" y="563168"/>
                  </a:lnTo>
                  <a:lnTo>
                    <a:pt x="376389" y="539851"/>
                  </a:lnTo>
                  <a:lnTo>
                    <a:pt x="339509" y="513956"/>
                  </a:lnTo>
                  <a:lnTo>
                    <a:pt x="304571" y="485609"/>
                  </a:lnTo>
                  <a:lnTo>
                    <a:pt x="271716" y="454939"/>
                  </a:lnTo>
                  <a:lnTo>
                    <a:pt x="241058" y="422071"/>
                  </a:lnTo>
                  <a:lnTo>
                    <a:pt x="212712" y="387121"/>
                  </a:lnTo>
                  <a:lnTo>
                    <a:pt x="186829" y="350227"/>
                  </a:lnTo>
                  <a:lnTo>
                    <a:pt x="163512" y="311518"/>
                  </a:lnTo>
                  <a:lnTo>
                    <a:pt x="142900" y="271106"/>
                  </a:lnTo>
                  <a:lnTo>
                    <a:pt x="125120" y="229120"/>
                  </a:lnTo>
                  <a:lnTo>
                    <a:pt x="110286" y="185686"/>
                  </a:lnTo>
                  <a:lnTo>
                    <a:pt x="98526" y="140931"/>
                  </a:lnTo>
                  <a:lnTo>
                    <a:pt x="89979" y="94983"/>
                  </a:lnTo>
                  <a:lnTo>
                    <a:pt x="84747" y="47955"/>
                  </a:lnTo>
                  <a:lnTo>
                    <a:pt x="82981" y="0"/>
                  </a:lnTo>
                  <a:lnTo>
                    <a:pt x="75971" y="0"/>
                  </a:lnTo>
                  <a:lnTo>
                    <a:pt x="77762" y="48488"/>
                  </a:lnTo>
                  <a:lnTo>
                    <a:pt x="83045" y="96037"/>
                  </a:lnTo>
                  <a:lnTo>
                    <a:pt x="91681" y="142481"/>
                  </a:lnTo>
                  <a:lnTo>
                    <a:pt x="103568" y="187731"/>
                  </a:lnTo>
                  <a:lnTo>
                    <a:pt x="118554" y="231648"/>
                  </a:lnTo>
                  <a:lnTo>
                    <a:pt x="136537" y="274091"/>
                  </a:lnTo>
                  <a:lnTo>
                    <a:pt x="157365" y="314947"/>
                  </a:lnTo>
                  <a:lnTo>
                    <a:pt x="180936" y="354076"/>
                  </a:lnTo>
                  <a:lnTo>
                    <a:pt x="207098" y="391375"/>
                  </a:lnTo>
                  <a:lnTo>
                    <a:pt x="235737" y="426694"/>
                  </a:lnTo>
                  <a:lnTo>
                    <a:pt x="266738" y="459917"/>
                  </a:lnTo>
                  <a:lnTo>
                    <a:pt x="299948" y="490918"/>
                  </a:lnTo>
                  <a:lnTo>
                    <a:pt x="335254" y="519569"/>
                  </a:lnTo>
                  <a:lnTo>
                    <a:pt x="372541" y="545744"/>
                  </a:lnTo>
                  <a:lnTo>
                    <a:pt x="411670" y="569302"/>
                  </a:lnTo>
                  <a:lnTo>
                    <a:pt x="452501" y="590143"/>
                  </a:lnTo>
                  <a:lnTo>
                    <a:pt x="494931" y="608126"/>
                  </a:lnTo>
                  <a:lnTo>
                    <a:pt x="538822" y="623112"/>
                  </a:lnTo>
                  <a:lnTo>
                    <a:pt x="584047" y="635000"/>
                  </a:lnTo>
                  <a:lnTo>
                    <a:pt x="630478" y="643636"/>
                  </a:lnTo>
                  <a:lnTo>
                    <a:pt x="677989" y="648919"/>
                  </a:lnTo>
                  <a:lnTo>
                    <a:pt x="726452" y="650709"/>
                  </a:lnTo>
                  <a:lnTo>
                    <a:pt x="726452" y="643699"/>
                  </a:lnTo>
                  <a:close/>
                </a:path>
                <a:path w="727075" h="727075">
                  <a:moveTo>
                    <a:pt x="726452" y="605586"/>
                  </a:moveTo>
                  <a:lnTo>
                    <a:pt x="679234" y="603770"/>
                  </a:lnTo>
                  <a:lnTo>
                    <a:pt x="632993" y="598373"/>
                  </a:lnTo>
                  <a:lnTo>
                    <a:pt x="587857" y="589572"/>
                  </a:lnTo>
                  <a:lnTo>
                    <a:pt x="543979" y="577469"/>
                  </a:lnTo>
                  <a:lnTo>
                    <a:pt x="501484" y="562203"/>
                  </a:lnTo>
                  <a:lnTo>
                    <a:pt x="460514" y="543941"/>
                  </a:lnTo>
                  <a:lnTo>
                    <a:pt x="421208" y="522782"/>
                  </a:lnTo>
                  <a:lnTo>
                    <a:pt x="383692" y="498881"/>
                  </a:lnTo>
                  <a:lnTo>
                    <a:pt x="348107" y="472363"/>
                  </a:lnTo>
                  <a:lnTo>
                    <a:pt x="314591" y="443382"/>
                  </a:lnTo>
                  <a:lnTo>
                    <a:pt x="283260" y="412051"/>
                  </a:lnTo>
                  <a:lnTo>
                    <a:pt x="254279" y="378523"/>
                  </a:lnTo>
                  <a:lnTo>
                    <a:pt x="227774" y="342925"/>
                  </a:lnTo>
                  <a:lnTo>
                    <a:pt x="203885" y="305396"/>
                  </a:lnTo>
                  <a:lnTo>
                    <a:pt x="182727" y="266065"/>
                  </a:lnTo>
                  <a:lnTo>
                    <a:pt x="164452" y="225082"/>
                  </a:lnTo>
                  <a:lnTo>
                    <a:pt x="149199" y="182575"/>
                  </a:lnTo>
                  <a:lnTo>
                    <a:pt x="137096" y="138671"/>
                  </a:lnTo>
                  <a:lnTo>
                    <a:pt x="128295" y="93522"/>
                  </a:lnTo>
                  <a:lnTo>
                    <a:pt x="122897" y="47244"/>
                  </a:lnTo>
                  <a:lnTo>
                    <a:pt x="121081" y="0"/>
                  </a:lnTo>
                  <a:lnTo>
                    <a:pt x="114071" y="0"/>
                  </a:lnTo>
                  <a:lnTo>
                    <a:pt x="115912" y="47802"/>
                  </a:lnTo>
                  <a:lnTo>
                    <a:pt x="121361" y="94615"/>
                  </a:lnTo>
                  <a:lnTo>
                    <a:pt x="130276" y="140296"/>
                  </a:lnTo>
                  <a:lnTo>
                    <a:pt x="142519" y="184708"/>
                  </a:lnTo>
                  <a:lnTo>
                    <a:pt x="157937" y="227723"/>
                  </a:lnTo>
                  <a:lnTo>
                    <a:pt x="176415" y="269176"/>
                  </a:lnTo>
                  <a:lnTo>
                    <a:pt x="197815" y="308965"/>
                  </a:lnTo>
                  <a:lnTo>
                    <a:pt x="221983" y="346925"/>
                  </a:lnTo>
                  <a:lnTo>
                    <a:pt x="248793" y="382930"/>
                  </a:lnTo>
                  <a:lnTo>
                    <a:pt x="278104" y="416852"/>
                  </a:lnTo>
                  <a:lnTo>
                    <a:pt x="309791" y="448538"/>
                  </a:lnTo>
                  <a:lnTo>
                    <a:pt x="343700" y="477850"/>
                  </a:lnTo>
                  <a:lnTo>
                    <a:pt x="379691" y="504672"/>
                  </a:lnTo>
                  <a:lnTo>
                    <a:pt x="417639" y="528840"/>
                  </a:lnTo>
                  <a:lnTo>
                    <a:pt x="457403" y="550240"/>
                  </a:lnTo>
                  <a:lnTo>
                    <a:pt x="498856" y="568718"/>
                  </a:lnTo>
                  <a:lnTo>
                    <a:pt x="541845" y="584149"/>
                  </a:lnTo>
                  <a:lnTo>
                    <a:pt x="586232" y="596392"/>
                  </a:lnTo>
                  <a:lnTo>
                    <a:pt x="631888" y="605294"/>
                  </a:lnTo>
                  <a:lnTo>
                    <a:pt x="678675" y="610743"/>
                  </a:lnTo>
                  <a:lnTo>
                    <a:pt x="726452" y="612597"/>
                  </a:lnTo>
                  <a:lnTo>
                    <a:pt x="726452" y="605586"/>
                  </a:lnTo>
                  <a:close/>
                </a:path>
                <a:path w="727075" h="727075">
                  <a:moveTo>
                    <a:pt x="726452" y="567499"/>
                  </a:moveTo>
                  <a:lnTo>
                    <a:pt x="677595" y="565416"/>
                  </a:lnTo>
                  <a:lnTo>
                    <a:pt x="629881" y="559269"/>
                  </a:lnTo>
                  <a:lnTo>
                    <a:pt x="583463" y="549236"/>
                  </a:lnTo>
                  <a:lnTo>
                    <a:pt x="538543" y="535482"/>
                  </a:lnTo>
                  <a:lnTo>
                    <a:pt x="495261" y="518185"/>
                  </a:lnTo>
                  <a:lnTo>
                    <a:pt x="453809" y="497509"/>
                  </a:lnTo>
                  <a:lnTo>
                    <a:pt x="414350" y="473633"/>
                  </a:lnTo>
                  <a:lnTo>
                    <a:pt x="377063" y="446735"/>
                  </a:lnTo>
                  <a:lnTo>
                    <a:pt x="342112" y="416979"/>
                  </a:lnTo>
                  <a:lnTo>
                    <a:pt x="309676" y="384530"/>
                  </a:lnTo>
                  <a:lnTo>
                    <a:pt x="279920" y="349567"/>
                  </a:lnTo>
                  <a:lnTo>
                    <a:pt x="253034" y="312267"/>
                  </a:lnTo>
                  <a:lnTo>
                    <a:pt x="229158" y="272796"/>
                  </a:lnTo>
                  <a:lnTo>
                    <a:pt x="208495" y="231330"/>
                  </a:lnTo>
                  <a:lnTo>
                    <a:pt x="191198" y="188023"/>
                  </a:lnTo>
                  <a:lnTo>
                    <a:pt x="177444" y="143065"/>
                  </a:lnTo>
                  <a:lnTo>
                    <a:pt x="167411" y="96634"/>
                  </a:lnTo>
                  <a:lnTo>
                    <a:pt x="161264" y="48882"/>
                  </a:lnTo>
                  <a:lnTo>
                    <a:pt x="159169" y="0"/>
                  </a:lnTo>
                  <a:lnTo>
                    <a:pt x="151942" y="0"/>
                  </a:lnTo>
                  <a:lnTo>
                    <a:pt x="153860" y="47053"/>
                  </a:lnTo>
                  <a:lnTo>
                    <a:pt x="159486" y="93078"/>
                  </a:lnTo>
                  <a:lnTo>
                    <a:pt x="168681" y="137909"/>
                  </a:lnTo>
                  <a:lnTo>
                    <a:pt x="181305" y="181419"/>
                  </a:lnTo>
                  <a:lnTo>
                    <a:pt x="197192" y="223456"/>
                  </a:lnTo>
                  <a:lnTo>
                    <a:pt x="216204" y="263855"/>
                  </a:lnTo>
                  <a:lnTo>
                    <a:pt x="238188" y="302475"/>
                  </a:lnTo>
                  <a:lnTo>
                    <a:pt x="262991" y="339166"/>
                  </a:lnTo>
                  <a:lnTo>
                    <a:pt x="290474" y="373773"/>
                  </a:lnTo>
                  <a:lnTo>
                    <a:pt x="320484" y="406158"/>
                  </a:lnTo>
                  <a:lnTo>
                    <a:pt x="352856" y="436168"/>
                  </a:lnTo>
                  <a:lnTo>
                    <a:pt x="387464" y="463651"/>
                  </a:lnTo>
                  <a:lnTo>
                    <a:pt x="424141" y="488467"/>
                  </a:lnTo>
                  <a:lnTo>
                    <a:pt x="462749" y="510451"/>
                  </a:lnTo>
                  <a:lnTo>
                    <a:pt x="503123" y="529463"/>
                  </a:lnTo>
                  <a:lnTo>
                    <a:pt x="545134" y="545363"/>
                  </a:lnTo>
                  <a:lnTo>
                    <a:pt x="588619" y="557974"/>
                  </a:lnTo>
                  <a:lnTo>
                    <a:pt x="633437" y="567169"/>
                  </a:lnTo>
                  <a:lnTo>
                    <a:pt x="679424" y="572808"/>
                  </a:lnTo>
                  <a:lnTo>
                    <a:pt x="726452" y="574713"/>
                  </a:lnTo>
                  <a:lnTo>
                    <a:pt x="726452" y="567499"/>
                  </a:lnTo>
                  <a:close/>
                </a:path>
                <a:path w="727075" h="727075">
                  <a:moveTo>
                    <a:pt x="726452" y="529386"/>
                  </a:moveTo>
                  <a:lnTo>
                    <a:pt x="678383" y="527227"/>
                  </a:lnTo>
                  <a:lnTo>
                    <a:pt x="631494" y="520839"/>
                  </a:lnTo>
                  <a:lnTo>
                    <a:pt x="585990" y="510451"/>
                  </a:lnTo>
                  <a:lnTo>
                    <a:pt x="542061" y="496214"/>
                  </a:lnTo>
                  <a:lnTo>
                    <a:pt x="499872" y="478332"/>
                  </a:lnTo>
                  <a:lnTo>
                    <a:pt x="459638" y="456996"/>
                  </a:lnTo>
                  <a:lnTo>
                    <a:pt x="421538" y="432396"/>
                  </a:lnTo>
                  <a:lnTo>
                    <a:pt x="385762" y="404710"/>
                  </a:lnTo>
                  <a:lnTo>
                    <a:pt x="352501" y="374142"/>
                  </a:lnTo>
                  <a:lnTo>
                    <a:pt x="321932" y="340868"/>
                  </a:lnTo>
                  <a:lnTo>
                    <a:pt x="294259" y="305079"/>
                  </a:lnTo>
                  <a:lnTo>
                    <a:pt x="269659" y="266966"/>
                  </a:lnTo>
                  <a:lnTo>
                    <a:pt x="248323" y="226707"/>
                  </a:lnTo>
                  <a:lnTo>
                    <a:pt x="230454" y="184518"/>
                  </a:lnTo>
                  <a:lnTo>
                    <a:pt x="216217" y="140550"/>
                  </a:lnTo>
                  <a:lnTo>
                    <a:pt x="205816" y="95021"/>
                  </a:lnTo>
                  <a:lnTo>
                    <a:pt x="199440" y="48107"/>
                  </a:lnTo>
                  <a:lnTo>
                    <a:pt x="197269" y="0"/>
                  </a:lnTo>
                  <a:lnTo>
                    <a:pt x="190042" y="0"/>
                  </a:lnTo>
                  <a:lnTo>
                    <a:pt x="192239" y="48755"/>
                  </a:lnTo>
                  <a:lnTo>
                    <a:pt x="198704" y="96304"/>
                  </a:lnTo>
                  <a:lnTo>
                    <a:pt x="209257" y="142455"/>
                  </a:lnTo>
                  <a:lnTo>
                    <a:pt x="223685" y="187020"/>
                  </a:lnTo>
                  <a:lnTo>
                    <a:pt x="241808" y="229793"/>
                  </a:lnTo>
                  <a:lnTo>
                    <a:pt x="263436" y="270586"/>
                  </a:lnTo>
                  <a:lnTo>
                    <a:pt x="288366" y="309232"/>
                  </a:lnTo>
                  <a:lnTo>
                    <a:pt x="316420" y="345503"/>
                  </a:lnTo>
                  <a:lnTo>
                    <a:pt x="347408" y="379234"/>
                  </a:lnTo>
                  <a:lnTo>
                    <a:pt x="381127" y="410235"/>
                  </a:lnTo>
                  <a:lnTo>
                    <a:pt x="417398" y="438289"/>
                  </a:lnTo>
                  <a:lnTo>
                    <a:pt x="456018" y="463232"/>
                  </a:lnTo>
                  <a:lnTo>
                    <a:pt x="496798" y="484860"/>
                  </a:lnTo>
                  <a:lnTo>
                    <a:pt x="539559" y="502996"/>
                  </a:lnTo>
                  <a:lnTo>
                    <a:pt x="584085" y="517423"/>
                  </a:lnTo>
                  <a:lnTo>
                    <a:pt x="630212" y="527964"/>
                  </a:lnTo>
                  <a:lnTo>
                    <a:pt x="677722" y="534428"/>
                  </a:lnTo>
                  <a:lnTo>
                    <a:pt x="726452" y="536625"/>
                  </a:lnTo>
                  <a:lnTo>
                    <a:pt x="726452" y="529386"/>
                  </a:lnTo>
                  <a:close/>
                </a:path>
                <a:path w="727075" h="727075">
                  <a:moveTo>
                    <a:pt x="726452" y="491540"/>
                  </a:moveTo>
                  <a:lnTo>
                    <a:pt x="679221" y="489280"/>
                  </a:lnTo>
                  <a:lnTo>
                    <a:pt x="633234" y="482650"/>
                  </a:lnTo>
                  <a:lnTo>
                    <a:pt x="588708" y="471855"/>
                  </a:lnTo>
                  <a:lnTo>
                    <a:pt x="545858" y="457098"/>
                  </a:lnTo>
                  <a:lnTo>
                    <a:pt x="504888" y="438607"/>
                  </a:lnTo>
                  <a:lnTo>
                    <a:pt x="465988" y="416560"/>
                  </a:lnTo>
                  <a:lnTo>
                    <a:pt x="429387" y="391185"/>
                  </a:lnTo>
                  <a:lnTo>
                    <a:pt x="395287" y="362686"/>
                  </a:lnTo>
                  <a:lnTo>
                    <a:pt x="363893" y="331266"/>
                  </a:lnTo>
                  <a:lnTo>
                    <a:pt x="335419" y="297154"/>
                  </a:lnTo>
                  <a:lnTo>
                    <a:pt x="310057" y="260527"/>
                  </a:lnTo>
                  <a:lnTo>
                    <a:pt x="288036" y="221615"/>
                  </a:lnTo>
                  <a:lnTo>
                    <a:pt x="269557" y="180619"/>
                  </a:lnTo>
                  <a:lnTo>
                    <a:pt x="254812" y="137756"/>
                  </a:lnTo>
                  <a:lnTo>
                    <a:pt x="244030" y="93218"/>
                  </a:lnTo>
                  <a:lnTo>
                    <a:pt x="237401" y="47231"/>
                  </a:lnTo>
                  <a:lnTo>
                    <a:pt x="235153" y="0"/>
                  </a:lnTo>
                  <a:lnTo>
                    <a:pt x="228142" y="0"/>
                  </a:lnTo>
                  <a:lnTo>
                    <a:pt x="230428" y="47917"/>
                  </a:lnTo>
                  <a:lnTo>
                    <a:pt x="237147" y="94576"/>
                  </a:lnTo>
                  <a:lnTo>
                    <a:pt x="248094" y="139750"/>
                  </a:lnTo>
                  <a:lnTo>
                    <a:pt x="263055" y="183235"/>
                  </a:lnTo>
                  <a:lnTo>
                    <a:pt x="281813" y="224815"/>
                  </a:lnTo>
                  <a:lnTo>
                    <a:pt x="304152" y="264274"/>
                  </a:lnTo>
                  <a:lnTo>
                    <a:pt x="329882" y="301421"/>
                  </a:lnTo>
                  <a:lnTo>
                    <a:pt x="358775" y="336029"/>
                  </a:lnTo>
                  <a:lnTo>
                    <a:pt x="390613" y="367880"/>
                  </a:lnTo>
                  <a:lnTo>
                    <a:pt x="425208" y="396786"/>
                  </a:lnTo>
                  <a:lnTo>
                    <a:pt x="462330" y="422516"/>
                  </a:lnTo>
                  <a:lnTo>
                    <a:pt x="501777" y="444868"/>
                  </a:lnTo>
                  <a:lnTo>
                    <a:pt x="543331" y="463626"/>
                  </a:lnTo>
                  <a:lnTo>
                    <a:pt x="586790" y="478586"/>
                  </a:lnTo>
                  <a:lnTo>
                    <a:pt x="631939" y="489534"/>
                  </a:lnTo>
                  <a:lnTo>
                    <a:pt x="678561" y="496252"/>
                  </a:lnTo>
                  <a:lnTo>
                    <a:pt x="726452" y="498538"/>
                  </a:lnTo>
                  <a:lnTo>
                    <a:pt x="726452" y="491540"/>
                  </a:lnTo>
                  <a:close/>
                </a:path>
                <a:path w="727075" h="727075">
                  <a:moveTo>
                    <a:pt x="726452" y="453428"/>
                  </a:moveTo>
                  <a:lnTo>
                    <a:pt x="680199" y="451078"/>
                  </a:lnTo>
                  <a:lnTo>
                    <a:pt x="635254" y="444195"/>
                  </a:lnTo>
                  <a:lnTo>
                    <a:pt x="591858" y="433006"/>
                  </a:lnTo>
                  <a:lnTo>
                    <a:pt x="550252" y="417741"/>
                  </a:lnTo>
                  <a:lnTo>
                    <a:pt x="510641" y="398614"/>
                  </a:lnTo>
                  <a:lnTo>
                    <a:pt x="473278" y="375881"/>
                  </a:lnTo>
                  <a:lnTo>
                    <a:pt x="438365" y="349758"/>
                  </a:lnTo>
                  <a:lnTo>
                    <a:pt x="406171" y="320471"/>
                  </a:lnTo>
                  <a:lnTo>
                    <a:pt x="376885" y="288251"/>
                  </a:lnTo>
                  <a:lnTo>
                    <a:pt x="350774" y="253339"/>
                  </a:lnTo>
                  <a:lnTo>
                    <a:pt x="328041" y="215950"/>
                  </a:lnTo>
                  <a:lnTo>
                    <a:pt x="308927" y="176326"/>
                  </a:lnTo>
                  <a:lnTo>
                    <a:pt x="293662" y="134683"/>
                  </a:lnTo>
                  <a:lnTo>
                    <a:pt x="282473" y="91262"/>
                  </a:lnTo>
                  <a:lnTo>
                    <a:pt x="275590" y="46291"/>
                  </a:lnTo>
                  <a:lnTo>
                    <a:pt x="273240" y="0"/>
                  </a:lnTo>
                  <a:lnTo>
                    <a:pt x="266242" y="0"/>
                  </a:lnTo>
                  <a:lnTo>
                    <a:pt x="268617" y="47015"/>
                  </a:lnTo>
                  <a:lnTo>
                    <a:pt x="275602" y="92697"/>
                  </a:lnTo>
                  <a:lnTo>
                    <a:pt x="286969" y="136791"/>
                  </a:lnTo>
                  <a:lnTo>
                    <a:pt x="302463" y="179082"/>
                  </a:lnTo>
                  <a:lnTo>
                    <a:pt x="321868" y="219329"/>
                  </a:lnTo>
                  <a:lnTo>
                    <a:pt x="344944" y="257289"/>
                  </a:lnTo>
                  <a:lnTo>
                    <a:pt x="371462" y="292747"/>
                  </a:lnTo>
                  <a:lnTo>
                    <a:pt x="401193" y="325450"/>
                  </a:lnTo>
                  <a:lnTo>
                    <a:pt x="433882" y="355180"/>
                  </a:lnTo>
                  <a:lnTo>
                    <a:pt x="469328" y="381711"/>
                  </a:lnTo>
                  <a:lnTo>
                    <a:pt x="507276" y="404799"/>
                  </a:lnTo>
                  <a:lnTo>
                    <a:pt x="547497" y="424205"/>
                  </a:lnTo>
                  <a:lnTo>
                    <a:pt x="589749" y="439699"/>
                  </a:lnTo>
                  <a:lnTo>
                    <a:pt x="633818" y="451065"/>
                  </a:lnTo>
                  <a:lnTo>
                    <a:pt x="679462" y="458050"/>
                  </a:lnTo>
                  <a:lnTo>
                    <a:pt x="726452" y="460425"/>
                  </a:lnTo>
                  <a:lnTo>
                    <a:pt x="726452" y="453428"/>
                  </a:lnTo>
                  <a:close/>
                </a:path>
                <a:path w="727075" h="727075">
                  <a:moveTo>
                    <a:pt x="726452" y="415340"/>
                  </a:moveTo>
                  <a:lnTo>
                    <a:pt x="678129" y="412534"/>
                  </a:lnTo>
                  <a:lnTo>
                    <a:pt x="631418" y="404355"/>
                  </a:lnTo>
                  <a:lnTo>
                    <a:pt x="586638" y="391083"/>
                  </a:lnTo>
                  <a:lnTo>
                    <a:pt x="544093" y="373062"/>
                  </a:lnTo>
                  <a:lnTo>
                    <a:pt x="504113" y="350583"/>
                  </a:lnTo>
                  <a:lnTo>
                    <a:pt x="467017" y="323977"/>
                  </a:lnTo>
                  <a:lnTo>
                    <a:pt x="433095" y="293547"/>
                  </a:lnTo>
                  <a:lnTo>
                    <a:pt x="402678" y="259613"/>
                  </a:lnTo>
                  <a:lnTo>
                    <a:pt x="376085" y="222491"/>
                  </a:lnTo>
                  <a:lnTo>
                    <a:pt x="353606" y="182486"/>
                  </a:lnTo>
                  <a:lnTo>
                    <a:pt x="335584" y="139928"/>
                  </a:lnTo>
                  <a:lnTo>
                    <a:pt x="322326" y="95110"/>
                  </a:lnTo>
                  <a:lnTo>
                    <a:pt x="314134" y="48361"/>
                  </a:lnTo>
                  <a:lnTo>
                    <a:pt x="311340" y="0"/>
                  </a:lnTo>
                  <a:lnTo>
                    <a:pt x="304101" y="0"/>
                  </a:lnTo>
                  <a:lnTo>
                    <a:pt x="306946" y="49199"/>
                  </a:lnTo>
                  <a:lnTo>
                    <a:pt x="315277" y="96748"/>
                  </a:lnTo>
                  <a:lnTo>
                    <a:pt x="328777" y="142341"/>
                  </a:lnTo>
                  <a:lnTo>
                    <a:pt x="347116" y="185648"/>
                  </a:lnTo>
                  <a:lnTo>
                    <a:pt x="369989" y="226339"/>
                  </a:lnTo>
                  <a:lnTo>
                    <a:pt x="397052" y="264109"/>
                  </a:lnTo>
                  <a:lnTo>
                    <a:pt x="428002" y="298627"/>
                  </a:lnTo>
                  <a:lnTo>
                    <a:pt x="462508" y="329590"/>
                  </a:lnTo>
                  <a:lnTo>
                    <a:pt x="500265" y="356654"/>
                  </a:lnTo>
                  <a:lnTo>
                    <a:pt x="540943" y="379526"/>
                  </a:lnTo>
                  <a:lnTo>
                    <a:pt x="584212" y="397865"/>
                  </a:lnTo>
                  <a:lnTo>
                    <a:pt x="629767" y="411365"/>
                  </a:lnTo>
                  <a:lnTo>
                    <a:pt x="677291" y="419696"/>
                  </a:lnTo>
                  <a:lnTo>
                    <a:pt x="726452" y="422554"/>
                  </a:lnTo>
                  <a:lnTo>
                    <a:pt x="726452" y="415340"/>
                  </a:lnTo>
                  <a:close/>
                </a:path>
                <a:path w="727075" h="727075">
                  <a:moveTo>
                    <a:pt x="726452" y="377456"/>
                  </a:moveTo>
                  <a:lnTo>
                    <a:pt x="679246" y="374510"/>
                  </a:lnTo>
                  <a:lnTo>
                    <a:pt x="633755" y="365899"/>
                  </a:lnTo>
                  <a:lnTo>
                    <a:pt x="590346" y="351993"/>
                  </a:lnTo>
                  <a:lnTo>
                    <a:pt x="549363" y="333146"/>
                  </a:lnTo>
                  <a:lnTo>
                    <a:pt x="511187" y="309702"/>
                  </a:lnTo>
                  <a:lnTo>
                    <a:pt x="476148" y="282028"/>
                  </a:lnTo>
                  <a:lnTo>
                    <a:pt x="444627" y="250494"/>
                  </a:lnTo>
                  <a:lnTo>
                    <a:pt x="416966" y="215442"/>
                  </a:lnTo>
                  <a:lnTo>
                    <a:pt x="393534" y="177241"/>
                  </a:lnTo>
                  <a:lnTo>
                    <a:pt x="374688" y="136232"/>
                  </a:lnTo>
                  <a:lnTo>
                    <a:pt x="360781" y="92786"/>
                  </a:lnTo>
                  <a:lnTo>
                    <a:pt x="352171" y="47244"/>
                  </a:lnTo>
                  <a:lnTo>
                    <a:pt x="349224" y="0"/>
                  </a:lnTo>
                  <a:lnTo>
                    <a:pt x="342214" y="0"/>
                  </a:lnTo>
                  <a:lnTo>
                    <a:pt x="345224" y="48145"/>
                  </a:lnTo>
                  <a:lnTo>
                    <a:pt x="353987" y="94526"/>
                  </a:lnTo>
                  <a:lnTo>
                    <a:pt x="368147" y="138785"/>
                  </a:lnTo>
                  <a:lnTo>
                    <a:pt x="387337" y="180555"/>
                  </a:lnTo>
                  <a:lnTo>
                    <a:pt x="411200" y="219481"/>
                  </a:lnTo>
                  <a:lnTo>
                    <a:pt x="439369" y="255181"/>
                  </a:lnTo>
                  <a:lnTo>
                    <a:pt x="471474" y="287299"/>
                  </a:lnTo>
                  <a:lnTo>
                    <a:pt x="507149" y="315468"/>
                  </a:lnTo>
                  <a:lnTo>
                    <a:pt x="546049" y="339344"/>
                  </a:lnTo>
                  <a:lnTo>
                    <a:pt x="587781" y="358533"/>
                  </a:lnTo>
                  <a:lnTo>
                    <a:pt x="632015" y="372694"/>
                  </a:lnTo>
                  <a:lnTo>
                    <a:pt x="678357" y="381457"/>
                  </a:lnTo>
                  <a:lnTo>
                    <a:pt x="726452" y="384467"/>
                  </a:lnTo>
                  <a:lnTo>
                    <a:pt x="726452" y="377456"/>
                  </a:lnTo>
                  <a:close/>
                </a:path>
                <a:path w="727075" h="727075">
                  <a:moveTo>
                    <a:pt x="726452" y="339369"/>
                  </a:moveTo>
                  <a:lnTo>
                    <a:pt x="680554" y="336270"/>
                  </a:lnTo>
                  <a:lnTo>
                    <a:pt x="636485" y="327215"/>
                  </a:lnTo>
                  <a:lnTo>
                    <a:pt x="594677" y="312635"/>
                  </a:lnTo>
                  <a:lnTo>
                    <a:pt x="555523" y="292938"/>
                  </a:lnTo>
                  <a:lnTo>
                    <a:pt x="519442" y="268516"/>
                  </a:lnTo>
                  <a:lnTo>
                    <a:pt x="486854" y="239801"/>
                  </a:lnTo>
                  <a:lnTo>
                    <a:pt x="458139" y="207187"/>
                  </a:lnTo>
                  <a:lnTo>
                    <a:pt x="433730" y="171081"/>
                  </a:lnTo>
                  <a:lnTo>
                    <a:pt x="414032" y="131902"/>
                  </a:lnTo>
                  <a:lnTo>
                    <a:pt x="399453" y="90055"/>
                  </a:lnTo>
                  <a:lnTo>
                    <a:pt x="390410" y="45948"/>
                  </a:lnTo>
                  <a:lnTo>
                    <a:pt x="387311" y="0"/>
                  </a:lnTo>
                  <a:lnTo>
                    <a:pt x="380301" y="0"/>
                  </a:lnTo>
                  <a:lnTo>
                    <a:pt x="383476" y="46913"/>
                  </a:lnTo>
                  <a:lnTo>
                    <a:pt x="392696" y="91948"/>
                  </a:lnTo>
                  <a:lnTo>
                    <a:pt x="407568" y="134658"/>
                  </a:lnTo>
                  <a:lnTo>
                    <a:pt x="427672" y="174650"/>
                  </a:lnTo>
                  <a:lnTo>
                    <a:pt x="452577" y="211493"/>
                  </a:lnTo>
                  <a:lnTo>
                    <a:pt x="481863" y="244779"/>
                  </a:lnTo>
                  <a:lnTo>
                    <a:pt x="515137" y="274091"/>
                  </a:lnTo>
                  <a:lnTo>
                    <a:pt x="551954" y="298996"/>
                  </a:lnTo>
                  <a:lnTo>
                    <a:pt x="591921" y="319100"/>
                  </a:lnTo>
                  <a:lnTo>
                    <a:pt x="634606" y="333984"/>
                  </a:lnTo>
                  <a:lnTo>
                    <a:pt x="679589" y="343204"/>
                  </a:lnTo>
                  <a:lnTo>
                    <a:pt x="726452" y="346379"/>
                  </a:lnTo>
                  <a:lnTo>
                    <a:pt x="726452" y="339369"/>
                  </a:lnTo>
                  <a:close/>
                </a:path>
                <a:path w="727075" h="727075">
                  <a:moveTo>
                    <a:pt x="726452" y="301256"/>
                  </a:moveTo>
                  <a:lnTo>
                    <a:pt x="677697" y="297307"/>
                  </a:lnTo>
                  <a:lnTo>
                    <a:pt x="631418" y="285877"/>
                  </a:lnTo>
                  <a:lnTo>
                    <a:pt x="588251" y="267589"/>
                  </a:lnTo>
                  <a:lnTo>
                    <a:pt x="548805" y="243078"/>
                  </a:lnTo>
                  <a:lnTo>
                    <a:pt x="513702" y="212940"/>
                  </a:lnTo>
                  <a:lnTo>
                    <a:pt x="483590" y="177825"/>
                  </a:lnTo>
                  <a:lnTo>
                    <a:pt x="459079" y="138353"/>
                  </a:lnTo>
                  <a:lnTo>
                    <a:pt x="440791" y="95135"/>
                  </a:lnTo>
                  <a:lnTo>
                    <a:pt x="429374" y="48806"/>
                  </a:lnTo>
                  <a:lnTo>
                    <a:pt x="425424" y="0"/>
                  </a:lnTo>
                  <a:lnTo>
                    <a:pt x="418185" y="0"/>
                  </a:lnTo>
                  <a:lnTo>
                    <a:pt x="421538" y="45478"/>
                  </a:lnTo>
                  <a:lnTo>
                    <a:pt x="431279" y="88925"/>
                  </a:lnTo>
                  <a:lnTo>
                    <a:pt x="446925" y="129844"/>
                  </a:lnTo>
                  <a:lnTo>
                    <a:pt x="467995" y="167767"/>
                  </a:lnTo>
                  <a:lnTo>
                    <a:pt x="493991" y="202196"/>
                  </a:lnTo>
                  <a:lnTo>
                    <a:pt x="524433" y="232664"/>
                  </a:lnTo>
                  <a:lnTo>
                    <a:pt x="558850" y="258673"/>
                  </a:lnTo>
                  <a:lnTo>
                    <a:pt x="596747" y="279742"/>
                  </a:lnTo>
                  <a:lnTo>
                    <a:pt x="637628" y="295402"/>
                  </a:lnTo>
                  <a:lnTo>
                    <a:pt x="681024" y="305142"/>
                  </a:lnTo>
                  <a:lnTo>
                    <a:pt x="726452" y="308495"/>
                  </a:lnTo>
                  <a:lnTo>
                    <a:pt x="726452" y="301256"/>
                  </a:lnTo>
                  <a:close/>
                </a:path>
                <a:path w="727075" h="727075">
                  <a:moveTo>
                    <a:pt x="726452" y="263169"/>
                  </a:moveTo>
                  <a:lnTo>
                    <a:pt x="679259" y="258914"/>
                  </a:lnTo>
                  <a:lnTo>
                    <a:pt x="634822" y="246684"/>
                  </a:lnTo>
                  <a:lnTo>
                    <a:pt x="593864" y="227190"/>
                  </a:lnTo>
                  <a:lnTo>
                    <a:pt x="557161" y="201206"/>
                  </a:lnTo>
                  <a:lnTo>
                    <a:pt x="525449" y="169481"/>
                  </a:lnTo>
                  <a:lnTo>
                    <a:pt x="499465" y="132740"/>
                  </a:lnTo>
                  <a:lnTo>
                    <a:pt x="479983" y="91744"/>
                  </a:lnTo>
                  <a:lnTo>
                    <a:pt x="467753" y="47256"/>
                  </a:lnTo>
                  <a:lnTo>
                    <a:pt x="463499" y="0"/>
                  </a:lnTo>
                  <a:lnTo>
                    <a:pt x="456298" y="0"/>
                  </a:lnTo>
                  <a:lnTo>
                    <a:pt x="460654" y="48539"/>
                  </a:lnTo>
                  <a:lnTo>
                    <a:pt x="473240" y="94246"/>
                  </a:lnTo>
                  <a:lnTo>
                    <a:pt x="493255" y="136359"/>
                  </a:lnTo>
                  <a:lnTo>
                    <a:pt x="519938" y="174117"/>
                  </a:lnTo>
                  <a:lnTo>
                    <a:pt x="552526" y="206717"/>
                  </a:lnTo>
                  <a:lnTo>
                    <a:pt x="590245" y="233426"/>
                  </a:lnTo>
                  <a:lnTo>
                    <a:pt x="632320" y="253453"/>
                  </a:lnTo>
                  <a:lnTo>
                    <a:pt x="677976" y="266026"/>
                  </a:lnTo>
                  <a:lnTo>
                    <a:pt x="726452" y="270395"/>
                  </a:lnTo>
                  <a:lnTo>
                    <a:pt x="726452" y="263169"/>
                  </a:lnTo>
                  <a:close/>
                </a:path>
              </a:pathLst>
            </a:custGeom>
            <a:solidFill>
              <a:srgbClr val="FBDC0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2" name="object 11">
              <a:extLst>
                <a:ext uri="{FF2B5EF4-FFF2-40B4-BE49-F238E27FC236}">
                  <a16:creationId xmlns:a16="http://schemas.microsoft.com/office/drawing/2014/main" id="{E979E79F-79A6-4E9D-AA7F-C67A81F91FA3}"/>
                </a:ext>
              </a:extLst>
            </p:cNvPr>
            <p:cNvPicPr/>
            <p:nvPr/>
          </p:nvPicPr>
          <p:blipFill>
            <a:blip r:embed="rId4" cstate="print"/>
            <a:stretch>
              <a:fillRect/>
            </a:stretch>
          </p:blipFill>
          <p:spPr>
            <a:xfrm>
              <a:off x="1283007" y="333756"/>
              <a:ext cx="232070" cy="232301"/>
            </a:xfrm>
            <a:prstGeom prst="rect">
              <a:avLst/>
            </a:prstGeom>
          </p:spPr>
        </p:pic>
      </p:grpSp>
    </p:spTree>
    <p:extLst>
      <p:ext uri="{BB962C8B-B14F-4D97-AF65-F5344CB8AC3E}">
        <p14:creationId xmlns:p14="http://schemas.microsoft.com/office/powerpoint/2010/main" val="399290669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aixaDeTexto 7">
            <a:extLst>
              <a:ext uri="{FF2B5EF4-FFF2-40B4-BE49-F238E27FC236}">
                <a16:creationId xmlns:a16="http://schemas.microsoft.com/office/drawing/2014/main" id="{56A8B727-42D2-4C70-928F-A83957DC5137}"/>
              </a:ext>
            </a:extLst>
          </p:cNvPr>
          <p:cNvSpPr txBox="1"/>
          <p:nvPr/>
        </p:nvSpPr>
        <p:spPr>
          <a:xfrm>
            <a:off x="0" y="4723008"/>
            <a:ext cx="5007759"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dirty="0">
                <a:ln>
                  <a:noFill/>
                </a:ln>
                <a:solidFill>
                  <a:prstClr val="black"/>
                </a:solidFill>
                <a:effectLst/>
                <a:uLnTx/>
                <a:uFillTx/>
                <a:latin typeface="Calibri" panose="020F0502020204030204"/>
                <a:ea typeface="+mn-ea"/>
                <a:cs typeface="+mn-cs"/>
              </a:rPr>
              <a:t>Para visualização do consolidado completo clique aqui:</a:t>
            </a:r>
          </a:p>
        </p:txBody>
      </p:sp>
      <p:sp>
        <p:nvSpPr>
          <p:cNvPr id="9" name="Retângulo 8">
            <a:extLst>
              <a:ext uri="{FF2B5EF4-FFF2-40B4-BE49-F238E27FC236}">
                <a16:creationId xmlns:a16="http://schemas.microsoft.com/office/drawing/2014/main" id="{FA305837-60A6-4EAD-A9FD-BD2483011219}"/>
              </a:ext>
            </a:extLst>
          </p:cNvPr>
          <p:cNvSpPr/>
          <p:nvPr/>
        </p:nvSpPr>
        <p:spPr>
          <a:xfrm>
            <a:off x="0" y="4935777"/>
            <a:ext cx="2506135"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hlinkClick r:id="rId2"/>
              </a:rPr>
              <a:t>Indicadores de Presença (FDNC)</a:t>
            </a:r>
            <a:endPar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Retângulo 5"/>
          <p:cNvSpPr/>
          <p:nvPr/>
        </p:nvSpPr>
        <p:spPr>
          <a:xfrm>
            <a:off x="0" y="5430007"/>
            <a:ext cx="10920248" cy="138499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200" b="1" i="0" u="none" strike="noStrike" kern="1200" cap="none" spc="0" normalizeH="0" baseline="0" noProof="0" dirty="0">
                <a:ln>
                  <a:noFill/>
                </a:ln>
                <a:solidFill>
                  <a:prstClr val="black"/>
                </a:solidFill>
                <a:effectLst/>
                <a:uLnTx/>
                <a:uFillTx/>
                <a:latin typeface="Calibri" panose="020F0502020204030204"/>
                <a:ea typeface="+mn-ea"/>
                <a:cs typeface="+mn-cs"/>
              </a:rPr>
              <a:t>Descrição de Imagem: </a:t>
            </a:r>
            <a:r>
              <a:rPr kumimoji="0" lang="pt-BR" sz="1200" b="0" i="0" u="none" strike="noStrike" kern="1200" cap="none" spc="0" normalizeH="0" baseline="0" noProof="0" dirty="0">
                <a:ln>
                  <a:noFill/>
                </a:ln>
                <a:solidFill>
                  <a:prstClr val="black"/>
                </a:solidFill>
                <a:effectLst/>
                <a:uLnTx/>
                <a:uFillTx/>
                <a:latin typeface="Calibri" panose="020F0502020204030204"/>
                <a:ea typeface="+mn-ea"/>
                <a:cs typeface="+mn-cs"/>
              </a:rPr>
              <a:t>Gráfico de colunas apresentando visita presencial por mês, o número de visitas é correspondente aos números na tabela acima com a divisão de agendamento (prévio) / presencial (visita).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200" b="1" i="0" u="none" strike="noStrike" kern="1200" cap="none" spc="0" normalizeH="0" baseline="0" noProof="0" dirty="0">
                <a:ln>
                  <a:noFill/>
                </a:ln>
                <a:solidFill>
                  <a:prstClr val="black"/>
                </a:solidFill>
                <a:effectLst/>
                <a:uLnTx/>
                <a:uFillTx/>
                <a:latin typeface="Calibri" panose="020F0502020204030204"/>
                <a:ea typeface="+mn-ea"/>
                <a:cs typeface="+mn-cs"/>
              </a:rPr>
              <a:t>Janeiro: </a:t>
            </a:r>
            <a:r>
              <a:rPr kumimoji="0" lang="pt-BR" sz="1200" b="0" i="0" u="none" strike="noStrike" kern="1200" cap="none" spc="0" normalizeH="0" baseline="0" noProof="0" dirty="0">
                <a:ln>
                  <a:noFill/>
                </a:ln>
                <a:solidFill>
                  <a:prstClr val="black"/>
                </a:solidFill>
                <a:effectLst/>
                <a:uLnTx/>
                <a:uFillTx/>
                <a:latin typeface="Calibri" panose="020F0502020204030204"/>
                <a:ea typeface="+mn-ea"/>
                <a:cs typeface="+mn-cs"/>
              </a:rPr>
              <a:t>7</a:t>
            </a:r>
            <a:r>
              <a:rPr kumimoji="0" lang="ia-Latn-001" sz="1200" b="0" i="0" u="none" strike="noStrike" kern="1200" cap="none" spc="0" normalizeH="0" baseline="0" noProof="0" dirty="0">
                <a:ln>
                  <a:noFill/>
                </a:ln>
                <a:solidFill>
                  <a:prstClr val="black"/>
                </a:solidFill>
                <a:effectLst/>
                <a:uLnTx/>
                <a:uFillTx/>
                <a:latin typeface="Calibri" panose="020F0502020204030204"/>
                <a:ea typeface="+mn-ea"/>
                <a:cs typeface="+mn-cs"/>
              </a:rPr>
              <a:t>87</a:t>
            </a:r>
            <a:r>
              <a:rPr kumimoji="0" lang="pt-BR" sz="1200" b="0" i="0" u="none" strike="noStrike" kern="1200" cap="none" spc="0" normalizeH="0" baseline="0" noProof="0" dirty="0">
                <a:ln>
                  <a:noFill/>
                </a:ln>
                <a:solidFill>
                  <a:prstClr val="black"/>
                </a:solidFill>
                <a:effectLst/>
                <a:uLnTx/>
                <a:uFillTx/>
                <a:latin typeface="Calibri" panose="020F0502020204030204"/>
                <a:ea typeface="+mn-ea"/>
                <a:cs typeface="+mn-cs"/>
              </a:rPr>
              <a:t> visitas na categoria presencial e </a:t>
            </a:r>
            <a:r>
              <a:rPr kumimoji="0" lang="ia-Latn-001" sz="1200" b="0" i="0" u="none" strike="noStrike" kern="1200" cap="none" spc="0" normalizeH="0" baseline="0" noProof="0" dirty="0">
                <a:ln>
                  <a:noFill/>
                </a:ln>
                <a:solidFill>
                  <a:prstClr val="black"/>
                </a:solidFill>
                <a:effectLst/>
                <a:uLnTx/>
                <a:uFillTx/>
                <a:latin typeface="Calibri" panose="020F0502020204030204"/>
                <a:ea typeface="+mn-ea"/>
                <a:cs typeface="+mn-cs"/>
              </a:rPr>
              <a:t>nenhuma</a:t>
            </a:r>
            <a:r>
              <a:rPr kumimoji="0" lang="pt-BR" sz="1200" b="0" i="0" u="none" strike="noStrike" kern="1200" cap="none" spc="0" normalizeH="0" baseline="0" noProof="0" dirty="0">
                <a:ln>
                  <a:noFill/>
                </a:ln>
                <a:solidFill>
                  <a:prstClr val="black"/>
                </a:solidFill>
                <a:effectLst/>
                <a:uLnTx/>
                <a:uFillTx/>
                <a:latin typeface="Calibri" panose="020F0502020204030204"/>
                <a:ea typeface="+mn-ea"/>
                <a:cs typeface="+mn-cs"/>
              </a:rPr>
              <a:t> visita</a:t>
            </a:r>
            <a:r>
              <a:rPr kumimoji="0" lang="ia-Latn-001" sz="1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pt-BR" sz="1200" b="0" i="0" u="none" strike="noStrike" kern="1200" cap="none" spc="0" normalizeH="0" baseline="0" noProof="0" dirty="0">
                <a:ln>
                  <a:noFill/>
                </a:ln>
                <a:solidFill>
                  <a:prstClr val="black"/>
                </a:solidFill>
                <a:effectLst/>
                <a:uLnTx/>
                <a:uFillTx/>
                <a:latin typeface="Calibri" panose="020F0502020204030204"/>
                <a:ea typeface="+mn-ea"/>
                <a:cs typeface="+mn-cs"/>
              </a:rPr>
              <a:t>na categoria agendamento.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200" b="1" i="0" u="none" strike="noStrike" kern="1200" cap="none" spc="0" normalizeH="0" baseline="0" noProof="0" dirty="0">
                <a:ln>
                  <a:noFill/>
                </a:ln>
                <a:solidFill>
                  <a:prstClr val="black"/>
                </a:solidFill>
                <a:effectLst/>
                <a:uLnTx/>
                <a:uFillTx/>
                <a:latin typeface="Calibri" panose="020F0502020204030204"/>
                <a:ea typeface="+mn-ea"/>
                <a:cs typeface="+mn-cs"/>
              </a:rPr>
              <a:t>Fevereiro: </a:t>
            </a:r>
            <a:r>
              <a:rPr kumimoji="0" lang="pt-BR" sz="1200" b="0" i="0" u="none" strike="noStrike" kern="1200" cap="none" spc="0" normalizeH="0" baseline="0" noProof="0" dirty="0">
                <a:ln>
                  <a:noFill/>
                </a:ln>
                <a:solidFill>
                  <a:prstClr val="black"/>
                </a:solidFill>
                <a:effectLst/>
                <a:uLnTx/>
                <a:uFillTx/>
                <a:latin typeface="Calibri" panose="020F0502020204030204"/>
                <a:ea typeface="+mn-ea"/>
                <a:cs typeface="+mn-cs"/>
              </a:rPr>
              <a:t>1.</a:t>
            </a:r>
            <a:r>
              <a:rPr kumimoji="0" lang="ia-Latn-001" sz="1200" b="0" i="0" u="none" strike="noStrike" kern="1200" cap="none" spc="0" normalizeH="0" baseline="0" noProof="0" dirty="0">
                <a:ln>
                  <a:noFill/>
                </a:ln>
                <a:solidFill>
                  <a:prstClr val="black"/>
                </a:solidFill>
                <a:effectLst/>
                <a:uLnTx/>
                <a:uFillTx/>
                <a:latin typeface="Calibri" panose="020F0502020204030204"/>
                <a:ea typeface="+mn-ea"/>
                <a:cs typeface="+mn-cs"/>
              </a:rPr>
              <a:t>850</a:t>
            </a:r>
            <a:r>
              <a:rPr kumimoji="0" lang="pt-BR" sz="1200" b="0" i="0" u="none" strike="noStrike" kern="1200" cap="none" spc="0" normalizeH="0" baseline="0" noProof="0" dirty="0">
                <a:ln>
                  <a:noFill/>
                </a:ln>
                <a:solidFill>
                  <a:prstClr val="black"/>
                </a:solidFill>
                <a:effectLst/>
                <a:uLnTx/>
                <a:uFillTx/>
                <a:latin typeface="Calibri" panose="020F0502020204030204"/>
                <a:ea typeface="+mn-ea"/>
                <a:cs typeface="+mn-cs"/>
              </a:rPr>
              <a:t> visitas na categoria presencial e nenhuma visita na categoria agendamento.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200" b="1" i="0" u="none" strike="noStrike" kern="1200" cap="none" spc="0" normalizeH="0" baseline="0" noProof="0" dirty="0">
                <a:ln>
                  <a:noFill/>
                </a:ln>
                <a:solidFill>
                  <a:prstClr val="black"/>
                </a:solidFill>
                <a:effectLst/>
                <a:uLnTx/>
                <a:uFillTx/>
                <a:latin typeface="Calibri" panose="020F0502020204030204"/>
                <a:ea typeface="+mn-ea"/>
                <a:cs typeface="+mn-cs"/>
              </a:rPr>
              <a:t>Março: </a:t>
            </a:r>
            <a:r>
              <a:rPr kumimoji="0" lang="pt-BR" sz="1200" b="0" i="0" u="none" strike="noStrike" kern="1200" cap="none" spc="0" normalizeH="0" baseline="0" noProof="0" dirty="0">
                <a:ln>
                  <a:noFill/>
                </a:ln>
                <a:solidFill>
                  <a:prstClr val="black"/>
                </a:solidFill>
                <a:effectLst/>
                <a:uLnTx/>
                <a:uFillTx/>
                <a:latin typeface="Calibri" panose="020F0502020204030204"/>
                <a:ea typeface="+mn-ea"/>
                <a:cs typeface="+mn-cs"/>
              </a:rPr>
              <a:t>1.</a:t>
            </a:r>
            <a:r>
              <a:rPr kumimoji="0" lang="ia-Latn-001" sz="1200" b="0" i="0" u="none" strike="noStrike" kern="1200" cap="none" spc="0" normalizeH="0" baseline="0" noProof="0" dirty="0">
                <a:ln>
                  <a:noFill/>
                </a:ln>
                <a:solidFill>
                  <a:prstClr val="black"/>
                </a:solidFill>
                <a:effectLst/>
                <a:uLnTx/>
                <a:uFillTx/>
                <a:latin typeface="Calibri" panose="020F0502020204030204"/>
                <a:ea typeface="+mn-ea"/>
                <a:cs typeface="+mn-cs"/>
              </a:rPr>
              <a:t>85</a:t>
            </a:r>
            <a:r>
              <a:rPr kumimoji="0" lang="pt-BR" sz="1200" b="0" i="0" u="none" strike="noStrike" kern="1200" cap="none" spc="0" normalizeH="0" baseline="0" noProof="0" dirty="0">
                <a:ln>
                  <a:noFill/>
                </a:ln>
                <a:solidFill>
                  <a:prstClr val="black"/>
                </a:solidFill>
                <a:effectLst/>
                <a:uLnTx/>
                <a:uFillTx/>
                <a:latin typeface="Calibri" panose="020F0502020204030204"/>
                <a:ea typeface="+mn-ea"/>
                <a:cs typeface="+mn-cs"/>
              </a:rPr>
              <a:t>4 visitas na categoria presencial e nenhuma visita na categoria agendamento.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200" b="1" i="0" u="none" strike="noStrike" kern="1200" cap="none" spc="0" normalizeH="0" baseline="0" noProof="0" dirty="0">
                <a:ln>
                  <a:noFill/>
                </a:ln>
                <a:solidFill>
                  <a:prstClr val="black"/>
                </a:solidFill>
                <a:effectLst/>
                <a:uLnTx/>
                <a:uFillTx/>
                <a:latin typeface="Calibri" panose="020F0502020204030204"/>
                <a:ea typeface="+mn-ea"/>
                <a:cs typeface="+mn-cs"/>
              </a:rPr>
              <a:t>Abril: </a:t>
            </a:r>
            <a:r>
              <a:rPr kumimoji="0" lang="pt-BR" sz="1200" b="0" i="0" u="none" strike="noStrike" kern="1200" cap="none" spc="0" normalizeH="0" baseline="0" noProof="0" dirty="0">
                <a:ln>
                  <a:noFill/>
                </a:ln>
                <a:solidFill>
                  <a:prstClr val="black"/>
                </a:solidFill>
                <a:effectLst/>
                <a:uLnTx/>
                <a:uFillTx/>
                <a:latin typeface="Calibri" panose="020F0502020204030204"/>
                <a:ea typeface="+mn-ea"/>
                <a:cs typeface="+mn-cs"/>
              </a:rPr>
              <a:t>1.786 visitas na categoria presencial e nenhuma visita na categoria agendamento.</a:t>
            </a:r>
            <a:endParaRPr kumimoji="0" lang="ia-Latn-001"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200" b="1" i="0" u="none" strike="noStrike" kern="1200" cap="none" spc="0" normalizeH="0" baseline="0" noProof="0" dirty="0">
                <a:ln>
                  <a:noFill/>
                </a:ln>
                <a:solidFill>
                  <a:prstClr val="black"/>
                </a:solidFill>
                <a:effectLst/>
                <a:uLnTx/>
                <a:uFillTx/>
                <a:latin typeface="Calibri" panose="020F0502020204030204"/>
                <a:ea typeface="+mn-ea"/>
                <a:cs typeface="+mn-cs"/>
              </a:rPr>
              <a:t>Até o presente momento, nossa instituição totaliza 6.277 visitas registradas.</a:t>
            </a:r>
          </a:p>
        </p:txBody>
      </p:sp>
      <p:graphicFrame>
        <p:nvGraphicFramePr>
          <p:cNvPr id="19" name="Gráfico 18">
            <a:extLst>
              <a:ext uri="{FF2B5EF4-FFF2-40B4-BE49-F238E27FC236}">
                <a16:creationId xmlns:a16="http://schemas.microsoft.com/office/drawing/2014/main" id="{23FB2C69-93CB-4772-9FA2-3AB92E6E3FAB}"/>
              </a:ext>
            </a:extLst>
          </p:cNvPr>
          <p:cNvGraphicFramePr/>
          <p:nvPr>
            <p:extLst>
              <p:ext uri="{D42A27DB-BD31-4B8C-83A1-F6EECF244321}">
                <p14:modId xmlns:p14="http://schemas.microsoft.com/office/powerpoint/2010/main" val="3880492175"/>
              </p:ext>
            </p:extLst>
          </p:nvPr>
        </p:nvGraphicFramePr>
        <p:xfrm>
          <a:off x="682388" y="1668552"/>
          <a:ext cx="10388824" cy="2859547"/>
        </p:xfrm>
        <a:graphic>
          <a:graphicData uri="http://schemas.openxmlformats.org/drawingml/2006/chart">
            <c:chart xmlns:c="http://schemas.openxmlformats.org/drawingml/2006/chart" xmlns:r="http://schemas.openxmlformats.org/officeDocument/2006/relationships" r:id="rId3"/>
          </a:graphicData>
        </a:graphic>
      </p:graphicFrame>
      <p:sp>
        <p:nvSpPr>
          <p:cNvPr id="10" name="CaixaDeTexto 9">
            <a:extLst>
              <a:ext uri="{FF2B5EF4-FFF2-40B4-BE49-F238E27FC236}">
                <a16:creationId xmlns:a16="http://schemas.microsoft.com/office/drawing/2014/main" id="{9614E537-1850-46ED-BA7E-1ACAE6F3EBBD}"/>
              </a:ext>
            </a:extLst>
          </p:cNvPr>
          <p:cNvSpPr txBox="1"/>
          <p:nvPr/>
        </p:nvSpPr>
        <p:spPr>
          <a:xfrm>
            <a:off x="1761861" y="1120024"/>
            <a:ext cx="8203475" cy="400110"/>
          </a:xfrm>
          <a:prstGeom prst="rect">
            <a:avLst/>
          </a:prstGeom>
          <a:noFill/>
        </p:spPr>
        <p:txBody>
          <a:bodyPr wrap="square" rtlCol="0">
            <a:spAutoFit/>
          </a:bodyPr>
          <a:lstStyle/>
          <a:p>
            <a:pPr marL="12700" marR="0" lvl="0" indent="0" algn="ctr" defTabSz="914400" rtl="0" eaLnBrk="1" fontAlgn="auto" latinLnBrk="0" hangingPunct="1">
              <a:lnSpc>
                <a:spcPct val="100000"/>
              </a:lnSpc>
              <a:spcBef>
                <a:spcPts val="105"/>
              </a:spcBef>
              <a:spcAft>
                <a:spcPts val="0"/>
              </a:spcAft>
              <a:buClrTx/>
              <a:buSzTx/>
              <a:buFontTx/>
              <a:buNone/>
              <a:tabLst/>
              <a:defRPr/>
            </a:pPr>
            <a:r>
              <a:rPr kumimoji="0" lang="pt-BR" sz="2000" b="1" i="0" u="none" strike="noStrike" kern="1200" cap="none" spc="-5" normalizeH="0" baseline="0" noProof="0" dirty="0">
                <a:ln>
                  <a:noFill/>
                </a:ln>
                <a:solidFill>
                  <a:prstClr val="black"/>
                </a:solidFill>
                <a:effectLst/>
                <a:uLnTx/>
                <a:uFillTx/>
                <a:ea typeface="+mn-ea"/>
                <a:cs typeface="Segoe UI Black"/>
              </a:rPr>
              <a:t>Resumo total de visitas mensal do Controle de Acesso</a:t>
            </a:r>
            <a:endParaRPr kumimoji="0" lang="pt-BR" sz="2000" b="1" i="0" u="none" strike="noStrike" kern="1200" cap="none" spc="0" normalizeH="0" baseline="0" noProof="0" dirty="0">
              <a:ln>
                <a:noFill/>
              </a:ln>
              <a:solidFill>
                <a:prstClr val="black"/>
              </a:solidFill>
              <a:effectLst/>
              <a:uLnTx/>
              <a:uFillTx/>
              <a:ea typeface="+mn-ea"/>
              <a:cs typeface="Segoe UI Black"/>
            </a:endParaRPr>
          </a:p>
        </p:txBody>
      </p:sp>
      <p:sp>
        <p:nvSpPr>
          <p:cNvPr id="11" name="object 8">
            <a:extLst>
              <a:ext uri="{FF2B5EF4-FFF2-40B4-BE49-F238E27FC236}">
                <a16:creationId xmlns:a16="http://schemas.microsoft.com/office/drawing/2014/main" id="{93AD6DD1-CF52-427E-B36D-FBA7CC95571F}"/>
              </a:ext>
            </a:extLst>
          </p:cNvPr>
          <p:cNvSpPr txBox="1"/>
          <p:nvPr/>
        </p:nvSpPr>
        <p:spPr>
          <a:xfrm>
            <a:off x="1266020" y="409138"/>
            <a:ext cx="3527407" cy="367408"/>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lang="pt-BR" sz="2300" b="0" i="0" u="none" strike="noStrike" kern="1200" cap="none" spc="-5" normalizeH="0" baseline="0" noProof="0" dirty="0">
                <a:ln>
                  <a:noFill/>
                </a:ln>
                <a:solidFill>
                  <a:prstClr val="black"/>
                </a:solidFill>
                <a:effectLst/>
                <a:uLnTx/>
                <a:uFillTx/>
                <a:latin typeface="Segoe UI Black"/>
                <a:ea typeface="+mn-ea"/>
                <a:cs typeface="Segoe UI Black"/>
              </a:rPr>
              <a:t>ESTRUTURA</a:t>
            </a:r>
            <a:endParaRPr kumimoji="0" sz="2300" b="0" i="0" u="none" strike="noStrike" kern="1200" cap="none" spc="0" normalizeH="0" baseline="0" noProof="0" dirty="0">
              <a:ln>
                <a:noFill/>
              </a:ln>
              <a:solidFill>
                <a:prstClr val="black"/>
              </a:solidFill>
              <a:effectLst/>
              <a:uLnTx/>
              <a:uFillTx/>
              <a:latin typeface="Segoe UI Black"/>
              <a:ea typeface="+mn-ea"/>
              <a:cs typeface="Segoe UI Black"/>
            </a:endParaRPr>
          </a:p>
        </p:txBody>
      </p:sp>
      <p:grpSp>
        <p:nvGrpSpPr>
          <p:cNvPr id="12" name="object 9">
            <a:extLst>
              <a:ext uri="{FF2B5EF4-FFF2-40B4-BE49-F238E27FC236}">
                <a16:creationId xmlns:a16="http://schemas.microsoft.com/office/drawing/2014/main" id="{CF19E2CE-FC2E-45A3-A722-7D3E9EDE03EB}"/>
              </a:ext>
            </a:extLst>
          </p:cNvPr>
          <p:cNvGrpSpPr/>
          <p:nvPr/>
        </p:nvGrpSpPr>
        <p:grpSpPr>
          <a:xfrm>
            <a:off x="318857" y="292988"/>
            <a:ext cx="727075" cy="727075"/>
            <a:chOff x="788625" y="333756"/>
            <a:chExt cx="727075" cy="727075"/>
          </a:xfrm>
        </p:grpSpPr>
        <p:sp>
          <p:nvSpPr>
            <p:cNvPr id="13" name="object 10">
              <a:extLst>
                <a:ext uri="{FF2B5EF4-FFF2-40B4-BE49-F238E27FC236}">
                  <a16:creationId xmlns:a16="http://schemas.microsoft.com/office/drawing/2014/main" id="{A6A9A439-7035-42EC-945C-A02D922B0BB5}"/>
                </a:ext>
              </a:extLst>
            </p:cNvPr>
            <p:cNvSpPr/>
            <p:nvPr/>
          </p:nvSpPr>
          <p:spPr>
            <a:xfrm>
              <a:off x="788619" y="333768"/>
              <a:ext cx="727075" cy="727075"/>
            </a:xfrm>
            <a:custGeom>
              <a:avLst/>
              <a:gdLst/>
              <a:ahLst/>
              <a:cxnLst/>
              <a:rect l="l" t="t" r="r" b="b"/>
              <a:pathLst>
                <a:path w="727075" h="727075">
                  <a:moveTo>
                    <a:pt x="726452" y="719670"/>
                  </a:moveTo>
                  <a:lnTo>
                    <a:pt x="679246" y="718134"/>
                  </a:lnTo>
                  <a:lnTo>
                    <a:pt x="632828" y="713600"/>
                  </a:lnTo>
                  <a:lnTo>
                    <a:pt x="587324" y="706145"/>
                  </a:lnTo>
                  <a:lnTo>
                    <a:pt x="542810" y="695883"/>
                  </a:lnTo>
                  <a:lnTo>
                    <a:pt x="499376" y="682904"/>
                  </a:lnTo>
                  <a:lnTo>
                    <a:pt x="457136" y="667308"/>
                  </a:lnTo>
                  <a:lnTo>
                    <a:pt x="416166" y="649185"/>
                  </a:lnTo>
                  <a:lnTo>
                    <a:pt x="376580" y="628624"/>
                  </a:lnTo>
                  <a:lnTo>
                    <a:pt x="338467" y="605726"/>
                  </a:lnTo>
                  <a:lnTo>
                    <a:pt x="301917" y="580605"/>
                  </a:lnTo>
                  <a:lnTo>
                    <a:pt x="267042" y="553326"/>
                  </a:lnTo>
                  <a:lnTo>
                    <a:pt x="233921" y="524002"/>
                  </a:lnTo>
                  <a:lnTo>
                    <a:pt x="202653" y="492734"/>
                  </a:lnTo>
                  <a:lnTo>
                    <a:pt x="173329" y="459600"/>
                  </a:lnTo>
                  <a:lnTo>
                    <a:pt x="146062" y="424700"/>
                  </a:lnTo>
                  <a:lnTo>
                    <a:pt x="120929" y="388150"/>
                  </a:lnTo>
                  <a:lnTo>
                    <a:pt x="98044" y="350024"/>
                  </a:lnTo>
                  <a:lnTo>
                    <a:pt x="77495" y="310426"/>
                  </a:lnTo>
                  <a:lnTo>
                    <a:pt x="59359" y="269443"/>
                  </a:lnTo>
                  <a:lnTo>
                    <a:pt x="43764" y="227177"/>
                  </a:lnTo>
                  <a:lnTo>
                    <a:pt x="30784" y="183730"/>
                  </a:lnTo>
                  <a:lnTo>
                    <a:pt x="20523" y="139192"/>
                  </a:lnTo>
                  <a:lnTo>
                    <a:pt x="13081" y="93662"/>
                  </a:lnTo>
                  <a:lnTo>
                    <a:pt x="8547" y="47231"/>
                  </a:lnTo>
                  <a:lnTo>
                    <a:pt x="7010" y="0"/>
                  </a:lnTo>
                  <a:lnTo>
                    <a:pt x="0" y="0"/>
                  </a:lnTo>
                  <a:lnTo>
                    <a:pt x="1549" y="47701"/>
                  </a:lnTo>
                  <a:lnTo>
                    <a:pt x="6134" y="94589"/>
                  </a:lnTo>
                  <a:lnTo>
                    <a:pt x="13652" y="140576"/>
                  </a:lnTo>
                  <a:lnTo>
                    <a:pt x="24003" y="185547"/>
                  </a:lnTo>
                  <a:lnTo>
                    <a:pt x="37109" y="229425"/>
                  </a:lnTo>
                  <a:lnTo>
                    <a:pt x="52857" y="272097"/>
                  </a:lnTo>
                  <a:lnTo>
                    <a:pt x="71158" y="313474"/>
                  </a:lnTo>
                  <a:lnTo>
                    <a:pt x="91909" y="353466"/>
                  </a:lnTo>
                  <a:lnTo>
                    <a:pt x="115023" y="391960"/>
                  </a:lnTo>
                  <a:lnTo>
                    <a:pt x="140385" y="428879"/>
                  </a:lnTo>
                  <a:lnTo>
                    <a:pt x="167919" y="464108"/>
                  </a:lnTo>
                  <a:lnTo>
                    <a:pt x="197523" y="497560"/>
                  </a:lnTo>
                  <a:lnTo>
                    <a:pt x="229095" y="529132"/>
                  </a:lnTo>
                  <a:lnTo>
                    <a:pt x="262534" y="558736"/>
                  </a:lnTo>
                  <a:lnTo>
                    <a:pt x="297751" y="586270"/>
                  </a:lnTo>
                  <a:lnTo>
                    <a:pt x="334657" y="611644"/>
                  </a:lnTo>
                  <a:lnTo>
                    <a:pt x="373138" y="634758"/>
                  </a:lnTo>
                  <a:lnTo>
                    <a:pt x="413118" y="655510"/>
                  </a:lnTo>
                  <a:lnTo>
                    <a:pt x="454482" y="673811"/>
                  </a:lnTo>
                  <a:lnTo>
                    <a:pt x="497128" y="689559"/>
                  </a:lnTo>
                  <a:lnTo>
                    <a:pt x="540994" y="702665"/>
                  </a:lnTo>
                  <a:lnTo>
                    <a:pt x="585939" y="713028"/>
                  </a:lnTo>
                  <a:lnTo>
                    <a:pt x="631901" y="720547"/>
                  </a:lnTo>
                  <a:lnTo>
                    <a:pt x="678776" y="725119"/>
                  </a:lnTo>
                  <a:lnTo>
                    <a:pt x="726452" y="726668"/>
                  </a:lnTo>
                  <a:lnTo>
                    <a:pt x="726452" y="719670"/>
                  </a:lnTo>
                  <a:close/>
                </a:path>
                <a:path w="727075" h="727075">
                  <a:moveTo>
                    <a:pt x="726452" y="681583"/>
                  </a:moveTo>
                  <a:lnTo>
                    <a:pt x="677887" y="679869"/>
                  </a:lnTo>
                  <a:lnTo>
                    <a:pt x="630237" y="674801"/>
                  </a:lnTo>
                  <a:lnTo>
                    <a:pt x="583603" y="666496"/>
                  </a:lnTo>
                  <a:lnTo>
                    <a:pt x="538111" y="655066"/>
                  </a:lnTo>
                  <a:lnTo>
                    <a:pt x="493864" y="640638"/>
                  </a:lnTo>
                  <a:lnTo>
                    <a:pt x="451002" y="623328"/>
                  </a:lnTo>
                  <a:lnTo>
                    <a:pt x="409625" y="603237"/>
                  </a:lnTo>
                  <a:lnTo>
                    <a:pt x="369849" y="580504"/>
                  </a:lnTo>
                  <a:lnTo>
                    <a:pt x="331800" y="555218"/>
                  </a:lnTo>
                  <a:lnTo>
                    <a:pt x="295592" y="527519"/>
                  </a:lnTo>
                  <a:lnTo>
                    <a:pt x="261327" y="497509"/>
                  </a:lnTo>
                  <a:lnTo>
                    <a:pt x="229146" y="465315"/>
                  </a:lnTo>
                  <a:lnTo>
                    <a:pt x="199148" y="431050"/>
                  </a:lnTo>
                  <a:lnTo>
                    <a:pt x="171450" y="394830"/>
                  </a:lnTo>
                  <a:lnTo>
                    <a:pt x="146177" y="356768"/>
                  </a:lnTo>
                  <a:lnTo>
                    <a:pt x="123444" y="316979"/>
                  </a:lnTo>
                  <a:lnTo>
                    <a:pt x="103352" y="275577"/>
                  </a:lnTo>
                  <a:lnTo>
                    <a:pt x="86042" y="232702"/>
                  </a:lnTo>
                  <a:lnTo>
                    <a:pt x="71615" y="188442"/>
                  </a:lnTo>
                  <a:lnTo>
                    <a:pt x="60185" y="142925"/>
                  </a:lnTo>
                  <a:lnTo>
                    <a:pt x="51892" y="96266"/>
                  </a:lnTo>
                  <a:lnTo>
                    <a:pt x="46824" y="48590"/>
                  </a:lnTo>
                  <a:lnTo>
                    <a:pt x="45097" y="0"/>
                  </a:lnTo>
                  <a:lnTo>
                    <a:pt x="37871" y="0"/>
                  </a:lnTo>
                  <a:lnTo>
                    <a:pt x="39471" y="47066"/>
                  </a:lnTo>
                  <a:lnTo>
                    <a:pt x="44183" y="93294"/>
                  </a:lnTo>
                  <a:lnTo>
                    <a:pt x="51904" y="138595"/>
                  </a:lnTo>
                  <a:lnTo>
                    <a:pt x="62534" y="182841"/>
                  </a:lnTo>
                  <a:lnTo>
                    <a:pt x="75971" y="225933"/>
                  </a:lnTo>
                  <a:lnTo>
                    <a:pt x="92113" y="267779"/>
                  </a:lnTo>
                  <a:lnTo>
                    <a:pt x="110845" y="308279"/>
                  </a:lnTo>
                  <a:lnTo>
                    <a:pt x="132080" y="347306"/>
                  </a:lnTo>
                  <a:lnTo>
                    <a:pt x="155702" y="384771"/>
                  </a:lnTo>
                  <a:lnTo>
                    <a:pt x="181610" y="420573"/>
                  </a:lnTo>
                  <a:lnTo>
                    <a:pt x="209702" y="454609"/>
                  </a:lnTo>
                  <a:lnTo>
                    <a:pt x="239877" y="486765"/>
                  </a:lnTo>
                  <a:lnTo>
                    <a:pt x="272034" y="516940"/>
                  </a:lnTo>
                  <a:lnTo>
                    <a:pt x="306057" y="545045"/>
                  </a:lnTo>
                  <a:lnTo>
                    <a:pt x="341845" y="570953"/>
                  </a:lnTo>
                  <a:lnTo>
                    <a:pt x="379298" y="594588"/>
                  </a:lnTo>
                  <a:lnTo>
                    <a:pt x="418325" y="615823"/>
                  </a:lnTo>
                  <a:lnTo>
                    <a:pt x="458800" y="634555"/>
                  </a:lnTo>
                  <a:lnTo>
                    <a:pt x="500621" y="650697"/>
                  </a:lnTo>
                  <a:lnTo>
                    <a:pt x="543699" y="664133"/>
                  </a:lnTo>
                  <a:lnTo>
                    <a:pt x="587933" y="674763"/>
                  </a:lnTo>
                  <a:lnTo>
                    <a:pt x="633196" y="682485"/>
                  </a:lnTo>
                  <a:lnTo>
                    <a:pt x="679411" y="687197"/>
                  </a:lnTo>
                  <a:lnTo>
                    <a:pt x="726452" y="688797"/>
                  </a:lnTo>
                  <a:lnTo>
                    <a:pt x="726452" y="681583"/>
                  </a:lnTo>
                  <a:close/>
                </a:path>
                <a:path w="727075" h="727075">
                  <a:moveTo>
                    <a:pt x="726452" y="643699"/>
                  </a:moveTo>
                  <a:lnTo>
                    <a:pt x="678522" y="641934"/>
                  </a:lnTo>
                  <a:lnTo>
                    <a:pt x="631520" y="636714"/>
                  </a:lnTo>
                  <a:lnTo>
                    <a:pt x="585597" y="628154"/>
                  </a:lnTo>
                  <a:lnTo>
                    <a:pt x="540867" y="616407"/>
                  </a:lnTo>
                  <a:lnTo>
                    <a:pt x="497459" y="601560"/>
                  </a:lnTo>
                  <a:lnTo>
                    <a:pt x="455485" y="583780"/>
                  </a:lnTo>
                  <a:lnTo>
                    <a:pt x="415086" y="563168"/>
                  </a:lnTo>
                  <a:lnTo>
                    <a:pt x="376389" y="539851"/>
                  </a:lnTo>
                  <a:lnTo>
                    <a:pt x="339509" y="513956"/>
                  </a:lnTo>
                  <a:lnTo>
                    <a:pt x="304571" y="485609"/>
                  </a:lnTo>
                  <a:lnTo>
                    <a:pt x="271716" y="454939"/>
                  </a:lnTo>
                  <a:lnTo>
                    <a:pt x="241058" y="422071"/>
                  </a:lnTo>
                  <a:lnTo>
                    <a:pt x="212712" y="387121"/>
                  </a:lnTo>
                  <a:lnTo>
                    <a:pt x="186829" y="350227"/>
                  </a:lnTo>
                  <a:lnTo>
                    <a:pt x="163512" y="311518"/>
                  </a:lnTo>
                  <a:lnTo>
                    <a:pt x="142900" y="271106"/>
                  </a:lnTo>
                  <a:lnTo>
                    <a:pt x="125120" y="229120"/>
                  </a:lnTo>
                  <a:lnTo>
                    <a:pt x="110286" y="185686"/>
                  </a:lnTo>
                  <a:lnTo>
                    <a:pt x="98526" y="140931"/>
                  </a:lnTo>
                  <a:lnTo>
                    <a:pt x="89979" y="94983"/>
                  </a:lnTo>
                  <a:lnTo>
                    <a:pt x="84747" y="47955"/>
                  </a:lnTo>
                  <a:lnTo>
                    <a:pt x="82981" y="0"/>
                  </a:lnTo>
                  <a:lnTo>
                    <a:pt x="75971" y="0"/>
                  </a:lnTo>
                  <a:lnTo>
                    <a:pt x="77762" y="48488"/>
                  </a:lnTo>
                  <a:lnTo>
                    <a:pt x="83045" y="96037"/>
                  </a:lnTo>
                  <a:lnTo>
                    <a:pt x="91681" y="142481"/>
                  </a:lnTo>
                  <a:lnTo>
                    <a:pt x="103568" y="187731"/>
                  </a:lnTo>
                  <a:lnTo>
                    <a:pt x="118554" y="231648"/>
                  </a:lnTo>
                  <a:lnTo>
                    <a:pt x="136537" y="274091"/>
                  </a:lnTo>
                  <a:lnTo>
                    <a:pt x="157365" y="314947"/>
                  </a:lnTo>
                  <a:lnTo>
                    <a:pt x="180936" y="354076"/>
                  </a:lnTo>
                  <a:lnTo>
                    <a:pt x="207098" y="391375"/>
                  </a:lnTo>
                  <a:lnTo>
                    <a:pt x="235737" y="426694"/>
                  </a:lnTo>
                  <a:lnTo>
                    <a:pt x="266738" y="459917"/>
                  </a:lnTo>
                  <a:lnTo>
                    <a:pt x="299948" y="490918"/>
                  </a:lnTo>
                  <a:lnTo>
                    <a:pt x="335254" y="519569"/>
                  </a:lnTo>
                  <a:lnTo>
                    <a:pt x="372541" y="545744"/>
                  </a:lnTo>
                  <a:lnTo>
                    <a:pt x="411670" y="569302"/>
                  </a:lnTo>
                  <a:lnTo>
                    <a:pt x="452501" y="590143"/>
                  </a:lnTo>
                  <a:lnTo>
                    <a:pt x="494931" y="608126"/>
                  </a:lnTo>
                  <a:lnTo>
                    <a:pt x="538822" y="623112"/>
                  </a:lnTo>
                  <a:lnTo>
                    <a:pt x="584047" y="635000"/>
                  </a:lnTo>
                  <a:lnTo>
                    <a:pt x="630478" y="643636"/>
                  </a:lnTo>
                  <a:lnTo>
                    <a:pt x="677989" y="648919"/>
                  </a:lnTo>
                  <a:lnTo>
                    <a:pt x="726452" y="650709"/>
                  </a:lnTo>
                  <a:lnTo>
                    <a:pt x="726452" y="643699"/>
                  </a:lnTo>
                  <a:close/>
                </a:path>
                <a:path w="727075" h="727075">
                  <a:moveTo>
                    <a:pt x="726452" y="605586"/>
                  </a:moveTo>
                  <a:lnTo>
                    <a:pt x="679234" y="603770"/>
                  </a:lnTo>
                  <a:lnTo>
                    <a:pt x="632993" y="598373"/>
                  </a:lnTo>
                  <a:lnTo>
                    <a:pt x="587857" y="589572"/>
                  </a:lnTo>
                  <a:lnTo>
                    <a:pt x="543979" y="577469"/>
                  </a:lnTo>
                  <a:lnTo>
                    <a:pt x="501484" y="562203"/>
                  </a:lnTo>
                  <a:lnTo>
                    <a:pt x="460514" y="543941"/>
                  </a:lnTo>
                  <a:lnTo>
                    <a:pt x="421208" y="522782"/>
                  </a:lnTo>
                  <a:lnTo>
                    <a:pt x="383692" y="498881"/>
                  </a:lnTo>
                  <a:lnTo>
                    <a:pt x="348107" y="472363"/>
                  </a:lnTo>
                  <a:lnTo>
                    <a:pt x="314591" y="443382"/>
                  </a:lnTo>
                  <a:lnTo>
                    <a:pt x="283260" y="412051"/>
                  </a:lnTo>
                  <a:lnTo>
                    <a:pt x="254279" y="378523"/>
                  </a:lnTo>
                  <a:lnTo>
                    <a:pt x="227774" y="342925"/>
                  </a:lnTo>
                  <a:lnTo>
                    <a:pt x="203885" y="305396"/>
                  </a:lnTo>
                  <a:lnTo>
                    <a:pt x="182727" y="266065"/>
                  </a:lnTo>
                  <a:lnTo>
                    <a:pt x="164452" y="225082"/>
                  </a:lnTo>
                  <a:lnTo>
                    <a:pt x="149199" y="182575"/>
                  </a:lnTo>
                  <a:lnTo>
                    <a:pt x="137096" y="138671"/>
                  </a:lnTo>
                  <a:lnTo>
                    <a:pt x="128295" y="93522"/>
                  </a:lnTo>
                  <a:lnTo>
                    <a:pt x="122897" y="47244"/>
                  </a:lnTo>
                  <a:lnTo>
                    <a:pt x="121081" y="0"/>
                  </a:lnTo>
                  <a:lnTo>
                    <a:pt x="114071" y="0"/>
                  </a:lnTo>
                  <a:lnTo>
                    <a:pt x="115912" y="47802"/>
                  </a:lnTo>
                  <a:lnTo>
                    <a:pt x="121361" y="94615"/>
                  </a:lnTo>
                  <a:lnTo>
                    <a:pt x="130276" y="140296"/>
                  </a:lnTo>
                  <a:lnTo>
                    <a:pt x="142519" y="184708"/>
                  </a:lnTo>
                  <a:lnTo>
                    <a:pt x="157937" y="227723"/>
                  </a:lnTo>
                  <a:lnTo>
                    <a:pt x="176415" y="269176"/>
                  </a:lnTo>
                  <a:lnTo>
                    <a:pt x="197815" y="308965"/>
                  </a:lnTo>
                  <a:lnTo>
                    <a:pt x="221983" y="346925"/>
                  </a:lnTo>
                  <a:lnTo>
                    <a:pt x="248793" y="382930"/>
                  </a:lnTo>
                  <a:lnTo>
                    <a:pt x="278104" y="416852"/>
                  </a:lnTo>
                  <a:lnTo>
                    <a:pt x="309791" y="448538"/>
                  </a:lnTo>
                  <a:lnTo>
                    <a:pt x="343700" y="477850"/>
                  </a:lnTo>
                  <a:lnTo>
                    <a:pt x="379691" y="504672"/>
                  </a:lnTo>
                  <a:lnTo>
                    <a:pt x="417639" y="528840"/>
                  </a:lnTo>
                  <a:lnTo>
                    <a:pt x="457403" y="550240"/>
                  </a:lnTo>
                  <a:lnTo>
                    <a:pt x="498856" y="568718"/>
                  </a:lnTo>
                  <a:lnTo>
                    <a:pt x="541845" y="584149"/>
                  </a:lnTo>
                  <a:lnTo>
                    <a:pt x="586232" y="596392"/>
                  </a:lnTo>
                  <a:lnTo>
                    <a:pt x="631888" y="605294"/>
                  </a:lnTo>
                  <a:lnTo>
                    <a:pt x="678675" y="610743"/>
                  </a:lnTo>
                  <a:lnTo>
                    <a:pt x="726452" y="612597"/>
                  </a:lnTo>
                  <a:lnTo>
                    <a:pt x="726452" y="605586"/>
                  </a:lnTo>
                  <a:close/>
                </a:path>
                <a:path w="727075" h="727075">
                  <a:moveTo>
                    <a:pt x="726452" y="567499"/>
                  </a:moveTo>
                  <a:lnTo>
                    <a:pt x="677595" y="565416"/>
                  </a:lnTo>
                  <a:lnTo>
                    <a:pt x="629881" y="559269"/>
                  </a:lnTo>
                  <a:lnTo>
                    <a:pt x="583463" y="549236"/>
                  </a:lnTo>
                  <a:lnTo>
                    <a:pt x="538543" y="535482"/>
                  </a:lnTo>
                  <a:lnTo>
                    <a:pt x="495261" y="518185"/>
                  </a:lnTo>
                  <a:lnTo>
                    <a:pt x="453809" y="497509"/>
                  </a:lnTo>
                  <a:lnTo>
                    <a:pt x="414350" y="473633"/>
                  </a:lnTo>
                  <a:lnTo>
                    <a:pt x="377063" y="446735"/>
                  </a:lnTo>
                  <a:lnTo>
                    <a:pt x="342112" y="416979"/>
                  </a:lnTo>
                  <a:lnTo>
                    <a:pt x="309676" y="384530"/>
                  </a:lnTo>
                  <a:lnTo>
                    <a:pt x="279920" y="349567"/>
                  </a:lnTo>
                  <a:lnTo>
                    <a:pt x="253034" y="312267"/>
                  </a:lnTo>
                  <a:lnTo>
                    <a:pt x="229158" y="272796"/>
                  </a:lnTo>
                  <a:lnTo>
                    <a:pt x="208495" y="231330"/>
                  </a:lnTo>
                  <a:lnTo>
                    <a:pt x="191198" y="188023"/>
                  </a:lnTo>
                  <a:lnTo>
                    <a:pt x="177444" y="143065"/>
                  </a:lnTo>
                  <a:lnTo>
                    <a:pt x="167411" y="96634"/>
                  </a:lnTo>
                  <a:lnTo>
                    <a:pt x="161264" y="48882"/>
                  </a:lnTo>
                  <a:lnTo>
                    <a:pt x="159169" y="0"/>
                  </a:lnTo>
                  <a:lnTo>
                    <a:pt x="151942" y="0"/>
                  </a:lnTo>
                  <a:lnTo>
                    <a:pt x="153860" y="47053"/>
                  </a:lnTo>
                  <a:lnTo>
                    <a:pt x="159486" y="93078"/>
                  </a:lnTo>
                  <a:lnTo>
                    <a:pt x="168681" y="137909"/>
                  </a:lnTo>
                  <a:lnTo>
                    <a:pt x="181305" y="181419"/>
                  </a:lnTo>
                  <a:lnTo>
                    <a:pt x="197192" y="223456"/>
                  </a:lnTo>
                  <a:lnTo>
                    <a:pt x="216204" y="263855"/>
                  </a:lnTo>
                  <a:lnTo>
                    <a:pt x="238188" y="302475"/>
                  </a:lnTo>
                  <a:lnTo>
                    <a:pt x="262991" y="339166"/>
                  </a:lnTo>
                  <a:lnTo>
                    <a:pt x="290474" y="373773"/>
                  </a:lnTo>
                  <a:lnTo>
                    <a:pt x="320484" y="406158"/>
                  </a:lnTo>
                  <a:lnTo>
                    <a:pt x="352856" y="436168"/>
                  </a:lnTo>
                  <a:lnTo>
                    <a:pt x="387464" y="463651"/>
                  </a:lnTo>
                  <a:lnTo>
                    <a:pt x="424141" y="488467"/>
                  </a:lnTo>
                  <a:lnTo>
                    <a:pt x="462749" y="510451"/>
                  </a:lnTo>
                  <a:lnTo>
                    <a:pt x="503123" y="529463"/>
                  </a:lnTo>
                  <a:lnTo>
                    <a:pt x="545134" y="545363"/>
                  </a:lnTo>
                  <a:lnTo>
                    <a:pt x="588619" y="557974"/>
                  </a:lnTo>
                  <a:lnTo>
                    <a:pt x="633437" y="567169"/>
                  </a:lnTo>
                  <a:lnTo>
                    <a:pt x="679424" y="572808"/>
                  </a:lnTo>
                  <a:lnTo>
                    <a:pt x="726452" y="574713"/>
                  </a:lnTo>
                  <a:lnTo>
                    <a:pt x="726452" y="567499"/>
                  </a:lnTo>
                  <a:close/>
                </a:path>
                <a:path w="727075" h="727075">
                  <a:moveTo>
                    <a:pt x="726452" y="529386"/>
                  </a:moveTo>
                  <a:lnTo>
                    <a:pt x="678383" y="527227"/>
                  </a:lnTo>
                  <a:lnTo>
                    <a:pt x="631494" y="520839"/>
                  </a:lnTo>
                  <a:lnTo>
                    <a:pt x="585990" y="510451"/>
                  </a:lnTo>
                  <a:lnTo>
                    <a:pt x="542061" y="496214"/>
                  </a:lnTo>
                  <a:lnTo>
                    <a:pt x="499872" y="478332"/>
                  </a:lnTo>
                  <a:lnTo>
                    <a:pt x="459638" y="456996"/>
                  </a:lnTo>
                  <a:lnTo>
                    <a:pt x="421538" y="432396"/>
                  </a:lnTo>
                  <a:lnTo>
                    <a:pt x="385762" y="404710"/>
                  </a:lnTo>
                  <a:lnTo>
                    <a:pt x="352501" y="374142"/>
                  </a:lnTo>
                  <a:lnTo>
                    <a:pt x="321932" y="340868"/>
                  </a:lnTo>
                  <a:lnTo>
                    <a:pt x="294259" y="305079"/>
                  </a:lnTo>
                  <a:lnTo>
                    <a:pt x="269659" y="266966"/>
                  </a:lnTo>
                  <a:lnTo>
                    <a:pt x="248323" y="226707"/>
                  </a:lnTo>
                  <a:lnTo>
                    <a:pt x="230454" y="184518"/>
                  </a:lnTo>
                  <a:lnTo>
                    <a:pt x="216217" y="140550"/>
                  </a:lnTo>
                  <a:lnTo>
                    <a:pt x="205816" y="95021"/>
                  </a:lnTo>
                  <a:lnTo>
                    <a:pt x="199440" y="48107"/>
                  </a:lnTo>
                  <a:lnTo>
                    <a:pt x="197269" y="0"/>
                  </a:lnTo>
                  <a:lnTo>
                    <a:pt x="190042" y="0"/>
                  </a:lnTo>
                  <a:lnTo>
                    <a:pt x="192239" y="48755"/>
                  </a:lnTo>
                  <a:lnTo>
                    <a:pt x="198704" y="96304"/>
                  </a:lnTo>
                  <a:lnTo>
                    <a:pt x="209257" y="142455"/>
                  </a:lnTo>
                  <a:lnTo>
                    <a:pt x="223685" y="187020"/>
                  </a:lnTo>
                  <a:lnTo>
                    <a:pt x="241808" y="229793"/>
                  </a:lnTo>
                  <a:lnTo>
                    <a:pt x="263436" y="270586"/>
                  </a:lnTo>
                  <a:lnTo>
                    <a:pt x="288366" y="309232"/>
                  </a:lnTo>
                  <a:lnTo>
                    <a:pt x="316420" y="345503"/>
                  </a:lnTo>
                  <a:lnTo>
                    <a:pt x="347408" y="379234"/>
                  </a:lnTo>
                  <a:lnTo>
                    <a:pt x="381127" y="410235"/>
                  </a:lnTo>
                  <a:lnTo>
                    <a:pt x="417398" y="438289"/>
                  </a:lnTo>
                  <a:lnTo>
                    <a:pt x="456018" y="463232"/>
                  </a:lnTo>
                  <a:lnTo>
                    <a:pt x="496798" y="484860"/>
                  </a:lnTo>
                  <a:lnTo>
                    <a:pt x="539559" y="502996"/>
                  </a:lnTo>
                  <a:lnTo>
                    <a:pt x="584085" y="517423"/>
                  </a:lnTo>
                  <a:lnTo>
                    <a:pt x="630212" y="527964"/>
                  </a:lnTo>
                  <a:lnTo>
                    <a:pt x="677722" y="534428"/>
                  </a:lnTo>
                  <a:lnTo>
                    <a:pt x="726452" y="536625"/>
                  </a:lnTo>
                  <a:lnTo>
                    <a:pt x="726452" y="529386"/>
                  </a:lnTo>
                  <a:close/>
                </a:path>
                <a:path w="727075" h="727075">
                  <a:moveTo>
                    <a:pt x="726452" y="491540"/>
                  </a:moveTo>
                  <a:lnTo>
                    <a:pt x="679221" y="489280"/>
                  </a:lnTo>
                  <a:lnTo>
                    <a:pt x="633234" y="482650"/>
                  </a:lnTo>
                  <a:lnTo>
                    <a:pt x="588708" y="471855"/>
                  </a:lnTo>
                  <a:lnTo>
                    <a:pt x="545858" y="457098"/>
                  </a:lnTo>
                  <a:lnTo>
                    <a:pt x="504888" y="438607"/>
                  </a:lnTo>
                  <a:lnTo>
                    <a:pt x="465988" y="416560"/>
                  </a:lnTo>
                  <a:lnTo>
                    <a:pt x="429387" y="391185"/>
                  </a:lnTo>
                  <a:lnTo>
                    <a:pt x="395287" y="362686"/>
                  </a:lnTo>
                  <a:lnTo>
                    <a:pt x="363893" y="331266"/>
                  </a:lnTo>
                  <a:lnTo>
                    <a:pt x="335419" y="297154"/>
                  </a:lnTo>
                  <a:lnTo>
                    <a:pt x="310057" y="260527"/>
                  </a:lnTo>
                  <a:lnTo>
                    <a:pt x="288036" y="221615"/>
                  </a:lnTo>
                  <a:lnTo>
                    <a:pt x="269557" y="180619"/>
                  </a:lnTo>
                  <a:lnTo>
                    <a:pt x="254812" y="137756"/>
                  </a:lnTo>
                  <a:lnTo>
                    <a:pt x="244030" y="93218"/>
                  </a:lnTo>
                  <a:lnTo>
                    <a:pt x="237401" y="47231"/>
                  </a:lnTo>
                  <a:lnTo>
                    <a:pt x="235153" y="0"/>
                  </a:lnTo>
                  <a:lnTo>
                    <a:pt x="228142" y="0"/>
                  </a:lnTo>
                  <a:lnTo>
                    <a:pt x="230428" y="47917"/>
                  </a:lnTo>
                  <a:lnTo>
                    <a:pt x="237147" y="94576"/>
                  </a:lnTo>
                  <a:lnTo>
                    <a:pt x="248094" y="139750"/>
                  </a:lnTo>
                  <a:lnTo>
                    <a:pt x="263055" y="183235"/>
                  </a:lnTo>
                  <a:lnTo>
                    <a:pt x="281813" y="224815"/>
                  </a:lnTo>
                  <a:lnTo>
                    <a:pt x="304152" y="264274"/>
                  </a:lnTo>
                  <a:lnTo>
                    <a:pt x="329882" y="301421"/>
                  </a:lnTo>
                  <a:lnTo>
                    <a:pt x="358775" y="336029"/>
                  </a:lnTo>
                  <a:lnTo>
                    <a:pt x="390613" y="367880"/>
                  </a:lnTo>
                  <a:lnTo>
                    <a:pt x="425208" y="396786"/>
                  </a:lnTo>
                  <a:lnTo>
                    <a:pt x="462330" y="422516"/>
                  </a:lnTo>
                  <a:lnTo>
                    <a:pt x="501777" y="444868"/>
                  </a:lnTo>
                  <a:lnTo>
                    <a:pt x="543331" y="463626"/>
                  </a:lnTo>
                  <a:lnTo>
                    <a:pt x="586790" y="478586"/>
                  </a:lnTo>
                  <a:lnTo>
                    <a:pt x="631939" y="489534"/>
                  </a:lnTo>
                  <a:lnTo>
                    <a:pt x="678561" y="496252"/>
                  </a:lnTo>
                  <a:lnTo>
                    <a:pt x="726452" y="498538"/>
                  </a:lnTo>
                  <a:lnTo>
                    <a:pt x="726452" y="491540"/>
                  </a:lnTo>
                  <a:close/>
                </a:path>
                <a:path w="727075" h="727075">
                  <a:moveTo>
                    <a:pt x="726452" y="453428"/>
                  </a:moveTo>
                  <a:lnTo>
                    <a:pt x="680199" y="451078"/>
                  </a:lnTo>
                  <a:lnTo>
                    <a:pt x="635254" y="444195"/>
                  </a:lnTo>
                  <a:lnTo>
                    <a:pt x="591858" y="433006"/>
                  </a:lnTo>
                  <a:lnTo>
                    <a:pt x="550252" y="417741"/>
                  </a:lnTo>
                  <a:lnTo>
                    <a:pt x="510641" y="398614"/>
                  </a:lnTo>
                  <a:lnTo>
                    <a:pt x="473278" y="375881"/>
                  </a:lnTo>
                  <a:lnTo>
                    <a:pt x="438365" y="349758"/>
                  </a:lnTo>
                  <a:lnTo>
                    <a:pt x="406171" y="320471"/>
                  </a:lnTo>
                  <a:lnTo>
                    <a:pt x="376885" y="288251"/>
                  </a:lnTo>
                  <a:lnTo>
                    <a:pt x="350774" y="253339"/>
                  </a:lnTo>
                  <a:lnTo>
                    <a:pt x="328041" y="215950"/>
                  </a:lnTo>
                  <a:lnTo>
                    <a:pt x="308927" y="176326"/>
                  </a:lnTo>
                  <a:lnTo>
                    <a:pt x="293662" y="134683"/>
                  </a:lnTo>
                  <a:lnTo>
                    <a:pt x="282473" y="91262"/>
                  </a:lnTo>
                  <a:lnTo>
                    <a:pt x="275590" y="46291"/>
                  </a:lnTo>
                  <a:lnTo>
                    <a:pt x="273240" y="0"/>
                  </a:lnTo>
                  <a:lnTo>
                    <a:pt x="266242" y="0"/>
                  </a:lnTo>
                  <a:lnTo>
                    <a:pt x="268617" y="47015"/>
                  </a:lnTo>
                  <a:lnTo>
                    <a:pt x="275602" y="92697"/>
                  </a:lnTo>
                  <a:lnTo>
                    <a:pt x="286969" y="136791"/>
                  </a:lnTo>
                  <a:lnTo>
                    <a:pt x="302463" y="179082"/>
                  </a:lnTo>
                  <a:lnTo>
                    <a:pt x="321868" y="219329"/>
                  </a:lnTo>
                  <a:lnTo>
                    <a:pt x="344944" y="257289"/>
                  </a:lnTo>
                  <a:lnTo>
                    <a:pt x="371462" y="292747"/>
                  </a:lnTo>
                  <a:lnTo>
                    <a:pt x="401193" y="325450"/>
                  </a:lnTo>
                  <a:lnTo>
                    <a:pt x="433882" y="355180"/>
                  </a:lnTo>
                  <a:lnTo>
                    <a:pt x="469328" y="381711"/>
                  </a:lnTo>
                  <a:lnTo>
                    <a:pt x="507276" y="404799"/>
                  </a:lnTo>
                  <a:lnTo>
                    <a:pt x="547497" y="424205"/>
                  </a:lnTo>
                  <a:lnTo>
                    <a:pt x="589749" y="439699"/>
                  </a:lnTo>
                  <a:lnTo>
                    <a:pt x="633818" y="451065"/>
                  </a:lnTo>
                  <a:lnTo>
                    <a:pt x="679462" y="458050"/>
                  </a:lnTo>
                  <a:lnTo>
                    <a:pt x="726452" y="460425"/>
                  </a:lnTo>
                  <a:lnTo>
                    <a:pt x="726452" y="453428"/>
                  </a:lnTo>
                  <a:close/>
                </a:path>
                <a:path w="727075" h="727075">
                  <a:moveTo>
                    <a:pt x="726452" y="415340"/>
                  </a:moveTo>
                  <a:lnTo>
                    <a:pt x="678129" y="412534"/>
                  </a:lnTo>
                  <a:lnTo>
                    <a:pt x="631418" y="404355"/>
                  </a:lnTo>
                  <a:lnTo>
                    <a:pt x="586638" y="391083"/>
                  </a:lnTo>
                  <a:lnTo>
                    <a:pt x="544093" y="373062"/>
                  </a:lnTo>
                  <a:lnTo>
                    <a:pt x="504113" y="350583"/>
                  </a:lnTo>
                  <a:lnTo>
                    <a:pt x="467017" y="323977"/>
                  </a:lnTo>
                  <a:lnTo>
                    <a:pt x="433095" y="293547"/>
                  </a:lnTo>
                  <a:lnTo>
                    <a:pt x="402678" y="259613"/>
                  </a:lnTo>
                  <a:lnTo>
                    <a:pt x="376085" y="222491"/>
                  </a:lnTo>
                  <a:lnTo>
                    <a:pt x="353606" y="182486"/>
                  </a:lnTo>
                  <a:lnTo>
                    <a:pt x="335584" y="139928"/>
                  </a:lnTo>
                  <a:lnTo>
                    <a:pt x="322326" y="95110"/>
                  </a:lnTo>
                  <a:lnTo>
                    <a:pt x="314134" y="48361"/>
                  </a:lnTo>
                  <a:lnTo>
                    <a:pt x="311340" y="0"/>
                  </a:lnTo>
                  <a:lnTo>
                    <a:pt x="304101" y="0"/>
                  </a:lnTo>
                  <a:lnTo>
                    <a:pt x="306946" y="49199"/>
                  </a:lnTo>
                  <a:lnTo>
                    <a:pt x="315277" y="96748"/>
                  </a:lnTo>
                  <a:lnTo>
                    <a:pt x="328777" y="142341"/>
                  </a:lnTo>
                  <a:lnTo>
                    <a:pt x="347116" y="185648"/>
                  </a:lnTo>
                  <a:lnTo>
                    <a:pt x="369989" y="226339"/>
                  </a:lnTo>
                  <a:lnTo>
                    <a:pt x="397052" y="264109"/>
                  </a:lnTo>
                  <a:lnTo>
                    <a:pt x="428002" y="298627"/>
                  </a:lnTo>
                  <a:lnTo>
                    <a:pt x="462508" y="329590"/>
                  </a:lnTo>
                  <a:lnTo>
                    <a:pt x="500265" y="356654"/>
                  </a:lnTo>
                  <a:lnTo>
                    <a:pt x="540943" y="379526"/>
                  </a:lnTo>
                  <a:lnTo>
                    <a:pt x="584212" y="397865"/>
                  </a:lnTo>
                  <a:lnTo>
                    <a:pt x="629767" y="411365"/>
                  </a:lnTo>
                  <a:lnTo>
                    <a:pt x="677291" y="419696"/>
                  </a:lnTo>
                  <a:lnTo>
                    <a:pt x="726452" y="422554"/>
                  </a:lnTo>
                  <a:lnTo>
                    <a:pt x="726452" y="415340"/>
                  </a:lnTo>
                  <a:close/>
                </a:path>
                <a:path w="727075" h="727075">
                  <a:moveTo>
                    <a:pt x="726452" y="377456"/>
                  </a:moveTo>
                  <a:lnTo>
                    <a:pt x="679246" y="374510"/>
                  </a:lnTo>
                  <a:lnTo>
                    <a:pt x="633755" y="365899"/>
                  </a:lnTo>
                  <a:lnTo>
                    <a:pt x="590346" y="351993"/>
                  </a:lnTo>
                  <a:lnTo>
                    <a:pt x="549363" y="333146"/>
                  </a:lnTo>
                  <a:lnTo>
                    <a:pt x="511187" y="309702"/>
                  </a:lnTo>
                  <a:lnTo>
                    <a:pt x="476148" y="282028"/>
                  </a:lnTo>
                  <a:lnTo>
                    <a:pt x="444627" y="250494"/>
                  </a:lnTo>
                  <a:lnTo>
                    <a:pt x="416966" y="215442"/>
                  </a:lnTo>
                  <a:lnTo>
                    <a:pt x="393534" y="177241"/>
                  </a:lnTo>
                  <a:lnTo>
                    <a:pt x="374688" y="136232"/>
                  </a:lnTo>
                  <a:lnTo>
                    <a:pt x="360781" y="92786"/>
                  </a:lnTo>
                  <a:lnTo>
                    <a:pt x="352171" y="47244"/>
                  </a:lnTo>
                  <a:lnTo>
                    <a:pt x="349224" y="0"/>
                  </a:lnTo>
                  <a:lnTo>
                    <a:pt x="342214" y="0"/>
                  </a:lnTo>
                  <a:lnTo>
                    <a:pt x="345224" y="48145"/>
                  </a:lnTo>
                  <a:lnTo>
                    <a:pt x="353987" y="94526"/>
                  </a:lnTo>
                  <a:lnTo>
                    <a:pt x="368147" y="138785"/>
                  </a:lnTo>
                  <a:lnTo>
                    <a:pt x="387337" y="180555"/>
                  </a:lnTo>
                  <a:lnTo>
                    <a:pt x="411200" y="219481"/>
                  </a:lnTo>
                  <a:lnTo>
                    <a:pt x="439369" y="255181"/>
                  </a:lnTo>
                  <a:lnTo>
                    <a:pt x="471474" y="287299"/>
                  </a:lnTo>
                  <a:lnTo>
                    <a:pt x="507149" y="315468"/>
                  </a:lnTo>
                  <a:lnTo>
                    <a:pt x="546049" y="339344"/>
                  </a:lnTo>
                  <a:lnTo>
                    <a:pt x="587781" y="358533"/>
                  </a:lnTo>
                  <a:lnTo>
                    <a:pt x="632015" y="372694"/>
                  </a:lnTo>
                  <a:lnTo>
                    <a:pt x="678357" y="381457"/>
                  </a:lnTo>
                  <a:lnTo>
                    <a:pt x="726452" y="384467"/>
                  </a:lnTo>
                  <a:lnTo>
                    <a:pt x="726452" y="377456"/>
                  </a:lnTo>
                  <a:close/>
                </a:path>
                <a:path w="727075" h="727075">
                  <a:moveTo>
                    <a:pt x="726452" y="339369"/>
                  </a:moveTo>
                  <a:lnTo>
                    <a:pt x="680554" y="336270"/>
                  </a:lnTo>
                  <a:lnTo>
                    <a:pt x="636485" y="327215"/>
                  </a:lnTo>
                  <a:lnTo>
                    <a:pt x="594677" y="312635"/>
                  </a:lnTo>
                  <a:lnTo>
                    <a:pt x="555523" y="292938"/>
                  </a:lnTo>
                  <a:lnTo>
                    <a:pt x="519442" y="268516"/>
                  </a:lnTo>
                  <a:lnTo>
                    <a:pt x="486854" y="239801"/>
                  </a:lnTo>
                  <a:lnTo>
                    <a:pt x="458139" y="207187"/>
                  </a:lnTo>
                  <a:lnTo>
                    <a:pt x="433730" y="171081"/>
                  </a:lnTo>
                  <a:lnTo>
                    <a:pt x="414032" y="131902"/>
                  </a:lnTo>
                  <a:lnTo>
                    <a:pt x="399453" y="90055"/>
                  </a:lnTo>
                  <a:lnTo>
                    <a:pt x="390410" y="45948"/>
                  </a:lnTo>
                  <a:lnTo>
                    <a:pt x="387311" y="0"/>
                  </a:lnTo>
                  <a:lnTo>
                    <a:pt x="380301" y="0"/>
                  </a:lnTo>
                  <a:lnTo>
                    <a:pt x="383476" y="46913"/>
                  </a:lnTo>
                  <a:lnTo>
                    <a:pt x="392696" y="91948"/>
                  </a:lnTo>
                  <a:lnTo>
                    <a:pt x="407568" y="134658"/>
                  </a:lnTo>
                  <a:lnTo>
                    <a:pt x="427672" y="174650"/>
                  </a:lnTo>
                  <a:lnTo>
                    <a:pt x="452577" y="211493"/>
                  </a:lnTo>
                  <a:lnTo>
                    <a:pt x="481863" y="244779"/>
                  </a:lnTo>
                  <a:lnTo>
                    <a:pt x="515137" y="274091"/>
                  </a:lnTo>
                  <a:lnTo>
                    <a:pt x="551954" y="298996"/>
                  </a:lnTo>
                  <a:lnTo>
                    <a:pt x="591921" y="319100"/>
                  </a:lnTo>
                  <a:lnTo>
                    <a:pt x="634606" y="333984"/>
                  </a:lnTo>
                  <a:lnTo>
                    <a:pt x="679589" y="343204"/>
                  </a:lnTo>
                  <a:lnTo>
                    <a:pt x="726452" y="346379"/>
                  </a:lnTo>
                  <a:lnTo>
                    <a:pt x="726452" y="339369"/>
                  </a:lnTo>
                  <a:close/>
                </a:path>
                <a:path w="727075" h="727075">
                  <a:moveTo>
                    <a:pt x="726452" y="301256"/>
                  </a:moveTo>
                  <a:lnTo>
                    <a:pt x="677697" y="297307"/>
                  </a:lnTo>
                  <a:lnTo>
                    <a:pt x="631418" y="285877"/>
                  </a:lnTo>
                  <a:lnTo>
                    <a:pt x="588251" y="267589"/>
                  </a:lnTo>
                  <a:lnTo>
                    <a:pt x="548805" y="243078"/>
                  </a:lnTo>
                  <a:lnTo>
                    <a:pt x="513702" y="212940"/>
                  </a:lnTo>
                  <a:lnTo>
                    <a:pt x="483590" y="177825"/>
                  </a:lnTo>
                  <a:lnTo>
                    <a:pt x="459079" y="138353"/>
                  </a:lnTo>
                  <a:lnTo>
                    <a:pt x="440791" y="95135"/>
                  </a:lnTo>
                  <a:lnTo>
                    <a:pt x="429374" y="48806"/>
                  </a:lnTo>
                  <a:lnTo>
                    <a:pt x="425424" y="0"/>
                  </a:lnTo>
                  <a:lnTo>
                    <a:pt x="418185" y="0"/>
                  </a:lnTo>
                  <a:lnTo>
                    <a:pt x="421538" y="45478"/>
                  </a:lnTo>
                  <a:lnTo>
                    <a:pt x="431279" y="88925"/>
                  </a:lnTo>
                  <a:lnTo>
                    <a:pt x="446925" y="129844"/>
                  </a:lnTo>
                  <a:lnTo>
                    <a:pt x="467995" y="167767"/>
                  </a:lnTo>
                  <a:lnTo>
                    <a:pt x="493991" y="202196"/>
                  </a:lnTo>
                  <a:lnTo>
                    <a:pt x="524433" y="232664"/>
                  </a:lnTo>
                  <a:lnTo>
                    <a:pt x="558850" y="258673"/>
                  </a:lnTo>
                  <a:lnTo>
                    <a:pt x="596747" y="279742"/>
                  </a:lnTo>
                  <a:lnTo>
                    <a:pt x="637628" y="295402"/>
                  </a:lnTo>
                  <a:lnTo>
                    <a:pt x="681024" y="305142"/>
                  </a:lnTo>
                  <a:lnTo>
                    <a:pt x="726452" y="308495"/>
                  </a:lnTo>
                  <a:lnTo>
                    <a:pt x="726452" y="301256"/>
                  </a:lnTo>
                  <a:close/>
                </a:path>
                <a:path w="727075" h="727075">
                  <a:moveTo>
                    <a:pt x="726452" y="263169"/>
                  </a:moveTo>
                  <a:lnTo>
                    <a:pt x="679259" y="258914"/>
                  </a:lnTo>
                  <a:lnTo>
                    <a:pt x="634822" y="246684"/>
                  </a:lnTo>
                  <a:lnTo>
                    <a:pt x="593864" y="227190"/>
                  </a:lnTo>
                  <a:lnTo>
                    <a:pt x="557161" y="201206"/>
                  </a:lnTo>
                  <a:lnTo>
                    <a:pt x="525449" y="169481"/>
                  </a:lnTo>
                  <a:lnTo>
                    <a:pt x="499465" y="132740"/>
                  </a:lnTo>
                  <a:lnTo>
                    <a:pt x="479983" y="91744"/>
                  </a:lnTo>
                  <a:lnTo>
                    <a:pt x="467753" y="47256"/>
                  </a:lnTo>
                  <a:lnTo>
                    <a:pt x="463499" y="0"/>
                  </a:lnTo>
                  <a:lnTo>
                    <a:pt x="456298" y="0"/>
                  </a:lnTo>
                  <a:lnTo>
                    <a:pt x="460654" y="48539"/>
                  </a:lnTo>
                  <a:lnTo>
                    <a:pt x="473240" y="94246"/>
                  </a:lnTo>
                  <a:lnTo>
                    <a:pt x="493255" y="136359"/>
                  </a:lnTo>
                  <a:lnTo>
                    <a:pt x="519938" y="174117"/>
                  </a:lnTo>
                  <a:lnTo>
                    <a:pt x="552526" y="206717"/>
                  </a:lnTo>
                  <a:lnTo>
                    <a:pt x="590245" y="233426"/>
                  </a:lnTo>
                  <a:lnTo>
                    <a:pt x="632320" y="253453"/>
                  </a:lnTo>
                  <a:lnTo>
                    <a:pt x="677976" y="266026"/>
                  </a:lnTo>
                  <a:lnTo>
                    <a:pt x="726452" y="270395"/>
                  </a:lnTo>
                  <a:lnTo>
                    <a:pt x="726452" y="263169"/>
                  </a:lnTo>
                  <a:close/>
                </a:path>
              </a:pathLst>
            </a:custGeom>
            <a:solidFill>
              <a:srgbClr val="FBDC0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4" name="object 11">
              <a:extLst>
                <a:ext uri="{FF2B5EF4-FFF2-40B4-BE49-F238E27FC236}">
                  <a16:creationId xmlns:a16="http://schemas.microsoft.com/office/drawing/2014/main" id="{8A5515AA-D59D-402C-A1D6-449374CFC165}"/>
                </a:ext>
              </a:extLst>
            </p:cNvPr>
            <p:cNvPicPr/>
            <p:nvPr/>
          </p:nvPicPr>
          <p:blipFill>
            <a:blip r:embed="rId4" cstate="print"/>
            <a:stretch>
              <a:fillRect/>
            </a:stretch>
          </p:blipFill>
          <p:spPr>
            <a:xfrm>
              <a:off x="1283007" y="333756"/>
              <a:ext cx="232070" cy="232301"/>
            </a:xfrm>
            <a:prstGeom prst="rect">
              <a:avLst/>
            </a:prstGeom>
          </p:spPr>
        </p:pic>
      </p:grpSp>
    </p:spTree>
    <p:extLst>
      <p:ext uri="{BB962C8B-B14F-4D97-AF65-F5344CB8AC3E}">
        <p14:creationId xmlns:p14="http://schemas.microsoft.com/office/powerpoint/2010/main" val="381471479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a:extLst>
              <a:ext uri="{FF2B5EF4-FFF2-40B4-BE49-F238E27FC236}">
                <a16:creationId xmlns:a16="http://schemas.microsoft.com/office/drawing/2014/main" id="{45122B18-7537-3240-B7A2-0C0587F24EE0}"/>
              </a:ext>
            </a:extLst>
          </p:cNvPr>
          <p:cNvSpPr/>
          <p:nvPr/>
        </p:nvSpPr>
        <p:spPr>
          <a:xfrm>
            <a:off x="3403169" y="3629242"/>
            <a:ext cx="5385661" cy="96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ixaDeTexto 4">
            <a:extLst>
              <a:ext uri="{FF2B5EF4-FFF2-40B4-BE49-F238E27FC236}">
                <a16:creationId xmlns:a16="http://schemas.microsoft.com/office/drawing/2014/main" id="{7D194B39-BEE6-5449-905B-B258B8D305DB}"/>
              </a:ext>
            </a:extLst>
          </p:cNvPr>
          <p:cNvSpPr txBox="1"/>
          <p:nvPr/>
        </p:nvSpPr>
        <p:spPr>
          <a:xfrm>
            <a:off x="2911098" y="2876722"/>
            <a:ext cx="6369803" cy="163121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50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rPr>
              <a:t>PROGRAMA</a:t>
            </a:r>
          </a:p>
          <a:p>
            <a:pPr marL="0" marR="0" lvl="0" indent="0" algn="ctr" defTabSz="914400" rtl="0" eaLnBrk="1" fontAlgn="auto" latinLnBrk="0" hangingPunct="1">
              <a:lnSpc>
                <a:spcPct val="100000"/>
              </a:lnSpc>
              <a:spcBef>
                <a:spcPts val="0"/>
              </a:spcBef>
              <a:spcAft>
                <a:spcPts val="0"/>
              </a:spcAft>
              <a:buClrTx/>
              <a:buSzTx/>
              <a:buFontTx/>
              <a:buNone/>
              <a:tabLst/>
              <a:defRPr/>
            </a:pPr>
            <a:r>
              <a:rPr lang="pt-BR" sz="5000" dirty="0">
                <a:solidFill>
                  <a:prstClr val="black"/>
                </a:solidFill>
                <a:latin typeface="Segoe UI Semibold" panose="020B0702040204020203" pitchFamily="34" charset="0"/>
                <a:cs typeface="Segoe UI Semibold" panose="020B0702040204020203" pitchFamily="34" charset="0"/>
              </a:rPr>
              <a:t>BRAILLE BRICKS</a:t>
            </a:r>
            <a:endParaRPr kumimoji="0" lang="pt-BR" sz="50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endParaRPr>
          </a:p>
        </p:txBody>
      </p:sp>
    </p:spTree>
    <p:extLst>
      <p:ext uri="{BB962C8B-B14F-4D97-AF65-F5344CB8AC3E}">
        <p14:creationId xmlns:p14="http://schemas.microsoft.com/office/powerpoint/2010/main" val="423387484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p:cNvSpPr txBox="1"/>
          <p:nvPr/>
        </p:nvSpPr>
        <p:spPr>
          <a:xfrm>
            <a:off x="213633" y="1147125"/>
            <a:ext cx="11456750"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000" b="1" i="0" u="none" strike="noStrike" kern="1200" cap="none" spc="0" normalizeH="0" baseline="0" noProof="0" dirty="0">
                <a:ln>
                  <a:noFill/>
                </a:ln>
                <a:solidFill>
                  <a:prstClr val="black"/>
                </a:solidFill>
                <a:effectLst/>
                <a:uLnTx/>
                <a:uFillTx/>
                <a:latin typeface="Calibri" panose="020F0502020204030204"/>
                <a:ea typeface="+mn-ea"/>
                <a:cs typeface="+mn-cs"/>
              </a:rPr>
              <a:t>Atualizações - 12ª Edição do Curso de Formação para Educadores para uso do LEGO Braille Bricks</a:t>
            </a:r>
          </a:p>
        </p:txBody>
      </p:sp>
      <p:grpSp>
        <p:nvGrpSpPr>
          <p:cNvPr id="5" name="object 9">
            <a:extLst>
              <a:ext uri="{FF2B5EF4-FFF2-40B4-BE49-F238E27FC236}">
                <a16:creationId xmlns:a16="http://schemas.microsoft.com/office/drawing/2014/main" id="{E2902C20-D338-4F30-AAF5-AB35A6E60B06}"/>
              </a:ext>
            </a:extLst>
          </p:cNvPr>
          <p:cNvGrpSpPr/>
          <p:nvPr/>
        </p:nvGrpSpPr>
        <p:grpSpPr>
          <a:xfrm>
            <a:off x="213639" y="216425"/>
            <a:ext cx="727075" cy="727075"/>
            <a:chOff x="788625" y="333756"/>
            <a:chExt cx="727075" cy="727075"/>
          </a:xfrm>
        </p:grpSpPr>
        <p:sp>
          <p:nvSpPr>
            <p:cNvPr id="7" name="object 10">
              <a:extLst>
                <a:ext uri="{FF2B5EF4-FFF2-40B4-BE49-F238E27FC236}">
                  <a16:creationId xmlns:a16="http://schemas.microsoft.com/office/drawing/2014/main" id="{67716B64-5CD2-4D62-8CB0-C469BA6A9F04}"/>
                </a:ext>
              </a:extLst>
            </p:cNvPr>
            <p:cNvSpPr/>
            <p:nvPr/>
          </p:nvSpPr>
          <p:spPr>
            <a:xfrm>
              <a:off x="788619" y="333768"/>
              <a:ext cx="727075" cy="727075"/>
            </a:xfrm>
            <a:custGeom>
              <a:avLst/>
              <a:gdLst/>
              <a:ahLst/>
              <a:cxnLst/>
              <a:rect l="l" t="t" r="r" b="b"/>
              <a:pathLst>
                <a:path w="727075" h="727075">
                  <a:moveTo>
                    <a:pt x="726452" y="719670"/>
                  </a:moveTo>
                  <a:lnTo>
                    <a:pt x="679246" y="718134"/>
                  </a:lnTo>
                  <a:lnTo>
                    <a:pt x="632828" y="713600"/>
                  </a:lnTo>
                  <a:lnTo>
                    <a:pt x="587324" y="706145"/>
                  </a:lnTo>
                  <a:lnTo>
                    <a:pt x="542810" y="695883"/>
                  </a:lnTo>
                  <a:lnTo>
                    <a:pt x="499376" y="682904"/>
                  </a:lnTo>
                  <a:lnTo>
                    <a:pt x="457136" y="667308"/>
                  </a:lnTo>
                  <a:lnTo>
                    <a:pt x="416166" y="649185"/>
                  </a:lnTo>
                  <a:lnTo>
                    <a:pt x="376580" y="628624"/>
                  </a:lnTo>
                  <a:lnTo>
                    <a:pt x="338467" y="605726"/>
                  </a:lnTo>
                  <a:lnTo>
                    <a:pt x="301917" y="580605"/>
                  </a:lnTo>
                  <a:lnTo>
                    <a:pt x="267042" y="553326"/>
                  </a:lnTo>
                  <a:lnTo>
                    <a:pt x="233921" y="524002"/>
                  </a:lnTo>
                  <a:lnTo>
                    <a:pt x="202653" y="492734"/>
                  </a:lnTo>
                  <a:lnTo>
                    <a:pt x="173329" y="459600"/>
                  </a:lnTo>
                  <a:lnTo>
                    <a:pt x="146062" y="424700"/>
                  </a:lnTo>
                  <a:lnTo>
                    <a:pt x="120929" y="388150"/>
                  </a:lnTo>
                  <a:lnTo>
                    <a:pt x="98044" y="350024"/>
                  </a:lnTo>
                  <a:lnTo>
                    <a:pt x="77495" y="310426"/>
                  </a:lnTo>
                  <a:lnTo>
                    <a:pt x="59359" y="269443"/>
                  </a:lnTo>
                  <a:lnTo>
                    <a:pt x="43764" y="227177"/>
                  </a:lnTo>
                  <a:lnTo>
                    <a:pt x="30784" y="183730"/>
                  </a:lnTo>
                  <a:lnTo>
                    <a:pt x="20523" y="139192"/>
                  </a:lnTo>
                  <a:lnTo>
                    <a:pt x="13081" y="93662"/>
                  </a:lnTo>
                  <a:lnTo>
                    <a:pt x="8547" y="47231"/>
                  </a:lnTo>
                  <a:lnTo>
                    <a:pt x="7010" y="0"/>
                  </a:lnTo>
                  <a:lnTo>
                    <a:pt x="0" y="0"/>
                  </a:lnTo>
                  <a:lnTo>
                    <a:pt x="1549" y="47701"/>
                  </a:lnTo>
                  <a:lnTo>
                    <a:pt x="6134" y="94589"/>
                  </a:lnTo>
                  <a:lnTo>
                    <a:pt x="13652" y="140576"/>
                  </a:lnTo>
                  <a:lnTo>
                    <a:pt x="24003" y="185547"/>
                  </a:lnTo>
                  <a:lnTo>
                    <a:pt x="37109" y="229425"/>
                  </a:lnTo>
                  <a:lnTo>
                    <a:pt x="52857" y="272097"/>
                  </a:lnTo>
                  <a:lnTo>
                    <a:pt x="71158" y="313474"/>
                  </a:lnTo>
                  <a:lnTo>
                    <a:pt x="91909" y="353466"/>
                  </a:lnTo>
                  <a:lnTo>
                    <a:pt x="115023" y="391960"/>
                  </a:lnTo>
                  <a:lnTo>
                    <a:pt x="140385" y="428879"/>
                  </a:lnTo>
                  <a:lnTo>
                    <a:pt x="167919" y="464108"/>
                  </a:lnTo>
                  <a:lnTo>
                    <a:pt x="197523" y="497560"/>
                  </a:lnTo>
                  <a:lnTo>
                    <a:pt x="229095" y="529132"/>
                  </a:lnTo>
                  <a:lnTo>
                    <a:pt x="262534" y="558736"/>
                  </a:lnTo>
                  <a:lnTo>
                    <a:pt x="297751" y="586270"/>
                  </a:lnTo>
                  <a:lnTo>
                    <a:pt x="334657" y="611644"/>
                  </a:lnTo>
                  <a:lnTo>
                    <a:pt x="373138" y="634758"/>
                  </a:lnTo>
                  <a:lnTo>
                    <a:pt x="413118" y="655510"/>
                  </a:lnTo>
                  <a:lnTo>
                    <a:pt x="454482" y="673811"/>
                  </a:lnTo>
                  <a:lnTo>
                    <a:pt x="497128" y="689559"/>
                  </a:lnTo>
                  <a:lnTo>
                    <a:pt x="540994" y="702665"/>
                  </a:lnTo>
                  <a:lnTo>
                    <a:pt x="585939" y="713028"/>
                  </a:lnTo>
                  <a:lnTo>
                    <a:pt x="631901" y="720547"/>
                  </a:lnTo>
                  <a:lnTo>
                    <a:pt x="678776" y="725119"/>
                  </a:lnTo>
                  <a:lnTo>
                    <a:pt x="726452" y="726668"/>
                  </a:lnTo>
                  <a:lnTo>
                    <a:pt x="726452" y="719670"/>
                  </a:lnTo>
                  <a:close/>
                </a:path>
                <a:path w="727075" h="727075">
                  <a:moveTo>
                    <a:pt x="726452" y="681583"/>
                  </a:moveTo>
                  <a:lnTo>
                    <a:pt x="677887" y="679869"/>
                  </a:lnTo>
                  <a:lnTo>
                    <a:pt x="630237" y="674801"/>
                  </a:lnTo>
                  <a:lnTo>
                    <a:pt x="583603" y="666496"/>
                  </a:lnTo>
                  <a:lnTo>
                    <a:pt x="538111" y="655066"/>
                  </a:lnTo>
                  <a:lnTo>
                    <a:pt x="493864" y="640638"/>
                  </a:lnTo>
                  <a:lnTo>
                    <a:pt x="451002" y="623328"/>
                  </a:lnTo>
                  <a:lnTo>
                    <a:pt x="409625" y="603237"/>
                  </a:lnTo>
                  <a:lnTo>
                    <a:pt x="369849" y="580504"/>
                  </a:lnTo>
                  <a:lnTo>
                    <a:pt x="331800" y="555218"/>
                  </a:lnTo>
                  <a:lnTo>
                    <a:pt x="295592" y="527519"/>
                  </a:lnTo>
                  <a:lnTo>
                    <a:pt x="261327" y="497509"/>
                  </a:lnTo>
                  <a:lnTo>
                    <a:pt x="229146" y="465315"/>
                  </a:lnTo>
                  <a:lnTo>
                    <a:pt x="199148" y="431050"/>
                  </a:lnTo>
                  <a:lnTo>
                    <a:pt x="171450" y="394830"/>
                  </a:lnTo>
                  <a:lnTo>
                    <a:pt x="146177" y="356768"/>
                  </a:lnTo>
                  <a:lnTo>
                    <a:pt x="123444" y="316979"/>
                  </a:lnTo>
                  <a:lnTo>
                    <a:pt x="103352" y="275577"/>
                  </a:lnTo>
                  <a:lnTo>
                    <a:pt x="86042" y="232702"/>
                  </a:lnTo>
                  <a:lnTo>
                    <a:pt x="71615" y="188442"/>
                  </a:lnTo>
                  <a:lnTo>
                    <a:pt x="60185" y="142925"/>
                  </a:lnTo>
                  <a:lnTo>
                    <a:pt x="51892" y="96266"/>
                  </a:lnTo>
                  <a:lnTo>
                    <a:pt x="46824" y="48590"/>
                  </a:lnTo>
                  <a:lnTo>
                    <a:pt x="45097" y="0"/>
                  </a:lnTo>
                  <a:lnTo>
                    <a:pt x="37871" y="0"/>
                  </a:lnTo>
                  <a:lnTo>
                    <a:pt x="39471" y="47066"/>
                  </a:lnTo>
                  <a:lnTo>
                    <a:pt x="44183" y="93294"/>
                  </a:lnTo>
                  <a:lnTo>
                    <a:pt x="51904" y="138595"/>
                  </a:lnTo>
                  <a:lnTo>
                    <a:pt x="62534" y="182841"/>
                  </a:lnTo>
                  <a:lnTo>
                    <a:pt x="75971" y="225933"/>
                  </a:lnTo>
                  <a:lnTo>
                    <a:pt x="92113" y="267779"/>
                  </a:lnTo>
                  <a:lnTo>
                    <a:pt x="110845" y="308279"/>
                  </a:lnTo>
                  <a:lnTo>
                    <a:pt x="132080" y="347306"/>
                  </a:lnTo>
                  <a:lnTo>
                    <a:pt x="155702" y="384771"/>
                  </a:lnTo>
                  <a:lnTo>
                    <a:pt x="181610" y="420573"/>
                  </a:lnTo>
                  <a:lnTo>
                    <a:pt x="209702" y="454609"/>
                  </a:lnTo>
                  <a:lnTo>
                    <a:pt x="239877" y="486765"/>
                  </a:lnTo>
                  <a:lnTo>
                    <a:pt x="272034" y="516940"/>
                  </a:lnTo>
                  <a:lnTo>
                    <a:pt x="306057" y="545045"/>
                  </a:lnTo>
                  <a:lnTo>
                    <a:pt x="341845" y="570953"/>
                  </a:lnTo>
                  <a:lnTo>
                    <a:pt x="379298" y="594588"/>
                  </a:lnTo>
                  <a:lnTo>
                    <a:pt x="418325" y="615823"/>
                  </a:lnTo>
                  <a:lnTo>
                    <a:pt x="458800" y="634555"/>
                  </a:lnTo>
                  <a:lnTo>
                    <a:pt x="500621" y="650697"/>
                  </a:lnTo>
                  <a:lnTo>
                    <a:pt x="543699" y="664133"/>
                  </a:lnTo>
                  <a:lnTo>
                    <a:pt x="587933" y="674763"/>
                  </a:lnTo>
                  <a:lnTo>
                    <a:pt x="633196" y="682485"/>
                  </a:lnTo>
                  <a:lnTo>
                    <a:pt x="679411" y="687197"/>
                  </a:lnTo>
                  <a:lnTo>
                    <a:pt x="726452" y="688797"/>
                  </a:lnTo>
                  <a:lnTo>
                    <a:pt x="726452" y="681583"/>
                  </a:lnTo>
                  <a:close/>
                </a:path>
                <a:path w="727075" h="727075">
                  <a:moveTo>
                    <a:pt x="726452" y="643699"/>
                  </a:moveTo>
                  <a:lnTo>
                    <a:pt x="678522" y="641934"/>
                  </a:lnTo>
                  <a:lnTo>
                    <a:pt x="631520" y="636714"/>
                  </a:lnTo>
                  <a:lnTo>
                    <a:pt x="585597" y="628154"/>
                  </a:lnTo>
                  <a:lnTo>
                    <a:pt x="540867" y="616407"/>
                  </a:lnTo>
                  <a:lnTo>
                    <a:pt x="497459" y="601560"/>
                  </a:lnTo>
                  <a:lnTo>
                    <a:pt x="455485" y="583780"/>
                  </a:lnTo>
                  <a:lnTo>
                    <a:pt x="415086" y="563168"/>
                  </a:lnTo>
                  <a:lnTo>
                    <a:pt x="376389" y="539851"/>
                  </a:lnTo>
                  <a:lnTo>
                    <a:pt x="339509" y="513956"/>
                  </a:lnTo>
                  <a:lnTo>
                    <a:pt x="304571" y="485609"/>
                  </a:lnTo>
                  <a:lnTo>
                    <a:pt x="271716" y="454939"/>
                  </a:lnTo>
                  <a:lnTo>
                    <a:pt x="241058" y="422071"/>
                  </a:lnTo>
                  <a:lnTo>
                    <a:pt x="212712" y="387121"/>
                  </a:lnTo>
                  <a:lnTo>
                    <a:pt x="186829" y="350227"/>
                  </a:lnTo>
                  <a:lnTo>
                    <a:pt x="163512" y="311518"/>
                  </a:lnTo>
                  <a:lnTo>
                    <a:pt x="142900" y="271106"/>
                  </a:lnTo>
                  <a:lnTo>
                    <a:pt x="125120" y="229120"/>
                  </a:lnTo>
                  <a:lnTo>
                    <a:pt x="110286" y="185686"/>
                  </a:lnTo>
                  <a:lnTo>
                    <a:pt x="98526" y="140931"/>
                  </a:lnTo>
                  <a:lnTo>
                    <a:pt x="89979" y="94983"/>
                  </a:lnTo>
                  <a:lnTo>
                    <a:pt x="84747" y="47955"/>
                  </a:lnTo>
                  <a:lnTo>
                    <a:pt x="82981" y="0"/>
                  </a:lnTo>
                  <a:lnTo>
                    <a:pt x="75971" y="0"/>
                  </a:lnTo>
                  <a:lnTo>
                    <a:pt x="77762" y="48488"/>
                  </a:lnTo>
                  <a:lnTo>
                    <a:pt x="83045" y="96037"/>
                  </a:lnTo>
                  <a:lnTo>
                    <a:pt x="91681" y="142481"/>
                  </a:lnTo>
                  <a:lnTo>
                    <a:pt x="103568" y="187731"/>
                  </a:lnTo>
                  <a:lnTo>
                    <a:pt x="118554" y="231648"/>
                  </a:lnTo>
                  <a:lnTo>
                    <a:pt x="136537" y="274091"/>
                  </a:lnTo>
                  <a:lnTo>
                    <a:pt x="157365" y="314947"/>
                  </a:lnTo>
                  <a:lnTo>
                    <a:pt x="180936" y="354076"/>
                  </a:lnTo>
                  <a:lnTo>
                    <a:pt x="207098" y="391375"/>
                  </a:lnTo>
                  <a:lnTo>
                    <a:pt x="235737" y="426694"/>
                  </a:lnTo>
                  <a:lnTo>
                    <a:pt x="266738" y="459917"/>
                  </a:lnTo>
                  <a:lnTo>
                    <a:pt x="299948" y="490918"/>
                  </a:lnTo>
                  <a:lnTo>
                    <a:pt x="335254" y="519569"/>
                  </a:lnTo>
                  <a:lnTo>
                    <a:pt x="372541" y="545744"/>
                  </a:lnTo>
                  <a:lnTo>
                    <a:pt x="411670" y="569302"/>
                  </a:lnTo>
                  <a:lnTo>
                    <a:pt x="452501" y="590143"/>
                  </a:lnTo>
                  <a:lnTo>
                    <a:pt x="494931" y="608126"/>
                  </a:lnTo>
                  <a:lnTo>
                    <a:pt x="538822" y="623112"/>
                  </a:lnTo>
                  <a:lnTo>
                    <a:pt x="584047" y="635000"/>
                  </a:lnTo>
                  <a:lnTo>
                    <a:pt x="630478" y="643636"/>
                  </a:lnTo>
                  <a:lnTo>
                    <a:pt x="677989" y="648919"/>
                  </a:lnTo>
                  <a:lnTo>
                    <a:pt x="726452" y="650709"/>
                  </a:lnTo>
                  <a:lnTo>
                    <a:pt x="726452" y="643699"/>
                  </a:lnTo>
                  <a:close/>
                </a:path>
                <a:path w="727075" h="727075">
                  <a:moveTo>
                    <a:pt x="726452" y="605586"/>
                  </a:moveTo>
                  <a:lnTo>
                    <a:pt x="679234" y="603770"/>
                  </a:lnTo>
                  <a:lnTo>
                    <a:pt x="632993" y="598373"/>
                  </a:lnTo>
                  <a:lnTo>
                    <a:pt x="587857" y="589572"/>
                  </a:lnTo>
                  <a:lnTo>
                    <a:pt x="543979" y="577469"/>
                  </a:lnTo>
                  <a:lnTo>
                    <a:pt x="501484" y="562203"/>
                  </a:lnTo>
                  <a:lnTo>
                    <a:pt x="460514" y="543941"/>
                  </a:lnTo>
                  <a:lnTo>
                    <a:pt x="421208" y="522782"/>
                  </a:lnTo>
                  <a:lnTo>
                    <a:pt x="383692" y="498881"/>
                  </a:lnTo>
                  <a:lnTo>
                    <a:pt x="348107" y="472363"/>
                  </a:lnTo>
                  <a:lnTo>
                    <a:pt x="314591" y="443382"/>
                  </a:lnTo>
                  <a:lnTo>
                    <a:pt x="283260" y="412051"/>
                  </a:lnTo>
                  <a:lnTo>
                    <a:pt x="254279" y="378523"/>
                  </a:lnTo>
                  <a:lnTo>
                    <a:pt x="227774" y="342925"/>
                  </a:lnTo>
                  <a:lnTo>
                    <a:pt x="203885" y="305396"/>
                  </a:lnTo>
                  <a:lnTo>
                    <a:pt x="182727" y="266065"/>
                  </a:lnTo>
                  <a:lnTo>
                    <a:pt x="164452" y="225082"/>
                  </a:lnTo>
                  <a:lnTo>
                    <a:pt x="149199" y="182575"/>
                  </a:lnTo>
                  <a:lnTo>
                    <a:pt x="137096" y="138671"/>
                  </a:lnTo>
                  <a:lnTo>
                    <a:pt x="128295" y="93522"/>
                  </a:lnTo>
                  <a:lnTo>
                    <a:pt x="122897" y="47244"/>
                  </a:lnTo>
                  <a:lnTo>
                    <a:pt x="121081" y="0"/>
                  </a:lnTo>
                  <a:lnTo>
                    <a:pt x="114071" y="0"/>
                  </a:lnTo>
                  <a:lnTo>
                    <a:pt x="115912" y="47802"/>
                  </a:lnTo>
                  <a:lnTo>
                    <a:pt x="121361" y="94615"/>
                  </a:lnTo>
                  <a:lnTo>
                    <a:pt x="130276" y="140296"/>
                  </a:lnTo>
                  <a:lnTo>
                    <a:pt x="142519" y="184708"/>
                  </a:lnTo>
                  <a:lnTo>
                    <a:pt x="157937" y="227723"/>
                  </a:lnTo>
                  <a:lnTo>
                    <a:pt x="176415" y="269176"/>
                  </a:lnTo>
                  <a:lnTo>
                    <a:pt x="197815" y="308965"/>
                  </a:lnTo>
                  <a:lnTo>
                    <a:pt x="221983" y="346925"/>
                  </a:lnTo>
                  <a:lnTo>
                    <a:pt x="248793" y="382930"/>
                  </a:lnTo>
                  <a:lnTo>
                    <a:pt x="278104" y="416852"/>
                  </a:lnTo>
                  <a:lnTo>
                    <a:pt x="309791" y="448538"/>
                  </a:lnTo>
                  <a:lnTo>
                    <a:pt x="343700" y="477850"/>
                  </a:lnTo>
                  <a:lnTo>
                    <a:pt x="379691" y="504672"/>
                  </a:lnTo>
                  <a:lnTo>
                    <a:pt x="417639" y="528840"/>
                  </a:lnTo>
                  <a:lnTo>
                    <a:pt x="457403" y="550240"/>
                  </a:lnTo>
                  <a:lnTo>
                    <a:pt x="498856" y="568718"/>
                  </a:lnTo>
                  <a:lnTo>
                    <a:pt x="541845" y="584149"/>
                  </a:lnTo>
                  <a:lnTo>
                    <a:pt x="586232" y="596392"/>
                  </a:lnTo>
                  <a:lnTo>
                    <a:pt x="631888" y="605294"/>
                  </a:lnTo>
                  <a:lnTo>
                    <a:pt x="678675" y="610743"/>
                  </a:lnTo>
                  <a:lnTo>
                    <a:pt x="726452" y="612597"/>
                  </a:lnTo>
                  <a:lnTo>
                    <a:pt x="726452" y="605586"/>
                  </a:lnTo>
                  <a:close/>
                </a:path>
                <a:path w="727075" h="727075">
                  <a:moveTo>
                    <a:pt x="726452" y="567499"/>
                  </a:moveTo>
                  <a:lnTo>
                    <a:pt x="677595" y="565416"/>
                  </a:lnTo>
                  <a:lnTo>
                    <a:pt x="629881" y="559269"/>
                  </a:lnTo>
                  <a:lnTo>
                    <a:pt x="583463" y="549236"/>
                  </a:lnTo>
                  <a:lnTo>
                    <a:pt x="538543" y="535482"/>
                  </a:lnTo>
                  <a:lnTo>
                    <a:pt x="495261" y="518185"/>
                  </a:lnTo>
                  <a:lnTo>
                    <a:pt x="453809" y="497509"/>
                  </a:lnTo>
                  <a:lnTo>
                    <a:pt x="414350" y="473633"/>
                  </a:lnTo>
                  <a:lnTo>
                    <a:pt x="377063" y="446735"/>
                  </a:lnTo>
                  <a:lnTo>
                    <a:pt x="342112" y="416979"/>
                  </a:lnTo>
                  <a:lnTo>
                    <a:pt x="309676" y="384530"/>
                  </a:lnTo>
                  <a:lnTo>
                    <a:pt x="279920" y="349567"/>
                  </a:lnTo>
                  <a:lnTo>
                    <a:pt x="253034" y="312267"/>
                  </a:lnTo>
                  <a:lnTo>
                    <a:pt x="229158" y="272796"/>
                  </a:lnTo>
                  <a:lnTo>
                    <a:pt x="208495" y="231330"/>
                  </a:lnTo>
                  <a:lnTo>
                    <a:pt x="191198" y="188023"/>
                  </a:lnTo>
                  <a:lnTo>
                    <a:pt x="177444" y="143065"/>
                  </a:lnTo>
                  <a:lnTo>
                    <a:pt x="167411" y="96634"/>
                  </a:lnTo>
                  <a:lnTo>
                    <a:pt x="161264" y="48882"/>
                  </a:lnTo>
                  <a:lnTo>
                    <a:pt x="159169" y="0"/>
                  </a:lnTo>
                  <a:lnTo>
                    <a:pt x="151942" y="0"/>
                  </a:lnTo>
                  <a:lnTo>
                    <a:pt x="153860" y="47053"/>
                  </a:lnTo>
                  <a:lnTo>
                    <a:pt x="159486" y="93078"/>
                  </a:lnTo>
                  <a:lnTo>
                    <a:pt x="168681" y="137909"/>
                  </a:lnTo>
                  <a:lnTo>
                    <a:pt x="181305" y="181419"/>
                  </a:lnTo>
                  <a:lnTo>
                    <a:pt x="197192" y="223456"/>
                  </a:lnTo>
                  <a:lnTo>
                    <a:pt x="216204" y="263855"/>
                  </a:lnTo>
                  <a:lnTo>
                    <a:pt x="238188" y="302475"/>
                  </a:lnTo>
                  <a:lnTo>
                    <a:pt x="262991" y="339166"/>
                  </a:lnTo>
                  <a:lnTo>
                    <a:pt x="290474" y="373773"/>
                  </a:lnTo>
                  <a:lnTo>
                    <a:pt x="320484" y="406158"/>
                  </a:lnTo>
                  <a:lnTo>
                    <a:pt x="352856" y="436168"/>
                  </a:lnTo>
                  <a:lnTo>
                    <a:pt x="387464" y="463651"/>
                  </a:lnTo>
                  <a:lnTo>
                    <a:pt x="424141" y="488467"/>
                  </a:lnTo>
                  <a:lnTo>
                    <a:pt x="462749" y="510451"/>
                  </a:lnTo>
                  <a:lnTo>
                    <a:pt x="503123" y="529463"/>
                  </a:lnTo>
                  <a:lnTo>
                    <a:pt x="545134" y="545363"/>
                  </a:lnTo>
                  <a:lnTo>
                    <a:pt x="588619" y="557974"/>
                  </a:lnTo>
                  <a:lnTo>
                    <a:pt x="633437" y="567169"/>
                  </a:lnTo>
                  <a:lnTo>
                    <a:pt x="679424" y="572808"/>
                  </a:lnTo>
                  <a:lnTo>
                    <a:pt x="726452" y="574713"/>
                  </a:lnTo>
                  <a:lnTo>
                    <a:pt x="726452" y="567499"/>
                  </a:lnTo>
                  <a:close/>
                </a:path>
                <a:path w="727075" h="727075">
                  <a:moveTo>
                    <a:pt x="726452" y="529386"/>
                  </a:moveTo>
                  <a:lnTo>
                    <a:pt x="678383" y="527227"/>
                  </a:lnTo>
                  <a:lnTo>
                    <a:pt x="631494" y="520839"/>
                  </a:lnTo>
                  <a:lnTo>
                    <a:pt x="585990" y="510451"/>
                  </a:lnTo>
                  <a:lnTo>
                    <a:pt x="542061" y="496214"/>
                  </a:lnTo>
                  <a:lnTo>
                    <a:pt x="499872" y="478332"/>
                  </a:lnTo>
                  <a:lnTo>
                    <a:pt x="459638" y="456996"/>
                  </a:lnTo>
                  <a:lnTo>
                    <a:pt x="421538" y="432396"/>
                  </a:lnTo>
                  <a:lnTo>
                    <a:pt x="385762" y="404710"/>
                  </a:lnTo>
                  <a:lnTo>
                    <a:pt x="352501" y="374142"/>
                  </a:lnTo>
                  <a:lnTo>
                    <a:pt x="321932" y="340868"/>
                  </a:lnTo>
                  <a:lnTo>
                    <a:pt x="294259" y="305079"/>
                  </a:lnTo>
                  <a:lnTo>
                    <a:pt x="269659" y="266966"/>
                  </a:lnTo>
                  <a:lnTo>
                    <a:pt x="248323" y="226707"/>
                  </a:lnTo>
                  <a:lnTo>
                    <a:pt x="230454" y="184518"/>
                  </a:lnTo>
                  <a:lnTo>
                    <a:pt x="216217" y="140550"/>
                  </a:lnTo>
                  <a:lnTo>
                    <a:pt x="205816" y="95021"/>
                  </a:lnTo>
                  <a:lnTo>
                    <a:pt x="199440" y="48107"/>
                  </a:lnTo>
                  <a:lnTo>
                    <a:pt x="197269" y="0"/>
                  </a:lnTo>
                  <a:lnTo>
                    <a:pt x="190042" y="0"/>
                  </a:lnTo>
                  <a:lnTo>
                    <a:pt x="192239" y="48755"/>
                  </a:lnTo>
                  <a:lnTo>
                    <a:pt x="198704" y="96304"/>
                  </a:lnTo>
                  <a:lnTo>
                    <a:pt x="209257" y="142455"/>
                  </a:lnTo>
                  <a:lnTo>
                    <a:pt x="223685" y="187020"/>
                  </a:lnTo>
                  <a:lnTo>
                    <a:pt x="241808" y="229793"/>
                  </a:lnTo>
                  <a:lnTo>
                    <a:pt x="263436" y="270586"/>
                  </a:lnTo>
                  <a:lnTo>
                    <a:pt x="288366" y="309232"/>
                  </a:lnTo>
                  <a:lnTo>
                    <a:pt x="316420" y="345503"/>
                  </a:lnTo>
                  <a:lnTo>
                    <a:pt x="347408" y="379234"/>
                  </a:lnTo>
                  <a:lnTo>
                    <a:pt x="381127" y="410235"/>
                  </a:lnTo>
                  <a:lnTo>
                    <a:pt x="417398" y="438289"/>
                  </a:lnTo>
                  <a:lnTo>
                    <a:pt x="456018" y="463232"/>
                  </a:lnTo>
                  <a:lnTo>
                    <a:pt x="496798" y="484860"/>
                  </a:lnTo>
                  <a:lnTo>
                    <a:pt x="539559" y="502996"/>
                  </a:lnTo>
                  <a:lnTo>
                    <a:pt x="584085" y="517423"/>
                  </a:lnTo>
                  <a:lnTo>
                    <a:pt x="630212" y="527964"/>
                  </a:lnTo>
                  <a:lnTo>
                    <a:pt x="677722" y="534428"/>
                  </a:lnTo>
                  <a:lnTo>
                    <a:pt x="726452" y="536625"/>
                  </a:lnTo>
                  <a:lnTo>
                    <a:pt x="726452" y="529386"/>
                  </a:lnTo>
                  <a:close/>
                </a:path>
                <a:path w="727075" h="727075">
                  <a:moveTo>
                    <a:pt x="726452" y="491540"/>
                  </a:moveTo>
                  <a:lnTo>
                    <a:pt x="679221" y="489280"/>
                  </a:lnTo>
                  <a:lnTo>
                    <a:pt x="633234" y="482650"/>
                  </a:lnTo>
                  <a:lnTo>
                    <a:pt x="588708" y="471855"/>
                  </a:lnTo>
                  <a:lnTo>
                    <a:pt x="545858" y="457098"/>
                  </a:lnTo>
                  <a:lnTo>
                    <a:pt x="504888" y="438607"/>
                  </a:lnTo>
                  <a:lnTo>
                    <a:pt x="465988" y="416560"/>
                  </a:lnTo>
                  <a:lnTo>
                    <a:pt x="429387" y="391185"/>
                  </a:lnTo>
                  <a:lnTo>
                    <a:pt x="395287" y="362686"/>
                  </a:lnTo>
                  <a:lnTo>
                    <a:pt x="363893" y="331266"/>
                  </a:lnTo>
                  <a:lnTo>
                    <a:pt x="335419" y="297154"/>
                  </a:lnTo>
                  <a:lnTo>
                    <a:pt x="310057" y="260527"/>
                  </a:lnTo>
                  <a:lnTo>
                    <a:pt x="288036" y="221615"/>
                  </a:lnTo>
                  <a:lnTo>
                    <a:pt x="269557" y="180619"/>
                  </a:lnTo>
                  <a:lnTo>
                    <a:pt x="254812" y="137756"/>
                  </a:lnTo>
                  <a:lnTo>
                    <a:pt x="244030" y="93218"/>
                  </a:lnTo>
                  <a:lnTo>
                    <a:pt x="237401" y="47231"/>
                  </a:lnTo>
                  <a:lnTo>
                    <a:pt x="235153" y="0"/>
                  </a:lnTo>
                  <a:lnTo>
                    <a:pt x="228142" y="0"/>
                  </a:lnTo>
                  <a:lnTo>
                    <a:pt x="230428" y="47917"/>
                  </a:lnTo>
                  <a:lnTo>
                    <a:pt x="237147" y="94576"/>
                  </a:lnTo>
                  <a:lnTo>
                    <a:pt x="248094" y="139750"/>
                  </a:lnTo>
                  <a:lnTo>
                    <a:pt x="263055" y="183235"/>
                  </a:lnTo>
                  <a:lnTo>
                    <a:pt x="281813" y="224815"/>
                  </a:lnTo>
                  <a:lnTo>
                    <a:pt x="304152" y="264274"/>
                  </a:lnTo>
                  <a:lnTo>
                    <a:pt x="329882" y="301421"/>
                  </a:lnTo>
                  <a:lnTo>
                    <a:pt x="358775" y="336029"/>
                  </a:lnTo>
                  <a:lnTo>
                    <a:pt x="390613" y="367880"/>
                  </a:lnTo>
                  <a:lnTo>
                    <a:pt x="425208" y="396786"/>
                  </a:lnTo>
                  <a:lnTo>
                    <a:pt x="462330" y="422516"/>
                  </a:lnTo>
                  <a:lnTo>
                    <a:pt x="501777" y="444868"/>
                  </a:lnTo>
                  <a:lnTo>
                    <a:pt x="543331" y="463626"/>
                  </a:lnTo>
                  <a:lnTo>
                    <a:pt x="586790" y="478586"/>
                  </a:lnTo>
                  <a:lnTo>
                    <a:pt x="631939" y="489534"/>
                  </a:lnTo>
                  <a:lnTo>
                    <a:pt x="678561" y="496252"/>
                  </a:lnTo>
                  <a:lnTo>
                    <a:pt x="726452" y="498538"/>
                  </a:lnTo>
                  <a:lnTo>
                    <a:pt x="726452" y="491540"/>
                  </a:lnTo>
                  <a:close/>
                </a:path>
                <a:path w="727075" h="727075">
                  <a:moveTo>
                    <a:pt x="726452" y="453428"/>
                  </a:moveTo>
                  <a:lnTo>
                    <a:pt x="680199" y="451078"/>
                  </a:lnTo>
                  <a:lnTo>
                    <a:pt x="635254" y="444195"/>
                  </a:lnTo>
                  <a:lnTo>
                    <a:pt x="591858" y="433006"/>
                  </a:lnTo>
                  <a:lnTo>
                    <a:pt x="550252" y="417741"/>
                  </a:lnTo>
                  <a:lnTo>
                    <a:pt x="510641" y="398614"/>
                  </a:lnTo>
                  <a:lnTo>
                    <a:pt x="473278" y="375881"/>
                  </a:lnTo>
                  <a:lnTo>
                    <a:pt x="438365" y="349758"/>
                  </a:lnTo>
                  <a:lnTo>
                    <a:pt x="406171" y="320471"/>
                  </a:lnTo>
                  <a:lnTo>
                    <a:pt x="376885" y="288251"/>
                  </a:lnTo>
                  <a:lnTo>
                    <a:pt x="350774" y="253339"/>
                  </a:lnTo>
                  <a:lnTo>
                    <a:pt x="328041" y="215950"/>
                  </a:lnTo>
                  <a:lnTo>
                    <a:pt x="308927" y="176326"/>
                  </a:lnTo>
                  <a:lnTo>
                    <a:pt x="293662" y="134683"/>
                  </a:lnTo>
                  <a:lnTo>
                    <a:pt x="282473" y="91262"/>
                  </a:lnTo>
                  <a:lnTo>
                    <a:pt x="275590" y="46291"/>
                  </a:lnTo>
                  <a:lnTo>
                    <a:pt x="273240" y="0"/>
                  </a:lnTo>
                  <a:lnTo>
                    <a:pt x="266242" y="0"/>
                  </a:lnTo>
                  <a:lnTo>
                    <a:pt x="268617" y="47015"/>
                  </a:lnTo>
                  <a:lnTo>
                    <a:pt x="275602" y="92697"/>
                  </a:lnTo>
                  <a:lnTo>
                    <a:pt x="286969" y="136791"/>
                  </a:lnTo>
                  <a:lnTo>
                    <a:pt x="302463" y="179082"/>
                  </a:lnTo>
                  <a:lnTo>
                    <a:pt x="321868" y="219329"/>
                  </a:lnTo>
                  <a:lnTo>
                    <a:pt x="344944" y="257289"/>
                  </a:lnTo>
                  <a:lnTo>
                    <a:pt x="371462" y="292747"/>
                  </a:lnTo>
                  <a:lnTo>
                    <a:pt x="401193" y="325450"/>
                  </a:lnTo>
                  <a:lnTo>
                    <a:pt x="433882" y="355180"/>
                  </a:lnTo>
                  <a:lnTo>
                    <a:pt x="469328" y="381711"/>
                  </a:lnTo>
                  <a:lnTo>
                    <a:pt x="507276" y="404799"/>
                  </a:lnTo>
                  <a:lnTo>
                    <a:pt x="547497" y="424205"/>
                  </a:lnTo>
                  <a:lnTo>
                    <a:pt x="589749" y="439699"/>
                  </a:lnTo>
                  <a:lnTo>
                    <a:pt x="633818" y="451065"/>
                  </a:lnTo>
                  <a:lnTo>
                    <a:pt x="679462" y="458050"/>
                  </a:lnTo>
                  <a:lnTo>
                    <a:pt x="726452" y="460425"/>
                  </a:lnTo>
                  <a:lnTo>
                    <a:pt x="726452" y="453428"/>
                  </a:lnTo>
                  <a:close/>
                </a:path>
                <a:path w="727075" h="727075">
                  <a:moveTo>
                    <a:pt x="726452" y="415340"/>
                  </a:moveTo>
                  <a:lnTo>
                    <a:pt x="678129" y="412534"/>
                  </a:lnTo>
                  <a:lnTo>
                    <a:pt x="631418" y="404355"/>
                  </a:lnTo>
                  <a:lnTo>
                    <a:pt x="586638" y="391083"/>
                  </a:lnTo>
                  <a:lnTo>
                    <a:pt x="544093" y="373062"/>
                  </a:lnTo>
                  <a:lnTo>
                    <a:pt x="504113" y="350583"/>
                  </a:lnTo>
                  <a:lnTo>
                    <a:pt x="467017" y="323977"/>
                  </a:lnTo>
                  <a:lnTo>
                    <a:pt x="433095" y="293547"/>
                  </a:lnTo>
                  <a:lnTo>
                    <a:pt x="402678" y="259613"/>
                  </a:lnTo>
                  <a:lnTo>
                    <a:pt x="376085" y="222491"/>
                  </a:lnTo>
                  <a:lnTo>
                    <a:pt x="353606" y="182486"/>
                  </a:lnTo>
                  <a:lnTo>
                    <a:pt x="335584" y="139928"/>
                  </a:lnTo>
                  <a:lnTo>
                    <a:pt x="322326" y="95110"/>
                  </a:lnTo>
                  <a:lnTo>
                    <a:pt x="314134" y="48361"/>
                  </a:lnTo>
                  <a:lnTo>
                    <a:pt x="311340" y="0"/>
                  </a:lnTo>
                  <a:lnTo>
                    <a:pt x="304101" y="0"/>
                  </a:lnTo>
                  <a:lnTo>
                    <a:pt x="306946" y="49199"/>
                  </a:lnTo>
                  <a:lnTo>
                    <a:pt x="315277" y="96748"/>
                  </a:lnTo>
                  <a:lnTo>
                    <a:pt x="328777" y="142341"/>
                  </a:lnTo>
                  <a:lnTo>
                    <a:pt x="347116" y="185648"/>
                  </a:lnTo>
                  <a:lnTo>
                    <a:pt x="369989" y="226339"/>
                  </a:lnTo>
                  <a:lnTo>
                    <a:pt x="397052" y="264109"/>
                  </a:lnTo>
                  <a:lnTo>
                    <a:pt x="428002" y="298627"/>
                  </a:lnTo>
                  <a:lnTo>
                    <a:pt x="462508" y="329590"/>
                  </a:lnTo>
                  <a:lnTo>
                    <a:pt x="500265" y="356654"/>
                  </a:lnTo>
                  <a:lnTo>
                    <a:pt x="540943" y="379526"/>
                  </a:lnTo>
                  <a:lnTo>
                    <a:pt x="584212" y="397865"/>
                  </a:lnTo>
                  <a:lnTo>
                    <a:pt x="629767" y="411365"/>
                  </a:lnTo>
                  <a:lnTo>
                    <a:pt x="677291" y="419696"/>
                  </a:lnTo>
                  <a:lnTo>
                    <a:pt x="726452" y="422554"/>
                  </a:lnTo>
                  <a:lnTo>
                    <a:pt x="726452" y="415340"/>
                  </a:lnTo>
                  <a:close/>
                </a:path>
                <a:path w="727075" h="727075">
                  <a:moveTo>
                    <a:pt x="726452" y="377456"/>
                  </a:moveTo>
                  <a:lnTo>
                    <a:pt x="679246" y="374510"/>
                  </a:lnTo>
                  <a:lnTo>
                    <a:pt x="633755" y="365899"/>
                  </a:lnTo>
                  <a:lnTo>
                    <a:pt x="590346" y="351993"/>
                  </a:lnTo>
                  <a:lnTo>
                    <a:pt x="549363" y="333146"/>
                  </a:lnTo>
                  <a:lnTo>
                    <a:pt x="511187" y="309702"/>
                  </a:lnTo>
                  <a:lnTo>
                    <a:pt x="476148" y="282028"/>
                  </a:lnTo>
                  <a:lnTo>
                    <a:pt x="444627" y="250494"/>
                  </a:lnTo>
                  <a:lnTo>
                    <a:pt x="416966" y="215442"/>
                  </a:lnTo>
                  <a:lnTo>
                    <a:pt x="393534" y="177241"/>
                  </a:lnTo>
                  <a:lnTo>
                    <a:pt x="374688" y="136232"/>
                  </a:lnTo>
                  <a:lnTo>
                    <a:pt x="360781" y="92786"/>
                  </a:lnTo>
                  <a:lnTo>
                    <a:pt x="352171" y="47244"/>
                  </a:lnTo>
                  <a:lnTo>
                    <a:pt x="349224" y="0"/>
                  </a:lnTo>
                  <a:lnTo>
                    <a:pt x="342214" y="0"/>
                  </a:lnTo>
                  <a:lnTo>
                    <a:pt x="345224" y="48145"/>
                  </a:lnTo>
                  <a:lnTo>
                    <a:pt x="353987" y="94526"/>
                  </a:lnTo>
                  <a:lnTo>
                    <a:pt x="368147" y="138785"/>
                  </a:lnTo>
                  <a:lnTo>
                    <a:pt x="387337" y="180555"/>
                  </a:lnTo>
                  <a:lnTo>
                    <a:pt x="411200" y="219481"/>
                  </a:lnTo>
                  <a:lnTo>
                    <a:pt x="439369" y="255181"/>
                  </a:lnTo>
                  <a:lnTo>
                    <a:pt x="471474" y="287299"/>
                  </a:lnTo>
                  <a:lnTo>
                    <a:pt x="507149" y="315468"/>
                  </a:lnTo>
                  <a:lnTo>
                    <a:pt x="546049" y="339344"/>
                  </a:lnTo>
                  <a:lnTo>
                    <a:pt x="587781" y="358533"/>
                  </a:lnTo>
                  <a:lnTo>
                    <a:pt x="632015" y="372694"/>
                  </a:lnTo>
                  <a:lnTo>
                    <a:pt x="678357" y="381457"/>
                  </a:lnTo>
                  <a:lnTo>
                    <a:pt x="726452" y="384467"/>
                  </a:lnTo>
                  <a:lnTo>
                    <a:pt x="726452" y="377456"/>
                  </a:lnTo>
                  <a:close/>
                </a:path>
                <a:path w="727075" h="727075">
                  <a:moveTo>
                    <a:pt x="726452" y="339369"/>
                  </a:moveTo>
                  <a:lnTo>
                    <a:pt x="680554" y="336270"/>
                  </a:lnTo>
                  <a:lnTo>
                    <a:pt x="636485" y="327215"/>
                  </a:lnTo>
                  <a:lnTo>
                    <a:pt x="594677" y="312635"/>
                  </a:lnTo>
                  <a:lnTo>
                    <a:pt x="555523" y="292938"/>
                  </a:lnTo>
                  <a:lnTo>
                    <a:pt x="519442" y="268516"/>
                  </a:lnTo>
                  <a:lnTo>
                    <a:pt x="486854" y="239801"/>
                  </a:lnTo>
                  <a:lnTo>
                    <a:pt x="458139" y="207187"/>
                  </a:lnTo>
                  <a:lnTo>
                    <a:pt x="433730" y="171081"/>
                  </a:lnTo>
                  <a:lnTo>
                    <a:pt x="414032" y="131902"/>
                  </a:lnTo>
                  <a:lnTo>
                    <a:pt x="399453" y="90055"/>
                  </a:lnTo>
                  <a:lnTo>
                    <a:pt x="390410" y="45948"/>
                  </a:lnTo>
                  <a:lnTo>
                    <a:pt x="387311" y="0"/>
                  </a:lnTo>
                  <a:lnTo>
                    <a:pt x="380301" y="0"/>
                  </a:lnTo>
                  <a:lnTo>
                    <a:pt x="383476" y="46913"/>
                  </a:lnTo>
                  <a:lnTo>
                    <a:pt x="392696" y="91948"/>
                  </a:lnTo>
                  <a:lnTo>
                    <a:pt x="407568" y="134658"/>
                  </a:lnTo>
                  <a:lnTo>
                    <a:pt x="427672" y="174650"/>
                  </a:lnTo>
                  <a:lnTo>
                    <a:pt x="452577" y="211493"/>
                  </a:lnTo>
                  <a:lnTo>
                    <a:pt x="481863" y="244779"/>
                  </a:lnTo>
                  <a:lnTo>
                    <a:pt x="515137" y="274091"/>
                  </a:lnTo>
                  <a:lnTo>
                    <a:pt x="551954" y="298996"/>
                  </a:lnTo>
                  <a:lnTo>
                    <a:pt x="591921" y="319100"/>
                  </a:lnTo>
                  <a:lnTo>
                    <a:pt x="634606" y="333984"/>
                  </a:lnTo>
                  <a:lnTo>
                    <a:pt x="679589" y="343204"/>
                  </a:lnTo>
                  <a:lnTo>
                    <a:pt x="726452" y="346379"/>
                  </a:lnTo>
                  <a:lnTo>
                    <a:pt x="726452" y="339369"/>
                  </a:lnTo>
                  <a:close/>
                </a:path>
                <a:path w="727075" h="727075">
                  <a:moveTo>
                    <a:pt x="726452" y="301256"/>
                  </a:moveTo>
                  <a:lnTo>
                    <a:pt x="677697" y="297307"/>
                  </a:lnTo>
                  <a:lnTo>
                    <a:pt x="631418" y="285877"/>
                  </a:lnTo>
                  <a:lnTo>
                    <a:pt x="588251" y="267589"/>
                  </a:lnTo>
                  <a:lnTo>
                    <a:pt x="548805" y="243078"/>
                  </a:lnTo>
                  <a:lnTo>
                    <a:pt x="513702" y="212940"/>
                  </a:lnTo>
                  <a:lnTo>
                    <a:pt x="483590" y="177825"/>
                  </a:lnTo>
                  <a:lnTo>
                    <a:pt x="459079" y="138353"/>
                  </a:lnTo>
                  <a:lnTo>
                    <a:pt x="440791" y="95135"/>
                  </a:lnTo>
                  <a:lnTo>
                    <a:pt x="429374" y="48806"/>
                  </a:lnTo>
                  <a:lnTo>
                    <a:pt x="425424" y="0"/>
                  </a:lnTo>
                  <a:lnTo>
                    <a:pt x="418185" y="0"/>
                  </a:lnTo>
                  <a:lnTo>
                    <a:pt x="421538" y="45478"/>
                  </a:lnTo>
                  <a:lnTo>
                    <a:pt x="431279" y="88925"/>
                  </a:lnTo>
                  <a:lnTo>
                    <a:pt x="446925" y="129844"/>
                  </a:lnTo>
                  <a:lnTo>
                    <a:pt x="467995" y="167767"/>
                  </a:lnTo>
                  <a:lnTo>
                    <a:pt x="493991" y="202196"/>
                  </a:lnTo>
                  <a:lnTo>
                    <a:pt x="524433" y="232664"/>
                  </a:lnTo>
                  <a:lnTo>
                    <a:pt x="558850" y="258673"/>
                  </a:lnTo>
                  <a:lnTo>
                    <a:pt x="596747" y="279742"/>
                  </a:lnTo>
                  <a:lnTo>
                    <a:pt x="637628" y="295402"/>
                  </a:lnTo>
                  <a:lnTo>
                    <a:pt x="681024" y="305142"/>
                  </a:lnTo>
                  <a:lnTo>
                    <a:pt x="726452" y="308495"/>
                  </a:lnTo>
                  <a:lnTo>
                    <a:pt x="726452" y="301256"/>
                  </a:lnTo>
                  <a:close/>
                </a:path>
                <a:path w="727075" h="727075">
                  <a:moveTo>
                    <a:pt x="726452" y="263169"/>
                  </a:moveTo>
                  <a:lnTo>
                    <a:pt x="679259" y="258914"/>
                  </a:lnTo>
                  <a:lnTo>
                    <a:pt x="634822" y="246684"/>
                  </a:lnTo>
                  <a:lnTo>
                    <a:pt x="593864" y="227190"/>
                  </a:lnTo>
                  <a:lnTo>
                    <a:pt x="557161" y="201206"/>
                  </a:lnTo>
                  <a:lnTo>
                    <a:pt x="525449" y="169481"/>
                  </a:lnTo>
                  <a:lnTo>
                    <a:pt x="499465" y="132740"/>
                  </a:lnTo>
                  <a:lnTo>
                    <a:pt x="479983" y="91744"/>
                  </a:lnTo>
                  <a:lnTo>
                    <a:pt x="467753" y="47256"/>
                  </a:lnTo>
                  <a:lnTo>
                    <a:pt x="463499" y="0"/>
                  </a:lnTo>
                  <a:lnTo>
                    <a:pt x="456298" y="0"/>
                  </a:lnTo>
                  <a:lnTo>
                    <a:pt x="460654" y="48539"/>
                  </a:lnTo>
                  <a:lnTo>
                    <a:pt x="473240" y="94246"/>
                  </a:lnTo>
                  <a:lnTo>
                    <a:pt x="493255" y="136359"/>
                  </a:lnTo>
                  <a:lnTo>
                    <a:pt x="519938" y="174117"/>
                  </a:lnTo>
                  <a:lnTo>
                    <a:pt x="552526" y="206717"/>
                  </a:lnTo>
                  <a:lnTo>
                    <a:pt x="590245" y="233426"/>
                  </a:lnTo>
                  <a:lnTo>
                    <a:pt x="632320" y="253453"/>
                  </a:lnTo>
                  <a:lnTo>
                    <a:pt x="677976" y="266026"/>
                  </a:lnTo>
                  <a:lnTo>
                    <a:pt x="726452" y="270395"/>
                  </a:lnTo>
                  <a:lnTo>
                    <a:pt x="726452" y="263169"/>
                  </a:lnTo>
                  <a:close/>
                </a:path>
              </a:pathLst>
            </a:custGeom>
            <a:solidFill>
              <a:srgbClr val="FBDC0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endParaRPr>
            </a:p>
          </p:txBody>
        </p:sp>
        <p:pic>
          <p:nvPicPr>
            <p:cNvPr id="8" name="object 11">
              <a:extLst>
                <a:ext uri="{FF2B5EF4-FFF2-40B4-BE49-F238E27FC236}">
                  <a16:creationId xmlns:a16="http://schemas.microsoft.com/office/drawing/2014/main" id="{0DA9CCF4-94E7-4797-8AED-40FA818BD7AA}"/>
                </a:ext>
              </a:extLst>
            </p:cNvPr>
            <p:cNvPicPr/>
            <p:nvPr/>
          </p:nvPicPr>
          <p:blipFill>
            <a:blip r:embed="rId2" cstate="print"/>
            <a:stretch>
              <a:fillRect/>
            </a:stretch>
          </p:blipFill>
          <p:spPr>
            <a:xfrm>
              <a:off x="1283007" y="333756"/>
              <a:ext cx="232070" cy="232301"/>
            </a:xfrm>
            <a:prstGeom prst="rect">
              <a:avLst/>
            </a:prstGeom>
          </p:spPr>
        </p:pic>
      </p:grpSp>
      <p:sp>
        <p:nvSpPr>
          <p:cNvPr id="9" name="object 8">
            <a:extLst>
              <a:ext uri="{FF2B5EF4-FFF2-40B4-BE49-F238E27FC236}">
                <a16:creationId xmlns:a16="http://schemas.microsoft.com/office/drawing/2014/main" id="{5DE049A3-3351-4B51-9F84-D1387B44F6A7}"/>
              </a:ext>
            </a:extLst>
          </p:cNvPr>
          <p:cNvSpPr txBox="1"/>
          <p:nvPr/>
        </p:nvSpPr>
        <p:spPr>
          <a:xfrm>
            <a:off x="1113372" y="370009"/>
            <a:ext cx="6854971" cy="367408"/>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lang="pt-BR" sz="2300" b="0" i="0" u="none" strike="noStrike" kern="1200" cap="none" spc="-5" normalizeH="0" baseline="0" noProof="0" dirty="0">
                <a:ln>
                  <a:noFill/>
                </a:ln>
                <a:solidFill>
                  <a:prstClr val="black"/>
                </a:solidFill>
                <a:effectLst/>
                <a:uLnTx/>
                <a:uFillTx/>
                <a:latin typeface="Segoe UI Black"/>
                <a:ea typeface="+mn-ea"/>
                <a:cs typeface="Segoe UI Black"/>
              </a:rPr>
              <a:t>PROGRAMA BRAILLE BRICKS</a:t>
            </a:r>
          </a:p>
        </p:txBody>
      </p:sp>
      <p:sp>
        <p:nvSpPr>
          <p:cNvPr id="3" name="CaixaDeTexto 2"/>
          <p:cNvSpPr txBox="1"/>
          <p:nvPr/>
        </p:nvSpPr>
        <p:spPr>
          <a:xfrm>
            <a:off x="213633" y="1750848"/>
            <a:ext cx="11889227" cy="5016758"/>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prstClr val="black"/>
                </a:solidFill>
                <a:effectLst/>
                <a:uLnTx/>
                <a:uFillTx/>
                <a:latin typeface="Calibri" panose="020F0502020204030204"/>
                <a:ea typeface="+mn-ea"/>
                <a:cs typeface="+mn-cs"/>
              </a:rPr>
              <a:t>O curso teve início em 25 de março e está previsto para encerrar-se em 30 de junho de 2025</a:t>
            </a:r>
            <a:r>
              <a:rPr kumimoji="0" lang="pt-BR" sz="1600" b="0" i="0" u="none" strike="noStrike" kern="1200" cap="none" spc="0" normalizeH="0" baseline="0" noProof="0" dirty="0">
                <a:ln>
                  <a:noFill/>
                </a:ln>
                <a:solidFill>
                  <a:prstClr val="black"/>
                </a:solidFill>
                <a:effectLst/>
                <a:uLnTx/>
                <a:uFillTx/>
                <a:latin typeface="Calibri" panose="020F0502020204030204"/>
                <a:ea typeface="+mn-ea"/>
                <a:cs typeface="+mn-cs"/>
              </a:rPr>
              <a:t>.</a:t>
            </a:r>
            <a:endParaRPr kumimoji="0" lang="pt-BR" sz="1600" b="0" i="0" u="none" strike="noStrike" kern="1200" cap="none" spc="0" normalizeH="0" baseline="0" noProof="0" dirty="0">
              <a:ln>
                <a:noFill/>
              </a:ln>
              <a:solidFill>
                <a:srgbClr val="FF0000"/>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600" b="0" i="0" u="none" strike="noStrike" kern="1200" cap="none" spc="0" normalizeH="0" baseline="0" noProof="0" dirty="0">
                <a:ln>
                  <a:noFill/>
                </a:ln>
                <a:solidFill>
                  <a:prstClr val="black"/>
                </a:solidFill>
                <a:effectLst/>
                <a:uLnTx/>
                <a:uFillTx/>
                <a:latin typeface="Calibri" panose="020F0502020204030204"/>
                <a:ea typeface="+mn-ea"/>
                <a:cs typeface="+mn-cs"/>
              </a:rPr>
              <a:t>Diante do aumento no número de educadores com deficiência auditiva inscritos, foi contratada uma equipe de Intérpretes de LIBRAS. Eles atuam tanto nas transmissões ao vivo (20 horas de atividades síncronas) — como já ocorria em edições anteriores — quanto nas reuniões assíncronas, com uma carga adicional de 80 horas, apoiando as atividades conduzidas pelos tutores. O curso de formação online segue rigorosamente as diretrizes de acessibilidade previstas nas normas vigentes.</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prstClr val="black"/>
                </a:solidFill>
                <a:effectLst/>
                <a:uLnTx/>
                <a:uFillTx/>
                <a:latin typeface="Calibri" panose="020F0502020204030204"/>
                <a:ea typeface="+mn-ea"/>
                <a:cs typeface="+mn-cs"/>
              </a:rPr>
              <a:t>Resumo da 12ª Edição do Curso de Formação para Educadores:</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prstClr val="black"/>
                </a:solidFill>
                <a:effectLst/>
                <a:uLnTx/>
                <a:uFillTx/>
                <a:latin typeface="Calibri" panose="020F0502020204030204"/>
                <a:ea typeface="+mn-ea"/>
                <a:cs typeface="+mn-cs"/>
              </a:rPr>
              <a:t>Educadores inscritos: </a:t>
            </a:r>
            <a:r>
              <a:rPr kumimoji="0" lang="pt-BR" sz="1600" b="0" i="0" u="none" strike="noStrike" kern="1200" cap="none" spc="0" normalizeH="0" baseline="0" noProof="0" dirty="0">
                <a:ln>
                  <a:noFill/>
                </a:ln>
                <a:solidFill>
                  <a:prstClr val="black"/>
                </a:solidFill>
                <a:effectLst/>
                <a:uLnTx/>
                <a:uFillTx/>
                <a:latin typeface="Calibri" panose="020F0502020204030204"/>
                <a:ea typeface="+mn-ea"/>
                <a:cs typeface="+mn-cs"/>
              </a:rPr>
              <a:t>2.285</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prstClr val="black"/>
                </a:solidFill>
                <a:effectLst/>
                <a:uLnTx/>
                <a:uFillTx/>
                <a:latin typeface="Calibri" panose="020F0502020204030204"/>
                <a:ea typeface="+mn-ea"/>
                <a:cs typeface="+mn-cs"/>
              </a:rPr>
              <a:t>Educadores inscritos com deficiência: </a:t>
            </a:r>
            <a:r>
              <a:rPr kumimoji="0" lang="pt-BR" sz="1600" b="0" i="0" u="none" strike="noStrike" kern="1200" cap="none" spc="0" normalizeH="0" baseline="0" noProof="0" dirty="0">
                <a:ln>
                  <a:noFill/>
                </a:ln>
                <a:solidFill>
                  <a:prstClr val="black"/>
                </a:solidFill>
                <a:effectLst/>
                <a:uLnTx/>
                <a:uFillTx/>
                <a:latin typeface="Calibri" panose="020F0502020204030204"/>
                <a:ea typeface="+mn-ea"/>
                <a:cs typeface="+mn-cs"/>
              </a:rPr>
              <a:t>72</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600" b="0" i="0" u="none" strike="noStrike" kern="1200" cap="none" spc="0" normalizeH="0" baseline="0" noProof="0" dirty="0">
                <a:ln>
                  <a:noFill/>
                </a:ln>
                <a:solidFill>
                  <a:prstClr val="black"/>
                </a:solidFill>
                <a:effectLst/>
                <a:uLnTx/>
                <a:uFillTx/>
                <a:latin typeface="Calibri" panose="020F0502020204030204"/>
                <a:ea typeface="+mn-ea"/>
                <a:cs typeface="+mn-cs"/>
              </a:rPr>
              <a:t>	Deficiência Física: 11</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600" b="0" i="0" u="none" strike="noStrike" kern="1200" cap="none" spc="0" normalizeH="0" baseline="0" noProof="0" dirty="0">
                <a:ln>
                  <a:noFill/>
                </a:ln>
                <a:solidFill>
                  <a:prstClr val="black"/>
                </a:solidFill>
                <a:effectLst/>
                <a:uLnTx/>
                <a:uFillTx/>
                <a:latin typeface="Calibri" panose="020F0502020204030204"/>
                <a:ea typeface="+mn-ea"/>
                <a:cs typeface="+mn-cs"/>
              </a:rPr>
              <a:t>	Deficiência Visual: 42</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600" b="0" i="0" u="none" strike="noStrike" kern="1200" cap="none" spc="0" normalizeH="0" baseline="0" noProof="0" dirty="0">
                <a:ln>
                  <a:noFill/>
                </a:ln>
                <a:solidFill>
                  <a:prstClr val="black"/>
                </a:solidFill>
                <a:effectLst/>
                <a:uLnTx/>
                <a:uFillTx/>
                <a:latin typeface="Calibri" panose="020F0502020204030204"/>
                <a:ea typeface="+mn-ea"/>
                <a:cs typeface="+mn-cs"/>
              </a:rPr>
              <a:t>		Cegueira: 16</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600" b="0" i="0" u="none" strike="noStrike" kern="1200" cap="none" spc="0" normalizeH="0" baseline="0" noProof="0" dirty="0">
                <a:ln>
                  <a:noFill/>
                </a:ln>
                <a:solidFill>
                  <a:prstClr val="black"/>
                </a:solidFill>
                <a:effectLst/>
                <a:uLnTx/>
                <a:uFillTx/>
                <a:latin typeface="Calibri" panose="020F0502020204030204"/>
                <a:ea typeface="+mn-ea"/>
                <a:cs typeface="+mn-cs"/>
              </a:rPr>
              <a:t>		Baixa Visão: 15</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600" b="0" i="0" u="none" strike="noStrike" kern="1200" cap="none" spc="0" normalizeH="0" baseline="0" noProof="0" dirty="0">
                <a:ln>
                  <a:noFill/>
                </a:ln>
                <a:solidFill>
                  <a:prstClr val="black"/>
                </a:solidFill>
                <a:effectLst/>
                <a:uLnTx/>
                <a:uFillTx/>
                <a:latin typeface="Calibri" panose="020F0502020204030204"/>
                <a:ea typeface="+mn-ea"/>
                <a:cs typeface="+mn-cs"/>
              </a:rPr>
              <a:t>		Visão Monocular: 11</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600" b="0" i="0" u="none" strike="noStrike" kern="1200" cap="none" spc="0" normalizeH="0" baseline="0" noProof="0" dirty="0">
                <a:ln>
                  <a:noFill/>
                </a:ln>
                <a:solidFill>
                  <a:prstClr val="black"/>
                </a:solidFill>
                <a:effectLst/>
                <a:uLnTx/>
                <a:uFillTx/>
                <a:latin typeface="Calibri" panose="020F0502020204030204"/>
                <a:ea typeface="+mn-ea"/>
                <a:cs typeface="+mn-cs"/>
              </a:rPr>
              <a:t>	Deficiência Auditiva: 14</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600" b="0" i="0" u="none" strike="noStrike" kern="1200" cap="none" spc="0" normalizeH="0" baseline="0" noProof="0" dirty="0">
                <a:ln>
                  <a:noFill/>
                </a:ln>
                <a:solidFill>
                  <a:prstClr val="black"/>
                </a:solidFill>
                <a:effectLst/>
                <a:uLnTx/>
                <a:uFillTx/>
                <a:latin typeface="Calibri" panose="020F0502020204030204"/>
                <a:ea typeface="+mn-ea"/>
                <a:cs typeface="+mn-cs"/>
              </a:rPr>
              <a:t>	Deficiência Intelectual (Transtorno do Espectro Autista): 5</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prstClr val="black"/>
                </a:solidFill>
                <a:effectLst/>
                <a:uLnTx/>
                <a:uFillTx/>
                <a:latin typeface="Calibri" panose="020F0502020204030204"/>
                <a:ea typeface="+mn-ea"/>
                <a:cs typeface="+mn-cs"/>
              </a:rPr>
              <a:t>Tutores contratados: </a:t>
            </a:r>
            <a:r>
              <a:rPr kumimoji="0" lang="pt-BR" sz="1600" b="0" i="0" u="none" strike="noStrike" kern="1200" cap="none" spc="0" normalizeH="0" baseline="0" noProof="0" dirty="0">
                <a:ln>
                  <a:noFill/>
                </a:ln>
                <a:solidFill>
                  <a:prstClr val="black"/>
                </a:solidFill>
                <a:effectLst/>
                <a:uLnTx/>
                <a:uFillTx/>
                <a:latin typeface="Calibri" panose="020F0502020204030204"/>
                <a:ea typeface="+mn-ea"/>
                <a:cs typeface="+mn-cs"/>
              </a:rPr>
              <a:t>34</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600" b="0" i="0" u="none" strike="noStrike" kern="1200" cap="none" spc="0" normalizeH="0" baseline="0" noProof="0" dirty="0">
                <a:ln>
                  <a:noFill/>
                </a:ln>
                <a:solidFill>
                  <a:prstClr val="black"/>
                </a:solidFill>
                <a:effectLst/>
                <a:uLnTx/>
                <a:uFillTx/>
                <a:latin typeface="Calibri" panose="020F0502020204030204"/>
                <a:ea typeface="+mn-ea"/>
                <a:cs typeface="+mn-cs"/>
              </a:rPr>
              <a:t>	Tutores com Deficiência Visual: 2</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600" b="0" i="0" u="none" strike="noStrike" kern="1200" cap="none" spc="0" normalizeH="0" baseline="0" noProof="0" dirty="0">
                <a:ln>
                  <a:noFill/>
                </a:ln>
                <a:solidFill>
                  <a:prstClr val="black"/>
                </a:solidFill>
                <a:effectLst/>
                <a:uLnTx/>
                <a:uFillTx/>
                <a:latin typeface="Calibri" panose="020F0502020204030204"/>
                <a:ea typeface="+mn-ea"/>
                <a:cs typeface="+mn-cs"/>
              </a:rPr>
              <a:t>	Tutores sem Deficiência Visual: 32</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prstClr val="black"/>
                </a:solidFill>
                <a:effectLst/>
                <a:uLnTx/>
                <a:uFillTx/>
                <a:latin typeface="Calibri" panose="020F0502020204030204"/>
                <a:ea typeface="+mn-ea"/>
                <a:cs typeface="+mn-cs"/>
              </a:rPr>
              <a:t>Kits entregues no primeiro semestre: </a:t>
            </a:r>
            <a:r>
              <a:rPr kumimoji="0" lang="pt-BR" sz="1600" b="0" i="0" u="none" strike="noStrike" kern="1200" cap="none" spc="0" normalizeH="0" baseline="0" noProof="0" dirty="0">
                <a:ln>
                  <a:noFill/>
                </a:ln>
                <a:solidFill>
                  <a:prstClr val="black"/>
                </a:solidFill>
                <a:effectLst/>
                <a:uLnTx/>
                <a:uFillTx/>
                <a:latin typeface="Calibri" panose="020F0502020204030204"/>
                <a:ea typeface="+mn-ea"/>
                <a:cs typeface="+mn-cs"/>
              </a:rPr>
              <a:t>1947</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prstClr val="black"/>
                </a:solidFill>
                <a:effectLst/>
                <a:uLnTx/>
                <a:uFillTx/>
                <a:latin typeface="Calibri" panose="020F0502020204030204"/>
                <a:ea typeface="+mn-ea"/>
                <a:cs typeface="+mn-cs"/>
              </a:rPr>
              <a:t>Manuais entregues: </a:t>
            </a:r>
            <a:r>
              <a:rPr kumimoji="0" lang="pt-BR" sz="1600" b="0" i="0" u="none" strike="noStrike" kern="1200" cap="none" spc="0" normalizeH="0" baseline="0" noProof="0" dirty="0">
                <a:ln>
                  <a:noFill/>
                </a:ln>
                <a:solidFill>
                  <a:prstClr val="black"/>
                </a:solidFill>
                <a:effectLst/>
                <a:uLnTx/>
                <a:uFillTx/>
                <a:latin typeface="Calibri" panose="020F0502020204030204"/>
                <a:ea typeface="+mn-ea"/>
                <a:cs typeface="+mn-cs"/>
              </a:rPr>
              <a:t>688</a:t>
            </a:r>
            <a:endParaRPr kumimoji="0" lang="pt-BR" sz="1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026" name="Retângulo Arredondado 50"/>
          <p:cNvPicPr>
            <a:picLocks noChangeArrowheads="1"/>
          </p:cNvPicPr>
          <p:nvPr/>
        </p:nvPicPr>
        <p:blipFill>
          <a:blip r:embed="rId3">
            <a:extLst>
              <a:ext uri="{28A0092B-C50C-407E-A947-70E740481C1C}">
                <a14:useLocalDpi xmlns:a14="http://schemas.microsoft.com/office/drawing/2010/main" val="0"/>
              </a:ext>
            </a:extLst>
          </a:blip>
          <a:srcRect b="-56"/>
          <a:stretch>
            <a:fillRect/>
          </a:stretch>
        </p:blipFill>
        <p:spPr bwMode="auto">
          <a:xfrm>
            <a:off x="7724413" y="4259227"/>
            <a:ext cx="3514561" cy="1880558"/>
          </a:xfrm>
          <a:prstGeom prst="rect">
            <a:avLst/>
          </a:prstGeom>
          <a:noFill/>
          <a:extLst>
            <a:ext uri="{909E8E84-426E-40DD-AFC4-6F175D3DCCD1}">
              <a14:hiddenFill xmlns:a14="http://schemas.microsoft.com/office/drawing/2010/main">
                <a:solidFill>
                  <a:srgbClr val="FFFFFF"/>
                </a:solidFill>
              </a14:hiddenFill>
            </a:ext>
          </a:extLst>
        </p:spPr>
      </p:pic>
      <p:sp>
        <p:nvSpPr>
          <p:cNvPr id="14" name="CaixaDeTexto 13"/>
          <p:cNvSpPr txBox="1"/>
          <p:nvPr/>
        </p:nvSpPr>
        <p:spPr>
          <a:xfrm>
            <a:off x="7784798" y="4368509"/>
            <a:ext cx="3514561" cy="166199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400" b="1" i="0" u="none" strike="noStrike" kern="1200" cap="none" spc="0" normalizeH="0" baseline="0" noProof="0" dirty="0">
                <a:ln>
                  <a:noFill/>
                </a:ln>
                <a:solidFill>
                  <a:srgbClr val="FFC000"/>
                </a:solidFill>
                <a:effectLst/>
                <a:uLnTx/>
                <a:uFillTx/>
                <a:latin typeface="Calibri" panose="020F0502020204030204"/>
                <a:ea typeface="+mn-ea"/>
                <a:cs typeface="+mn-cs"/>
              </a:rPr>
              <a:t>LEGO Braille Bricks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400" b="1" i="0" u="none" strike="noStrike" kern="1200" cap="none" spc="0" normalizeH="0" baseline="0" noProof="0" dirty="0">
              <a:ln>
                <a:noFill/>
              </a:ln>
              <a:solidFill>
                <a:srgbClr val="FFC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srgbClr val="FFC000"/>
                </a:solidFill>
                <a:effectLst/>
                <a:uLnTx/>
                <a:uFillTx/>
                <a:latin typeface="Calibri" panose="020F0502020204030204"/>
                <a:ea typeface="+mn-ea"/>
                <a:cs typeface="+mn-cs"/>
              </a:rPr>
              <a:t>14.640</a:t>
            </a:r>
            <a:r>
              <a:rPr kumimoji="0" lang="pt-BR" sz="16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pt-BR" sz="1600" b="1" i="0" u="none" strike="noStrike" kern="1200" cap="none" spc="0" normalizeH="0" baseline="0" noProof="0" dirty="0">
                <a:ln>
                  <a:noFill/>
                </a:ln>
                <a:solidFill>
                  <a:prstClr val="white"/>
                </a:solidFill>
                <a:effectLst/>
                <a:uLnTx/>
                <a:uFillTx/>
                <a:latin typeface="Calibri" panose="020F0502020204030204"/>
                <a:ea typeface="+mn-ea"/>
                <a:cs typeface="+mn-cs"/>
              </a:rPr>
              <a:t>kits entregues até o momento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srgbClr val="FFC000"/>
                </a:solidFill>
                <a:effectLst/>
                <a:uLnTx/>
                <a:uFillTx/>
                <a:latin typeface="Calibri" panose="020F0502020204030204"/>
                <a:ea typeface="+mn-ea"/>
                <a:cs typeface="+mn-cs"/>
              </a:rPr>
              <a:t>5.421 </a:t>
            </a:r>
            <a:r>
              <a:rPr kumimoji="0" lang="pt-BR" sz="16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pt-BR" sz="1600" b="1" i="0" u="none" strike="noStrike" kern="1200" cap="none" spc="0" normalizeH="0" baseline="0" noProof="0" dirty="0">
                <a:ln>
                  <a:noFill/>
                </a:ln>
                <a:solidFill>
                  <a:prstClr val="white"/>
                </a:solidFill>
                <a:effectLst/>
                <a:uLnTx/>
                <a:uFillTx/>
                <a:latin typeface="Calibri" panose="020F0502020204030204"/>
                <a:ea typeface="+mn-ea"/>
                <a:cs typeface="+mn-cs"/>
              </a:rPr>
              <a:t>escolas beneficiadas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srgbClr val="F3D13F"/>
                </a:solidFill>
                <a:effectLst/>
                <a:uLnTx/>
                <a:uFillTx/>
                <a:latin typeface="Calibri" panose="020F0502020204030204"/>
                <a:ea typeface="+mn-ea"/>
                <a:cs typeface="+mn-cs"/>
              </a:rPr>
              <a:t>156</a:t>
            </a:r>
            <a:r>
              <a:rPr kumimoji="0" lang="pt-BR" sz="1600" b="1" i="0" u="none" strike="noStrike" kern="1200" cap="none" spc="0" normalizeH="0" baseline="0" noProof="0" dirty="0">
                <a:ln>
                  <a:noFill/>
                </a:ln>
                <a:solidFill>
                  <a:prstClr val="white"/>
                </a:solidFill>
                <a:effectLst/>
                <a:uLnTx/>
                <a:uFillTx/>
                <a:latin typeface="Calibri" panose="020F0502020204030204"/>
                <a:ea typeface="+mn-ea"/>
                <a:cs typeface="+mn-cs"/>
              </a:rPr>
              <a:t>         municípios parceiros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srgbClr val="FFC000"/>
                </a:solidFill>
                <a:effectLst/>
                <a:uLnTx/>
                <a:uFillTx/>
                <a:latin typeface="Calibri" panose="020F0502020204030204"/>
                <a:ea typeface="+mn-ea"/>
                <a:cs typeface="+mn-cs"/>
              </a:rPr>
              <a:t>8.022 </a:t>
            </a:r>
            <a:r>
              <a:rPr kumimoji="0" lang="pt-BR" sz="16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pt-BR" sz="1600" b="1" i="0" u="none" strike="noStrike" kern="1200" cap="none" spc="0" normalizeH="0" baseline="0" noProof="0" dirty="0">
                <a:ln>
                  <a:noFill/>
                </a:ln>
                <a:solidFill>
                  <a:prstClr val="white"/>
                </a:solidFill>
                <a:effectLst/>
                <a:uLnTx/>
                <a:uFillTx/>
                <a:latin typeface="Calibri" panose="020F0502020204030204"/>
                <a:ea typeface="+mn-ea"/>
                <a:cs typeface="+mn-cs"/>
              </a:rPr>
              <a:t>saldo de kits a entregar</a:t>
            </a:r>
          </a:p>
        </p:txBody>
      </p:sp>
    </p:spTree>
    <p:extLst>
      <p:ext uri="{BB962C8B-B14F-4D97-AF65-F5344CB8AC3E}">
        <p14:creationId xmlns:p14="http://schemas.microsoft.com/office/powerpoint/2010/main" val="177147138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aixaDeTexto 9">
            <a:extLst>
              <a:ext uri="{FF2B5EF4-FFF2-40B4-BE49-F238E27FC236}">
                <a16:creationId xmlns:a16="http://schemas.microsoft.com/office/drawing/2014/main" id="{96BCAA49-C05D-416C-8B74-B5B693227B83}"/>
              </a:ext>
            </a:extLst>
          </p:cNvPr>
          <p:cNvSpPr txBox="1"/>
          <p:nvPr/>
        </p:nvSpPr>
        <p:spPr>
          <a:xfrm>
            <a:off x="708021" y="1104340"/>
            <a:ext cx="1084771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000" b="1" i="0" u="none" strike="noStrike" kern="1200" cap="none" spc="0" normalizeH="0" baseline="0" noProof="0" dirty="0">
                <a:ln>
                  <a:noFill/>
                </a:ln>
                <a:solidFill>
                  <a:prstClr val="black"/>
                </a:solidFill>
                <a:effectLst/>
                <a:uLnTx/>
                <a:uFillTx/>
                <a:latin typeface="Calibri" panose="020F0502020204030204"/>
                <a:ea typeface="+mn-ea"/>
                <a:cs typeface="+mn-cs"/>
              </a:rPr>
              <a:t>12ª Edição do Curso de Formação de Educadores para o uso do LEGO® Braille Bricks | Visualizações</a:t>
            </a:r>
          </a:p>
        </p:txBody>
      </p:sp>
      <p:grpSp>
        <p:nvGrpSpPr>
          <p:cNvPr id="11" name="object 9">
            <a:extLst>
              <a:ext uri="{FF2B5EF4-FFF2-40B4-BE49-F238E27FC236}">
                <a16:creationId xmlns:a16="http://schemas.microsoft.com/office/drawing/2014/main" id="{EDFE9D89-C6F5-48DC-BD59-878C504CC6C1}"/>
              </a:ext>
            </a:extLst>
          </p:cNvPr>
          <p:cNvGrpSpPr/>
          <p:nvPr/>
        </p:nvGrpSpPr>
        <p:grpSpPr>
          <a:xfrm>
            <a:off x="213639" y="216425"/>
            <a:ext cx="727075" cy="727075"/>
            <a:chOff x="788625" y="333756"/>
            <a:chExt cx="727075" cy="727075"/>
          </a:xfrm>
        </p:grpSpPr>
        <p:sp>
          <p:nvSpPr>
            <p:cNvPr id="12" name="object 10">
              <a:extLst>
                <a:ext uri="{FF2B5EF4-FFF2-40B4-BE49-F238E27FC236}">
                  <a16:creationId xmlns:a16="http://schemas.microsoft.com/office/drawing/2014/main" id="{C1541C71-F01E-44E2-9461-873D80E5EB3C}"/>
                </a:ext>
              </a:extLst>
            </p:cNvPr>
            <p:cNvSpPr/>
            <p:nvPr/>
          </p:nvSpPr>
          <p:spPr>
            <a:xfrm>
              <a:off x="788619" y="333768"/>
              <a:ext cx="727075" cy="727075"/>
            </a:xfrm>
            <a:custGeom>
              <a:avLst/>
              <a:gdLst/>
              <a:ahLst/>
              <a:cxnLst/>
              <a:rect l="l" t="t" r="r" b="b"/>
              <a:pathLst>
                <a:path w="727075" h="727075">
                  <a:moveTo>
                    <a:pt x="726452" y="719670"/>
                  </a:moveTo>
                  <a:lnTo>
                    <a:pt x="679246" y="718134"/>
                  </a:lnTo>
                  <a:lnTo>
                    <a:pt x="632828" y="713600"/>
                  </a:lnTo>
                  <a:lnTo>
                    <a:pt x="587324" y="706145"/>
                  </a:lnTo>
                  <a:lnTo>
                    <a:pt x="542810" y="695883"/>
                  </a:lnTo>
                  <a:lnTo>
                    <a:pt x="499376" y="682904"/>
                  </a:lnTo>
                  <a:lnTo>
                    <a:pt x="457136" y="667308"/>
                  </a:lnTo>
                  <a:lnTo>
                    <a:pt x="416166" y="649185"/>
                  </a:lnTo>
                  <a:lnTo>
                    <a:pt x="376580" y="628624"/>
                  </a:lnTo>
                  <a:lnTo>
                    <a:pt x="338467" y="605726"/>
                  </a:lnTo>
                  <a:lnTo>
                    <a:pt x="301917" y="580605"/>
                  </a:lnTo>
                  <a:lnTo>
                    <a:pt x="267042" y="553326"/>
                  </a:lnTo>
                  <a:lnTo>
                    <a:pt x="233921" y="524002"/>
                  </a:lnTo>
                  <a:lnTo>
                    <a:pt x="202653" y="492734"/>
                  </a:lnTo>
                  <a:lnTo>
                    <a:pt x="173329" y="459600"/>
                  </a:lnTo>
                  <a:lnTo>
                    <a:pt x="146062" y="424700"/>
                  </a:lnTo>
                  <a:lnTo>
                    <a:pt x="120929" y="388150"/>
                  </a:lnTo>
                  <a:lnTo>
                    <a:pt x="98044" y="350024"/>
                  </a:lnTo>
                  <a:lnTo>
                    <a:pt x="77495" y="310426"/>
                  </a:lnTo>
                  <a:lnTo>
                    <a:pt x="59359" y="269443"/>
                  </a:lnTo>
                  <a:lnTo>
                    <a:pt x="43764" y="227177"/>
                  </a:lnTo>
                  <a:lnTo>
                    <a:pt x="30784" y="183730"/>
                  </a:lnTo>
                  <a:lnTo>
                    <a:pt x="20523" y="139192"/>
                  </a:lnTo>
                  <a:lnTo>
                    <a:pt x="13081" y="93662"/>
                  </a:lnTo>
                  <a:lnTo>
                    <a:pt x="8547" y="47231"/>
                  </a:lnTo>
                  <a:lnTo>
                    <a:pt x="7010" y="0"/>
                  </a:lnTo>
                  <a:lnTo>
                    <a:pt x="0" y="0"/>
                  </a:lnTo>
                  <a:lnTo>
                    <a:pt x="1549" y="47701"/>
                  </a:lnTo>
                  <a:lnTo>
                    <a:pt x="6134" y="94589"/>
                  </a:lnTo>
                  <a:lnTo>
                    <a:pt x="13652" y="140576"/>
                  </a:lnTo>
                  <a:lnTo>
                    <a:pt x="24003" y="185547"/>
                  </a:lnTo>
                  <a:lnTo>
                    <a:pt x="37109" y="229425"/>
                  </a:lnTo>
                  <a:lnTo>
                    <a:pt x="52857" y="272097"/>
                  </a:lnTo>
                  <a:lnTo>
                    <a:pt x="71158" y="313474"/>
                  </a:lnTo>
                  <a:lnTo>
                    <a:pt x="91909" y="353466"/>
                  </a:lnTo>
                  <a:lnTo>
                    <a:pt x="115023" y="391960"/>
                  </a:lnTo>
                  <a:lnTo>
                    <a:pt x="140385" y="428879"/>
                  </a:lnTo>
                  <a:lnTo>
                    <a:pt x="167919" y="464108"/>
                  </a:lnTo>
                  <a:lnTo>
                    <a:pt x="197523" y="497560"/>
                  </a:lnTo>
                  <a:lnTo>
                    <a:pt x="229095" y="529132"/>
                  </a:lnTo>
                  <a:lnTo>
                    <a:pt x="262534" y="558736"/>
                  </a:lnTo>
                  <a:lnTo>
                    <a:pt x="297751" y="586270"/>
                  </a:lnTo>
                  <a:lnTo>
                    <a:pt x="334657" y="611644"/>
                  </a:lnTo>
                  <a:lnTo>
                    <a:pt x="373138" y="634758"/>
                  </a:lnTo>
                  <a:lnTo>
                    <a:pt x="413118" y="655510"/>
                  </a:lnTo>
                  <a:lnTo>
                    <a:pt x="454482" y="673811"/>
                  </a:lnTo>
                  <a:lnTo>
                    <a:pt x="497128" y="689559"/>
                  </a:lnTo>
                  <a:lnTo>
                    <a:pt x="540994" y="702665"/>
                  </a:lnTo>
                  <a:lnTo>
                    <a:pt x="585939" y="713028"/>
                  </a:lnTo>
                  <a:lnTo>
                    <a:pt x="631901" y="720547"/>
                  </a:lnTo>
                  <a:lnTo>
                    <a:pt x="678776" y="725119"/>
                  </a:lnTo>
                  <a:lnTo>
                    <a:pt x="726452" y="726668"/>
                  </a:lnTo>
                  <a:lnTo>
                    <a:pt x="726452" y="719670"/>
                  </a:lnTo>
                  <a:close/>
                </a:path>
                <a:path w="727075" h="727075">
                  <a:moveTo>
                    <a:pt x="726452" y="681583"/>
                  </a:moveTo>
                  <a:lnTo>
                    <a:pt x="677887" y="679869"/>
                  </a:lnTo>
                  <a:lnTo>
                    <a:pt x="630237" y="674801"/>
                  </a:lnTo>
                  <a:lnTo>
                    <a:pt x="583603" y="666496"/>
                  </a:lnTo>
                  <a:lnTo>
                    <a:pt x="538111" y="655066"/>
                  </a:lnTo>
                  <a:lnTo>
                    <a:pt x="493864" y="640638"/>
                  </a:lnTo>
                  <a:lnTo>
                    <a:pt x="451002" y="623328"/>
                  </a:lnTo>
                  <a:lnTo>
                    <a:pt x="409625" y="603237"/>
                  </a:lnTo>
                  <a:lnTo>
                    <a:pt x="369849" y="580504"/>
                  </a:lnTo>
                  <a:lnTo>
                    <a:pt x="331800" y="555218"/>
                  </a:lnTo>
                  <a:lnTo>
                    <a:pt x="295592" y="527519"/>
                  </a:lnTo>
                  <a:lnTo>
                    <a:pt x="261327" y="497509"/>
                  </a:lnTo>
                  <a:lnTo>
                    <a:pt x="229146" y="465315"/>
                  </a:lnTo>
                  <a:lnTo>
                    <a:pt x="199148" y="431050"/>
                  </a:lnTo>
                  <a:lnTo>
                    <a:pt x="171450" y="394830"/>
                  </a:lnTo>
                  <a:lnTo>
                    <a:pt x="146177" y="356768"/>
                  </a:lnTo>
                  <a:lnTo>
                    <a:pt x="123444" y="316979"/>
                  </a:lnTo>
                  <a:lnTo>
                    <a:pt x="103352" y="275577"/>
                  </a:lnTo>
                  <a:lnTo>
                    <a:pt x="86042" y="232702"/>
                  </a:lnTo>
                  <a:lnTo>
                    <a:pt x="71615" y="188442"/>
                  </a:lnTo>
                  <a:lnTo>
                    <a:pt x="60185" y="142925"/>
                  </a:lnTo>
                  <a:lnTo>
                    <a:pt x="51892" y="96266"/>
                  </a:lnTo>
                  <a:lnTo>
                    <a:pt x="46824" y="48590"/>
                  </a:lnTo>
                  <a:lnTo>
                    <a:pt x="45097" y="0"/>
                  </a:lnTo>
                  <a:lnTo>
                    <a:pt x="37871" y="0"/>
                  </a:lnTo>
                  <a:lnTo>
                    <a:pt x="39471" y="47066"/>
                  </a:lnTo>
                  <a:lnTo>
                    <a:pt x="44183" y="93294"/>
                  </a:lnTo>
                  <a:lnTo>
                    <a:pt x="51904" y="138595"/>
                  </a:lnTo>
                  <a:lnTo>
                    <a:pt x="62534" y="182841"/>
                  </a:lnTo>
                  <a:lnTo>
                    <a:pt x="75971" y="225933"/>
                  </a:lnTo>
                  <a:lnTo>
                    <a:pt x="92113" y="267779"/>
                  </a:lnTo>
                  <a:lnTo>
                    <a:pt x="110845" y="308279"/>
                  </a:lnTo>
                  <a:lnTo>
                    <a:pt x="132080" y="347306"/>
                  </a:lnTo>
                  <a:lnTo>
                    <a:pt x="155702" y="384771"/>
                  </a:lnTo>
                  <a:lnTo>
                    <a:pt x="181610" y="420573"/>
                  </a:lnTo>
                  <a:lnTo>
                    <a:pt x="209702" y="454609"/>
                  </a:lnTo>
                  <a:lnTo>
                    <a:pt x="239877" y="486765"/>
                  </a:lnTo>
                  <a:lnTo>
                    <a:pt x="272034" y="516940"/>
                  </a:lnTo>
                  <a:lnTo>
                    <a:pt x="306057" y="545045"/>
                  </a:lnTo>
                  <a:lnTo>
                    <a:pt x="341845" y="570953"/>
                  </a:lnTo>
                  <a:lnTo>
                    <a:pt x="379298" y="594588"/>
                  </a:lnTo>
                  <a:lnTo>
                    <a:pt x="418325" y="615823"/>
                  </a:lnTo>
                  <a:lnTo>
                    <a:pt x="458800" y="634555"/>
                  </a:lnTo>
                  <a:lnTo>
                    <a:pt x="500621" y="650697"/>
                  </a:lnTo>
                  <a:lnTo>
                    <a:pt x="543699" y="664133"/>
                  </a:lnTo>
                  <a:lnTo>
                    <a:pt x="587933" y="674763"/>
                  </a:lnTo>
                  <a:lnTo>
                    <a:pt x="633196" y="682485"/>
                  </a:lnTo>
                  <a:lnTo>
                    <a:pt x="679411" y="687197"/>
                  </a:lnTo>
                  <a:lnTo>
                    <a:pt x="726452" y="688797"/>
                  </a:lnTo>
                  <a:lnTo>
                    <a:pt x="726452" y="681583"/>
                  </a:lnTo>
                  <a:close/>
                </a:path>
                <a:path w="727075" h="727075">
                  <a:moveTo>
                    <a:pt x="726452" y="643699"/>
                  </a:moveTo>
                  <a:lnTo>
                    <a:pt x="678522" y="641934"/>
                  </a:lnTo>
                  <a:lnTo>
                    <a:pt x="631520" y="636714"/>
                  </a:lnTo>
                  <a:lnTo>
                    <a:pt x="585597" y="628154"/>
                  </a:lnTo>
                  <a:lnTo>
                    <a:pt x="540867" y="616407"/>
                  </a:lnTo>
                  <a:lnTo>
                    <a:pt x="497459" y="601560"/>
                  </a:lnTo>
                  <a:lnTo>
                    <a:pt x="455485" y="583780"/>
                  </a:lnTo>
                  <a:lnTo>
                    <a:pt x="415086" y="563168"/>
                  </a:lnTo>
                  <a:lnTo>
                    <a:pt x="376389" y="539851"/>
                  </a:lnTo>
                  <a:lnTo>
                    <a:pt x="339509" y="513956"/>
                  </a:lnTo>
                  <a:lnTo>
                    <a:pt x="304571" y="485609"/>
                  </a:lnTo>
                  <a:lnTo>
                    <a:pt x="271716" y="454939"/>
                  </a:lnTo>
                  <a:lnTo>
                    <a:pt x="241058" y="422071"/>
                  </a:lnTo>
                  <a:lnTo>
                    <a:pt x="212712" y="387121"/>
                  </a:lnTo>
                  <a:lnTo>
                    <a:pt x="186829" y="350227"/>
                  </a:lnTo>
                  <a:lnTo>
                    <a:pt x="163512" y="311518"/>
                  </a:lnTo>
                  <a:lnTo>
                    <a:pt x="142900" y="271106"/>
                  </a:lnTo>
                  <a:lnTo>
                    <a:pt x="125120" y="229120"/>
                  </a:lnTo>
                  <a:lnTo>
                    <a:pt x="110286" y="185686"/>
                  </a:lnTo>
                  <a:lnTo>
                    <a:pt x="98526" y="140931"/>
                  </a:lnTo>
                  <a:lnTo>
                    <a:pt x="89979" y="94983"/>
                  </a:lnTo>
                  <a:lnTo>
                    <a:pt x="84747" y="47955"/>
                  </a:lnTo>
                  <a:lnTo>
                    <a:pt x="82981" y="0"/>
                  </a:lnTo>
                  <a:lnTo>
                    <a:pt x="75971" y="0"/>
                  </a:lnTo>
                  <a:lnTo>
                    <a:pt x="77762" y="48488"/>
                  </a:lnTo>
                  <a:lnTo>
                    <a:pt x="83045" y="96037"/>
                  </a:lnTo>
                  <a:lnTo>
                    <a:pt x="91681" y="142481"/>
                  </a:lnTo>
                  <a:lnTo>
                    <a:pt x="103568" y="187731"/>
                  </a:lnTo>
                  <a:lnTo>
                    <a:pt x="118554" y="231648"/>
                  </a:lnTo>
                  <a:lnTo>
                    <a:pt x="136537" y="274091"/>
                  </a:lnTo>
                  <a:lnTo>
                    <a:pt x="157365" y="314947"/>
                  </a:lnTo>
                  <a:lnTo>
                    <a:pt x="180936" y="354076"/>
                  </a:lnTo>
                  <a:lnTo>
                    <a:pt x="207098" y="391375"/>
                  </a:lnTo>
                  <a:lnTo>
                    <a:pt x="235737" y="426694"/>
                  </a:lnTo>
                  <a:lnTo>
                    <a:pt x="266738" y="459917"/>
                  </a:lnTo>
                  <a:lnTo>
                    <a:pt x="299948" y="490918"/>
                  </a:lnTo>
                  <a:lnTo>
                    <a:pt x="335254" y="519569"/>
                  </a:lnTo>
                  <a:lnTo>
                    <a:pt x="372541" y="545744"/>
                  </a:lnTo>
                  <a:lnTo>
                    <a:pt x="411670" y="569302"/>
                  </a:lnTo>
                  <a:lnTo>
                    <a:pt x="452501" y="590143"/>
                  </a:lnTo>
                  <a:lnTo>
                    <a:pt x="494931" y="608126"/>
                  </a:lnTo>
                  <a:lnTo>
                    <a:pt x="538822" y="623112"/>
                  </a:lnTo>
                  <a:lnTo>
                    <a:pt x="584047" y="635000"/>
                  </a:lnTo>
                  <a:lnTo>
                    <a:pt x="630478" y="643636"/>
                  </a:lnTo>
                  <a:lnTo>
                    <a:pt x="677989" y="648919"/>
                  </a:lnTo>
                  <a:lnTo>
                    <a:pt x="726452" y="650709"/>
                  </a:lnTo>
                  <a:lnTo>
                    <a:pt x="726452" y="643699"/>
                  </a:lnTo>
                  <a:close/>
                </a:path>
                <a:path w="727075" h="727075">
                  <a:moveTo>
                    <a:pt x="726452" y="605586"/>
                  </a:moveTo>
                  <a:lnTo>
                    <a:pt x="679234" y="603770"/>
                  </a:lnTo>
                  <a:lnTo>
                    <a:pt x="632993" y="598373"/>
                  </a:lnTo>
                  <a:lnTo>
                    <a:pt x="587857" y="589572"/>
                  </a:lnTo>
                  <a:lnTo>
                    <a:pt x="543979" y="577469"/>
                  </a:lnTo>
                  <a:lnTo>
                    <a:pt x="501484" y="562203"/>
                  </a:lnTo>
                  <a:lnTo>
                    <a:pt x="460514" y="543941"/>
                  </a:lnTo>
                  <a:lnTo>
                    <a:pt x="421208" y="522782"/>
                  </a:lnTo>
                  <a:lnTo>
                    <a:pt x="383692" y="498881"/>
                  </a:lnTo>
                  <a:lnTo>
                    <a:pt x="348107" y="472363"/>
                  </a:lnTo>
                  <a:lnTo>
                    <a:pt x="314591" y="443382"/>
                  </a:lnTo>
                  <a:lnTo>
                    <a:pt x="283260" y="412051"/>
                  </a:lnTo>
                  <a:lnTo>
                    <a:pt x="254279" y="378523"/>
                  </a:lnTo>
                  <a:lnTo>
                    <a:pt x="227774" y="342925"/>
                  </a:lnTo>
                  <a:lnTo>
                    <a:pt x="203885" y="305396"/>
                  </a:lnTo>
                  <a:lnTo>
                    <a:pt x="182727" y="266065"/>
                  </a:lnTo>
                  <a:lnTo>
                    <a:pt x="164452" y="225082"/>
                  </a:lnTo>
                  <a:lnTo>
                    <a:pt x="149199" y="182575"/>
                  </a:lnTo>
                  <a:lnTo>
                    <a:pt x="137096" y="138671"/>
                  </a:lnTo>
                  <a:lnTo>
                    <a:pt x="128295" y="93522"/>
                  </a:lnTo>
                  <a:lnTo>
                    <a:pt x="122897" y="47244"/>
                  </a:lnTo>
                  <a:lnTo>
                    <a:pt x="121081" y="0"/>
                  </a:lnTo>
                  <a:lnTo>
                    <a:pt x="114071" y="0"/>
                  </a:lnTo>
                  <a:lnTo>
                    <a:pt x="115912" y="47802"/>
                  </a:lnTo>
                  <a:lnTo>
                    <a:pt x="121361" y="94615"/>
                  </a:lnTo>
                  <a:lnTo>
                    <a:pt x="130276" y="140296"/>
                  </a:lnTo>
                  <a:lnTo>
                    <a:pt x="142519" y="184708"/>
                  </a:lnTo>
                  <a:lnTo>
                    <a:pt x="157937" y="227723"/>
                  </a:lnTo>
                  <a:lnTo>
                    <a:pt x="176415" y="269176"/>
                  </a:lnTo>
                  <a:lnTo>
                    <a:pt x="197815" y="308965"/>
                  </a:lnTo>
                  <a:lnTo>
                    <a:pt x="221983" y="346925"/>
                  </a:lnTo>
                  <a:lnTo>
                    <a:pt x="248793" y="382930"/>
                  </a:lnTo>
                  <a:lnTo>
                    <a:pt x="278104" y="416852"/>
                  </a:lnTo>
                  <a:lnTo>
                    <a:pt x="309791" y="448538"/>
                  </a:lnTo>
                  <a:lnTo>
                    <a:pt x="343700" y="477850"/>
                  </a:lnTo>
                  <a:lnTo>
                    <a:pt x="379691" y="504672"/>
                  </a:lnTo>
                  <a:lnTo>
                    <a:pt x="417639" y="528840"/>
                  </a:lnTo>
                  <a:lnTo>
                    <a:pt x="457403" y="550240"/>
                  </a:lnTo>
                  <a:lnTo>
                    <a:pt x="498856" y="568718"/>
                  </a:lnTo>
                  <a:lnTo>
                    <a:pt x="541845" y="584149"/>
                  </a:lnTo>
                  <a:lnTo>
                    <a:pt x="586232" y="596392"/>
                  </a:lnTo>
                  <a:lnTo>
                    <a:pt x="631888" y="605294"/>
                  </a:lnTo>
                  <a:lnTo>
                    <a:pt x="678675" y="610743"/>
                  </a:lnTo>
                  <a:lnTo>
                    <a:pt x="726452" y="612597"/>
                  </a:lnTo>
                  <a:lnTo>
                    <a:pt x="726452" y="605586"/>
                  </a:lnTo>
                  <a:close/>
                </a:path>
                <a:path w="727075" h="727075">
                  <a:moveTo>
                    <a:pt x="726452" y="567499"/>
                  </a:moveTo>
                  <a:lnTo>
                    <a:pt x="677595" y="565416"/>
                  </a:lnTo>
                  <a:lnTo>
                    <a:pt x="629881" y="559269"/>
                  </a:lnTo>
                  <a:lnTo>
                    <a:pt x="583463" y="549236"/>
                  </a:lnTo>
                  <a:lnTo>
                    <a:pt x="538543" y="535482"/>
                  </a:lnTo>
                  <a:lnTo>
                    <a:pt x="495261" y="518185"/>
                  </a:lnTo>
                  <a:lnTo>
                    <a:pt x="453809" y="497509"/>
                  </a:lnTo>
                  <a:lnTo>
                    <a:pt x="414350" y="473633"/>
                  </a:lnTo>
                  <a:lnTo>
                    <a:pt x="377063" y="446735"/>
                  </a:lnTo>
                  <a:lnTo>
                    <a:pt x="342112" y="416979"/>
                  </a:lnTo>
                  <a:lnTo>
                    <a:pt x="309676" y="384530"/>
                  </a:lnTo>
                  <a:lnTo>
                    <a:pt x="279920" y="349567"/>
                  </a:lnTo>
                  <a:lnTo>
                    <a:pt x="253034" y="312267"/>
                  </a:lnTo>
                  <a:lnTo>
                    <a:pt x="229158" y="272796"/>
                  </a:lnTo>
                  <a:lnTo>
                    <a:pt x="208495" y="231330"/>
                  </a:lnTo>
                  <a:lnTo>
                    <a:pt x="191198" y="188023"/>
                  </a:lnTo>
                  <a:lnTo>
                    <a:pt x="177444" y="143065"/>
                  </a:lnTo>
                  <a:lnTo>
                    <a:pt x="167411" y="96634"/>
                  </a:lnTo>
                  <a:lnTo>
                    <a:pt x="161264" y="48882"/>
                  </a:lnTo>
                  <a:lnTo>
                    <a:pt x="159169" y="0"/>
                  </a:lnTo>
                  <a:lnTo>
                    <a:pt x="151942" y="0"/>
                  </a:lnTo>
                  <a:lnTo>
                    <a:pt x="153860" y="47053"/>
                  </a:lnTo>
                  <a:lnTo>
                    <a:pt x="159486" y="93078"/>
                  </a:lnTo>
                  <a:lnTo>
                    <a:pt x="168681" y="137909"/>
                  </a:lnTo>
                  <a:lnTo>
                    <a:pt x="181305" y="181419"/>
                  </a:lnTo>
                  <a:lnTo>
                    <a:pt x="197192" y="223456"/>
                  </a:lnTo>
                  <a:lnTo>
                    <a:pt x="216204" y="263855"/>
                  </a:lnTo>
                  <a:lnTo>
                    <a:pt x="238188" y="302475"/>
                  </a:lnTo>
                  <a:lnTo>
                    <a:pt x="262991" y="339166"/>
                  </a:lnTo>
                  <a:lnTo>
                    <a:pt x="290474" y="373773"/>
                  </a:lnTo>
                  <a:lnTo>
                    <a:pt x="320484" y="406158"/>
                  </a:lnTo>
                  <a:lnTo>
                    <a:pt x="352856" y="436168"/>
                  </a:lnTo>
                  <a:lnTo>
                    <a:pt x="387464" y="463651"/>
                  </a:lnTo>
                  <a:lnTo>
                    <a:pt x="424141" y="488467"/>
                  </a:lnTo>
                  <a:lnTo>
                    <a:pt x="462749" y="510451"/>
                  </a:lnTo>
                  <a:lnTo>
                    <a:pt x="503123" y="529463"/>
                  </a:lnTo>
                  <a:lnTo>
                    <a:pt x="545134" y="545363"/>
                  </a:lnTo>
                  <a:lnTo>
                    <a:pt x="588619" y="557974"/>
                  </a:lnTo>
                  <a:lnTo>
                    <a:pt x="633437" y="567169"/>
                  </a:lnTo>
                  <a:lnTo>
                    <a:pt x="679424" y="572808"/>
                  </a:lnTo>
                  <a:lnTo>
                    <a:pt x="726452" y="574713"/>
                  </a:lnTo>
                  <a:lnTo>
                    <a:pt x="726452" y="567499"/>
                  </a:lnTo>
                  <a:close/>
                </a:path>
                <a:path w="727075" h="727075">
                  <a:moveTo>
                    <a:pt x="726452" y="529386"/>
                  </a:moveTo>
                  <a:lnTo>
                    <a:pt x="678383" y="527227"/>
                  </a:lnTo>
                  <a:lnTo>
                    <a:pt x="631494" y="520839"/>
                  </a:lnTo>
                  <a:lnTo>
                    <a:pt x="585990" y="510451"/>
                  </a:lnTo>
                  <a:lnTo>
                    <a:pt x="542061" y="496214"/>
                  </a:lnTo>
                  <a:lnTo>
                    <a:pt x="499872" y="478332"/>
                  </a:lnTo>
                  <a:lnTo>
                    <a:pt x="459638" y="456996"/>
                  </a:lnTo>
                  <a:lnTo>
                    <a:pt x="421538" y="432396"/>
                  </a:lnTo>
                  <a:lnTo>
                    <a:pt x="385762" y="404710"/>
                  </a:lnTo>
                  <a:lnTo>
                    <a:pt x="352501" y="374142"/>
                  </a:lnTo>
                  <a:lnTo>
                    <a:pt x="321932" y="340868"/>
                  </a:lnTo>
                  <a:lnTo>
                    <a:pt x="294259" y="305079"/>
                  </a:lnTo>
                  <a:lnTo>
                    <a:pt x="269659" y="266966"/>
                  </a:lnTo>
                  <a:lnTo>
                    <a:pt x="248323" y="226707"/>
                  </a:lnTo>
                  <a:lnTo>
                    <a:pt x="230454" y="184518"/>
                  </a:lnTo>
                  <a:lnTo>
                    <a:pt x="216217" y="140550"/>
                  </a:lnTo>
                  <a:lnTo>
                    <a:pt x="205816" y="95021"/>
                  </a:lnTo>
                  <a:lnTo>
                    <a:pt x="199440" y="48107"/>
                  </a:lnTo>
                  <a:lnTo>
                    <a:pt x="197269" y="0"/>
                  </a:lnTo>
                  <a:lnTo>
                    <a:pt x="190042" y="0"/>
                  </a:lnTo>
                  <a:lnTo>
                    <a:pt x="192239" y="48755"/>
                  </a:lnTo>
                  <a:lnTo>
                    <a:pt x="198704" y="96304"/>
                  </a:lnTo>
                  <a:lnTo>
                    <a:pt x="209257" y="142455"/>
                  </a:lnTo>
                  <a:lnTo>
                    <a:pt x="223685" y="187020"/>
                  </a:lnTo>
                  <a:lnTo>
                    <a:pt x="241808" y="229793"/>
                  </a:lnTo>
                  <a:lnTo>
                    <a:pt x="263436" y="270586"/>
                  </a:lnTo>
                  <a:lnTo>
                    <a:pt x="288366" y="309232"/>
                  </a:lnTo>
                  <a:lnTo>
                    <a:pt x="316420" y="345503"/>
                  </a:lnTo>
                  <a:lnTo>
                    <a:pt x="347408" y="379234"/>
                  </a:lnTo>
                  <a:lnTo>
                    <a:pt x="381127" y="410235"/>
                  </a:lnTo>
                  <a:lnTo>
                    <a:pt x="417398" y="438289"/>
                  </a:lnTo>
                  <a:lnTo>
                    <a:pt x="456018" y="463232"/>
                  </a:lnTo>
                  <a:lnTo>
                    <a:pt x="496798" y="484860"/>
                  </a:lnTo>
                  <a:lnTo>
                    <a:pt x="539559" y="502996"/>
                  </a:lnTo>
                  <a:lnTo>
                    <a:pt x="584085" y="517423"/>
                  </a:lnTo>
                  <a:lnTo>
                    <a:pt x="630212" y="527964"/>
                  </a:lnTo>
                  <a:lnTo>
                    <a:pt x="677722" y="534428"/>
                  </a:lnTo>
                  <a:lnTo>
                    <a:pt x="726452" y="536625"/>
                  </a:lnTo>
                  <a:lnTo>
                    <a:pt x="726452" y="529386"/>
                  </a:lnTo>
                  <a:close/>
                </a:path>
                <a:path w="727075" h="727075">
                  <a:moveTo>
                    <a:pt x="726452" y="491540"/>
                  </a:moveTo>
                  <a:lnTo>
                    <a:pt x="679221" y="489280"/>
                  </a:lnTo>
                  <a:lnTo>
                    <a:pt x="633234" y="482650"/>
                  </a:lnTo>
                  <a:lnTo>
                    <a:pt x="588708" y="471855"/>
                  </a:lnTo>
                  <a:lnTo>
                    <a:pt x="545858" y="457098"/>
                  </a:lnTo>
                  <a:lnTo>
                    <a:pt x="504888" y="438607"/>
                  </a:lnTo>
                  <a:lnTo>
                    <a:pt x="465988" y="416560"/>
                  </a:lnTo>
                  <a:lnTo>
                    <a:pt x="429387" y="391185"/>
                  </a:lnTo>
                  <a:lnTo>
                    <a:pt x="395287" y="362686"/>
                  </a:lnTo>
                  <a:lnTo>
                    <a:pt x="363893" y="331266"/>
                  </a:lnTo>
                  <a:lnTo>
                    <a:pt x="335419" y="297154"/>
                  </a:lnTo>
                  <a:lnTo>
                    <a:pt x="310057" y="260527"/>
                  </a:lnTo>
                  <a:lnTo>
                    <a:pt x="288036" y="221615"/>
                  </a:lnTo>
                  <a:lnTo>
                    <a:pt x="269557" y="180619"/>
                  </a:lnTo>
                  <a:lnTo>
                    <a:pt x="254812" y="137756"/>
                  </a:lnTo>
                  <a:lnTo>
                    <a:pt x="244030" y="93218"/>
                  </a:lnTo>
                  <a:lnTo>
                    <a:pt x="237401" y="47231"/>
                  </a:lnTo>
                  <a:lnTo>
                    <a:pt x="235153" y="0"/>
                  </a:lnTo>
                  <a:lnTo>
                    <a:pt x="228142" y="0"/>
                  </a:lnTo>
                  <a:lnTo>
                    <a:pt x="230428" y="47917"/>
                  </a:lnTo>
                  <a:lnTo>
                    <a:pt x="237147" y="94576"/>
                  </a:lnTo>
                  <a:lnTo>
                    <a:pt x="248094" y="139750"/>
                  </a:lnTo>
                  <a:lnTo>
                    <a:pt x="263055" y="183235"/>
                  </a:lnTo>
                  <a:lnTo>
                    <a:pt x="281813" y="224815"/>
                  </a:lnTo>
                  <a:lnTo>
                    <a:pt x="304152" y="264274"/>
                  </a:lnTo>
                  <a:lnTo>
                    <a:pt x="329882" y="301421"/>
                  </a:lnTo>
                  <a:lnTo>
                    <a:pt x="358775" y="336029"/>
                  </a:lnTo>
                  <a:lnTo>
                    <a:pt x="390613" y="367880"/>
                  </a:lnTo>
                  <a:lnTo>
                    <a:pt x="425208" y="396786"/>
                  </a:lnTo>
                  <a:lnTo>
                    <a:pt x="462330" y="422516"/>
                  </a:lnTo>
                  <a:lnTo>
                    <a:pt x="501777" y="444868"/>
                  </a:lnTo>
                  <a:lnTo>
                    <a:pt x="543331" y="463626"/>
                  </a:lnTo>
                  <a:lnTo>
                    <a:pt x="586790" y="478586"/>
                  </a:lnTo>
                  <a:lnTo>
                    <a:pt x="631939" y="489534"/>
                  </a:lnTo>
                  <a:lnTo>
                    <a:pt x="678561" y="496252"/>
                  </a:lnTo>
                  <a:lnTo>
                    <a:pt x="726452" y="498538"/>
                  </a:lnTo>
                  <a:lnTo>
                    <a:pt x="726452" y="491540"/>
                  </a:lnTo>
                  <a:close/>
                </a:path>
                <a:path w="727075" h="727075">
                  <a:moveTo>
                    <a:pt x="726452" y="453428"/>
                  </a:moveTo>
                  <a:lnTo>
                    <a:pt x="680199" y="451078"/>
                  </a:lnTo>
                  <a:lnTo>
                    <a:pt x="635254" y="444195"/>
                  </a:lnTo>
                  <a:lnTo>
                    <a:pt x="591858" y="433006"/>
                  </a:lnTo>
                  <a:lnTo>
                    <a:pt x="550252" y="417741"/>
                  </a:lnTo>
                  <a:lnTo>
                    <a:pt x="510641" y="398614"/>
                  </a:lnTo>
                  <a:lnTo>
                    <a:pt x="473278" y="375881"/>
                  </a:lnTo>
                  <a:lnTo>
                    <a:pt x="438365" y="349758"/>
                  </a:lnTo>
                  <a:lnTo>
                    <a:pt x="406171" y="320471"/>
                  </a:lnTo>
                  <a:lnTo>
                    <a:pt x="376885" y="288251"/>
                  </a:lnTo>
                  <a:lnTo>
                    <a:pt x="350774" y="253339"/>
                  </a:lnTo>
                  <a:lnTo>
                    <a:pt x="328041" y="215950"/>
                  </a:lnTo>
                  <a:lnTo>
                    <a:pt x="308927" y="176326"/>
                  </a:lnTo>
                  <a:lnTo>
                    <a:pt x="293662" y="134683"/>
                  </a:lnTo>
                  <a:lnTo>
                    <a:pt x="282473" y="91262"/>
                  </a:lnTo>
                  <a:lnTo>
                    <a:pt x="275590" y="46291"/>
                  </a:lnTo>
                  <a:lnTo>
                    <a:pt x="273240" y="0"/>
                  </a:lnTo>
                  <a:lnTo>
                    <a:pt x="266242" y="0"/>
                  </a:lnTo>
                  <a:lnTo>
                    <a:pt x="268617" y="47015"/>
                  </a:lnTo>
                  <a:lnTo>
                    <a:pt x="275602" y="92697"/>
                  </a:lnTo>
                  <a:lnTo>
                    <a:pt x="286969" y="136791"/>
                  </a:lnTo>
                  <a:lnTo>
                    <a:pt x="302463" y="179082"/>
                  </a:lnTo>
                  <a:lnTo>
                    <a:pt x="321868" y="219329"/>
                  </a:lnTo>
                  <a:lnTo>
                    <a:pt x="344944" y="257289"/>
                  </a:lnTo>
                  <a:lnTo>
                    <a:pt x="371462" y="292747"/>
                  </a:lnTo>
                  <a:lnTo>
                    <a:pt x="401193" y="325450"/>
                  </a:lnTo>
                  <a:lnTo>
                    <a:pt x="433882" y="355180"/>
                  </a:lnTo>
                  <a:lnTo>
                    <a:pt x="469328" y="381711"/>
                  </a:lnTo>
                  <a:lnTo>
                    <a:pt x="507276" y="404799"/>
                  </a:lnTo>
                  <a:lnTo>
                    <a:pt x="547497" y="424205"/>
                  </a:lnTo>
                  <a:lnTo>
                    <a:pt x="589749" y="439699"/>
                  </a:lnTo>
                  <a:lnTo>
                    <a:pt x="633818" y="451065"/>
                  </a:lnTo>
                  <a:lnTo>
                    <a:pt x="679462" y="458050"/>
                  </a:lnTo>
                  <a:lnTo>
                    <a:pt x="726452" y="460425"/>
                  </a:lnTo>
                  <a:lnTo>
                    <a:pt x="726452" y="453428"/>
                  </a:lnTo>
                  <a:close/>
                </a:path>
                <a:path w="727075" h="727075">
                  <a:moveTo>
                    <a:pt x="726452" y="415340"/>
                  </a:moveTo>
                  <a:lnTo>
                    <a:pt x="678129" y="412534"/>
                  </a:lnTo>
                  <a:lnTo>
                    <a:pt x="631418" y="404355"/>
                  </a:lnTo>
                  <a:lnTo>
                    <a:pt x="586638" y="391083"/>
                  </a:lnTo>
                  <a:lnTo>
                    <a:pt x="544093" y="373062"/>
                  </a:lnTo>
                  <a:lnTo>
                    <a:pt x="504113" y="350583"/>
                  </a:lnTo>
                  <a:lnTo>
                    <a:pt x="467017" y="323977"/>
                  </a:lnTo>
                  <a:lnTo>
                    <a:pt x="433095" y="293547"/>
                  </a:lnTo>
                  <a:lnTo>
                    <a:pt x="402678" y="259613"/>
                  </a:lnTo>
                  <a:lnTo>
                    <a:pt x="376085" y="222491"/>
                  </a:lnTo>
                  <a:lnTo>
                    <a:pt x="353606" y="182486"/>
                  </a:lnTo>
                  <a:lnTo>
                    <a:pt x="335584" y="139928"/>
                  </a:lnTo>
                  <a:lnTo>
                    <a:pt x="322326" y="95110"/>
                  </a:lnTo>
                  <a:lnTo>
                    <a:pt x="314134" y="48361"/>
                  </a:lnTo>
                  <a:lnTo>
                    <a:pt x="311340" y="0"/>
                  </a:lnTo>
                  <a:lnTo>
                    <a:pt x="304101" y="0"/>
                  </a:lnTo>
                  <a:lnTo>
                    <a:pt x="306946" y="49199"/>
                  </a:lnTo>
                  <a:lnTo>
                    <a:pt x="315277" y="96748"/>
                  </a:lnTo>
                  <a:lnTo>
                    <a:pt x="328777" y="142341"/>
                  </a:lnTo>
                  <a:lnTo>
                    <a:pt x="347116" y="185648"/>
                  </a:lnTo>
                  <a:lnTo>
                    <a:pt x="369989" y="226339"/>
                  </a:lnTo>
                  <a:lnTo>
                    <a:pt x="397052" y="264109"/>
                  </a:lnTo>
                  <a:lnTo>
                    <a:pt x="428002" y="298627"/>
                  </a:lnTo>
                  <a:lnTo>
                    <a:pt x="462508" y="329590"/>
                  </a:lnTo>
                  <a:lnTo>
                    <a:pt x="500265" y="356654"/>
                  </a:lnTo>
                  <a:lnTo>
                    <a:pt x="540943" y="379526"/>
                  </a:lnTo>
                  <a:lnTo>
                    <a:pt x="584212" y="397865"/>
                  </a:lnTo>
                  <a:lnTo>
                    <a:pt x="629767" y="411365"/>
                  </a:lnTo>
                  <a:lnTo>
                    <a:pt x="677291" y="419696"/>
                  </a:lnTo>
                  <a:lnTo>
                    <a:pt x="726452" y="422554"/>
                  </a:lnTo>
                  <a:lnTo>
                    <a:pt x="726452" y="415340"/>
                  </a:lnTo>
                  <a:close/>
                </a:path>
                <a:path w="727075" h="727075">
                  <a:moveTo>
                    <a:pt x="726452" y="377456"/>
                  </a:moveTo>
                  <a:lnTo>
                    <a:pt x="679246" y="374510"/>
                  </a:lnTo>
                  <a:lnTo>
                    <a:pt x="633755" y="365899"/>
                  </a:lnTo>
                  <a:lnTo>
                    <a:pt x="590346" y="351993"/>
                  </a:lnTo>
                  <a:lnTo>
                    <a:pt x="549363" y="333146"/>
                  </a:lnTo>
                  <a:lnTo>
                    <a:pt x="511187" y="309702"/>
                  </a:lnTo>
                  <a:lnTo>
                    <a:pt x="476148" y="282028"/>
                  </a:lnTo>
                  <a:lnTo>
                    <a:pt x="444627" y="250494"/>
                  </a:lnTo>
                  <a:lnTo>
                    <a:pt x="416966" y="215442"/>
                  </a:lnTo>
                  <a:lnTo>
                    <a:pt x="393534" y="177241"/>
                  </a:lnTo>
                  <a:lnTo>
                    <a:pt x="374688" y="136232"/>
                  </a:lnTo>
                  <a:lnTo>
                    <a:pt x="360781" y="92786"/>
                  </a:lnTo>
                  <a:lnTo>
                    <a:pt x="352171" y="47244"/>
                  </a:lnTo>
                  <a:lnTo>
                    <a:pt x="349224" y="0"/>
                  </a:lnTo>
                  <a:lnTo>
                    <a:pt x="342214" y="0"/>
                  </a:lnTo>
                  <a:lnTo>
                    <a:pt x="345224" y="48145"/>
                  </a:lnTo>
                  <a:lnTo>
                    <a:pt x="353987" y="94526"/>
                  </a:lnTo>
                  <a:lnTo>
                    <a:pt x="368147" y="138785"/>
                  </a:lnTo>
                  <a:lnTo>
                    <a:pt x="387337" y="180555"/>
                  </a:lnTo>
                  <a:lnTo>
                    <a:pt x="411200" y="219481"/>
                  </a:lnTo>
                  <a:lnTo>
                    <a:pt x="439369" y="255181"/>
                  </a:lnTo>
                  <a:lnTo>
                    <a:pt x="471474" y="287299"/>
                  </a:lnTo>
                  <a:lnTo>
                    <a:pt x="507149" y="315468"/>
                  </a:lnTo>
                  <a:lnTo>
                    <a:pt x="546049" y="339344"/>
                  </a:lnTo>
                  <a:lnTo>
                    <a:pt x="587781" y="358533"/>
                  </a:lnTo>
                  <a:lnTo>
                    <a:pt x="632015" y="372694"/>
                  </a:lnTo>
                  <a:lnTo>
                    <a:pt x="678357" y="381457"/>
                  </a:lnTo>
                  <a:lnTo>
                    <a:pt x="726452" y="384467"/>
                  </a:lnTo>
                  <a:lnTo>
                    <a:pt x="726452" y="377456"/>
                  </a:lnTo>
                  <a:close/>
                </a:path>
                <a:path w="727075" h="727075">
                  <a:moveTo>
                    <a:pt x="726452" y="339369"/>
                  </a:moveTo>
                  <a:lnTo>
                    <a:pt x="680554" y="336270"/>
                  </a:lnTo>
                  <a:lnTo>
                    <a:pt x="636485" y="327215"/>
                  </a:lnTo>
                  <a:lnTo>
                    <a:pt x="594677" y="312635"/>
                  </a:lnTo>
                  <a:lnTo>
                    <a:pt x="555523" y="292938"/>
                  </a:lnTo>
                  <a:lnTo>
                    <a:pt x="519442" y="268516"/>
                  </a:lnTo>
                  <a:lnTo>
                    <a:pt x="486854" y="239801"/>
                  </a:lnTo>
                  <a:lnTo>
                    <a:pt x="458139" y="207187"/>
                  </a:lnTo>
                  <a:lnTo>
                    <a:pt x="433730" y="171081"/>
                  </a:lnTo>
                  <a:lnTo>
                    <a:pt x="414032" y="131902"/>
                  </a:lnTo>
                  <a:lnTo>
                    <a:pt x="399453" y="90055"/>
                  </a:lnTo>
                  <a:lnTo>
                    <a:pt x="390410" y="45948"/>
                  </a:lnTo>
                  <a:lnTo>
                    <a:pt x="387311" y="0"/>
                  </a:lnTo>
                  <a:lnTo>
                    <a:pt x="380301" y="0"/>
                  </a:lnTo>
                  <a:lnTo>
                    <a:pt x="383476" y="46913"/>
                  </a:lnTo>
                  <a:lnTo>
                    <a:pt x="392696" y="91948"/>
                  </a:lnTo>
                  <a:lnTo>
                    <a:pt x="407568" y="134658"/>
                  </a:lnTo>
                  <a:lnTo>
                    <a:pt x="427672" y="174650"/>
                  </a:lnTo>
                  <a:lnTo>
                    <a:pt x="452577" y="211493"/>
                  </a:lnTo>
                  <a:lnTo>
                    <a:pt x="481863" y="244779"/>
                  </a:lnTo>
                  <a:lnTo>
                    <a:pt x="515137" y="274091"/>
                  </a:lnTo>
                  <a:lnTo>
                    <a:pt x="551954" y="298996"/>
                  </a:lnTo>
                  <a:lnTo>
                    <a:pt x="591921" y="319100"/>
                  </a:lnTo>
                  <a:lnTo>
                    <a:pt x="634606" y="333984"/>
                  </a:lnTo>
                  <a:lnTo>
                    <a:pt x="679589" y="343204"/>
                  </a:lnTo>
                  <a:lnTo>
                    <a:pt x="726452" y="346379"/>
                  </a:lnTo>
                  <a:lnTo>
                    <a:pt x="726452" y="339369"/>
                  </a:lnTo>
                  <a:close/>
                </a:path>
                <a:path w="727075" h="727075">
                  <a:moveTo>
                    <a:pt x="726452" y="301256"/>
                  </a:moveTo>
                  <a:lnTo>
                    <a:pt x="677697" y="297307"/>
                  </a:lnTo>
                  <a:lnTo>
                    <a:pt x="631418" y="285877"/>
                  </a:lnTo>
                  <a:lnTo>
                    <a:pt x="588251" y="267589"/>
                  </a:lnTo>
                  <a:lnTo>
                    <a:pt x="548805" y="243078"/>
                  </a:lnTo>
                  <a:lnTo>
                    <a:pt x="513702" y="212940"/>
                  </a:lnTo>
                  <a:lnTo>
                    <a:pt x="483590" y="177825"/>
                  </a:lnTo>
                  <a:lnTo>
                    <a:pt x="459079" y="138353"/>
                  </a:lnTo>
                  <a:lnTo>
                    <a:pt x="440791" y="95135"/>
                  </a:lnTo>
                  <a:lnTo>
                    <a:pt x="429374" y="48806"/>
                  </a:lnTo>
                  <a:lnTo>
                    <a:pt x="425424" y="0"/>
                  </a:lnTo>
                  <a:lnTo>
                    <a:pt x="418185" y="0"/>
                  </a:lnTo>
                  <a:lnTo>
                    <a:pt x="421538" y="45478"/>
                  </a:lnTo>
                  <a:lnTo>
                    <a:pt x="431279" y="88925"/>
                  </a:lnTo>
                  <a:lnTo>
                    <a:pt x="446925" y="129844"/>
                  </a:lnTo>
                  <a:lnTo>
                    <a:pt x="467995" y="167767"/>
                  </a:lnTo>
                  <a:lnTo>
                    <a:pt x="493991" y="202196"/>
                  </a:lnTo>
                  <a:lnTo>
                    <a:pt x="524433" y="232664"/>
                  </a:lnTo>
                  <a:lnTo>
                    <a:pt x="558850" y="258673"/>
                  </a:lnTo>
                  <a:lnTo>
                    <a:pt x="596747" y="279742"/>
                  </a:lnTo>
                  <a:lnTo>
                    <a:pt x="637628" y="295402"/>
                  </a:lnTo>
                  <a:lnTo>
                    <a:pt x="681024" y="305142"/>
                  </a:lnTo>
                  <a:lnTo>
                    <a:pt x="726452" y="308495"/>
                  </a:lnTo>
                  <a:lnTo>
                    <a:pt x="726452" y="301256"/>
                  </a:lnTo>
                  <a:close/>
                </a:path>
                <a:path w="727075" h="727075">
                  <a:moveTo>
                    <a:pt x="726452" y="263169"/>
                  </a:moveTo>
                  <a:lnTo>
                    <a:pt x="679259" y="258914"/>
                  </a:lnTo>
                  <a:lnTo>
                    <a:pt x="634822" y="246684"/>
                  </a:lnTo>
                  <a:lnTo>
                    <a:pt x="593864" y="227190"/>
                  </a:lnTo>
                  <a:lnTo>
                    <a:pt x="557161" y="201206"/>
                  </a:lnTo>
                  <a:lnTo>
                    <a:pt x="525449" y="169481"/>
                  </a:lnTo>
                  <a:lnTo>
                    <a:pt x="499465" y="132740"/>
                  </a:lnTo>
                  <a:lnTo>
                    <a:pt x="479983" y="91744"/>
                  </a:lnTo>
                  <a:lnTo>
                    <a:pt x="467753" y="47256"/>
                  </a:lnTo>
                  <a:lnTo>
                    <a:pt x="463499" y="0"/>
                  </a:lnTo>
                  <a:lnTo>
                    <a:pt x="456298" y="0"/>
                  </a:lnTo>
                  <a:lnTo>
                    <a:pt x="460654" y="48539"/>
                  </a:lnTo>
                  <a:lnTo>
                    <a:pt x="473240" y="94246"/>
                  </a:lnTo>
                  <a:lnTo>
                    <a:pt x="493255" y="136359"/>
                  </a:lnTo>
                  <a:lnTo>
                    <a:pt x="519938" y="174117"/>
                  </a:lnTo>
                  <a:lnTo>
                    <a:pt x="552526" y="206717"/>
                  </a:lnTo>
                  <a:lnTo>
                    <a:pt x="590245" y="233426"/>
                  </a:lnTo>
                  <a:lnTo>
                    <a:pt x="632320" y="253453"/>
                  </a:lnTo>
                  <a:lnTo>
                    <a:pt x="677976" y="266026"/>
                  </a:lnTo>
                  <a:lnTo>
                    <a:pt x="726452" y="270395"/>
                  </a:lnTo>
                  <a:lnTo>
                    <a:pt x="726452" y="263169"/>
                  </a:lnTo>
                  <a:close/>
                </a:path>
              </a:pathLst>
            </a:custGeom>
            <a:solidFill>
              <a:srgbClr val="FBDC0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endParaRPr>
            </a:p>
          </p:txBody>
        </p:sp>
        <p:pic>
          <p:nvPicPr>
            <p:cNvPr id="13" name="object 11">
              <a:extLst>
                <a:ext uri="{FF2B5EF4-FFF2-40B4-BE49-F238E27FC236}">
                  <a16:creationId xmlns:a16="http://schemas.microsoft.com/office/drawing/2014/main" id="{D12C47FB-55B2-44C1-A53E-CBAF8191DB24}"/>
                </a:ext>
              </a:extLst>
            </p:cNvPr>
            <p:cNvPicPr/>
            <p:nvPr/>
          </p:nvPicPr>
          <p:blipFill>
            <a:blip r:embed="rId2" cstate="print"/>
            <a:stretch>
              <a:fillRect/>
            </a:stretch>
          </p:blipFill>
          <p:spPr>
            <a:xfrm>
              <a:off x="1283007" y="333756"/>
              <a:ext cx="232070" cy="232301"/>
            </a:xfrm>
            <a:prstGeom prst="rect">
              <a:avLst/>
            </a:prstGeom>
          </p:spPr>
        </p:pic>
      </p:grpSp>
      <p:sp>
        <p:nvSpPr>
          <p:cNvPr id="14" name="object 8">
            <a:extLst>
              <a:ext uri="{FF2B5EF4-FFF2-40B4-BE49-F238E27FC236}">
                <a16:creationId xmlns:a16="http://schemas.microsoft.com/office/drawing/2014/main" id="{0A0EEF5D-8877-4B32-AD16-2B5E9D5FBB7D}"/>
              </a:ext>
            </a:extLst>
          </p:cNvPr>
          <p:cNvSpPr txBox="1"/>
          <p:nvPr/>
        </p:nvSpPr>
        <p:spPr>
          <a:xfrm>
            <a:off x="1113372" y="370009"/>
            <a:ext cx="6854971" cy="367408"/>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lang="pt-BR" sz="2300" b="0" i="0" u="none" strike="noStrike" kern="1200" cap="none" spc="-5" normalizeH="0" baseline="0" noProof="0" dirty="0">
                <a:ln>
                  <a:noFill/>
                </a:ln>
                <a:solidFill>
                  <a:prstClr val="black"/>
                </a:solidFill>
                <a:effectLst/>
                <a:uLnTx/>
                <a:uFillTx/>
                <a:latin typeface="Segoe UI Black"/>
                <a:ea typeface="+mn-ea"/>
                <a:cs typeface="Segoe UI Black"/>
              </a:rPr>
              <a:t>PROGRAMA BRAILLE BRICKS</a:t>
            </a:r>
          </a:p>
        </p:txBody>
      </p:sp>
      <p:sp>
        <p:nvSpPr>
          <p:cNvPr id="3" name="CaixaDeTexto 2"/>
          <p:cNvSpPr txBox="1"/>
          <p:nvPr/>
        </p:nvSpPr>
        <p:spPr>
          <a:xfrm>
            <a:off x="106817" y="1573244"/>
            <a:ext cx="11621042" cy="5414992"/>
          </a:xfrm>
          <a:prstGeom prst="rect">
            <a:avLst/>
          </a:prstGeom>
          <a:noFill/>
        </p:spPr>
        <p:txBody>
          <a:bodyPr wrap="square" numCol="2"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a:ln>
                  <a:noFill/>
                </a:ln>
                <a:solidFill>
                  <a:prstClr val="black"/>
                </a:solidFill>
                <a:effectLst/>
                <a:uLnTx/>
                <a:uFillTx/>
                <a:latin typeface="Calibri" panose="020F0502020204030204"/>
                <a:ea typeface="+mn-ea"/>
                <a:cs typeface="+mn-cs"/>
              </a:rPr>
              <a:t>Encontro 1 - (01/04/2025) Abertura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Histórico e Importância do Sistema Braille – Regina Fátima Caldeira de Oliveira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Histórico e perspectivas do Programa LEGO Braille Bricks – Ika Fleury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a:ln>
                  <a:noFill/>
                </a:ln>
                <a:solidFill>
                  <a:prstClr val="black"/>
                </a:solidFill>
                <a:effectLst/>
                <a:uLnTx/>
                <a:uFillTx/>
                <a:latin typeface="Calibri" panose="020F0502020204030204"/>
                <a:ea typeface="+mn-ea"/>
                <a:cs typeface="+mn-cs"/>
              </a:rPr>
              <a:t>Visualizações: 4.513</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a:ln>
                  <a:noFill/>
                </a:ln>
                <a:solidFill>
                  <a:prstClr val="black"/>
                </a:solidFill>
                <a:effectLst/>
                <a:uLnTx/>
                <a:uFillTx/>
                <a:latin typeface="Calibri" panose="020F0502020204030204"/>
                <a:ea typeface="+mn-ea"/>
                <a:cs typeface="+mn-cs"/>
              </a:rPr>
              <a:t>Encontro 2 - (08/04/2025) Encontro com tutores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Encontro não transmitido na internet, realizado via plataforma </a:t>
            </a:r>
            <a:r>
              <a:rPr kumimoji="0" lang="pt-BR" sz="1400" b="0" i="0" u="none" strike="noStrike" kern="1200" cap="none" spc="0" normalizeH="0" baseline="0" noProof="0" dirty="0" err="1">
                <a:ln>
                  <a:noFill/>
                </a:ln>
                <a:solidFill>
                  <a:prstClr val="black"/>
                </a:solidFill>
                <a:effectLst/>
                <a:uLnTx/>
                <a:uFillTx/>
                <a:latin typeface="Calibri" panose="020F0502020204030204"/>
                <a:ea typeface="+mn-ea"/>
                <a:cs typeface="+mn-cs"/>
              </a:rPr>
              <a:t>Teams</a:t>
            </a: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a:ln>
                  <a:noFill/>
                </a:ln>
                <a:solidFill>
                  <a:prstClr val="black"/>
                </a:solidFill>
                <a:effectLst/>
                <a:uLnTx/>
                <a:uFillTx/>
                <a:latin typeface="Calibri" panose="020F0502020204030204"/>
                <a:ea typeface="+mn-ea"/>
                <a:cs typeface="+mn-cs"/>
              </a:rPr>
              <a:t>Encontro 3 – (15/04/2025)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Refletindo sobre o papel do educador na inclusão – Kátia Fonseca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Abordagem Construcionista, Contextualizada e Significativa (CCS) e Esclarecimento sobre o Plano de intervenção - Prof.ª. Drª. Elisa Tomoe Moriya Schlünzen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a:ln>
                  <a:noFill/>
                </a:ln>
                <a:solidFill>
                  <a:prstClr val="black"/>
                </a:solidFill>
                <a:effectLst/>
                <a:uLnTx/>
                <a:uFillTx/>
                <a:latin typeface="Calibri" panose="020F0502020204030204"/>
                <a:ea typeface="+mn-ea"/>
                <a:cs typeface="+mn-cs"/>
              </a:rPr>
              <a:t>Visualizações: 4.560</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a:ln>
                  <a:noFill/>
                </a:ln>
                <a:solidFill>
                  <a:prstClr val="black"/>
                </a:solidFill>
                <a:effectLst/>
                <a:uLnTx/>
                <a:uFillTx/>
                <a:latin typeface="Calibri" panose="020F0502020204030204"/>
                <a:ea typeface="+mn-ea"/>
                <a:cs typeface="+mn-cs"/>
              </a:rPr>
              <a:t>Encontro 4 – (22/04/2024)</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Conhecendo a deficiência visual – Maria Regina Marques Lopes Silva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Noções do Sistema Braille e exemplos de aplicações LBB – Luciane Maria Molina Barbosa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a:ln>
                  <a:noFill/>
                </a:ln>
                <a:solidFill>
                  <a:prstClr val="black"/>
                </a:solidFill>
                <a:effectLst/>
                <a:uLnTx/>
                <a:uFillTx/>
                <a:latin typeface="Calibri" panose="020F0502020204030204"/>
                <a:ea typeface="+mn-ea"/>
                <a:cs typeface="+mn-cs"/>
              </a:rPr>
              <a:t>Visualizações: 4.171</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a:ln>
                  <a:noFill/>
                </a:ln>
                <a:solidFill>
                  <a:prstClr val="black"/>
                </a:solidFill>
                <a:effectLst/>
                <a:uLnTx/>
                <a:uFillTx/>
                <a:latin typeface="Calibri" panose="020F0502020204030204"/>
                <a:ea typeface="+mn-ea"/>
                <a:cs typeface="+mn-cs"/>
              </a:rPr>
              <a:t>Encontro 5 – (29/04/2025)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A importância do lúdico na educação e práticas pedagógicas com o uso LEGO® Braille Bricks – Bianca Chaló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Produção de materiais didáticos para crianças com deficiência visual – Bianca Chaló</a:t>
            </a:r>
            <a:b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pt-BR" sz="1400" b="1" i="0" u="none" strike="noStrike" kern="1200" cap="none" spc="0" normalizeH="0" baseline="0" noProof="0" dirty="0">
                <a:ln>
                  <a:noFill/>
                </a:ln>
                <a:solidFill>
                  <a:prstClr val="black"/>
                </a:solidFill>
                <a:effectLst/>
                <a:uLnTx/>
                <a:uFillTx/>
                <a:latin typeface="Calibri" panose="020F0502020204030204"/>
                <a:ea typeface="+mn-ea"/>
                <a:cs typeface="+mn-cs"/>
              </a:rPr>
              <a:t>Visualizações: 3.609</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a:ln>
                  <a:noFill/>
                </a:ln>
                <a:solidFill>
                  <a:prstClr val="black"/>
                </a:solidFill>
                <a:effectLst/>
                <a:uLnTx/>
                <a:uFillTx/>
                <a:latin typeface="Calibri" panose="020F0502020204030204"/>
                <a:ea typeface="+mn-ea"/>
                <a:cs typeface="+mn-cs"/>
              </a:rPr>
              <a:t>Encontro 6 – (06/05/2025) Encontro com tutores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Encontro não transmitido na internet, realizado via plataforma do </a:t>
            </a:r>
            <a:r>
              <a:rPr kumimoji="0" lang="pt-BR" sz="1400" b="0" i="0" u="none" strike="noStrike" kern="1200" cap="none" spc="0" normalizeH="0" baseline="0" noProof="0" dirty="0" err="1">
                <a:ln>
                  <a:noFill/>
                </a:ln>
                <a:solidFill>
                  <a:prstClr val="black"/>
                </a:solidFill>
                <a:effectLst/>
                <a:uLnTx/>
                <a:uFillTx/>
                <a:latin typeface="Calibri" panose="020F0502020204030204"/>
                <a:ea typeface="+mn-ea"/>
                <a:cs typeface="+mn-cs"/>
              </a:rPr>
              <a:t>Teams</a:t>
            </a: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a:ln>
                  <a:noFill/>
                </a:ln>
                <a:solidFill>
                  <a:prstClr val="black"/>
                </a:solidFill>
                <a:effectLst/>
                <a:uLnTx/>
                <a:uFillTx/>
                <a:latin typeface="Calibri" panose="020F0502020204030204"/>
                <a:ea typeface="+mn-ea"/>
                <a:cs typeface="+mn-cs"/>
              </a:rPr>
              <a:t>Encontro 7 – (13/05/2025)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Estimulação Precoce – Daniele Sales Ramos Lopes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Alfabetização e letramento de crianças com deficiência visual – Maria Cristina Godoy Cruz Felippe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a:ln>
                  <a:noFill/>
                </a:ln>
                <a:solidFill>
                  <a:prstClr val="black"/>
                </a:solidFill>
                <a:effectLst/>
                <a:uLnTx/>
                <a:uFillTx/>
                <a:latin typeface="Calibri" panose="020F0502020204030204"/>
                <a:ea typeface="+mn-ea"/>
                <a:cs typeface="+mn-cs"/>
              </a:rPr>
              <a:t>Visualizações: 2.972</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a:ln>
                  <a:noFill/>
                </a:ln>
                <a:solidFill>
                  <a:prstClr val="black"/>
                </a:solidFill>
                <a:effectLst/>
                <a:uLnTx/>
                <a:uFillTx/>
                <a:latin typeface="Calibri" panose="020F0502020204030204"/>
                <a:ea typeface="+mn-ea"/>
                <a:cs typeface="+mn-cs"/>
              </a:rPr>
              <a:t>Encontro 8 – (20/05/2025) Encontro com tutores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Fundamentos básicos da audiodescrição e orientações para o uso de imagens, vídeos com audiodescrição no Plano de Intervenção Estratégico – Luciane Maria Molina Barbosa.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Vídeo com audiodescrição - contos infantis.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a:ln>
                  <a:noFill/>
                </a:ln>
                <a:solidFill>
                  <a:prstClr val="black"/>
                </a:solidFill>
                <a:effectLst/>
                <a:uLnTx/>
                <a:uFillTx/>
                <a:latin typeface="Calibri" panose="020F0502020204030204"/>
                <a:ea typeface="+mn-ea"/>
                <a:cs typeface="+mn-cs"/>
              </a:rPr>
              <a:t>Visualizações: 2.726</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a:ln>
                  <a:noFill/>
                </a:ln>
                <a:solidFill>
                  <a:prstClr val="black"/>
                </a:solidFill>
                <a:effectLst/>
                <a:uLnTx/>
                <a:uFillTx/>
                <a:latin typeface="Calibri" panose="020F0502020204030204"/>
                <a:ea typeface="+mn-ea"/>
                <a:cs typeface="+mn-cs"/>
              </a:rPr>
              <a:t>Encontro 9 – (27/05/2025)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Encontro não transmitido na internet, realizado via plataforma do </a:t>
            </a:r>
            <a:r>
              <a:rPr kumimoji="0" lang="pt-BR" sz="1400" b="0" i="0" u="none" strike="noStrike" kern="1200" cap="none" spc="0" normalizeH="0" baseline="0" noProof="0" dirty="0" err="1">
                <a:ln>
                  <a:noFill/>
                </a:ln>
                <a:solidFill>
                  <a:prstClr val="black"/>
                </a:solidFill>
                <a:effectLst/>
                <a:uLnTx/>
                <a:uFillTx/>
                <a:latin typeface="Calibri" panose="020F0502020204030204"/>
                <a:ea typeface="+mn-ea"/>
                <a:cs typeface="+mn-cs"/>
              </a:rPr>
              <a:t>Teams</a:t>
            </a: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3170039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p:cNvSpPr txBox="1"/>
          <p:nvPr/>
        </p:nvSpPr>
        <p:spPr>
          <a:xfrm>
            <a:off x="405311" y="983658"/>
            <a:ext cx="11786689"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000" b="1" i="0" u="none" strike="noStrike" kern="1200" cap="none" spc="0" normalizeH="0" baseline="0" noProof="0" dirty="0">
                <a:ln>
                  <a:noFill/>
                </a:ln>
                <a:solidFill>
                  <a:prstClr val="black"/>
                </a:solidFill>
                <a:effectLst/>
                <a:uLnTx/>
                <a:uFillTx/>
                <a:latin typeface="Calibri" panose="020F0502020204030204"/>
                <a:ea typeface="+mn-ea"/>
                <a:cs typeface="+mn-cs"/>
              </a:rPr>
              <a:t>Articulações com as Secretarias Municipais de Educação e Instituições para parceria para o 2º semestre</a:t>
            </a:r>
          </a:p>
        </p:txBody>
      </p:sp>
      <p:grpSp>
        <p:nvGrpSpPr>
          <p:cNvPr id="5" name="object 9">
            <a:extLst>
              <a:ext uri="{FF2B5EF4-FFF2-40B4-BE49-F238E27FC236}">
                <a16:creationId xmlns:a16="http://schemas.microsoft.com/office/drawing/2014/main" id="{E2902C20-D338-4F30-AAF5-AB35A6E60B06}"/>
              </a:ext>
            </a:extLst>
          </p:cNvPr>
          <p:cNvGrpSpPr/>
          <p:nvPr/>
        </p:nvGrpSpPr>
        <p:grpSpPr>
          <a:xfrm>
            <a:off x="213639" y="216425"/>
            <a:ext cx="727075" cy="727075"/>
            <a:chOff x="788625" y="333756"/>
            <a:chExt cx="727075" cy="727075"/>
          </a:xfrm>
        </p:grpSpPr>
        <p:sp>
          <p:nvSpPr>
            <p:cNvPr id="7" name="object 10">
              <a:extLst>
                <a:ext uri="{FF2B5EF4-FFF2-40B4-BE49-F238E27FC236}">
                  <a16:creationId xmlns:a16="http://schemas.microsoft.com/office/drawing/2014/main" id="{67716B64-5CD2-4D62-8CB0-C469BA6A9F04}"/>
                </a:ext>
              </a:extLst>
            </p:cNvPr>
            <p:cNvSpPr/>
            <p:nvPr/>
          </p:nvSpPr>
          <p:spPr>
            <a:xfrm>
              <a:off x="788619" y="333768"/>
              <a:ext cx="727075" cy="727075"/>
            </a:xfrm>
            <a:custGeom>
              <a:avLst/>
              <a:gdLst/>
              <a:ahLst/>
              <a:cxnLst/>
              <a:rect l="l" t="t" r="r" b="b"/>
              <a:pathLst>
                <a:path w="727075" h="727075">
                  <a:moveTo>
                    <a:pt x="726452" y="719670"/>
                  </a:moveTo>
                  <a:lnTo>
                    <a:pt x="679246" y="718134"/>
                  </a:lnTo>
                  <a:lnTo>
                    <a:pt x="632828" y="713600"/>
                  </a:lnTo>
                  <a:lnTo>
                    <a:pt x="587324" y="706145"/>
                  </a:lnTo>
                  <a:lnTo>
                    <a:pt x="542810" y="695883"/>
                  </a:lnTo>
                  <a:lnTo>
                    <a:pt x="499376" y="682904"/>
                  </a:lnTo>
                  <a:lnTo>
                    <a:pt x="457136" y="667308"/>
                  </a:lnTo>
                  <a:lnTo>
                    <a:pt x="416166" y="649185"/>
                  </a:lnTo>
                  <a:lnTo>
                    <a:pt x="376580" y="628624"/>
                  </a:lnTo>
                  <a:lnTo>
                    <a:pt x="338467" y="605726"/>
                  </a:lnTo>
                  <a:lnTo>
                    <a:pt x="301917" y="580605"/>
                  </a:lnTo>
                  <a:lnTo>
                    <a:pt x="267042" y="553326"/>
                  </a:lnTo>
                  <a:lnTo>
                    <a:pt x="233921" y="524002"/>
                  </a:lnTo>
                  <a:lnTo>
                    <a:pt x="202653" y="492734"/>
                  </a:lnTo>
                  <a:lnTo>
                    <a:pt x="173329" y="459600"/>
                  </a:lnTo>
                  <a:lnTo>
                    <a:pt x="146062" y="424700"/>
                  </a:lnTo>
                  <a:lnTo>
                    <a:pt x="120929" y="388150"/>
                  </a:lnTo>
                  <a:lnTo>
                    <a:pt x="98044" y="350024"/>
                  </a:lnTo>
                  <a:lnTo>
                    <a:pt x="77495" y="310426"/>
                  </a:lnTo>
                  <a:lnTo>
                    <a:pt x="59359" y="269443"/>
                  </a:lnTo>
                  <a:lnTo>
                    <a:pt x="43764" y="227177"/>
                  </a:lnTo>
                  <a:lnTo>
                    <a:pt x="30784" y="183730"/>
                  </a:lnTo>
                  <a:lnTo>
                    <a:pt x="20523" y="139192"/>
                  </a:lnTo>
                  <a:lnTo>
                    <a:pt x="13081" y="93662"/>
                  </a:lnTo>
                  <a:lnTo>
                    <a:pt x="8547" y="47231"/>
                  </a:lnTo>
                  <a:lnTo>
                    <a:pt x="7010" y="0"/>
                  </a:lnTo>
                  <a:lnTo>
                    <a:pt x="0" y="0"/>
                  </a:lnTo>
                  <a:lnTo>
                    <a:pt x="1549" y="47701"/>
                  </a:lnTo>
                  <a:lnTo>
                    <a:pt x="6134" y="94589"/>
                  </a:lnTo>
                  <a:lnTo>
                    <a:pt x="13652" y="140576"/>
                  </a:lnTo>
                  <a:lnTo>
                    <a:pt x="24003" y="185547"/>
                  </a:lnTo>
                  <a:lnTo>
                    <a:pt x="37109" y="229425"/>
                  </a:lnTo>
                  <a:lnTo>
                    <a:pt x="52857" y="272097"/>
                  </a:lnTo>
                  <a:lnTo>
                    <a:pt x="71158" y="313474"/>
                  </a:lnTo>
                  <a:lnTo>
                    <a:pt x="91909" y="353466"/>
                  </a:lnTo>
                  <a:lnTo>
                    <a:pt x="115023" y="391960"/>
                  </a:lnTo>
                  <a:lnTo>
                    <a:pt x="140385" y="428879"/>
                  </a:lnTo>
                  <a:lnTo>
                    <a:pt x="167919" y="464108"/>
                  </a:lnTo>
                  <a:lnTo>
                    <a:pt x="197523" y="497560"/>
                  </a:lnTo>
                  <a:lnTo>
                    <a:pt x="229095" y="529132"/>
                  </a:lnTo>
                  <a:lnTo>
                    <a:pt x="262534" y="558736"/>
                  </a:lnTo>
                  <a:lnTo>
                    <a:pt x="297751" y="586270"/>
                  </a:lnTo>
                  <a:lnTo>
                    <a:pt x="334657" y="611644"/>
                  </a:lnTo>
                  <a:lnTo>
                    <a:pt x="373138" y="634758"/>
                  </a:lnTo>
                  <a:lnTo>
                    <a:pt x="413118" y="655510"/>
                  </a:lnTo>
                  <a:lnTo>
                    <a:pt x="454482" y="673811"/>
                  </a:lnTo>
                  <a:lnTo>
                    <a:pt x="497128" y="689559"/>
                  </a:lnTo>
                  <a:lnTo>
                    <a:pt x="540994" y="702665"/>
                  </a:lnTo>
                  <a:lnTo>
                    <a:pt x="585939" y="713028"/>
                  </a:lnTo>
                  <a:lnTo>
                    <a:pt x="631901" y="720547"/>
                  </a:lnTo>
                  <a:lnTo>
                    <a:pt x="678776" y="725119"/>
                  </a:lnTo>
                  <a:lnTo>
                    <a:pt x="726452" y="726668"/>
                  </a:lnTo>
                  <a:lnTo>
                    <a:pt x="726452" y="719670"/>
                  </a:lnTo>
                  <a:close/>
                </a:path>
                <a:path w="727075" h="727075">
                  <a:moveTo>
                    <a:pt x="726452" y="681583"/>
                  </a:moveTo>
                  <a:lnTo>
                    <a:pt x="677887" y="679869"/>
                  </a:lnTo>
                  <a:lnTo>
                    <a:pt x="630237" y="674801"/>
                  </a:lnTo>
                  <a:lnTo>
                    <a:pt x="583603" y="666496"/>
                  </a:lnTo>
                  <a:lnTo>
                    <a:pt x="538111" y="655066"/>
                  </a:lnTo>
                  <a:lnTo>
                    <a:pt x="493864" y="640638"/>
                  </a:lnTo>
                  <a:lnTo>
                    <a:pt x="451002" y="623328"/>
                  </a:lnTo>
                  <a:lnTo>
                    <a:pt x="409625" y="603237"/>
                  </a:lnTo>
                  <a:lnTo>
                    <a:pt x="369849" y="580504"/>
                  </a:lnTo>
                  <a:lnTo>
                    <a:pt x="331800" y="555218"/>
                  </a:lnTo>
                  <a:lnTo>
                    <a:pt x="295592" y="527519"/>
                  </a:lnTo>
                  <a:lnTo>
                    <a:pt x="261327" y="497509"/>
                  </a:lnTo>
                  <a:lnTo>
                    <a:pt x="229146" y="465315"/>
                  </a:lnTo>
                  <a:lnTo>
                    <a:pt x="199148" y="431050"/>
                  </a:lnTo>
                  <a:lnTo>
                    <a:pt x="171450" y="394830"/>
                  </a:lnTo>
                  <a:lnTo>
                    <a:pt x="146177" y="356768"/>
                  </a:lnTo>
                  <a:lnTo>
                    <a:pt x="123444" y="316979"/>
                  </a:lnTo>
                  <a:lnTo>
                    <a:pt x="103352" y="275577"/>
                  </a:lnTo>
                  <a:lnTo>
                    <a:pt x="86042" y="232702"/>
                  </a:lnTo>
                  <a:lnTo>
                    <a:pt x="71615" y="188442"/>
                  </a:lnTo>
                  <a:lnTo>
                    <a:pt x="60185" y="142925"/>
                  </a:lnTo>
                  <a:lnTo>
                    <a:pt x="51892" y="96266"/>
                  </a:lnTo>
                  <a:lnTo>
                    <a:pt x="46824" y="48590"/>
                  </a:lnTo>
                  <a:lnTo>
                    <a:pt x="45097" y="0"/>
                  </a:lnTo>
                  <a:lnTo>
                    <a:pt x="37871" y="0"/>
                  </a:lnTo>
                  <a:lnTo>
                    <a:pt x="39471" y="47066"/>
                  </a:lnTo>
                  <a:lnTo>
                    <a:pt x="44183" y="93294"/>
                  </a:lnTo>
                  <a:lnTo>
                    <a:pt x="51904" y="138595"/>
                  </a:lnTo>
                  <a:lnTo>
                    <a:pt x="62534" y="182841"/>
                  </a:lnTo>
                  <a:lnTo>
                    <a:pt x="75971" y="225933"/>
                  </a:lnTo>
                  <a:lnTo>
                    <a:pt x="92113" y="267779"/>
                  </a:lnTo>
                  <a:lnTo>
                    <a:pt x="110845" y="308279"/>
                  </a:lnTo>
                  <a:lnTo>
                    <a:pt x="132080" y="347306"/>
                  </a:lnTo>
                  <a:lnTo>
                    <a:pt x="155702" y="384771"/>
                  </a:lnTo>
                  <a:lnTo>
                    <a:pt x="181610" y="420573"/>
                  </a:lnTo>
                  <a:lnTo>
                    <a:pt x="209702" y="454609"/>
                  </a:lnTo>
                  <a:lnTo>
                    <a:pt x="239877" y="486765"/>
                  </a:lnTo>
                  <a:lnTo>
                    <a:pt x="272034" y="516940"/>
                  </a:lnTo>
                  <a:lnTo>
                    <a:pt x="306057" y="545045"/>
                  </a:lnTo>
                  <a:lnTo>
                    <a:pt x="341845" y="570953"/>
                  </a:lnTo>
                  <a:lnTo>
                    <a:pt x="379298" y="594588"/>
                  </a:lnTo>
                  <a:lnTo>
                    <a:pt x="418325" y="615823"/>
                  </a:lnTo>
                  <a:lnTo>
                    <a:pt x="458800" y="634555"/>
                  </a:lnTo>
                  <a:lnTo>
                    <a:pt x="500621" y="650697"/>
                  </a:lnTo>
                  <a:lnTo>
                    <a:pt x="543699" y="664133"/>
                  </a:lnTo>
                  <a:lnTo>
                    <a:pt x="587933" y="674763"/>
                  </a:lnTo>
                  <a:lnTo>
                    <a:pt x="633196" y="682485"/>
                  </a:lnTo>
                  <a:lnTo>
                    <a:pt x="679411" y="687197"/>
                  </a:lnTo>
                  <a:lnTo>
                    <a:pt x="726452" y="688797"/>
                  </a:lnTo>
                  <a:lnTo>
                    <a:pt x="726452" y="681583"/>
                  </a:lnTo>
                  <a:close/>
                </a:path>
                <a:path w="727075" h="727075">
                  <a:moveTo>
                    <a:pt x="726452" y="643699"/>
                  </a:moveTo>
                  <a:lnTo>
                    <a:pt x="678522" y="641934"/>
                  </a:lnTo>
                  <a:lnTo>
                    <a:pt x="631520" y="636714"/>
                  </a:lnTo>
                  <a:lnTo>
                    <a:pt x="585597" y="628154"/>
                  </a:lnTo>
                  <a:lnTo>
                    <a:pt x="540867" y="616407"/>
                  </a:lnTo>
                  <a:lnTo>
                    <a:pt x="497459" y="601560"/>
                  </a:lnTo>
                  <a:lnTo>
                    <a:pt x="455485" y="583780"/>
                  </a:lnTo>
                  <a:lnTo>
                    <a:pt x="415086" y="563168"/>
                  </a:lnTo>
                  <a:lnTo>
                    <a:pt x="376389" y="539851"/>
                  </a:lnTo>
                  <a:lnTo>
                    <a:pt x="339509" y="513956"/>
                  </a:lnTo>
                  <a:lnTo>
                    <a:pt x="304571" y="485609"/>
                  </a:lnTo>
                  <a:lnTo>
                    <a:pt x="271716" y="454939"/>
                  </a:lnTo>
                  <a:lnTo>
                    <a:pt x="241058" y="422071"/>
                  </a:lnTo>
                  <a:lnTo>
                    <a:pt x="212712" y="387121"/>
                  </a:lnTo>
                  <a:lnTo>
                    <a:pt x="186829" y="350227"/>
                  </a:lnTo>
                  <a:lnTo>
                    <a:pt x="163512" y="311518"/>
                  </a:lnTo>
                  <a:lnTo>
                    <a:pt x="142900" y="271106"/>
                  </a:lnTo>
                  <a:lnTo>
                    <a:pt x="125120" y="229120"/>
                  </a:lnTo>
                  <a:lnTo>
                    <a:pt x="110286" y="185686"/>
                  </a:lnTo>
                  <a:lnTo>
                    <a:pt x="98526" y="140931"/>
                  </a:lnTo>
                  <a:lnTo>
                    <a:pt x="89979" y="94983"/>
                  </a:lnTo>
                  <a:lnTo>
                    <a:pt x="84747" y="47955"/>
                  </a:lnTo>
                  <a:lnTo>
                    <a:pt x="82981" y="0"/>
                  </a:lnTo>
                  <a:lnTo>
                    <a:pt x="75971" y="0"/>
                  </a:lnTo>
                  <a:lnTo>
                    <a:pt x="77762" y="48488"/>
                  </a:lnTo>
                  <a:lnTo>
                    <a:pt x="83045" y="96037"/>
                  </a:lnTo>
                  <a:lnTo>
                    <a:pt x="91681" y="142481"/>
                  </a:lnTo>
                  <a:lnTo>
                    <a:pt x="103568" y="187731"/>
                  </a:lnTo>
                  <a:lnTo>
                    <a:pt x="118554" y="231648"/>
                  </a:lnTo>
                  <a:lnTo>
                    <a:pt x="136537" y="274091"/>
                  </a:lnTo>
                  <a:lnTo>
                    <a:pt x="157365" y="314947"/>
                  </a:lnTo>
                  <a:lnTo>
                    <a:pt x="180936" y="354076"/>
                  </a:lnTo>
                  <a:lnTo>
                    <a:pt x="207098" y="391375"/>
                  </a:lnTo>
                  <a:lnTo>
                    <a:pt x="235737" y="426694"/>
                  </a:lnTo>
                  <a:lnTo>
                    <a:pt x="266738" y="459917"/>
                  </a:lnTo>
                  <a:lnTo>
                    <a:pt x="299948" y="490918"/>
                  </a:lnTo>
                  <a:lnTo>
                    <a:pt x="335254" y="519569"/>
                  </a:lnTo>
                  <a:lnTo>
                    <a:pt x="372541" y="545744"/>
                  </a:lnTo>
                  <a:lnTo>
                    <a:pt x="411670" y="569302"/>
                  </a:lnTo>
                  <a:lnTo>
                    <a:pt x="452501" y="590143"/>
                  </a:lnTo>
                  <a:lnTo>
                    <a:pt x="494931" y="608126"/>
                  </a:lnTo>
                  <a:lnTo>
                    <a:pt x="538822" y="623112"/>
                  </a:lnTo>
                  <a:lnTo>
                    <a:pt x="584047" y="635000"/>
                  </a:lnTo>
                  <a:lnTo>
                    <a:pt x="630478" y="643636"/>
                  </a:lnTo>
                  <a:lnTo>
                    <a:pt x="677989" y="648919"/>
                  </a:lnTo>
                  <a:lnTo>
                    <a:pt x="726452" y="650709"/>
                  </a:lnTo>
                  <a:lnTo>
                    <a:pt x="726452" y="643699"/>
                  </a:lnTo>
                  <a:close/>
                </a:path>
                <a:path w="727075" h="727075">
                  <a:moveTo>
                    <a:pt x="726452" y="605586"/>
                  </a:moveTo>
                  <a:lnTo>
                    <a:pt x="679234" y="603770"/>
                  </a:lnTo>
                  <a:lnTo>
                    <a:pt x="632993" y="598373"/>
                  </a:lnTo>
                  <a:lnTo>
                    <a:pt x="587857" y="589572"/>
                  </a:lnTo>
                  <a:lnTo>
                    <a:pt x="543979" y="577469"/>
                  </a:lnTo>
                  <a:lnTo>
                    <a:pt x="501484" y="562203"/>
                  </a:lnTo>
                  <a:lnTo>
                    <a:pt x="460514" y="543941"/>
                  </a:lnTo>
                  <a:lnTo>
                    <a:pt x="421208" y="522782"/>
                  </a:lnTo>
                  <a:lnTo>
                    <a:pt x="383692" y="498881"/>
                  </a:lnTo>
                  <a:lnTo>
                    <a:pt x="348107" y="472363"/>
                  </a:lnTo>
                  <a:lnTo>
                    <a:pt x="314591" y="443382"/>
                  </a:lnTo>
                  <a:lnTo>
                    <a:pt x="283260" y="412051"/>
                  </a:lnTo>
                  <a:lnTo>
                    <a:pt x="254279" y="378523"/>
                  </a:lnTo>
                  <a:lnTo>
                    <a:pt x="227774" y="342925"/>
                  </a:lnTo>
                  <a:lnTo>
                    <a:pt x="203885" y="305396"/>
                  </a:lnTo>
                  <a:lnTo>
                    <a:pt x="182727" y="266065"/>
                  </a:lnTo>
                  <a:lnTo>
                    <a:pt x="164452" y="225082"/>
                  </a:lnTo>
                  <a:lnTo>
                    <a:pt x="149199" y="182575"/>
                  </a:lnTo>
                  <a:lnTo>
                    <a:pt x="137096" y="138671"/>
                  </a:lnTo>
                  <a:lnTo>
                    <a:pt x="128295" y="93522"/>
                  </a:lnTo>
                  <a:lnTo>
                    <a:pt x="122897" y="47244"/>
                  </a:lnTo>
                  <a:lnTo>
                    <a:pt x="121081" y="0"/>
                  </a:lnTo>
                  <a:lnTo>
                    <a:pt x="114071" y="0"/>
                  </a:lnTo>
                  <a:lnTo>
                    <a:pt x="115912" y="47802"/>
                  </a:lnTo>
                  <a:lnTo>
                    <a:pt x="121361" y="94615"/>
                  </a:lnTo>
                  <a:lnTo>
                    <a:pt x="130276" y="140296"/>
                  </a:lnTo>
                  <a:lnTo>
                    <a:pt x="142519" y="184708"/>
                  </a:lnTo>
                  <a:lnTo>
                    <a:pt x="157937" y="227723"/>
                  </a:lnTo>
                  <a:lnTo>
                    <a:pt x="176415" y="269176"/>
                  </a:lnTo>
                  <a:lnTo>
                    <a:pt x="197815" y="308965"/>
                  </a:lnTo>
                  <a:lnTo>
                    <a:pt x="221983" y="346925"/>
                  </a:lnTo>
                  <a:lnTo>
                    <a:pt x="248793" y="382930"/>
                  </a:lnTo>
                  <a:lnTo>
                    <a:pt x="278104" y="416852"/>
                  </a:lnTo>
                  <a:lnTo>
                    <a:pt x="309791" y="448538"/>
                  </a:lnTo>
                  <a:lnTo>
                    <a:pt x="343700" y="477850"/>
                  </a:lnTo>
                  <a:lnTo>
                    <a:pt x="379691" y="504672"/>
                  </a:lnTo>
                  <a:lnTo>
                    <a:pt x="417639" y="528840"/>
                  </a:lnTo>
                  <a:lnTo>
                    <a:pt x="457403" y="550240"/>
                  </a:lnTo>
                  <a:lnTo>
                    <a:pt x="498856" y="568718"/>
                  </a:lnTo>
                  <a:lnTo>
                    <a:pt x="541845" y="584149"/>
                  </a:lnTo>
                  <a:lnTo>
                    <a:pt x="586232" y="596392"/>
                  </a:lnTo>
                  <a:lnTo>
                    <a:pt x="631888" y="605294"/>
                  </a:lnTo>
                  <a:lnTo>
                    <a:pt x="678675" y="610743"/>
                  </a:lnTo>
                  <a:lnTo>
                    <a:pt x="726452" y="612597"/>
                  </a:lnTo>
                  <a:lnTo>
                    <a:pt x="726452" y="605586"/>
                  </a:lnTo>
                  <a:close/>
                </a:path>
                <a:path w="727075" h="727075">
                  <a:moveTo>
                    <a:pt x="726452" y="567499"/>
                  </a:moveTo>
                  <a:lnTo>
                    <a:pt x="677595" y="565416"/>
                  </a:lnTo>
                  <a:lnTo>
                    <a:pt x="629881" y="559269"/>
                  </a:lnTo>
                  <a:lnTo>
                    <a:pt x="583463" y="549236"/>
                  </a:lnTo>
                  <a:lnTo>
                    <a:pt x="538543" y="535482"/>
                  </a:lnTo>
                  <a:lnTo>
                    <a:pt x="495261" y="518185"/>
                  </a:lnTo>
                  <a:lnTo>
                    <a:pt x="453809" y="497509"/>
                  </a:lnTo>
                  <a:lnTo>
                    <a:pt x="414350" y="473633"/>
                  </a:lnTo>
                  <a:lnTo>
                    <a:pt x="377063" y="446735"/>
                  </a:lnTo>
                  <a:lnTo>
                    <a:pt x="342112" y="416979"/>
                  </a:lnTo>
                  <a:lnTo>
                    <a:pt x="309676" y="384530"/>
                  </a:lnTo>
                  <a:lnTo>
                    <a:pt x="279920" y="349567"/>
                  </a:lnTo>
                  <a:lnTo>
                    <a:pt x="253034" y="312267"/>
                  </a:lnTo>
                  <a:lnTo>
                    <a:pt x="229158" y="272796"/>
                  </a:lnTo>
                  <a:lnTo>
                    <a:pt x="208495" y="231330"/>
                  </a:lnTo>
                  <a:lnTo>
                    <a:pt x="191198" y="188023"/>
                  </a:lnTo>
                  <a:lnTo>
                    <a:pt x="177444" y="143065"/>
                  </a:lnTo>
                  <a:lnTo>
                    <a:pt x="167411" y="96634"/>
                  </a:lnTo>
                  <a:lnTo>
                    <a:pt x="161264" y="48882"/>
                  </a:lnTo>
                  <a:lnTo>
                    <a:pt x="159169" y="0"/>
                  </a:lnTo>
                  <a:lnTo>
                    <a:pt x="151942" y="0"/>
                  </a:lnTo>
                  <a:lnTo>
                    <a:pt x="153860" y="47053"/>
                  </a:lnTo>
                  <a:lnTo>
                    <a:pt x="159486" y="93078"/>
                  </a:lnTo>
                  <a:lnTo>
                    <a:pt x="168681" y="137909"/>
                  </a:lnTo>
                  <a:lnTo>
                    <a:pt x="181305" y="181419"/>
                  </a:lnTo>
                  <a:lnTo>
                    <a:pt x="197192" y="223456"/>
                  </a:lnTo>
                  <a:lnTo>
                    <a:pt x="216204" y="263855"/>
                  </a:lnTo>
                  <a:lnTo>
                    <a:pt x="238188" y="302475"/>
                  </a:lnTo>
                  <a:lnTo>
                    <a:pt x="262991" y="339166"/>
                  </a:lnTo>
                  <a:lnTo>
                    <a:pt x="290474" y="373773"/>
                  </a:lnTo>
                  <a:lnTo>
                    <a:pt x="320484" y="406158"/>
                  </a:lnTo>
                  <a:lnTo>
                    <a:pt x="352856" y="436168"/>
                  </a:lnTo>
                  <a:lnTo>
                    <a:pt x="387464" y="463651"/>
                  </a:lnTo>
                  <a:lnTo>
                    <a:pt x="424141" y="488467"/>
                  </a:lnTo>
                  <a:lnTo>
                    <a:pt x="462749" y="510451"/>
                  </a:lnTo>
                  <a:lnTo>
                    <a:pt x="503123" y="529463"/>
                  </a:lnTo>
                  <a:lnTo>
                    <a:pt x="545134" y="545363"/>
                  </a:lnTo>
                  <a:lnTo>
                    <a:pt x="588619" y="557974"/>
                  </a:lnTo>
                  <a:lnTo>
                    <a:pt x="633437" y="567169"/>
                  </a:lnTo>
                  <a:lnTo>
                    <a:pt x="679424" y="572808"/>
                  </a:lnTo>
                  <a:lnTo>
                    <a:pt x="726452" y="574713"/>
                  </a:lnTo>
                  <a:lnTo>
                    <a:pt x="726452" y="567499"/>
                  </a:lnTo>
                  <a:close/>
                </a:path>
                <a:path w="727075" h="727075">
                  <a:moveTo>
                    <a:pt x="726452" y="529386"/>
                  </a:moveTo>
                  <a:lnTo>
                    <a:pt x="678383" y="527227"/>
                  </a:lnTo>
                  <a:lnTo>
                    <a:pt x="631494" y="520839"/>
                  </a:lnTo>
                  <a:lnTo>
                    <a:pt x="585990" y="510451"/>
                  </a:lnTo>
                  <a:lnTo>
                    <a:pt x="542061" y="496214"/>
                  </a:lnTo>
                  <a:lnTo>
                    <a:pt x="499872" y="478332"/>
                  </a:lnTo>
                  <a:lnTo>
                    <a:pt x="459638" y="456996"/>
                  </a:lnTo>
                  <a:lnTo>
                    <a:pt x="421538" y="432396"/>
                  </a:lnTo>
                  <a:lnTo>
                    <a:pt x="385762" y="404710"/>
                  </a:lnTo>
                  <a:lnTo>
                    <a:pt x="352501" y="374142"/>
                  </a:lnTo>
                  <a:lnTo>
                    <a:pt x="321932" y="340868"/>
                  </a:lnTo>
                  <a:lnTo>
                    <a:pt x="294259" y="305079"/>
                  </a:lnTo>
                  <a:lnTo>
                    <a:pt x="269659" y="266966"/>
                  </a:lnTo>
                  <a:lnTo>
                    <a:pt x="248323" y="226707"/>
                  </a:lnTo>
                  <a:lnTo>
                    <a:pt x="230454" y="184518"/>
                  </a:lnTo>
                  <a:lnTo>
                    <a:pt x="216217" y="140550"/>
                  </a:lnTo>
                  <a:lnTo>
                    <a:pt x="205816" y="95021"/>
                  </a:lnTo>
                  <a:lnTo>
                    <a:pt x="199440" y="48107"/>
                  </a:lnTo>
                  <a:lnTo>
                    <a:pt x="197269" y="0"/>
                  </a:lnTo>
                  <a:lnTo>
                    <a:pt x="190042" y="0"/>
                  </a:lnTo>
                  <a:lnTo>
                    <a:pt x="192239" y="48755"/>
                  </a:lnTo>
                  <a:lnTo>
                    <a:pt x="198704" y="96304"/>
                  </a:lnTo>
                  <a:lnTo>
                    <a:pt x="209257" y="142455"/>
                  </a:lnTo>
                  <a:lnTo>
                    <a:pt x="223685" y="187020"/>
                  </a:lnTo>
                  <a:lnTo>
                    <a:pt x="241808" y="229793"/>
                  </a:lnTo>
                  <a:lnTo>
                    <a:pt x="263436" y="270586"/>
                  </a:lnTo>
                  <a:lnTo>
                    <a:pt x="288366" y="309232"/>
                  </a:lnTo>
                  <a:lnTo>
                    <a:pt x="316420" y="345503"/>
                  </a:lnTo>
                  <a:lnTo>
                    <a:pt x="347408" y="379234"/>
                  </a:lnTo>
                  <a:lnTo>
                    <a:pt x="381127" y="410235"/>
                  </a:lnTo>
                  <a:lnTo>
                    <a:pt x="417398" y="438289"/>
                  </a:lnTo>
                  <a:lnTo>
                    <a:pt x="456018" y="463232"/>
                  </a:lnTo>
                  <a:lnTo>
                    <a:pt x="496798" y="484860"/>
                  </a:lnTo>
                  <a:lnTo>
                    <a:pt x="539559" y="502996"/>
                  </a:lnTo>
                  <a:lnTo>
                    <a:pt x="584085" y="517423"/>
                  </a:lnTo>
                  <a:lnTo>
                    <a:pt x="630212" y="527964"/>
                  </a:lnTo>
                  <a:lnTo>
                    <a:pt x="677722" y="534428"/>
                  </a:lnTo>
                  <a:lnTo>
                    <a:pt x="726452" y="536625"/>
                  </a:lnTo>
                  <a:lnTo>
                    <a:pt x="726452" y="529386"/>
                  </a:lnTo>
                  <a:close/>
                </a:path>
                <a:path w="727075" h="727075">
                  <a:moveTo>
                    <a:pt x="726452" y="491540"/>
                  </a:moveTo>
                  <a:lnTo>
                    <a:pt x="679221" y="489280"/>
                  </a:lnTo>
                  <a:lnTo>
                    <a:pt x="633234" y="482650"/>
                  </a:lnTo>
                  <a:lnTo>
                    <a:pt x="588708" y="471855"/>
                  </a:lnTo>
                  <a:lnTo>
                    <a:pt x="545858" y="457098"/>
                  </a:lnTo>
                  <a:lnTo>
                    <a:pt x="504888" y="438607"/>
                  </a:lnTo>
                  <a:lnTo>
                    <a:pt x="465988" y="416560"/>
                  </a:lnTo>
                  <a:lnTo>
                    <a:pt x="429387" y="391185"/>
                  </a:lnTo>
                  <a:lnTo>
                    <a:pt x="395287" y="362686"/>
                  </a:lnTo>
                  <a:lnTo>
                    <a:pt x="363893" y="331266"/>
                  </a:lnTo>
                  <a:lnTo>
                    <a:pt x="335419" y="297154"/>
                  </a:lnTo>
                  <a:lnTo>
                    <a:pt x="310057" y="260527"/>
                  </a:lnTo>
                  <a:lnTo>
                    <a:pt x="288036" y="221615"/>
                  </a:lnTo>
                  <a:lnTo>
                    <a:pt x="269557" y="180619"/>
                  </a:lnTo>
                  <a:lnTo>
                    <a:pt x="254812" y="137756"/>
                  </a:lnTo>
                  <a:lnTo>
                    <a:pt x="244030" y="93218"/>
                  </a:lnTo>
                  <a:lnTo>
                    <a:pt x="237401" y="47231"/>
                  </a:lnTo>
                  <a:lnTo>
                    <a:pt x="235153" y="0"/>
                  </a:lnTo>
                  <a:lnTo>
                    <a:pt x="228142" y="0"/>
                  </a:lnTo>
                  <a:lnTo>
                    <a:pt x="230428" y="47917"/>
                  </a:lnTo>
                  <a:lnTo>
                    <a:pt x="237147" y="94576"/>
                  </a:lnTo>
                  <a:lnTo>
                    <a:pt x="248094" y="139750"/>
                  </a:lnTo>
                  <a:lnTo>
                    <a:pt x="263055" y="183235"/>
                  </a:lnTo>
                  <a:lnTo>
                    <a:pt x="281813" y="224815"/>
                  </a:lnTo>
                  <a:lnTo>
                    <a:pt x="304152" y="264274"/>
                  </a:lnTo>
                  <a:lnTo>
                    <a:pt x="329882" y="301421"/>
                  </a:lnTo>
                  <a:lnTo>
                    <a:pt x="358775" y="336029"/>
                  </a:lnTo>
                  <a:lnTo>
                    <a:pt x="390613" y="367880"/>
                  </a:lnTo>
                  <a:lnTo>
                    <a:pt x="425208" y="396786"/>
                  </a:lnTo>
                  <a:lnTo>
                    <a:pt x="462330" y="422516"/>
                  </a:lnTo>
                  <a:lnTo>
                    <a:pt x="501777" y="444868"/>
                  </a:lnTo>
                  <a:lnTo>
                    <a:pt x="543331" y="463626"/>
                  </a:lnTo>
                  <a:lnTo>
                    <a:pt x="586790" y="478586"/>
                  </a:lnTo>
                  <a:lnTo>
                    <a:pt x="631939" y="489534"/>
                  </a:lnTo>
                  <a:lnTo>
                    <a:pt x="678561" y="496252"/>
                  </a:lnTo>
                  <a:lnTo>
                    <a:pt x="726452" y="498538"/>
                  </a:lnTo>
                  <a:lnTo>
                    <a:pt x="726452" y="491540"/>
                  </a:lnTo>
                  <a:close/>
                </a:path>
                <a:path w="727075" h="727075">
                  <a:moveTo>
                    <a:pt x="726452" y="453428"/>
                  </a:moveTo>
                  <a:lnTo>
                    <a:pt x="680199" y="451078"/>
                  </a:lnTo>
                  <a:lnTo>
                    <a:pt x="635254" y="444195"/>
                  </a:lnTo>
                  <a:lnTo>
                    <a:pt x="591858" y="433006"/>
                  </a:lnTo>
                  <a:lnTo>
                    <a:pt x="550252" y="417741"/>
                  </a:lnTo>
                  <a:lnTo>
                    <a:pt x="510641" y="398614"/>
                  </a:lnTo>
                  <a:lnTo>
                    <a:pt x="473278" y="375881"/>
                  </a:lnTo>
                  <a:lnTo>
                    <a:pt x="438365" y="349758"/>
                  </a:lnTo>
                  <a:lnTo>
                    <a:pt x="406171" y="320471"/>
                  </a:lnTo>
                  <a:lnTo>
                    <a:pt x="376885" y="288251"/>
                  </a:lnTo>
                  <a:lnTo>
                    <a:pt x="350774" y="253339"/>
                  </a:lnTo>
                  <a:lnTo>
                    <a:pt x="328041" y="215950"/>
                  </a:lnTo>
                  <a:lnTo>
                    <a:pt x="308927" y="176326"/>
                  </a:lnTo>
                  <a:lnTo>
                    <a:pt x="293662" y="134683"/>
                  </a:lnTo>
                  <a:lnTo>
                    <a:pt x="282473" y="91262"/>
                  </a:lnTo>
                  <a:lnTo>
                    <a:pt x="275590" y="46291"/>
                  </a:lnTo>
                  <a:lnTo>
                    <a:pt x="273240" y="0"/>
                  </a:lnTo>
                  <a:lnTo>
                    <a:pt x="266242" y="0"/>
                  </a:lnTo>
                  <a:lnTo>
                    <a:pt x="268617" y="47015"/>
                  </a:lnTo>
                  <a:lnTo>
                    <a:pt x="275602" y="92697"/>
                  </a:lnTo>
                  <a:lnTo>
                    <a:pt x="286969" y="136791"/>
                  </a:lnTo>
                  <a:lnTo>
                    <a:pt x="302463" y="179082"/>
                  </a:lnTo>
                  <a:lnTo>
                    <a:pt x="321868" y="219329"/>
                  </a:lnTo>
                  <a:lnTo>
                    <a:pt x="344944" y="257289"/>
                  </a:lnTo>
                  <a:lnTo>
                    <a:pt x="371462" y="292747"/>
                  </a:lnTo>
                  <a:lnTo>
                    <a:pt x="401193" y="325450"/>
                  </a:lnTo>
                  <a:lnTo>
                    <a:pt x="433882" y="355180"/>
                  </a:lnTo>
                  <a:lnTo>
                    <a:pt x="469328" y="381711"/>
                  </a:lnTo>
                  <a:lnTo>
                    <a:pt x="507276" y="404799"/>
                  </a:lnTo>
                  <a:lnTo>
                    <a:pt x="547497" y="424205"/>
                  </a:lnTo>
                  <a:lnTo>
                    <a:pt x="589749" y="439699"/>
                  </a:lnTo>
                  <a:lnTo>
                    <a:pt x="633818" y="451065"/>
                  </a:lnTo>
                  <a:lnTo>
                    <a:pt x="679462" y="458050"/>
                  </a:lnTo>
                  <a:lnTo>
                    <a:pt x="726452" y="460425"/>
                  </a:lnTo>
                  <a:lnTo>
                    <a:pt x="726452" y="453428"/>
                  </a:lnTo>
                  <a:close/>
                </a:path>
                <a:path w="727075" h="727075">
                  <a:moveTo>
                    <a:pt x="726452" y="415340"/>
                  </a:moveTo>
                  <a:lnTo>
                    <a:pt x="678129" y="412534"/>
                  </a:lnTo>
                  <a:lnTo>
                    <a:pt x="631418" y="404355"/>
                  </a:lnTo>
                  <a:lnTo>
                    <a:pt x="586638" y="391083"/>
                  </a:lnTo>
                  <a:lnTo>
                    <a:pt x="544093" y="373062"/>
                  </a:lnTo>
                  <a:lnTo>
                    <a:pt x="504113" y="350583"/>
                  </a:lnTo>
                  <a:lnTo>
                    <a:pt x="467017" y="323977"/>
                  </a:lnTo>
                  <a:lnTo>
                    <a:pt x="433095" y="293547"/>
                  </a:lnTo>
                  <a:lnTo>
                    <a:pt x="402678" y="259613"/>
                  </a:lnTo>
                  <a:lnTo>
                    <a:pt x="376085" y="222491"/>
                  </a:lnTo>
                  <a:lnTo>
                    <a:pt x="353606" y="182486"/>
                  </a:lnTo>
                  <a:lnTo>
                    <a:pt x="335584" y="139928"/>
                  </a:lnTo>
                  <a:lnTo>
                    <a:pt x="322326" y="95110"/>
                  </a:lnTo>
                  <a:lnTo>
                    <a:pt x="314134" y="48361"/>
                  </a:lnTo>
                  <a:lnTo>
                    <a:pt x="311340" y="0"/>
                  </a:lnTo>
                  <a:lnTo>
                    <a:pt x="304101" y="0"/>
                  </a:lnTo>
                  <a:lnTo>
                    <a:pt x="306946" y="49199"/>
                  </a:lnTo>
                  <a:lnTo>
                    <a:pt x="315277" y="96748"/>
                  </a:lnTo>
                  <a:lnTo>
                    <a:pt x="328777" y="142341"/>
                  </a:lnTo>
                  <a:lnTo>
                    <a:pt x="347116" y="185648"/>
                  </a:lnTo>
                  <a:lnTo>
                    <a:pt x="369989" y="226339"/>
                  </a:lnTo>
                  <a:lnTo>
                    <a:pt x="397052" y="264109"/>
                  </a:lnTo>
                  <a:lnTo>
                    <a:pt x="428002" y="298627"/>
                  </a:lnTo>
                  <a:lnTo>
                    <a:pt x="462508" y="329590"/>
                  </a:lnTo>
                  <a:lnTo>
                    <a:pt x="500265" y="356654"/>
                  </a:lnTo>
                  <a:lnTo>
                    <a:pt x="540943" y="379526"/>
                  </a:lnTo>
                  <a:lnTo>
                    <a:pt x="584212" y="397865"/>
                  </a:lnTo>
                  <a:lnTo>
                    <a:pt x="629767" y="411365"/>
                  </a:lnTo>
                  <a:lnTo>
                    <a:pt x="677291" y="419696"/>
                  </a:lnTo>
                  <a:lnTo>
                    <a:pt x="726452" y="422554"/>
                  </a:lnTo>
                  <a:lnTo>
                    <a:pt x="726452" y="415340"/>
                  </a:lnTo>
                  <a:close/>
                </a:path>
                <a:path w="727075" h="727075">
                  <a:moveTo>
                    <a:pt x="726452" y="377456"/>
                  </a:moveTo>
                  <a:lnTo>
                    <a:pt x="679246" y="374510"/>
                  </a:lnTo>
                  <a:lnTo>
                    <a:pt x="633755" y="365899"/>
                  </a:lnTo>
                  <a:lnTo>
                    <a:pt x="590346" y="351993"/>
                  </a:lnTo>
                  <a:lnTo>
                    <a:pt x="549363" y="333146"/>
                  </a:lnTo>
                  <a:lnTo>
                    <a:pt x="511187" y="309702"/>
                  </a:lnTo>
                  <a:lnTo>
                    <a:pt x="476148" y="282028"/>
                  </a:lnTo>
                  <a:lnTo>
                    <a:pt x="444627" y="250494"/>
                  </a:lnTo>
                  <a:lnTo>
                    <a:pt x="416966" y="215442"/>
                  </a:lnTo>
                  <a:lnTo>
                    <a:pt x="393534" y="177241"/>
                  </a:lnTo>
                  <a:lnTo>
                    <a:pt x="374688" y="136232"/>
                  </a:lnTo>
                  <a:lnTo>
                    <a:pt x="360781" y="92786"/>
                  </a:lnTo>
                  <a:lnTo>
                    <a:pt x="352171" y="47244"/>
                  </a:lnTo>
                  <a:lnTo>
                    <a:pt x="349224" y="0"/>
                  </a:lnTo>
                  <a:lnTo>
                    <a:pt x="342214" y="0"/>
                  </a:lnTo>
                  <a:lnTo>
                    <a:pt x="345224" y="48145"/>
                  </a:lnTo>
                  <a:lnTo>
                    <a:pt x="353987" y="94526"/>
                  </a:lnTo>
                  <a:lnTo>
                    <a:pt x="368147" y="138785"/>
                  </a:lnTo>
                  <a:lnTo>
                    <a:pt x="387337" y="180555"/>
                  </a:lnTo>
                  <a:lnTo>
                    <a:pt x="411200" y="219481"/>
                  </a:lnTo>
                  <a:lnTo>
                    <a:pt x="439369" y="255181"/>
                  </a:lnTo>
                  <a:lnTo>
                    <a:pt x="471474" y="287299"/>
                  </a:lnTo>
                  <a:lnTo>
                    <a:pt x="507149" y="315468"/>
                  </a:lnTo>
                  <a:lnTo>
                    <a:pt x="546049" y="339344"/>
                  </a:lnTo>
                  <a:lnTo>
                    <a:pt x="587781" y="358533"/>
                  </a:lnTo>
                  <a:lnTo>
                    <a:pt x="632015" y="372694"/>
                  </a:lnTo>
                  <a:lnTo>
                    <a:pt x="678357" y="381457"/>
                  </a:lnTo>
                  <a:lnTo>
                    <a:pt x="726452" y="384467"/>
                  </a:lnTo>
                  <a:lnTo>
                    <a:pt x="726452" y="377456"/>
                  </a:lnTo>
                  <a:close/>
                </a:path>
                <a:path w="727075" h="727075">
                  <a:moveTo>
                    <a:pt x="726452" y="339369"/>
                  </a:moveTo>
                  <a:lnTo>
                    <a:pt x="680554" y="336270"/>
                  </a:lnTo>
                  <a:lnTo>
                    <a:pt x="636485" y="327215"/>
                  </a:lnTo>
                  <a:lnTo>
                    <a:pt x="594677" y="312635"/>
                  </a:lnTo>
                  <a:lnTo>
                    <a:pt x="555523" y="292938"/>
                  </a:lnTo>
                  <a:lnTo>
                    <a:pt x="519442" y="268516"/>
                  </a:lnTo>
                  <a:lnTo>
                    <a:pt x="486854" y="239801"/>
                  </a:lnTo>
                  <a:lnTo>
                    <a:pt x="458139" y="207187"/>
                  </a:lnTo>
                  <a:lnTo>
                    <a:pt x="433730" y="171081"/>
                  </a:lnTo>
                  <a:lnTo>
                    <a:pt x="414032" y="131902"/>
                  </a:lnTo>
                  <a:lnTo>
                    <a:pt x="399453" y="90055"/>
                  </a:lnTo>
                  <a:lnTo>
                    <a:pt x="390410" y="45948"/>
                  </a:lnTo>
                  <a:lnTo>
                    <a:pt x="387311" y="0"/>
                  </a:lnTo>
                  <a:lnTo>
                    <a:pt x="380301" y="0"/>
                  </a:lnTo>
                  <a:lnTo>
                    <a:pt x="383476" y="46913"/>
                  </a:lnTo>
                  <a:lnTo>
                    <a:pt x="392696" y="91948"/>
                  </a:lnTo>
                  <a:lnTo>
                    <a:pt x="407568" y="134658"/>
                  </a:lnTo>
                  <a:lnTo>
                    <a:pt x="427672" y="174650"/>
                  </a:lnTo>
                  <a:lnTo>
                    <a:pt x="452577" y="211493"/>
                  </a:lnTo>
                  <a:lnTo>
                    <a:pt x="481863" y="244779"/>
                  </a:lnTo>
                  <a:lnTo>
                    <a:pt x="515137" y="274091"/>
                  </a:lnTo>
                  <a:lnTo>
                    <a:pt x="551954" y="298996"/>
                  </a:lnTo>
                  <a:lnTo>
                    <a:pt x="591921" y="319100"/>
                  </a:lnTo>
                  <a:lnTo>
                    <a:pt x="634606" y="333984"/>
                  </a:lnTo>
                  <a:lnTo>
                    <a:pt x="679589" y="343204"/>
                  </a:lnTo>
                  <a:lnTo>
                    <a:pt x="726452" y="346379"/>
                  </a:lnTo>
                  <a:lnTo>
                    <a:pt x="726452" y="339369"/>
                  </a:lnTo>
                  <a:close/>
                </a:path>
                <a:path w="727075" h="727075">
                  <a:moveTo>
                    <a:pt x="726452" y="301256"/>
                  </a:moveTo>
                  <a:lnTo>
                    <a:pt x="677697" y="297307"/>
                  </a:lnTo>
                  <a:lnTo>
                    <a:pt x="631418" y="285877"/>
                  </a:lnTo>
                  <a:lnTo>
                    <a:pt x="588251" y="267589"/>
                  </a:lnTo>
                  <a:lnTo>
                    <a:pt x="548805" y="243078"/>
                  </a:lnTo>
                  <a:lnTo>
                    <a:pt x="513702" y="212940"/>
                  </a:lnTo>
                  <a:lnTo>
                    <a:pt x="483590" y="177825"/>
                  </a:lnTo>
                  <a:lnTo>
                    <a:pt x="459079" y="138353"/>
                  </a:lnTo>
                  <a:lnTo>
                    <a:pt x="440791" y="95135"/>
                  </a:lnTo>
                  <a:lnTo>
                    <a:pt x="429374" y="48806"/>
                  </a:lnTo>
                  <a:lnTo>
                    <a:pt x="425424" y="0"/>
                  </a:lnTo>
                  <a:lnTo>
                    <a:pt x="418185" y="0"/>
                  </a:lnTo>
                  <a:lnTo>
                    <a:pt x="421538" y="45478"/>
                  </a:lnTo>
                  <a:lnTo>
                    <a:pt x="431279" y="88925"/>
                  </a:lnTo>
                  <a:lnTo>
                    <a:pt x="446925" y="129844"/>
                  </a:lnTo>
                  <a:lnTo>
                    <a:pt x="467995" y="167767"/>
                  </a:lnTo>
                  <a:lnTo>
                    <a:pt x="493991" y="202196"/>
                  </a:lnTo>
                  <a:lnTo>
                    <a:pt x="524433" y="232664"/>
                  </a:lnTo>
                  <a:lnTo>
                    <a:pt x="558850" y="258673"/>
                  </a:lnTo>
                  <a:lnTo>
                    <a:pt x="596747" y="279742"/>
                  </a:lnTo>
                  <a:lnTo>
                    <a:pt x="637628" y="295402"/>
                  </a:lnTo>
                  <a:lnTo>
                    <a:pt x="681024" y="305142"/>
                  </a:lnTo>
                  <a:lnTo>
                    <a:pt x="726452" y="308495"/>
                  </a:lnTo>
                  <a:lnTo>
                    <a:pt x="726452" y="301256"/>
                  </a:lnTo>
                  <a:close/>
                </a:path>
                <a:path w="727075" h="727075">
                  <a:moveTo>
                    <a:pt x="726452" y="263169"/>
                  </a:moveTo>
                  <a:lnTo>
                    <a:pt x="679259" y="258914"/>
                  </a:lnTo>
                  <a:lnTo>
                    <a:pt x="634822" y="246684"/>
                  </a:lnTo>
                  <a:lnTo>
                    <a:pt x="593864" y="227190"/>
                  </a:lnTo>
                  <a:lnTo>
                    <a:pt x="557161" y="201206"/>
                  </a:lnTo>
                  <a:lnTo>
                    <a:pt x="525449" y="169481"/>
                  </a:lnTo>
                  <a:lnTo>
                    <a:pt x="499465" y="132740"/>
                  </a:lnTo>
                  <a:lnTo>
                    <a:pt x="479983" y="91744"/>
                  </a:lnTo>
                  <a:lnTo>
                    <a:pt x="467753" y="47256"/>
                  </a:lnTo>
                  <a:lnTo>
                    <a:pt x="463499" y="0"/>
                  </a:lnTo>
                  <a:lnTo>
                    <a:pt x="456298" y="0"/>
                  </a:lnTo>
                  <a:lnTo>
                    <a:pt x="460654" y="48539"/>
                  </a:lnTo>
                  <a:lnTo>
                    <a:pt x="473240" y="94246"/>
                  </a:lnTo>
                  <a:lnTo>
                    <a:pt x="493255" y="136359"/>
                  </a:lnTo>
                  <a:lnTo>
                    <a:pt x="519938" y="174117"/>
                  </a:lnTo>
                  <a:lnTo>
                    <a:pt x="552526" y="206717"/>
                  </a:lnTo>
                  <a:lnTo>
                    <a:pt x="590245" y="233426"/>
                  </a:lnTo>
                  <a:lnTo>
                    <a:pt x="632320" y="253453"/>
                  </a:lnTo>
                  <a:lnTo>
                    <a:pt x="677976" y="266026"/>
                  </a:lnTo>
                  <a:lnTo>
                    <a:pt x="726452" y="270395"/>
                  </a:lnTo>
                  <a:lnTo>
                    <a:pt x="726452" y="263169"/>
                  </a:lnTo>
                  <a:close/>
                </a:path>
              </a:pathLst>
            </a:custGeom>
            <a:solidFill>
              <a:srgbClr val="FBDC0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endParaRPr>
            </a:p>
          </p:txBody>
        </p:sp>
        <p:pic>
          <p:nvPicPr>
            <p:cNvPr id="8" name="object 11">
              <a:extLst>
                <a:ext uri="{FF2B5EF4-FFF2-40B4-BE49-F238E27FC236}">
                  <a16:creationId xmlns:a16="http://schemas.microsoft.com/office/drawing/2014/main" id="{0DA9CCF4-94E7-4797-8AED-40FA818BD7AA}"/>
                </a:ext>
              </a:extLst>
            </p:cNvPr>
            <p:cNvPicPr/>
            <p:nvPr/>
          </p:nvPicPr>
          <p:blipFill>
            <a:blip r:embed="rId3" cstate="print"/>
            <a:stretch>
              <a:fillRect/>
            </a:stretch>
          </p:blipFill>
          <p:spPr>
            <a:xfrm>
              <a:off x="1283007" y="333756"/>
              <a:ext cx="232070" cy="232301"/>
            </a:xfrm>
            <a:prstGeom prst="rect">
              <a:avLst/>
            </a:prstGeom>
          </p:spPr>
        </p:pic>
      </p:grpSp>
      <p:sp>
        <p:nvSpPr>
          <p:cNvPr id="9" name="object 8">
            <a:extLst>
              <a:ext uri="{FF2B5EF4-FFF2-40B4-BE49-F238E27FC236}">
                <a16:creationId xmlns:a16="http://schemas.microsoft.com/office/drawing/2014/main" id="{5DE049A3-3351-4B51-9F84-D1387B44F6A7}"/>
              </a:ext>
            </a:extLst>
          </p:cNvPr>
          <p:cNvSpPr txBox="1"/>
          <p:nvPr/>
        </p:nvSpPr>
        <p:spPr>
          <a:xfrm>
            <a:off x="1113372" y="370009"/>
            <a:ext cx="6854971" cy="367408"/>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lang="pt-BR" sz="2300" b="0" i="0" u="none" strike="noStrike" kern="1200" cap="none" spc="-5" normalizeH="0" baseline="0" noProof="0" dirty="0">
                <a:ln>
                  <a:noFill/>
                </a:ln>
                <a:solidFill>
                  <a:prstClr val="black"/>
                </a:solidFill>
                <a:effectLst/>
                <a:uLnTx/>
                <a:uFillTx/>
                <a:latin typeface="Segoe UI Black"/>
                <a:ea typeface="+mn-ea"/>
                <a:cs typeface="Segoe UI Black"/>
              </a:rPr>
              <a:t>PROGRAMA BRAILLE BRICKS</a:t>
            </a:r>
          </a:p>
        </p:txBody>
      </p:sp>
      <p:sp>
        <p:nvSpPr>
          <p:cNvPr id="3" name="CaixaDeTexto 2"/>
          <p:cNvSpPr txBox="1"/>
          <p:nvPr/>
        </p:nvSpPr>
        <p:spPr>
          <a:xfrm>
            <a:off x="625129" y="1365166"/>
            <a:ext cx="12064779" cy="5492834"/>
          </a:xfrm>
          <a:prstGeom prst="rect">
            <a:avLst/>
          </a:prstGeom>
          <a:noFill/>
        </p:spPr>
        <p:txBody>
          <a:bodyPr wrap="square" numCol="3" rtlCol="0">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a:ln>
                  <a:noFill/>
                </a:ln>
                <a:solidFill>
                  <a:prstClr val="black"/>
                </a:solidFill>
                <a:effectLst/>
                <a:uLnTx/>
                <a:uFillTx/>
                <a:latin typeface="Calibri" panose="020F0502020204030204"/>
                <a:ea typeface="+mn-ea"/>
                <a:cs typeface="+mn-cs"/>
              </a:rPr>
              <a:t>Parcerias assinadas:</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Altônia/PR</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Alumínio/SP</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Barra dos Coqueiros/SE</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Bento Gonçalves/RS</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Boituva/SP</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Capela do Alto /SP</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Colombo/PR</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Igaratá/SP</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Medianeira/PR</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Monte Alto /SP</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Morungaba/SP</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Paranaguá/PR</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Planalto/PR</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Pontal do Paraná/PR</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Recife/PE</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Rio Claro/RJ</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Salesópolis/SP</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Sete Lagoas/MG</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Sorocaba/SP </a:t>
            </a:r>
            <a:r>
              <a:rPr kumimoji="0" lang="pt-BR" sz="1400" b="0" i="0" u="none" strike="noStrike" kern="1200" cap="none" spc="0" normalizeH="0" baseline="0" noProof="0" dirty="0">
                <a:ln>
                  <a:noFill/>
                </a:ln>
                <a:solidFill>
                  <a:srgbClr val="FF0000"/>
                </a:solidFill>
                <a:effectLst/>
                <a:uLnTx/>
                <a:uFillTx/>
                <a:latin typeface="Calibri" panose="020F0502020204030204"/>
                <a:ea typeface="+mn-ea"/>
                <a:cs typeface="+mn-cs"/>
              </a:rPr>
              <a:t>(novos cursistas)</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Osasco/SP </a:t>
            </a:r>
            <a:r>
              <a:rPr kumimoji="0" lang="pt-BR" sz="1400" b="0" i="0" u="none" strike="noStrike" kern="1200" cap="none" spc="0" normalizeH="0" baseline="0" noProof="0" dirty="0">
                <a:ln>
                  <a:noFill/>
                </a:ln>
                <a:solidFill>
                  <a:srgbClr val="FF0000"/>
                </a:solidFill>
                <a:effectLst/>
                <a:uLnTx/>
                <a:uFillTx/>
                <a:latin typeface="Calibri" panose="020F0502020204030204"/>
                <a:ea typeface="+mn-ea"/>
                <a:cs typeface="+mn-cs"/>
              </a:rPr>
              <a:t>(novos cursistas)</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Cotia/SP </a:t>
            </a:r>
            <a:r>
              <a:rPr kumimoji="0" lang="pt-BR" sz="1400" b="0" i="0" u="none" strike="noStrike" kern="1200" cap="none" spc="0" normalizeH="0" baseline="0" noProof="0" dirty="0">
                <a:ln>
                  <a:noFill/>
                </a:ln>
                <a:solidFill>
                  <a:srgbClr val="FF0000"/>
                </a:solidFill>
                <a:effectLst/>
                <a:uLnTx/>
                <a:uFillTx/>
                <a:latin typeface="Calibri" panose="020F0502020204030204"/>
                <a:ea typeface="+mn-ea"/>
                <a:cs typeface="+mn-cs"/>
              </a:rPr>
              <a:t>(novos cursistas)</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Viana/ES </a:t>
            </a:r>
            <a:r>
              <a:rPr kumimoji="0" lang="pt-BR" sz="1400" b="0" i="0" u="none" strike="noStrike" kern="1200" cap="none" spc="0" normalizeH="0" baseline="0" noProof="0" dirty="0">
                <a:ln>
                  <a:noFill/>
                </a:ln>
                <a:solidFill>
                  <a:srgbClr val="FF0000"/>
                </a:solidFill>
                <a:effectLst/>
                <a:uLnTx/>
                <a:uFillTx/>
                <a:latin typeface="Calibri" panose="020F0502020204030204"/>
                <a:ea typeface="+mn-ea"/>
                <a:cs typeface="+mn-cs"/>
              </a:rPr>
              <a:t>(novos cursistas)</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Associação de Pais e Amigos dos Excepcionais de Monte Alto – APAE Monte Alto/SP</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Associação de Pais e Amigos dos Excepcionais de Niquelândia – APAE Niquelândia/GO</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Associação de Pais e Amigos dos Excepcionais de Mogi das Cruzes – APAE Mogi das Cruzes/SP</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Associação das Pessoas com Deficiência do Município de Abaetetuba – ADEMA </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Centro de Atendimento ao Autismo e Desenvolvimento Infantil – CAADI – Piratininga/SP</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Centro de Recursos em Deficiência Múltipla, </a:t>
            </a:r>
            <a:r>
              <a:rPr kumimoji="0" lang="pt-BR" sz="1400" b="0" i="0" u="none" strike="noStrike" kern="1200" cap="none" spc="0" normalizeH="0" baseline="0" noProof="0" dirty="0" err="1">
                <a:ln>
                  <a:noFill/>
                </a:ln>
                <a:solidFill>
                  <a:prstClr val="black"/>
                </a:solidFill>
                <a:effectLst/>
                <a:uLnTx/>
                <a:uFillTx/>
                <a:latin typeface="Calibri" panose="020F0502020204030204"/>
                <a:ea typeface="+mn-ea"/>
                <a:cs typeface="+mn-cs"/>
              </a:rPr>
              <a:t>Surdocegueira</a:t>
            </a: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 e Deficiência Visual – Instituto ADEFAV – São Paulo/SP</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Instituto dos Cegos da Paraíba Adalgisa Cunha – João Pessoa/PB</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Grupo de Apoio ao Adolescente e Criança com Câncer – GRAACC – São Paulo/SP</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Associação dos Deficientes Visuais e Amigos de Sinop – ADEVAS – Sinop/MT</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Associação de Cegos do Piauí – ACEP – Teresina/PI</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Centro de Ensino Especial de Deficientes Visuais – CEEDV – Brasília/DF</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a:ln>
                  <a:noFill/>
                </a:ln>
                <a:solidFill>
                  <a:prstClr val="black"/>
                </a:solidFill>
                <a:effectLst/>
                <a:uLnTx/>
                <a:uFillTx/>
                <a:latin typeface="Calibri" panose="020F0502020204030204"/>
                <a:ea typeface="+mn-ea"/>
                <a:cs typeface="+mn-cs"/>
              </a:rPr>
              <a:t>Em processo de assinatura:</a:t>
            </a:r>
          </a:p>
          <a:p>
            <a:pPr marL="5400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Antonio Prado/PR</a:t>
            </a:r>
          </a:p>
          <a:p>
            <a:pPr marL="5400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Brasília/DF</a:t>
            </a:r>
          </a:p>
          <a:p>
            <a:pPr marL="5400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Barra Bonita/SP</a:t>
            </a:r>
          </a:p>
          <a:p>
            <a:pPr marL="5400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Cabo Frio/RJ</a:t>
            </a:r>
          </a:p>
          <a:p>
            <a:pPr marL="5400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Curitiba/PR</a:t>
            </a:r>
          </a:p>
          <a:p>
            <a:pPr marL="5400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Imbituva/PR</a:t>
            </a:r>
          </a:p>
          <a:p>
            <a:pPr marL="5400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Ipatinga/MG</a:t>
            </a:r>
          </a:p>
          <a:p>
            <a:pPr marL="5400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Itajaí/SC</a:t>
            </a:r>
          </a:p>
          <a:p>
            <a:pPr marL="5400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Matinhos/PR</a:t>
            </a:r>
          </a:p>
          <a:p>
            <a:pPr marL="5400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Palmas/TO</a:t>
            </a:r>
          </a:p>
          <a:p>
            <a:pPr marL="5400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Piedade/SP</a:t>
            </a:r>
          </a:p>
          <a:p>
            <a:pPr marL="5400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Pirassununga/SP</a:t>
            </a:r>
          </a:p>
          <a:p>
            <a:pPr marL="5400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Porto Seguro/BA</a:t>
            </a:r>
          </a:p>
          <a:p>
            <a:pPr marL="5400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Rio Bonito/RJ</a:t>
            </a:r>
          </a:p>
          <a:p>
            <a:pPr marL="5400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Rio das Ostras/RJ</a:t>
            </a:r>
          </a:p>
          <a:p>
            <a:pPr marL="5400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Rio Grande/RS</a:t>
            </a:r>
          </a:p>
          <a:p>
            <a:pPr marL="5400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Salto/SP</a:t>
            </a:r>
          </a:p>
          <a:p>
            <a:pPr marL="5400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Sinop/MT</a:t>
            </a:r>
          </a:p>
        </p:txBody>
      </p:sp>
    </p:spTree>
    <p:extLst>
      <p:ext uri="{BB962C8B-B14F-4D97-AF65-F5344CB8AC3E}">
        <p14:creationId xmlns:p14="http://schemas.microsoft.com/office/powerpoint/2010/main" val="206423427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p:cNvSpPr txBox="1"/>
          <p:nvPr/>
        </p:nvSpPr>
        <p:spPr>
          <a:xfrm>
            <a:off x="2762054" y="950390"/>
            <a:ext cx="9969895"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000" b="1" i="0" u="none" strike="noStrike" kern="1200" cap="none" spc="0" normalizeH="0" baseline="0" noProof="0" dirty="0">
                <a:ln>
                  <a:noFill/>
                </a:ln>
                <a:solidFill>
                  <a:prstClr val="black"/>
                </a:solidFill>
                <a:effectLst/>
                <a:uLnTx/>
                <a:uFillTx/>
                <a:latin typeface="Calibri" panose="020F0502020204030204"/>
                <a:ea typeface="+mn-ea"/>
                <a:cs typeface="+mn-cs"/>
              </a:rPr>
              <a:t>Manuseio, distribuição e recebimento de kits LEGO Braille Bricks</a:t>
            </a:r>
          </a:p>
        </p:txBody>
      </p:sp>
      <p:grpSp>
        <p:nvGrpSpPr>
          <p:cNvPr id="5" name="object 9">
            <a:extLst>
              <a:ext uri="{FF2B5EF4-FFF2-40B4-BE49-F238E27FC236}">
                <a16:creationId xmlns:a16="http://schemas.microsoft.com/office/drawing/2014/main" id="{E2902C20-D338-4F30-AAF5-AB35A6E60B06}"/>
              </a:ext>
            </a:extLst>
          </p:cNvPr>
          <p:cNvGrpSpPr/>
          <p:nvPr/>
        </p:nvGrpSpPr>
        <p:grpSpPr>
          <a:xfrm>
            <a:off x="213639" y="216425"/>
            <a:ext cx="727075" cy="727075"/>
            <a:chOff x="788625" y="333756"/>
            <a:chExt cx="727075" cy="727075"/>
          </a:xfrm>
        </p:grpSpPr>
        <p:sp>
          <p:nvSpPr>
            <p:cNvPr id="7" name="object 10">
              <a:extLst>
                <a:ext uri="{FF2B5EF4-FFF2-40B4-BE49-F238E27FC236}">
                  <a16:creationId xmlns:a16="http://schemas.microsoft.com/office/drawing/2014/main" id="{67716B64-5CD2-4D62-8CB0-C469BA6A9F04}"/>
                </a:ext>
              </a:extLst>
            </p:cNvPr>
            <p:cNvSpPr/>
            <p:nvPr/>
          </p:nvSpPr>
          <p:spPr>
            <a:xfrm>
              <a:off x="788619" y="333768"/>
              <a:ext cx="727075" cy="727075"/>
            </a:xfrm>
            <a:custGeom>
              <a:avLst/>
              <a:gdLst/>
              <a:ahLst/>
              <a:cxnLst/>
              <a:rect l="l" t="t" r="r" b="b"/>
              <a:pathLst>
                <a:path w="727075" h="727075">
                  <a:moveTo>
                    <a:pt x="726452" y="719670"/>
                  </a:moveTo>
                  <a:lnTo>
                    <a:pt x="679246" y="718134"/>
                  </a:lnTo>
                  <a:lnTo>
                    <a:pt x="632828" y="713600"/>
                  </a:lnTo>
                  <a:lnTo>
                    <a:pt x="587324" y="706145"/>
                  </a:lnTo>
                  <a:lnTo>
                    <a:pt x="542810" y="695883"/>
                  </a:lnTo>
                  <a:lnTo>
                    <a:pt x="499376" y="682904"/>
                  </a:lnTo>
                  <a:lnTo>
                    <a:pt x="457136" y="667308"/>
                  </a:lnTo>
                  <a:lnTo>
                    <a:pt x="416166" y="649185"/>
                  </a:lnTo>
                  <a:lnTo>
                    <a:pt x="376580" y="628624"/>
                  </a:lnTo>
                  <a:lnTo>
                    <a:pt x="338467" y="605726"/>
                  </a:lnTo>
                  <a:lnTo>
                    <a:pt x="301917" y="580605"/>
                  </a:lnTo>
                  <a:lnTo>
                    <a:pt x="267042" y="553326"/>
                  </a:lnTo>
                  <a:lnTo>
                    <a:pt x="233921" y="524002"/>
                  </a:lnTo>
                  <a:lnTo>
                    <a:pt x="202653" y="492734"/>
                  </a:lnTo>
                  <a:lnTo>
                    <a:pt x="173329" y="459600"/>
                  </a:lnTo>
                  <a:lnTo>
                    <a:pt x="146062" y="424700"/>
                  </a:lnTo>
                  <a:lnTo>
                    <a:pt x="120929" y="388150"/>
                  </a:lnTo>
                  <a:lnTo>
                    <a:pt x="98044" y="350024"/>
                  </a:lnTo>
                  <a:lnTo>
                    <a:pt x="77495" y="310426"/>
                  </a:lnTo>
                  <a:lnTo>
                    <a:pt x="59359" y="269443"/>
                  </a:lnTo>
                  <a:lnTo>
                    <a:pt x="43764" y="227177"/>
                  </a:lnTo>
                  <a:lnTo>
                    <a:pt x="30784" y="183730"/>
                  </a:lnTo>
                  <a:lnTo>
                    <a:pt x="20523" y="139192"/>
                  </a:lnTo>
                  <a:lnTo>
                    <a:pt x="13081" y="93662"/>
                  </a:lnTo>
                  <a:lnTo>
                    <a:pt x="8547" y="47231"/>
                  </a:lnTo>
                  <a:lnTo>
                    <a:pt x="7010" y="0"/>
                  </a:lnTo>
                  <a:lnTo>
                    <a:pt x="0" y="0"/>
                  </a:lnTo>
                  <a:lnTo>
                    <a:pt x="1549" y="47701"/>
                  </a:lnTo>
                  <a:lnTo>
                    <a:pt x="6134" y="94589"/>
                  </a:lnTo>
                  <a:lnTo>
                    <a:pt x="13652" y="140576"/>
                  </a:lnTo>
                  <a:lnTo>
                    <a:pt x="24003" y="185547"/>
                  </a:lnTo>
                  <a:lnTo>
                    <a:pt x="37109" y="229425"/>
                  </a:lnTo>
                  <a:lnTo>
                    <a:pt x="52857" y="272097"/>
                  </a:lnTo>
                  <a:lnTo>
                    <a:pt x="71158" y="313474"/>
                  </a:lnTo>
                  <a:lnTo>
                    <a:pt x="91909" y="353466"/>
                  </a:lnTo>
                  <a:lnTo>
                    <a:pt x="115023" y="391960"/>
                  </a:lnTo>
                  <a:lnTo>
                    <a:pt x="140385" y="428879"/>
                  </a:lnTo>
                  <a:lnTo>
                    <a:pt x="167919" y="464108"/>
                  </a:lnTo>
                  <a:lnTo>
                    <a:pt x="197523" y="497560"/>
                  </a:lnTo>
                  <a:lnTo>
                    <a:pt x="229095" y="529132"/>
                  </a:lnTo>
                  <a:lnTo>
                    <a:pt x="262534" y="558736"/>
                  </a:lnTo>
                  <a:lnTo>
                    <a:pt x="297751" y="586270"/>
                  </a:lnTo>
                  <a:lnTo>
                    <a:pt x="334657" y="611644"/>
                  </a:lnTo>
                  <a:lnTo>
                    <a:pt x="373138" y="634758"/>
                  </a:lnTo>
                  <a:lnTo>
                    <a:pt x="413118" y="655510"/>
                  </a:lnTo>
                  <a:lnTo>
                    <a:pt x="454482" y="673811"/>
                  </a:lnTo>
                  <a:lnTo>
                    <a:pt x="497128" y="689559"/>
                  </a:lnTo>
                  <a:lnTo>
                    <a:pt x="540994" y="702665"/>
                  </a:lnTo>
                  <a:lnTo>
                    <a:pt x="585939" y="713028"/>
                  </a:lnTo>
                  <a:lnTo>
                    <a:pt x="631901" y="720547"/>
                  </a:lnTo>
                  <a:lnTo>
                    <a:pt x="678776" y="725119"/>
                  </a:lnTo>
                  <a:lnTo>
                    <a:pt x="726452" y="726668"/>
                  </a:lnTo>
                  <a:lnTo>
                    <a:pt x="726452" y="719670"/>
                  </a:lnTo>
                  <a:close/>
                </a:path>
                <a:path w="727075" h="727075">
                  <a:moveTo>
                    <a:pt x="726452" y="681583"/>
                  </a:moveTo>
                  <a:lnTo>
                    <a:pt x="677887" y="679869"/>
                  </a:lnTo>
                  <a:lnTo>
                    <a:pt x="630237" y="674801"/>
                  </a:lnTo>
                  <a:lnTo>
                    <a:pt x="583603" y="666496"/>
                  </a:lnTo>
                  <a:lnTo>
                    <a:pt x="538111" y="655066"/>
                  </a:lnTo>
                  <a:lnTo>
                    <a:pt x="493864" y="640638"/>
                  </a:lnTo>
                  <a:lnTo>
                    <a:pt x="451002" y="623328"/>
                  </a:lnTo>
                  <a:lnTo>
                    <a:pt x="409625" y="603237"/>
                  </a:lnTo>
                  <a:lnTo>
                    <a:pt x="369849" y="580504"/>
                  </a:lnTo>
                  <a:lnTo>
                    <a:pt x="331800" y="555218"/>
                  </a:lnTo>
                  <a:lnTo>
                    <a:pt x="295592" y="527519"/>
                  </a:lnTo>
                  <a:lnTo>
                    <a:pt x="261327" y="497509"/>
                  </a:lnTo>
                  <a:lnTo>
                    <a:pt x="229146" y="465315"/>
                  </a:lnTo>
                  <a:lnTo>
                    <a:pt x="199148" y="431050"/>
                  </a:lnTo>
                  <a:lnTo>
                    <a:pt x="171450" y="394830"/>
                  </a:lnTo>
                  <a:lnTo>
                    <a:pt x="146177" y="356768"/>
                  </a:lnTo>
                  <a:lnTo>
                    <a:pt x="123444" y="316979"/>
                  </a:lnTo>
                  <a:lnTo>
                    <a:pt x="103352" y="275577"/>
                  </a:lnTo>
                  <a:lnTo>
                    <a:pt x="86042" y="232702"/>
                  </a:lnTo>
                  <a:lnTo>
                    <a:pt x="71615" y="188442"/>
                  </a:lnTo>
                  <a:lnTo>
                    <a:pt x="60185" y="142925"/>
                  </a:lnTo>
                  <a:lnTo>
                    <a:pt x="51892" y="96266"/>
                  </a:lnTo>
                  <a:lnTo>
                    <a:pt x="46824" y="48590"/>
                  </a:lnTo>
                  <a:lnTo>
                    <a:pt x="45097" y="0"/>
                  </a:lnTo>
                  <a:lnTo>
                    <a:pt x="37871" y="0"/>
                  </a:lnTo>
                  <a:lnTo>
                    <a:pt x="39471" y="47066"/>
                  </a:lnTo>
                  <a:lnTo>
                    <a:pt x="44183" y="93294"/>
                  </a:lnTo>
                  <a:lnTo>
                    <a:pt x="51904" y="138595"/>
                  </a:lnTo>
                  <a:lnTo>
                    <a:pt x="62534" y="182841"/>
                  </a:lnTo>
                  <a:lnTo>
                    <a:pt x="75971" y="225933"/>
                  </a:lnTo>
                  <a:lnTo>
                    <a:pt x="92113" y="267779"/>
                  </a:lnTo>
                  <a:lnTo>
                    <a:pt x="110845" y="308279"/>
                  </a:lnTo>
                  <a:lnTo>
                    <a:pt x="132080" y="347306"/>
                  </a:lnTo>
                  <a:lnTo>
                    <a:pt x="155702" y="384771"/>
                  </a:lnTo>
                  <a:lnTo>
                    <a:pt x="181610" y="420573"/>
                  </a:lnTo>
                  <a:lnTo>
                    <a:pt x="209702" y="454609"/>
                  </a:lnTo>
                  <a:lnTo>
                    <a:pt x="239877" y="486765"/>
                  </a:lnTo>
                  <a:lnTo>
                    <a:pt x="272034" y="516940"/>
                  </a:lnTo>
                  <a:lnTo>
                    <a:pt x="306057" y="545045"/>
                  </a:lnTo>
                  <a:lnTo>
                    <a:pt x="341845" y="570953"/>
                  </a:lnTo>
                  <a:lnTo>
                    <a:pt x="379298" y="594588"/>
                  </a:lnTo>
                  <a:lnTo>
                    <a:pt x="418325" y="615823"/>
                  </a:lnTo>
                  <a:lnTo>
                    <a:pt x="458800" y="634555"/>
                  </a:lnTo>
                  <a:lnTo>
                    <a:pt x="500621" y="650697"/>
                  </a:lnTo>
                  <a:lnTo>
                    <a:pt x="543699" y="664133"/>
                  </a:lnTo>
                  <a:lnTo>
                    <a:pt x="587933" y="674763"/>
                  </a:lnTo>
                  <a:lnTo>
                    <a:pt x="633196" y="682485"/>
                  </a:lnTo>
                  <a:lnTo>
                    <a:pt x="679411" y="687197"/>
                  </a:lnTo>
                  <a:lnTo>
                    <a:pt x="726452" y="688797"/>
                  </a:lnTo>
                  <a:lnTo>
                    <a:pt x="726452" y="681583"/>
                  </a:lnTo>
                  <a:close/>
                </a:path>
                <a:path w="727075" h="727075">
                  <a:moveTo>
                    <a:pt x="726452" y="643699"/>
                  </a:moveTo>
                  <a:lnTo>
                    <a:pt x="678522" y="641934"/>
                  </a:lnTo>
                  <a:lnTo>
                    <a:pt x="631520" y="636714"/>
                  </a:lnTo>
                  <a:lnTo>
                    <a:pt x="585597" y="628154"/>
                  </a:lnTo>
                  <a:lnTo>
                    <a:pt x="540867" y="616407"/>
                  </a:lnTo>
                  <a:lnTo>
                    <a:pt x="497459" y="601560"/>
                  </a:lnTo>
                  <a:lnTo>
                    <a:pt x="455485" y="583780"/>
                  </a:lnTo>
                  <a:lnTo>
                    <a:pt x="415086" y="563168"/>
                  </a:lnTo>
                  <a:lnTo>
                    <a:pt x="376389" y="539851"/>
                  </a:lnTo>
                  <a:lnTo>
                    <a:pt x="339509" y="513956"/>
                  </a:lnTo>
                  <a:lnTo>
                    <a:pt x="304571" y="485609"/>
                  </a:lnTo>
                  <a:lnTo>
                    <a:pt x="271716" y="454939"/>
                  </a:lnTo>
                  <a:lnTo>
                    <a:pt x="241058" y="422071"/>
                  </a:lnTo>
                  <a:lnTo>
                    <a:pt x="212712" y="387121"/>
                  </a:lnTo>
                  <a:lnTo>
                    <a:pt x="186829" y="350227"/>
                  </a:lnTo>
                  <a:lnTo>
                    <a:pt x="163512" y="311518"/>
                  </a:lnTo>
                  <a:lnTo>
                    <a:pt x="142900" y="271106"/>
                  </a:lnTo>
                  <a:lnTo>
                    <a:pt x="125120" y="229120"/>
                  </a:lnTo>
                  <a:lnTo>
                    <a:pt x="110286" y="185686"/>
                  </a:lnTo>
                  <a:lnTo>
                    <a:pt x="98526" y="140931"/>
                  </a:lnTo>
                  <a:lnTo>
                    <a:pt x="89979" y="94983"/>
                  </a:lnTo>
                  <a:lnTo>
                    <a:pt x="84747" y="47955"/>
                  </a:lnTo>
                  <a:lnTo>
                    <a:pt x="82981" y="0"/>
                  </a:lnTo>
                  <a:lnTo>
                    <a:pt x="75971" y="0"/>
                  </a:lnTo>
                  <a:lnTo>
                    <a:pt x="77762" y="48488"/>
                  </a:lnTo>
                  <a:lnTo>
                    <a:pt x="83045" y="96037"/>
                  </a:lnTo>
                  <a:lnTo>
                    <a:pt x="91681" y="142481"/>
                  </a:lnTo>
                  <a:lnTo>
                    <a:pt x="103568" y="187731"/>
                  </a:lnTo>
                  <a:lnTo>
                    <a:pt x="118554" y="231648"/>
                  </a:lnTo>
                  <a:lnTo>
                    <a:pt x="136537" y="274091"/>
                  </a:lnTo>
                  <a:lnTo>
                    <a:pt x="157365" y="314947"/>
                  </a:lnTo>
                  <a:lnTo>
                    <a:pt x="180936" y="354076"/>
                  </a:lnTo>
                  <a:lnTo>
                    <a:pt x="207098" y="391375"/>
                  </a:lnTo>
                  <a:lnTo>
                    <a:pt x="235737" y="426694"/>
                  </a:lnTo>
                  <a:lnTo>
                    <a:pt x="266738" y="459917"/>
                  </a:lnTo>
                  <a:lnTo>
                    <a:pt x="299948" y="490918"/>
                  </a:lnTo>
                  <a:lnTo>
                    <a:pt x="335254" y="519569"/>
                  </a:lnTo>
                  <a:lnTo>
                    <a:pt x="372541" y="545744"/>
                  </a:lnTo>
                  <a:lnTo>
                    <a:pt x="411670" y="569302"/>
                  </a:lnTo>
                  <a:lnTo>
                    <a:pt x="452501" y="590143"/>
                  </a:lnTo>
                  <a:lnTo>
                    <a:pt x="494931" y="608126"/>
                  </a:lnTo>
                  <a:lnTo>
                    <a:pt x="538822" y="623112"/>
                  </a:lnTo>
                  <a:lnTo>
                    <a:pt x="584047" y="635000"/>
                  </a:lnTo>
                  <a:lnTo>
                    <a:pt x="630478" y="643636"/>
                  </a:lnTo>
                  <a:lnTo>
                    <a:pt x="677989" y="648919"/>
                  </a:lnTo>
                  <a:lnTo>
                    <a:pt x="726452" y="650709"/>
                  </a:lnTo>
                  <a:lnTo>
                    <a:pt x="726452" y="643699"/>
                  </a:lnTo>
                  <a:close/>
                </a:path>
                <a:path w="727075" h="727075">
                  <a:moveTo>
                    <a:pt x="726452" y="605586"/>
                  </a:moveTo>
                  <a:lnTo>
                    <a:pt x="679234" y="603770"/>
                  </a:lnTo>
                  <a:lnTo>
                    <a:pt x="632993" y="598373"/>
                  </a:lnTo>
                  <a:lnTo>
                    <a:pt x="587857" y="589572"/>
                  </a:lnTo>
                  <a:lnTo>
                    <a:pt x="543979" y="577469"/>
                  </a:lnTo>
                  <a:lnTo>
                    <a:pt x="501484" y="562203"/>
                  </a:lnTo>
                  <a:lnTo>
                    <a:pt x="460514" y="543941"/>
                  </a:lnTo>
                  <a:lnTo>
                    <a:pt x="421208" y="522782"/>
                  </a:lnTo>
                  <a:lnTo>
                    <a:pt x="383692" y="498881"/>
                  </a:lnTo>
                  <a:lnTo>
                    <a:pt x="348107" y="472363"/>
                  </a:lnTo>
                  <a:lnTo>
                    <a:pt x="314591" y="443382"/>
                  </a:lnTo>
                  <a:lnTo>
                    <a:pt x="283260" y="412051"/>
                  </a:lnTo>
                  <a:lnTo>
                    <a:pt x="254279" y="378523"/>
                  </a:lnTo>
                  <a:lnTo>
                    <a:pt x="227774" y="342925"/>
                  </a:lnTo>
                  <a:lnTo>
                    <a:pt x="203885" y="305396"/>
                  </a:lnTo>
                  <a:lnTo>
                    <a:pt x="182727" y="266065"/>
                  </a:lnTo>
                  <a:lnTo>
                    <a:pt x="164452" y="225082"/>
                  </a:lnTo>
                  <a:lnTo>
                    <a:pt x="149199" y="182575"/>
                  </a:lnTo>
                  <a:lnTo>
                    <a:pt x="137096" y="138671"/>
                  </a:lnTo>
                  <a:lnTo>
                    <a:pt x="128295" y="93522"/>
                  </a:lnTo>
                  <a:lnTo>
                    <a:pt x="122897" y="47244"/>
                  </a:lnTo>
                  <a:lnTo>
                    <a:pt x="121081" y="0"/>
                  </a:lnTo>
                  <a:lnTo>
                    <a:pt x="114071" y="0"/>
                  </a:lnTo>
                  <a:lnTo>
                    <a:pt x="115912" y="47802"/>
                  </a:lnTo>
                  <a:lnTo>
                    <a:pt x="121361" y="94615"/>
                  </a:lnTo>
                  <a:lnTo>
                    <a:pt x="130276" y="140296"/>
                  </a:lnTo>
                  <a:lnTo>
                    <a:pt x="142519" y="184708"/>
                  </a:lnTo>
                  <a:lnTo>
                    <a:pt x="157937" y="227723"/>
                  </a:lnTo>
                  <a:lnTo>
                    <a:pt x="176415" y="269176"/>
                  </a:lnTo>
                  <a:lnTo>
                    <a:pt x="197815" y="308965"/>
                  </a:lnTo>
                  <a:lnTo>
                    <a:pt x="221983" y="346925"/>
                  </a:lnTo>
                  <a:lnTo>
                    <a:pt x="248793" y="382930"/>
                  </a:lnTo>
                  <a:lnTo>
                    <a:pt x="278104" y="416852"/>
                  </a:lnTo>
                  <a:lnTo>
                    <a:pt x="309791" y="448538"/>
                  </a:lnTo>
                  <a:lnTo>
                    <a:pt x="343700" y="477850"/>
                  </a:lnTo>
                  <a:lnTo>
                    <a:pt x="379691" y="504672"/>
                  </a:lnTo>
                  <a:lnTo>
                    <a:pt x="417639" y="528840"/>
                  </a:lnTo>
                  <a:lnTo>
                    <a:pt x="457403" y="550240"/>
                  </a:lnTo>
                  <a:lnTo>
                    <a:pt x="498856" y="568718"/>
                  </a:lnTo>
                  <a:lnTo>
                    <a:pt x="541845" y="584149"/>
                  </a:lnTo>
                  <a:lnTo>
                    <a:pt x="586232" y="596392"/>
                  </a:lnTo>
                  <a:lnTo>
                    <a:pt x="631888" y="605294"/>
                  </a:lnTo>
                  <a:lnTo>
                    <a:pt x="678675" y="610743"/>
                  </a:lnTo>
                  <a:lnTo>
                    <a:pt x="726452" y="612597"/>
                  </a:lnTo>
                  <a:lnTo>
                    <a:pt x="726452" y="605586"/>
                  </a:lnTo>
                  <a:close/>
                </a:path>
                <a:path w="727075" h="727075">
                  <a:moveTo>
                    <a:pt x="726452" y="567499"/>
                  </a:moveTo>
                  <a:lnTo>
                    <a:pt x="677595" y="565416"/>
                  </a:lnTo>
                  <a:lnTo>
                    <a:pt x="629881" y="559269"/>
                  </a:lnTo>
                  <a:lnTo>
                    <a:pt x="583463" y="549236"/>
                  </a:lnTo>
                  <a:lnTo>
                    <a:pt x="538543" y="535482"/>
                  </a:lnTo>
                  <a:lnTo>
                    <a:pt x="495261" y="518185"/>
                  </a:lnTo>
                  <a:lnTo>
                    <a:pt x="453809" y="497509"/>
                  </a:lnTo>
                  <a:lnTo>
                    <a:pt x="414350" y="473633"/>
                  </a:lnTo>
                  <a:lnTo>
                    <a:pt x="377063" y="446735"/>
                  </a:lnTo>
                  <a:lnTo>
                    <a:pt x="342112" y="416979"/>
                  </a:lnTo>
                  <a:lnTo>
                    <a:pt x="309676" y="384530"/>
                  </a:lnTo>
                  <a:lnTo>
                    <a:pt x="279920" y="349567"/>
                  </a:lnTo>
                  <a:lnTo>
                    <a:pt x="253034" y="312267"/>
                  </a:lnTo>
                  <a:lnTo>
                    <a:pt x="229158" y="272796"/>
                  </a:lnTo>
                  <a:lnTo>
                    <a:pt x="208495" y="231330"/>
                  </a:lnTo>
                  <a:lnTo>
                    <a:pt x="191198" y="188023"/>
                  </a:lnTo>
                  <a:lnTo>
                    <a:pt x="177444" y="143065"/>
                  </a:lnTo>
                  <a:lnTo>
                    <a:pt x="167411" y="96634"/>
                  </a:lnTo>
                  <a:lnTo>
                    <a:pt x="161264" y="48882"/>
                  </a:lnTo>
                  <a:lnTo>
                    <a:pt x="159169" y="0"/>
                  </a:lnTo>
                  <a:lnTo>
                    <a:pt x="151942" y="0"/>
                  </a:lnTo>
                  <a:lnTo>
                    <a:pt x="153860" y="47053"/>
                  </a:lnTo>
                  <a:lnTo>
                    <a:pt x="159486" y="93078"/>
                  </a:lnTo>
                  <a:lnTo>
                    <a:pt x="168681" y="137909"/>
                  </a:lnTo>
                  <a:lnTo>
                    <a:pt x="181305" y="181419"/>
                  </a:lnTo>
                  <a:lnTo>
                    <a:pt x="197192" y="223456"/>
                  </a:lnTo>
                  <a:lnTo>
                    <a:pt x="216204" y="263855"/>
                  </a:lnTo>
                  <a:lnTo>
                    <a:pt x="238188" y="302475"/>
                  </a:lnTo>
                  <a:lnTo>
                    <a:pt x="262991" y="339166"/>
                  </a:lnTo>
                  <a:lnTo>
                    <a:pt x="290474" y="373773"/>
                  </a:lnTo>
                  <a:lnTo>
                    <a:pt x="320484" y="406158"/>
                  </a:lnTo>
                  <a:lnTo>
                    <a:pt x="352856" y="436168"/>
                  </a:lnTo>
                  <a:lnTo>
                    <a:pt x="387464" y="463651"/>
                  </a:lnTo>
                  <a:lnTo>
                    <a:pt x="424141" y="488467"/>
                  </a:lnTo>
                  <a:lnTo>
                    <a:pt x="462749" y="510451"/>
                  </a:lnTo>
                  <a:lnTo>
                    <a:pt x="503123" y="529463"/>
                  </a:lnTo>
                  <a:lnTo>
                    <a:pt x="545134" y="545363"/>
                  </a:lnTo>
                  <a:lnTo>
                    <a:pt x="588619" y="557974"/>
                  </a:lnTo>
                  <a:lnTo>
                    <a:pt x="633437" y="567169"/>
                  </a:lnTo>
                  <a:lnTo>
                    <a:pt x="679424" y="572808"/>
                  </a:lnTo>
                  <a:lnTo>
                    <a:pt x="726452" y="574713"/>
                  </a:lnTo>
                  <a:lnTo>
                    <a:pt x="726452" y="567499"/>
                  </a:lnTo>
                  <a:close/>
                </a:path>
                <a:path w="727075" h="727075">
                  <a:moveTo>
                    <a:pt x="726452" y="529386"/>
                  </a:moveTo>
                  <a:lnTo>
                    <a:pt x="678383" y="527227"/>
                  </a:lnTo>
                  <a:lnTo>
                    <a:pt x="631494" y="520839"/>
                  </a:lnTo>
                  <a:lnTo>
                    <a:pt x="585990" y="510451"/>
                  </a:lnTo>
                  <a:lnTo>
                    <a:pt x="542061" y="496214"/>
                  </a:lnTo>
                  <a:lnTo>
                    <a:pt x="499872" y="478332"/>
                  </a:lnTo>
                  <a:lnTo>
                    <a:pt x="459638" y="456996"/>
                  </a:lnTo>
                  <a:lnTo>
                    <a:pt x="421538" y="432396"/>
                  </a:lnTo>
                  <a:lnTo>
                    <a:pt x="385762" y="404710"/>
                  </a:lnTo>
                  <a:lnTo>
                    <a:pt x="352501" y="374142"/>
                  </a:lnTo>
                  <a:lnTo>
                    <a:pt x="321932" y="340868"/>
                  </a:lnTo>
                  <a:lnTo>
                    <a:pt x="294259" y="305079"/>
                  </a:lnTo>
                  <a:lnTo>
                    <a:pt x="269659" y="266966"/>
                  </a:lnTo>
                  <a:lnTo>
                    <a:pt x="248323" y="226707"/>
                  </a:lnTo>
                  <a:lnTo>
                    <a:pt x="230454" y="184518"/>
                  </a:lnTo>
                  <a:lnTo>
                    <a:pt x="216217" y="140550"/>
                  </a:lnTo>
                  <a:lnTo>
                    <a:pt x="205816" y="95021"/>
                  </a:lnTo>
                  <a:lnTo>
                    <a:pt x="199440" y="48107"/>
                  </a:lnTo>
                  <a:lnTo>
                    <a:pt x="197269" y="0"/>
                  </a:lnTo>
                  <a:lnTo>
                    <a:pt x="190042" y="0"/>
                  </a:lnTo>
                  <a:lnTo>
                    <a:pt x="192239" y="48755"/>
                  </a:lnTo>
                  <a:lnTo>
                    <a:pt x="198704" y="96304"/>
                  </a:lnTo>
                  <a:lnTo>
                    <a:pt x="209257" y="142455"/>
                  </a:lnTo>
                  <a:lnTo>
                    <a:pt x="223685" y="187020"/>
                  </a:lnTo>
                  <a:lnTo>
                    <a:pt x="241808" y="229793"/>
                  </a:lnTo>
                  <a:lnTo>
                    <a:pt x="263436" y="270586"/>
                  </a:lnTo>
                  <a:lnTo>
                    <a:pt x="288366" y="309232"/>
                  </a:lnTo>
                  <a:lnTo>
                    <a:pt x="316420" y="345503"/>
                  </a:lnTo>
                  <a:lnTo>
                    <a:pt x="347408" y="379234"/>
                  </a:lnTo>
                  <a:lnTo>
                    <a:pt x="381127" y="410235"/>
                  </a:lnTo>
                  <a:lnTo>
                    <a:pt x="417398" y="438289"/>
                  </a:lnTo>
                  <a:lnTo>
                    <a:pt x="456018" y="463232"/>
                  </a:lnTo>
                  <a:lnTo>
                    <a:pt x="496798" y="484860"/>
                  </a:lnTo>
                  <a:lnTo>
                    <a:pt x="539559" y="502996"/>
                  </a:lnTo>
                  <a:lnTo>
                    <a:pt x="584085" y="517423"/>
                  </a:lnTo>
                  <a:lnTo>
                    <a:pt x="630212" y="527964"/>
                  </a:lnTo>
                  <a:lnTo>
                    <a:pt x="677722" y="534428"/>
                  </a:lnTo>
                  <a:lnTo>
                    <a:pt x="726452" y="536625"/>
                  </a:lnTo>
                  <a:lnTo>
                    <a:pt x="726452" y="529386"/>
                  </a:lnTo>
                  <a:close/>
                </a:path>
                <a:path w="727075" h="727075">
                  <a:moveTo>
                    <a:pt x="726452" y="491540"/>
                  </a:moveTo>
                  <a:lnTo>
                    <a:pt x="679221" y="489280"/>
                  </a:lnTo>
                  <a:lnTo>
                    <a:pt x="633234" y="482650"/>
                  </a:lnTo>
                  <a:lnTo>
                    <a:pt x="588708" y="471855"/>
                  </a:lnTo>
                  <a:lnTo>
                    <a:pt x="545858" y="457098"/>
                  </a:lnTo>
                  <a:lnTo>
                    <a:pt x="504888" y="438607"/>
                  </a:lnTo>
                  <a:lnTo>
                    <a:pt x="465988" y="416560"/>
                  </a:lnTo>
                  <a:lnTo>
                    <a:pt x="429387" y="391185"/>
                  </a:lnTo>
                  <a:lnTo>
                    <a:pt x="395287" y="362686"/>
                  </a:lnTo>
                  <a:lnTo>
                    <a:pt x="363893" y="331266"/>
                  </a:lnTo>
                  <a:lnTo>
                    <a:pt x="335419" y="297154"/>
                  </a:lnTo>
                  <a:lnTo>
                    <a:pt x="310057" y="260527"/>
                  </a:lnTo>
                  <a:lnTo>
                    <a:pt x="288036" y="221615"/>
                  </a:lnTo>
                  <a:lnTo>
                    <a:pt x="269557" y="180619"/>
                  </a:lnTo>
                  <a:lnTo>
                    <a:pt x="254812" y="137756"/>
                  </a:lnTo>
                  <a:lnTo>
                    <a:pt x="244030" y="93218"/>
                  </a:lnTo>
                  <a:lnTo>
                    <a:pt x="237401" y="47231"/>
                  </a:lnTo>
                  <a:lnTo>
                    <a:pt x="235153" y="0"/>
                  </a:lnTo>
                  <a:lnTo>
                    <a:pt x="228142" y="0"/>
                  </a:lnTo>
                  <a:lnTo>
                    <a:pt x="230428" y="47917"/>
                  </a:lnTo>
                  <a:lnTo>
                    <a:pt x="237147" y="94576"/>
                  </a:lnTo>
                  <a:lnTo>
                    <a:pt x="248094" y="139750"/>
                  </a:lnTo>
                  <a:lnTo>
                    <a:pt x="263055" y="183235"/>
                  </a:lnTo>
                  <a:lnTo>
                    <a:pt x="281813" y="224815"/>
                  </a:lnTo>
                  <a:lnTo>
                    <a:pt x="304152" y="264274"/>
                  </a:lnTo>
                  <a:lnTo>
                    <a:pt x="329882" y="301421"/>
                  </a:lnTo>
                  <a:lnTo>
                    <a:pt x="358775" y="336029"/>
                  </a:lnTo>
                  <a:lnTo>
                    <a:pt x="390613" y="367880"/>
                  </a:lnTo>
                  <a:lnTo>
                    <a:pt x="425208" y="396786"/>
                  </a:lnTo>
                  <a:lnTo>
                    <a:pt x="462330" y="422516"/>
                  </a:lnTo>
                  <a:lnTo>
                    <a:pt x="501777" y="444868"/>
                  </a:lnTo>
                  <a:lnTo>
                    <a:pt x="543331" y="463626"/>
                  </a:lnTo>
                  <a:lnTo>
                    <a:pt x="586790" y="478586"/>
                  </a:lnTo>
                  <a:lnTo>
                    <a:pt x="631939" y="489534"/>
                  </a:lnTo>
                  <a:lnTo>
                    <a:pt x="678561" y="496252"/>
                  </a:lnTo>
                  <a:lnTo>
                    <a:pt x="726452" y="498538"/>
                  </a:lnTo>
                  <a:lnTo>
                    <a:pt x="726452" y="491540"/>
                  </a:lnTo>
                  <a:close/>
                </a:path>
                <a:path w="727075" h="727075">
                  <a:moveTo>
                    <a:pt x="726452" y="453428"/>
                  </a:moveTo>
                  <a:lnTo>
                    <a:pt x="680199" y="451078"/>
                  </a:lnTo>
                  <a:lnTo>
                    <a:pt x="635254" y="444195"/>
                  </a:lnTo>
                  <a:lnTo>
                    <a:pt x="591858" y="433006"/>
                  </a:lnTo>
                  <a:lnTo>
                    <a:pt x="550252" y="417741"/>
                  </a:lnTo>
                  <a:lnTo>
                    <a:pt x="510641" y="398614"/>
                  </a:lnTo>
                  <a:lnTo>
                    <a:pt x="473278" y="375881"/>
                  </a:lnTo>
                  <a:lnTo>
                    <a:pt x="438365" y="349758"/>
                  </a:lnTo>
                  <a:lnTo>
                    <a:pt x="406171" y="320471"/>
                  </a:lnTo>
                  <a:lnTo>
                    <a:pt x="376885" y="288251"/>
                  </a:lnTo>
                  <a:lnTo>
                    <a:pt x="350774" y="253339"/>
                  </a:lnTo>
                  <a:lnTo>
                    <a:pt x="328041" y="215950"/>
                  </a:lnTo>
                  <a:lnTo>
                    <a:pt x="308927" y="176326"/>
                  </a:lnTo>
                  <a:lnTo>
                    <a:pt x="293662" y="134683"/>
                  </a:lnTo>
                  <a:lnTo>
                    <a:pt x="282473" y="91262"/>
                  </a:lnTo>
                  <a:lnTo>
                    <a:pt x="275590" y="46291"/>
                  </a:lnTo>
                  <a:lnTo>
                    <a:pt x="273240" y="0"/>
                  </a:lnTo>
                  <a:lnTo>
                    <a:pt x="266242" y="0"/>
                  </a:lnTo>
                  <a:lnTo>
                    <a:pt x="268617" y="47015"/>
                  </a:lnTo>
                  <a:lnTo>
                    <a:pt x="275602" y="92697"/>
                  </a:lnTo>
                  <a:lnTo>
                    <a:pt x="286969" y="136791"/>
                  </a:lnTo>
                  <a:lnTo>
                    <a:pt x="302463" y="179082"/>
                  </a:lnTo>
                  <a:lnTo>
                    <a:pt x="321868" y="219329"/>
                  </a:lnTo>
                  <a:lnTo>
                    <a:pt x="344944" y="257289"/>
                  </a:lnTo>
                  <a:lnTo>
                    <a:pt x="371462" y="292747"/>
                  </a:lnTo>
                  <a:lnTo>
                    <a:pt x="401193" y="325450"/>
                  </a:lnTo>
                  <a:lnTo>
                    <a:pt x="433882" y="355180"/>
                  </a:lnTo>
                  <a:lnTo>
                    <a:pt x="469328" y="381711"/>
                  </a:lnTo>
                  <a:lnTo>
                    <a:pt x="507276" y="404799"/>
                  </a:lnTo>
                  <a:lnTo>
                    <a:pt x="547497" y="424205"/>
                  </a:lnTo>
                  <a:lnTo>
                    <a:pt x="589749" y="439699"/>
                  </a:lnTo>
                  <a:lnTo>
                    <a:pt x="633818" y="451065"/>
                  </a:lnTo>
                  <a:lnTo>
                    <a:pt x="679462" y="458050"/>
                  </a:lnTo>
                  <a:lnTo>
                    <a:pt x="726452" y="460425"/>
                  </a:lnTo>
                  <a:lnTo>
                    <a:pt x="726452" y="453428"/>
                  </a:lnTo>
                  <a:close/>
                </a:path>
                <a:path w="727075" h="727075">
                  <a:moveTo>
                    <a:pt x="726452" y="415340"/>
                  </a:moveTo>
                  <a:lnTo>
                    <a:pt x="678129" y="412534"/>
                  </a:lnTo>
                  <a:lnTo>
                    <a:pt x="631418" y="404355"/>
                  </a:lnTo>
                  <a:lnTo>
                    <a:pt x="586638" y="391083"/>
                  </a:lnTo>
                  <a:lnTo>
                    <a:pt x="544093" y="373062"/>
                  </a:lnTo>
                  <a:lnTo>
                    <a:pt x="504113" y="350583"/>
                  </a:lnTo>
                  <a:lnTo>
                    <a:pt x="467017" y="323977"/>
                  </a:lnTo>
                  <a:lnTo>
                    <a:pt x="433095" y="293547"/>
                  </a:lnTo>
                  <a:lnTo>
                    <a:pt x="402678" y="259613"/>
                  </a:lnTo>
                  <a:lnTo>
                    <a:pt x="376085" y="222491"/>
                  </a:lnTo>
                  <a:lnTo>
                    <a:pt x="353606" y="182486"/>
                  </a:lnTo>
                  <a:lnTo>
                    <a:pt x="335584" y="139928"/>
                  </a:lnTo>
                  <a:lnTo>
                    <a:pt x="322326" y="95110"/>
                  </a:lnTo>
                  <a:lnTo>
                    <a:pt x="314134" y="48361"/>
                  </a:lnTo>
                  <a:lnTo>
                    <a:pt x="311340" y="0"/>
                  </a:lnTo>
                  <a:lnTo>
                    <a:pt x="304101" y="0"/>
                  </a:lnTo>
                  <a:lnTo>
                    <a:pt x="306946" y="49199"/>
                  </a:lnTo>
                  <a:lnTo>
                    <a:pt x="315277" y="96748"/>
                  </a:lnTo>
                  <a:lnTo>
                    <a:pt x="328777" y="142341"/>
                  </a:lnTo>
                  <a:lnTo>
                    <a:pt x="347116" y="185648"/>
                  </a:lnTo>
                  <a:lnTo>
                    <a:pt x="369989" y="226339"/>
                  </a:lnTo>
                  <a:lnTo>
                    <a:pt x="397052" y="264109"/>
                  </a:lnTo>
                  <a:lnTo>
                    <a:pt x="428002" y="298627"/>
                  </a:lnTo>
                  <a:lnTo>
                    <a:pt x="462508" y="329590"/>
                  </a:lnTo>
                  <a:lnTo>
                    <a:pt x="500265" y="356654"/>
                  </a:lnTo>
                  <a:lnTo>
                    <a:pt x="540943" y="379526"/>
                  </a:lnTo>
                  <a:lnTo>
                    <a:pt x="584212" y="397865"/>
                  </a:lnTo>
                  <a:lnTo>
                    <a:pt x="629767" y="411365"/>
                  </a:lnTo>
                  <a:lnTo>
                    <a:pt x="677291" y="419696"/>
                  </a:lnTo>
                  <a:lnTo>
                    <a:pt x="726452" y="422554"/>
                  </a:lnTo>
                  <a:lnTo>
                    <a:pt x="726452" y="415340"/>
                  </a:lnTo>
                  <a:close/>
                </a:path>
                <a:path w="727075" h="727075">
                  <a:moveTo>
                    <a:pt x="726452" y="377456"/>
                  </a:moveTo>
                  <a:lnTo>
                    <a:pt x="679246" y="374510"/>
                  </a:lnTo>
                  <a:lnTo>
                    <a:pt x="633755" y="365899"/>
                  </a:lnTo>
                  <a:lnTo>
                    <a:pt x="590346" y="351993"/>
                  </a:lnTo>
                  <a:lnTo>
                    <a:pt x="549363" y="333146"/>
                  </a:lnTo>
                  <a:lnTo>
                    <a:pt x="511187" y="309702"/>
                  </a:lnTo>
                  <a:lnTo>
                    <a:pt x="476148" y="282028"/>
                  </a:lnTo>
                  <a:lnTo>
                    <a:pt x="444627" y="250494"/>
                  </a:lnTo>
                  <a:lnTo>
                    <a:pt x="416966" y="215442"/>
                  </a:lnTo>
                  <a:lnTo>
                    <a:pt x="393534" y="177241"/>
                  </a:lnTo>
                  <a:lnTo>
                    <a:pt x="374688" y="136232"/>
                  </a:lnTo>
                  <a:lnTo>
                    <a:pt x="360781" y="92786"/>
                  </a:lnTo>
                  <a:lnTo>
                    <a:pt x="352171" y="47244"/>
                  </a:lnTo>
                  <a:lnTo>
                    <a:pt x="349224" y="0"/>
                  </a:lnTo>
                  <a:lnTo>
                    <a:pt x="342214" y="0"/>
                  </a:lnTo>
                  <a:lnTo>
                    <a:pt x="345224" y="48145"/>
                  </a:lnTo>
                  <a:lnTo>
                    <a:pt x="353987" y="94526"/>
                  </a:lnTo>
                  <a:lnTo>
                    <a:pt x="368147" y="138785"/>
                  </a:lnTo>
                  <a:lnTo>
                    <a:pt x="387337" y="180555"/>
                  </a:lnTo>
                  <a:lnTo>
                    <a:pt x="411200" y="219481"/>
                  </a:lnTo>
                  <a:lnTo>
                    <a:pt x="439369" y="255181"/>
                  </a:lnTo>
                  <a:lnTo>
                    <a:pt x="471474" y="287299"/>
                  </a:lnTo>
                  <a:lnTo>
                    <a:pt x="507149" y="315468"/>
                  </a:lnTo>
                  <a:lnTo>
                    <a:pt x="546049" y="339344"/>
                  </a:lnTo>
                  <a:lnTo>
                    <a:pt x="587781" y="358533"/>
                  </a:lnTo>
                  <a:lnTo>
                    <a:pt x="632015" y="372694"/>
                  </a:lnTo>
                  <a:lnTo>
                    <a:pt x="678357" y="381457"/>
                  </a:lnTo>
                  <a:lnTo>
                    <a:pt x="726452" y="384467"/>
                  </a:lnTo>
                  <a:lnTo>
                    <a:pt x="726452" y="377456"/>
                  </a:lnTo>
                  <a:close/>
                </a:path>
                <a:path w="727075" h="727075">
                  <a:moveTo>
                    <a:pt x="726452" y="339369"/>
                  </a:moveTo>
                  <a:lnTo>
                    <a:pt x="680554" y="336270"/>
                  </a:lnTo>
                  <a:lnTo>
                    <a:pt x="636485" y="327215"/>
                  </a:lnTo>
                  <a:lnTo>
                    <a:pt x="594677" y="312635"/>
                  </a:lnTo>
                  <a:lnTo>
                    <a:pt x="555523" y="292938"/>
                  </a:lnTo>
                  <a:lnTo>
                    <a:pt x="519442" y="268516"/>
                  </a:lnTo>
                  <a:lnTo>
                    <a:pt x="486854" y="239801"/>
                  </a:lnTo>
                  <a:lnTo>
                    <a:pt x="458139" y="207187"/>
                  </a:lnTo>
                  <a:lnTo>
                    <a:pt x="433730" y="171081"/>
                  </a:lnTo>
                  <a:lnTo>
                    <a:pt x="414032" y="131902"/>
                  </a:lnTo>
                  <a:lnTo>
                    <a:pt x="399453" y="90055"/>
                  </a:lnTo>
                  <a:lnTo>
                    <a:pt x="390410" y="45948"/>
                  </a:lnTo>
                  <a:lnTo>
                    <a:pt x="387311" y="0"/>
                  </a:lnTo>
                  <a:lnTo>
                    <a:pt x="380301" y="0"/>
                  </a:lnTo>
                  <a:lnTo>
                    <a:pt x="383476" y="46913"/>
                  </a:lnTo>
                  <a:lnTo>
                    <a:pt x="392696" y="91948"/>
                  </a:lnTo>
                  <a:lnTo>
                    <a:pt x="407568" y="134658"/>
                  </a:lnTo>
                  <a:lnTo>
                    <a:pt x="427672" y="174650"/>
                  </a:lnTo>
                  <a:lnTo>
                    <a:pt x="452577" y="211493"/>
                  </a:lnTo>
                  <a:lnTo>
                    <a:pt x="481863" y="244779"/>
                  </a:lnTo>
                  <a:lnTo>
                    <a:pt x="515137" y="274091"/>
                  </a:lnTo>
                  <a:lnTo>
                    <a:pt x="551954" y="298996"/>
                  </a:lnTo>
                  <a:lnTo>
                    <a:pt x="591921" y="319100"/>
                  </a:lnTo>
                  <a:lnTo>
                    <a:pt x="634606" y="333984"/>
                  </a:lnTo>
                  <a:lnTo>
                    <a:pt x="679589" y="343204"/>
                  </a:lnTo>
                  <a:lnTo>
                    <a:pt x="726452" y="346379"/>
                  </a:lnTo>
                  <a:lnTo>
                    <a:pt x="726452" y="339369"/>
                  </a:lnTo>
                  <a:close/>
                </a:path>
                <a:path w="727075" h="727075">
                  <a:moveTo>
                    <a:pt x="726452" y="301256"/>
                  </a:moveTo>
                  <a:lnTo>
                    <a:pt x="677697" y="297307"/>
                  </a:lnTo>
                  <a:lnTo>
                    <a:pt x="631418" y="285877"/>
                  </a:lnTo>
                  <a:lnTo>
                    <a:pt x="588251" y="267589"/>
                  </a:lnTo>
                  <a:lnTo>
                    <a:pt x="548805" y="243078"/>
                  </a:lnTo>
                  <a:lnTo>
                    <a:pt x="513702" y="212940"/>
                  </a:lnTo>
                  <a:lnTo>
                    <a:pt x="483590" y="177825"/>
                  </a:lnTo>
                  <a:lnTo>
                    <a:pt x="459079" y="138353"/>
                  </a:lnTo>
                  <a:lnTo>
                    <a:pt x="440791" y="95135"/>
                  </a:lnTo>
                  <a:lnTo>
                    <a:pt x="429374" y="48806"/>
                  </a:lnTo>
                  <a:lnTo>
                    <a:pt x="425424" y="0"/>
                  </a:lnTo>
                  <a:lnTo>
                    <a:pt x="418185" y="0"/>
                  </a:lnTo>
                  <a:lnTo>
                    <a:pt x="421538" y="45478"/>
                  </a:lnTo>
                  <a:lnTo>
                    <a:pt x="431279" y="88925"/>
                  </a:lnTo>
                  <a:lnTo>
                    <a:pt x="446925" y="129844"/>
                  </a:lnTo>
                  <a:lnTo>
                    <a:pt x="467995" y="167767"/>
                  </a:lnTo>
                  <a:lnTo>
                    <a:pt x="493991" y="202196"/>
                  </a:lnTo>
                  <a:lnTo>
                    <a:pt x="524433" y="232664"/>
                  </a:lnTo>
                  <a:lnTo>
                    <a:pt x="558850" y="258673"/>
                  </a:lnTo>
                  <a:lnTo>
                    <a:pt x="596747" y="279742"/>
                  </a:lnTo>
                  <a:lnTo>
                    <a:pt x="637628" y="295402"/>
                  </a:lnTo>
                  <a:lnTo>
                    <a:pt x="681024" y="305142"/>
                  </a:lnTo>
                  <a:lnTo>
                    <a:pt x="726452" y="308495"/>
                  </a:lnTo>
                  <a:lnTo>
                    <a:pt x="726452" y="301256"/>
                  </a:lnTo>
                  <a:close/>
                </a:path>
                <a:path w="727075" h="727075">
                  <a:moveTo>
                    <a:pt x="726452" y="263169"/>
                  </a:moveTo>
                  <a:lnTo>
                    <a:pt x="679259" y="258914"/>
                  </a:lnTo>
                  <a:lnTo>
                    <a:pt x="634822" y="246684"/>
                  </a:lnTo>
                  <a:lnTo>
                    <a:pt x="593864" y="227190"/>
                  </a:lnTo>
                  <a:lnTo>
                    <a:pt x="557161" y="201206"/>
                  </a:lnTo>
                  <a:lnTo>
                    <a:pt x="525449" y="169481"/>
                  </a:lnTo>
                  <a:lnTo>
                    <a:pt x="499465" y="132740"/>
                  </a:lnTo>
                  <a:lnTo>
                    <a:pt x="479983" y="91744"/>
                  </a:lnTo>
                  <a:lnTo>
                    <a:pt x="467753" y="47256"/>
                  </a:lnTo>
                  <a:lnTo>
                    <a:pt x="463499" y="0"/>
                  </a:lnTo>
                  <a:lnTo>
                    <a:pt x="456298" y="0"/>
                  </a:lnTo>
                  <a:lnTo>
                    <a:pt x="460654" y="48539"/>
                  </a:lnTo>
                  <a:lnTo>
                    <a:pt x="473240" y="94246"/>
                  </a:lnTo>
                  <a:lnTo>
                    <a:pt x="493255" y="136359"/>
                  </a:lnTo>
                  <a:lnTo>
                    <a:pt x="519938" y="174117"/>
                  </a:lnTo>
                  <a:lnTo>
                    <a:pt x="552526" y="206717"/>
                  </a:lnTo>
                  <a:lnTo>
                    <a:pt x="590245" y="233426"/>
                  </a:lnTo>
                  <a:lnTo>
                    <a:pt x="632320" y="253453"/>
                  </a:lnTo>
                  <a:lnTo>
                    <a:pt x="677976" y="266026"/>
                  </a:lnTo>
                  <a:lnTo>
                    <a:pt x="726452" y="270395"/>
                  </a:lnTo>
                  <a:lnTo>
                    <a:pt x="726452" y="263169"/>
                  </a:lnTo>
                  <a:close/>
                </a:path>
              </a:pathLst>
            </a:custGeom>
            <a:solidFill>
              <a:srgbClr val="FBDC0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endParaRPr>
            </a:p>
          </p:txBody>
        </p:sp>
        <p:pic>
          <p:nvPicPr>
            <p:cNvPr id="8" name="object 11">
              <a:extLst>
                <a:ext uri="{FF2B5EF4-FFF2-40B4-BE49-F238E27FC236}">
                  <a16:creationId xmlns:a16="http://schemas.microsoft.com/office/drawing/2014/main" id="{0DA9CCF4-94E7-4797-8AED-40FA818BD7AA}"/>
                </a:ext>
              </a:extLst>
            </p:cNvPr>
            <p:cNvPicPr/>
            <p:nvPr/>
          </p:nvPicPr>
          <p:blipFill>
            <a:blip r:embed="rId3" cstate="print"/>
            <a:stretch>
              <a:fillRect/>
            </a:stretch>
          </p:blipFill>
          <p:spPr>
            <a:xfrm>
              <a:off x="1283007" y="333756"/>
              <a:ext cx="232070" cy="232301"/>
            </a:xfrm>
            <a:prstGeom prst="rect">
              <a:avLst/>
            </a:prstGeom>
          </p:spPr>
        </p:pic>
      </p:grpSp>
      <p:sp>
        <p:nvSpPr>
          <p:cNvPr id="9" name="object 8">
            <a:extLst>
              <a:ext uri="{FF2B5EF4-FFF2-40B4-BE49-F238E27FC236}">
                <a16:creationId xmlns:a16="http://schemas.microsoft.com/office/drawing/2014/main" id="{5DE049A3-3351-4B51-9F84-D1387B44F6A7}"/>
              </a:ext>
            </a:extLst>
          </p:cNvPr>
          <p:cNvSpPr txBox="1"/>
          <p:nvPr/>
        </p:nvSpPr>
        <p:spPr>
          <a:xfrm>
            <a:off x="1113372" y="370009"/>
            <a:ext cx="6854971" cy="367408"/>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lang="pt-BR" sz="2300" b="0" i="0" u="none" strike="noStrike" kern="1200" cap="none" spc="-5" normalizeH="0" baseline="0" noProof="0" dirty="0">
                <a:ln>
                  <a:noFill/>
                </a:ln>
                <a:solidFill>
                  <a:prstClr val="black"/>
                </a:solidFill>
                <a:effectLst/>
                <a:uLnTx/>
                <a:uFillTx/>
                <a:latin typeface="Segoe UI Black"/>
                <a:ea typeface="+mn-ea"/>
                <a:cs typeface="Segoe UI Black"/>
              </a:rPr>
              <a:t>PROGRAMA BRAILLE BRICKS</a:t>
            </a:r>
          </a:p>
        </p:txBody>
      </p:sp>
      <p:sp>
        <p:nvSpPr>
          <p:cNvPr id="4" name="CaixaDeTexto 3"/>
          <p:cNvSpPr txBox="1"/>
          <p:nvPr/>
        </p:nvSpPr>
        <p:spPr>
          <a:xfrm>
            <a:off x="136757" y="1342101"/>
            <a:ext cx="11918485" cy="1492716"/>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300" b="0" i="0" u="none" strike="noStrike" kern="1200" cap="none" spc="0" normalizeH="0" baseline="0" noProof="0" dirty="0">
                <a:ln>
                  <a:noFill/>
                </a:ln>
                <a:solidFill>
                  <a:prstClr val="black"/>
                </a:solidFill>
                <a:effectLst/>
                <a:uLnTx/>
                <a:uFillTx/>
                <a:latin typeface="Calibri" panose="020F0502020204030204"/>
                <a:ea typeface="+mn-ea"/>
                <a:cs typeface="+mn-cs"/>
              </a:rPr>
              <a:t>Nos dias 29 e 30 de abril, a equipe do Programa LEGO Braille Bricks, em parceria com integrantes da Gráfica da FDNC, deslocou-se até o armazém onde os kits LBB estão armazenados para realizar o manuseio e a etiquetagem dos materiais, etapa anterior à separação e envio para os municípios e instituições parceiras.</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300" b="0" i="0" u="none" strike="noStrike" kern="1200" cap="none" spc="0" normalizeH="0" baseline="0" noProof="0" dirty="0">
                <a:ln>
                  <a:noFill/>
                </a:ln>
                <a:solidFill>
                  <a:prstClr val="black"/>
                </a:solidFill>
                <a:effectLst/>
                <a:uLnTx/>
                <a:uFillTx/>
                <a:latin typeface="Calibri" panose="020F0502020204030204"/>
                <a:ea typeface="+mn-ea"/>
                <a:cs typeface="+mn-cs"/>
              </a:rPr>
              <a:t>Desde o dia 6 de maio, os 1947 kits começaram a chegar aos endereços designados. No entanto, devido à distância e aos desafios logísticos para os municípios de Manaus e Parintins, no Amazonas, a entrega dos 380 kits enviados via Correios pode ultrapassar o prazo estipulado de 20 dias.</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300" b="0" i="0" u="none" strike="noStrike" kern="1200" cap="none" spc="0" normalizeH="0" baseline="0" noProof="0" dirty="0">
                <a:ln>
                  <a:noFill/>
                </a:ln>
                <a:solidFill>
                  <a:prstClr val="black"/>
                </a:solidFill>
                <a:effectLst/>
                <a:uLnTx/>
                <a:uFillTx/>
                <a:latin typeface="Calibri" panose="020F0502020204030204"/>
                <a:ea typeface="+mn-ea"/>
                <a:cs typeface="+mn-cs"/>
              </a:rPr>
              <a:t>Nas demais localidades que já receberam os kits, a distribuição para as escolas foi realizada com sucesso, permitindo que os professores utilizem o recurso em atividades práticas com os tutores e suas turmas.</a:t>
            </a:r>
            <a:r>
              <a:rPr kumimoji="0" lang="pt-BR" sz="1300" b="0" i="0" u="none" strike="noStrike" kern="1200" cap="none" spc="0" normalizeH="0" baseline="0" noProof="0" dirty="0">
                <a:ln>
                  <a:noFill/>
                </a:ln>
                <a:solidFill>
                  <a:srgbClr val="FF0000"/>
                </a:solidFill>
                <a:effectLst/>
                <a:uLnTx/>
                <a:uFillTx/>
                <a:latin typeface="Calibri" panose="020F0502020204030204"/>
                <a:ea typeface="+mn-ea"/>
                <a:cs typeface="+mn-cs"/>
              </a:rPr>
              <a:t> </a:t>
            </a:r>
            <a:r>
              <a:rPr kumimoji="0" lang="pt-BR" sz="1300" b="0" i="0" u="none" strike="noStrike" kern="1200" cap="none" spc="0" normalizeH="0" baseline="0" noProof="0" dirty="0">
                <a:ln>
                  <a:noFill/>
                </a:ln>
                <a:solidFill>
                  <a:prstClr val="black"/>
                </a:solidFill>
                <a:effectLst/>
                <a:uLnTx/>
                <a:uFillTx/>
                <a:latin typeface="Calibri" panose="020F0502020204030204"/>
                <a:ea typeface="+mn-ea"/>
                <a:cs typeface="+mn-cs"/>
              </a:rPr>
              <a:t>As entregas dos Kits LBB para os professores são, geralmente acompanhados de cerimonia com as autoridades locais (prefeito, secretario de educação etc.).  </a:t>
            </a:r>
          </a:p>
        </p:txBody>
      </p:sp>
      <p:pic>
        <p:nvPicPr>
          <p:cNvPr id="13" name="Imagem 12" descr="Imagem 1 a 10: Sequência de fotos de educadores e alunos com os kits LBB."/>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67456" y="4980023"/>
            <a:ext cx="1902920" cy="1694602"/>
          </a:xfrm>
          <a:prstGeom prst="rect">
            <a:avLst/>
          </a:prstGeom>
        </p:spPr>
      </p:pic>
      <p:pic>
        <p:nvPicPr>
          <p:cNvPr id="20" name="Imagem 1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76846" y="2807631"/>
            <a:ext cx="2439242" cy="1922631"/>
          </a:xfrm>
          <a:prstGeom prst="rect">
            <a:avLst/>
          </a:prstGeom>
        </p:spPr>
      </p:pic>
      <p:pic>
        <p:nvPicPr>
          <p:cNvPr id="21" name="Imagem 20"/>
          <p:cNvPicPr>
            <a:picLocks noChangeAspect="1"/>
          </p:cNvPicPr>
          <p:nvPr/>
        </p:nvPicPr>
        <p:blipFill rotWithShape="1">
          <a:blip r:embed="rId6">
            <a:extLst>
              <a:ext uri="{28A0092B-C50C-407E-A947-70E740481C1C}">
                <a14:useLocalDpi xmlns:a14="http://schemas.microsoft.com/office/drawing/2010/main" val="0"/>
              </a:ext>
            </a:extLst>
          </a:blip>
          <a:srcRect t="6357" b="26667"/>
          <a:stretch/>
        </p:blipFill>
        <p:spPr>
          <a:xfrm>
            <a:off x="2867456" y="2867364"/>
            <a:ext cx="1902920" cy="1921003"/>
          </a:xfrm>
          <a:prstGeom prst="rect">
            <a:avLst/>
          </a:prstGeom>
        </p:spPr>
      </p:pic>
      <p:pic>
        <p:nvPicPr>
          <p:cNvPr id="22" name="Imagem 2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147986" y="2867363"/>
            <a:ext cx="2651249" cy="1921003"/>
          </a:xfrm>
          <a:prstGeom prst="rect">
            <a:avLst/>
          </a:prstGeom>
        </p:spPr>
      </p:pic>
      <p:pic>
        <p:nvPicPr>
          <p:cNvPr id="25" name="Imagem 2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176846" y="4929988"/>
            <a:ext cx="2439242" cy="1744637"/>
          </a:xfrm>
          <a:prstGeom prst="rect">
            <a:avLst/>
          </a:prstGeom>
        </p:spPr>
      </p:pic>
      <p:pic>
        <p:nvPicPr>
          <p:cNvPr id="2" name="Imagem 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149739" y="5000214"/>
            <a:ext cx="2543491" cy="1699429"/>
          </a:xfrm>
          <a:prstGeom prst="rect">
            <a:avLst/>
          </a:prstGeom>
        </p:spPr>
      </p:pic>
      <p:sp>
        <p:nvSpPr>
          <p:cNvPr id="3" name="CaixaDeTexto 2">
            <a:extLst>
              <a:ext uri="{FF2B5EF4-FFF2-40B4-BE49-F238E27FC236}">
                <a16:creationId xmlns:a16="http://schemas.microsoft.com/office/drawing/2014/main" id="{1C57F1BF-CABE-9449-F492-F5981D828C21}"/>
              </a:ext>
            </a:extLst>
          </p:cNvPr>
          <p:cNvSpPr txBox="1"/>
          <p:nvPr/>
        </p:nvSpPr>
        <p:spPr>
          <a:xfrm>
            <a:off x="100859" y="2867363"/>
            <a:ext cx="2661195" cy="398570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100" b="0" i="0" u="none" strike="noStrike" kern="1200" cap="none" spc="0" normalizeH="0" baseline="0" noProof="0" dirty="0">
                <a:ln>
                  <a:noFill/>
                </a:ln>
                <a:solidFill>
                  <a:prstClr val="black"/>
                </a:solidFill>
                <a:effectLst/>
                <a:uLnTx/>
                <a:uFillTx/>
                <a:latin typeface="Calibri" panose="020F0502020204030204"/>
                <a:ea typeface="+mn-ea"/>
                <a:cs typeface="+mn-cs"/>
              </a:rPr>
              <a:t>Descrição de imagem: 6 fotos coloridas.</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pt-BR" sz="1100" b="0" i="0" u="none" strike="noStrike" kern="1200" cap="none" spc="0" normalizeH="0" baseline="0" noProof="0" dirty="0">
                <a:ln>
                  <a:noFill/>
                </a:ln>
                <a:solidFill>
                  <a:prstClr val="black"/>
                </a:solidFill>
                <a:effectLst/>
                <a:uLnTx/>
                <a:uFillTx/>
                <a:latin typeface="Calibri" panose="020F0502020204030204"/>
                <a:ea typeface="+mn-ea"/>
                <a:cs typeface="+mn-cs"/>
              </a:rPr>
              <a:t>Três mulheres em pé ,cada uma segura uma caixa do kit LBB.</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pt-BR" sz="1100" b="0" i="0" u="none" strike="noStrike" kern="1200" cap="none" spc="0" normalizeH="0" baseline="0" noProof="0" dirty="0">
                <a:ln>
                  <a:noFill/>
                </a:ln>
                <a:solidFill>
                  <a:prstClr val="black"/>
                </a:solidFill>
                <a:effectLst/>
                <a:uLnTx/>
                <a:uFillTx/>
                <a:latin typeface="Calibri" panose="020F0502020204030204"/>
                <a:ea typeface="+mn-ea"/>
                <a:cs typeface="+mn-cs"/>
              </a:rPr>
              <a:t>Quatro mulheres e um homem em pé, cada um segura uma  caixa do LBB, com as duas mãos .</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pt-BR" sz="1100" b="0" i="0" u="none" strike="noStrike" kern="1200" cap="none" spc="0" normalizeH="0" baseline="0" noProof="0" dirty="0">
                <a:ln>
                  <a:noFill/>
                </a:ln>
                <a:solidFill>
                  <a:prstClr val="black"/>
                </a:solidFill>
                <a:effectLst/>
                <a:uLnTx/>
                <a:uFillTx/>
                <a:latin typeface="Calibri" panose="020F0502020204030204"/>
                <a:ea typeface="+mn-ea"/>
                <a:cs typeface="+mn-cs"/>
              </a:rPr>
              <a:t>Três pessoas em pé:  duas  mulheres e uma menina, cada uma  está  segurando uma  caixa do LBB.</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pt-BR" sz="1100" b="0" i="0" u="none" strike="noStrike" kern="1200" cap="none" spc="0" normalizeH="0" baseline="0" noProof="0" dirty="0">
                <a:ln>
                  <a:noFill/>
                </a:ln>
                <a:solidFill>
                  <a:prstClr val="black"/>
                </a:solidFill>
                <a:effectLst/>
                <a:uLnTx/>
                <a:uFillTx/>
                <a:latin typeface="Calibri" panose="020F0502020204030204"/>
                <a:ea typeface="+mn-ea"/>
                <a:cs typeface="+mn-cs"/>
              </a:rPr>
              <a:t>Duas mulheres e duas crianças, todos sentados, enfrente a elas tem duas mesas e sobre a mesa a caixa do LBB aberta, duas pranchas cinzas com as peças do LBB.</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pt-BR" sz="1100" b="0" i="0" u="none" strike="noStrike" kern="1200" cap="none" spc="0" normalizeH="0" baseline="0" noProof="0" dirty="0">
                <a:ln>
                  <a:noFill/>
                </a:ln>
                <a:solidFill>
                  <a:prstClr val="black"/>
                </a:solidFill>
                <a:effectLst/>
                <a:uLnTx/>
                <a:uFillTx/>
                <a:latin typeface="Calibri" panose="020F0502020204030204"/>
                <a:ea typeface="+mn-ea"/>
                <a:cs typeface="+mn-cs"/>
              </a:rPr>
              <a:t>Três crianças, duas meninas e um menino, sentados em torno de uma mesa. Prancha cinzas sobre a mesa e peças de LBB espalhadas.</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pt-BR" sz="1100" b="0" i="0" u="none" strike="noStrike" kern="1200" cap="none" spc="0" normalizeH="0" baseline="0" noProof="0" dirty="0">
                <a:ln>
                  <a:noFill/>
                </a:ln>
                <a:solidFill>
                  <a:prstClr val="black"/>
                </a:solidFill>
                <a:effectLst/>
                <a:uLnTx/>
                <a:uFillTx/>
                <a:latin typeface="Calibri" panose="020F0502020204030204"/>
                <a:ea typeface="+mn-ea"/>
                <a:cs typeface="+mn-cs"/>
              </a:rPr>
              <a:t>pano branco estendido sobre a grama, duas mulheres sentadas sobre esse pano, uma delas colocando peças vermelhas do LBB na prancha. Peças do LBB espalhadas sobre esse pano. </a:t>
            </a:r>
          </a:p>
        </p:txBody>
      </p:sp>
    </p:spTree>
    <p:extLst>
      <p:ext uri="{BB962C8B-B14F-4D97-AF65-F5344CB8AC3E}">
        <p14:creationId xmlns:p14="http://schemas.microsoft.com/office/powerpoint/2010/main" val="181208779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p:cNvSpPr txBox="1"/>
          <p:nvPr/>
        </p:nvSpPr>
        <p:spPr>
          <a:xfrm>
            <a:off x="1020699" y="883596"/>
            <a:ext cx="9969895"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000" b="1" i="0" u="none" strike="noStrike" kern="1200" cap="none" spc="0" normalizeH="0" baseline="0" noProof="0" dirty="0">
                <a:ln>
                  <a:noFill/>
                </a:ln>
                <a:solidFill>
                  <a:prstClr val="black"/>
                </a:solidFill>
                <a:effectLst/>
                <a:uLnTx/>
                <a:uFillTx/>
                <a:latin typeface="Calibri" panose="020F0502020204030204"/>
                <a:ea typeface="+mn-ea"/>
                <a:cs typeface="+mn-cs"/>
              </a:rPr>
              <a:t>Visitas de Monitoramento e avaliação do uso do LBB nas escolas e entidades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000" b="1" i="0" u="none" strike="noStrike" kern="1200" cap="none" spc="0" normalizeH="0" baseline="0" noProof="0" dirty="0">
                <a:ln>
                  <a:noFill/>
                </a:ln>
                <a:solidFill>
                  <a:prstClr val="black"/>
                </a:solidFill>
                <a:effectLst/>
                <a:uLnTx/>
                <a:uFillTx/>
                <a:latin typeface="Calibri" panose="020F0502020204030204"/>
                <a:ea typeface="+mn-ea"/>
                <a:cs typeface="+mn-cs"/>
              </a:rPr>
              <a:t>Cotia/SP e Osasco/SP</a:t>
            </a:r>
          </a:p>
        </p:txBody>
      </p:sp>
      <p:sp>
        <p:nvSpPr>
          <p:cNvPr id="4" name="CaixaDeTexto 3"/>
          <p:cNvSpPr txBox="1"/>
          <p:nvPr/>
        </p:nvSpPr>
        <p:spPr>
          <a:xfrm>
            <a:off x="106816" y="1591482"/>
            <a:ext cx="11978367" cy="1892826"/>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300" b="1" i="0" u="none" strike="noStrike" kern="1200" cap="none" spc="0" normalizeH="0" baseline="0" noProof="0" dirty="0">
                <a:ln>
                  <a:noFill/>
                </a:ln>
                <a:solidFill>
                  <a:prstClr val="black"/>
                </a:solidFill>
                <a:effectLst/>
                <a:uLnTx/>
                <a:uFillTx/>
                <a:latin typeface="Calibri" panose="020F0502020204030204"/>
                <a:ea typeface="+mn-ea"/>
                <a:cs typeface="+mn-cs"/>
              </a:rPr>
              <a:t>13 de maio – </a:t>
            </a:r>
            <a:r>
              <a:rPr kumimoji="0" lang="pt-BR" sz="1300" b="0" i="0" u="none" strike="noStrike" kern="1200" cap="none" spc="0" normalizeH="0" baseline="0" noProof="0" dirty="0">
                <a:ln>
                  <a:noFill/>
                </a:ln>
                <a:solidFill>
                  <a:prstClr val="black"/>
                </a:solidFill>
                <a:effectLst/>
                <a:uLnTx/>
                <a:uFillTx/>
                <a:latin typeface="Calibri" panose="020F0502020204030204"/>
                <a:ea typeface="+mn-ea"/>
                <a:cs typeface="+mn-cs"/>
              </a:rPr>
              <a:t>Realizou-se uma visita de monitoramento no município de Cotia/SP. Inicialmente, a equipe do PBB foi recebida pela  Secretária Municipal de Educação </a:t>
            </a:r>
            <a:r>
              <a:rPr kumimoji="0" lang="pt-BR" sz="1300" b="0" i="0" u="none" strike="noStrike" kern="1200" cap="none" spc="0" normalizeH="0" baseline="0" noProof="0" dirty="0" err="1">
                <a:ln>
                  <a:noFill/>
                </a:ln>
                <a:solidFill>
                  <a:prstClr val="black"/>
                </a:solidFill>
                <a:effectLst/>
                <a:uLnTx/>
                <a:uFillTx/>
                <a:latin typeface="Calibri" panose="020F0502020204030204"/>
                <a:ea typeface="+mn-ea"/>
                <a:cs typeface="+mn-cs"/>
              </a:rPr>
              <a:t>Profª</a:t>
            </a:r>
            <a:r>
              <a:rPr kumimoji="0" lang="pt-BR" sz="1300" b="0" i="0" u="none" strike="noStrike" kern="1200" cap="none" spc="0" normalizeH="0" baseline="0" noProof="0" dirty="0">
                <a:ln>
                  <a:noFill/>
                </a:ln>
                <a:solidFill>
                  <a:prstClr val="black"/>
                </a:solidFill>
                <a:effectLst/>
                <a:uLnTx/>
                <a:uFillTx/>
                <a:latin typeface="Calibri" panose="020F0502020204030204"/>
                <a:ea typeface="+mn-ea"/>
                <a:cs typeface="+mn-cs"/>
              </a:rPr>
              <a:t>. Ana Paula dos Santos e os gestores da secretaria e, em seguida, a equipe foi conduzida à Escola Municipal Francisco Ferreira. Durante a visita, foram apresentadas as instalações da escola, incluindo a Sala de Recursos Multifuncionais, equipada para atender estudantes com deficiência. A equipe também acompanhou uma atividade em sala de aula regular, do primeiro ano do ensino fundamental I, na qual a professora utilizou o recurso LEGO Braille Bricks em uma atividade de matemática voltada à interpretação de gráficos. A atividade incluiu todos os alunos da turma, entre eles a aluna Sara, que possui baixa visão e Síndrome de Down.</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300" b="1" i="0" u="none" strike="noStrike" kern="1200" cap="none" spc="0" normalizeH="0" baseline="0" noProof="0" dirty="0">
                <a:ln>
                  <a:noFill/>
                </a:ln>
                <a:solidFill>
                  <a:prstClr val="black"/>
                </a:solidFill>
                <a:effectLst/>
                <a:uLnTx/>
                <a:uFillTx/>
                <a:latin typeface="Calibri" panose="020F0502020204030204"/>
                <a:ea typeface="+mn-ea"/>
                <a:cs typeface="+mn-cs"/>
              </a:rPr>
              <a:t>14 de maio – </a:t>
            </a:r>
            <a:r>
              <a:rPr kumimoji="0" lang="pt-BR" sz="1300" b="0" i="0" u="none" strike="noStrike" kern="1200" cap="none" spc="0" normalizeH="0" baseline="0" noProof="0" dirty="0">
                <a:ln>
                  <a:noFill/>
                </a:ln>
                <a:solidFill>
                  <a:prstClr val="black"/>
                </a:solidFill>
                <a:effectLst/>
                <a:uLnTx/>
                <a:uFillTx/>
                <a:latin typeface="Calibri" panose="020F0502020204030204"/>
                <a:ea typeface="+mn-ea"/>
                <a:cs typeface="+mn-cs"/>
              </a:rPr>
              <a:t>A equipe realizou uma visita de monitoramento à EMEIEF Professora </a:t>
            </a:r>
            <a:r>
              <a:rPr kumimoji="0" lang="pt-BR" sz="1300" b="0" i="0" u="none" strike="noStrike" kern="1200" cap="none" spc="0" normalizeH="0" baseline="0" noProof="0" dirty="0" err="1">
                <a:ln>
                  <a:noFill/>
                </a:ln>
                <a:solidFill>
                  <a:prstClr val="black"/>
                </a:solidFill>
                <a:effectLst/>
                <a:uLnTx/>
                <a:uFillTx/>
                <a:latin typeface="Calibri" panose="020F0502020204030204"/>
                <a:ea typeface="+mn-ea"/>
                <a:cs typeface="+mn-cs"/>
              </a:rPr>
              <a:t>Jeanete</a:t>
            </a:r>
            <a:r>
              <a:rPr kumimoji="0" lang="pt-BR" sz="13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pt-BR" sz="1300" b="0" i="0" u="none" strike="noStrike" kern="1200" cap="none" spc="0" normalizeH="0" baseline="0" noProof="0" dirty="0" err="1">
                <a:ln>
                  <a:noFill/>
                </a:ln>
                <a:solidFill>
                  <a:prstClr val="black"/>
                </a:solidFill>
                <a:effectLst/>
                <a:uLnTx/>
                <a:uFillTx/>
                <a:latin typeface="Calibri" panose="020F0502020204030204"/>
                <a:ea typeface="+mn-ea"/>
                <a:cs typeface="+mn-cs"/>
              </a:rPr>
              <a:t>Beauchamp</a:t>
            </a:r>
            <a:r>
              <a:rPr kumimoji="0" lang="pt-BR" sz="1300" b="0" i="0" u="none" strike="noStrike" kern="1200" cap="none" spc="0" normalizeH="0" baseline="0" noProof="0" dirty="0">
                <a:ln>
                  <a:noFill/>
                </a:ln>
                <a:solidFill>
                  <a:prstClr val="black"/>
                </a:solidFill>
                <a:effectLst/>
                <a:uLnTx/>
                <a:uFillTx/>
                <a:latin typeface="Calibri" panose="020F0502020204030204"/>
                <a:ea typeface="+mn-ea"/>
                <a:cs typeface="+mn-cs"/>
              </a:rPr>
              <a:t>, localizada no município de Osasco. Na ocasião, conheceram a aluna </a:t>
            </a:r>
            <a:r>
              <a:rPr kumimoji="0" lang="pt-BR" sz="1300" b="0" i="0" u="none" strike="noStrike" kern="1200" cap="none" spc="0" normalizeH="0" baseline="0" noProof="0" dirty="0" err="1">
                <a:ln>
                  <a:noFill/>
                </a:ln>
                <a:solidFill>
                  <a:prstClr val="black"/>
                </a:solidFill>
                <a:effectLst/>
                <a:uLnTx/>
                <a:uFillTx/>
                <a:latin typeface="Calibri" panose="020F0502020204030204"/>
                <a:ea typeface="+mn-ea"/>
                <a:cs typeface="+mn-cs"/>
              </a:rPr>
              <a:t>Thaeme</a:t>
            </a:r>
            <a:r>
              <a:rPr kumimoji="0" lang="pt-BR" sz="1300" b="0" i="0" u="none" strike="noStrike" kern="1200" cap="none" spc="0" normalizeH="0" baseline="0" noProof="0" dirty="0">
                <a:ln>
                  <a:noFill/>
                </a:ln>
                <a:solidFill>
                  <a:prstClr val="black"/>
                </a:solidFill>
                <a:effectLst/>
                <a:uLnTx/>
                <a:uFillTx/>
                <a:latin typeface="Calibri" panose="020F0502020204030204"/>
                <a:ea typeface="+mn-ea"/>
                <a:cs typeface="+mn-cs"/>
              </a:rPr>
              <a:t>, que é cega, e a sala de aula que ela frequenta. Durante a visita, Thaeme apresentou o Sistema Braille aos colegas e, posteriormente, todos participaram de uma atividade em equipes utilizando o recurso LEGO Braille Bricks, promovendo a interação e a inclusão entre os estudantes. Thaeme está no 5º ano do ensino fundamental, escreve e lê em Braille com destreza. Usa o LBB na escola e na instituição que frequenta.</a:t>
            </a:r>
          </a:p>
        </p:txBody>
      </p:sp>
      <p:pic>
        <p:nvPicPr>
          <p:cNvPr id="10" name="Imagem 9" descr="Imagem 11: Foto de 6 alunos, lado a lado, cada um com uma prancheta do LBB com a atividade realizada."/>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8826" y="3484307"/>
            <a:ext cx="2536041" cy="1558926"/>
          </a:xfrm>
          <a:prstGeom prst="rect">
            <a:avLst/>
          </a:prstGeom>
        </p:spPr>
      </p:pic>
      <p:pic>
        <p:nvPicPr>
          <p:cNvPr id="11" name="Imagem 10" descr="Imagem 12: Foto de alunos em sala de aula, divididos em grupos, realizando a atividade designada pela professor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03121" y="3533307"/>
            <a:ext cx="2554388" cy="1558926"/>
          </a:xfrm>
          <a:prstGeom prst="rect">
            <a:avLst/>
          </a:prstGeom>
        </p:spPr>
      </p:pic>
      <p:pic>
        <p:nvPicPr>
          <p:cNvPr id="14" name="Imagem 13" descr="Imagem 13: Foto de alunos em sala de aula, enfileirados ouvindo orientações do professor sobre a atividade. Alunos de Osasco."/>
          <p:cNvPicPr/>
          <p:nvPr/>
        </p:nvPicPr>
        <p:blipFill>
          <a:blip r:embed="rId5" cstate="print">
            <a:extLst>
              <a:ext uri="{28A0092B-C50C-407E-A947-70E740481C1C}">
                <a14:useLocalDpi xmlns:a14="http://schemas.microsoft.com/office/drawing/2010/main" val="0"/>
              </a:ext>
            </a:extLst>
          </a:blip>
          <a:stretch>
            <a:fillRect/>
          </a:stretch>
        </p:blipFill>
        <p:spPr>
          <a:xfrm>
            <a:off x="5931278" y="5141232"/>
            <a:ext cx="2408442" cy="1558925"/>
          </a:xfrm>
          <a:prstGeom prst="rect">
            <a:avLst/>
          </a:prstGeom>
        </p:spPr>
      </p:pic>
      <p:pic>
        <p:nvPicPr>
          <p:cNvPr id="2" name="Imagem 1">
            <a:extLst>
              <a:ext uri="{FF2B5EF4-FFF2-40B4-BE49-F238E27FC236}">
                <a16:creationId xmlns:a16="http://schemas.microsoft.com/office/drawing/2014/main" id="{F69E887F-1A4C-23E5-3AC9-47E5E1E58A8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558852" y="5141232"/>
            <a:ext cx="2078355" cy="1558925"/>
          </a:xfrm>
          <a:prstGeom prst="rect">
            <a:avLst/>
          </a:prstGeom>
        </p:spPr>
      </p:pic>
      <p:sp>
        <p:nvSpPr>
          <p:cNvPr id="13" name="CaixaDeTexto 12">
            <a:extLst>
              <a:ext uri="{FF2B5EF4-FFF2-40B4-BE49-F238E27FC236}">
                <a16:creationId xmlns:a16="http://schemas.microsoft.com/office/drawing/2014/main" id="{AA5EB882-DA7E-6AC4-413E-91BD7679869B}"/>
              </a:ext>
            </a:extLst>
          </p:cNvPr>
          <p:cNvSpPr txBox="1"/>
          <p:nvPr/>
        </p:nvSpPr>
        <p:spPr>
          <a:xfrm>
            <a:off x="209222" y="3738350"/>
            <a:ext cx="3809055" cy="2970044"/>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100" b="0" i="0" u="none" strike="noStrike" kern="1200" cap="none" spc="0" normalizeH="0" baseline="0" noProof="0" dirty="0">
                <a:ln>
                  <a:noFill/>
                </a:ln>
                <a:solidFill>
                  <a:prstClr val="black"/>
                </a:solidFill>
                <a:effectLst/>
                <a:uLnTx/>
                <a:uFillTx/>
                <a:latin typeface="Calibri" panose="020F0502020204030204"/>
                <a:ea typeface="+mn-ea"/>
                <a:cs typeface="+mn-cs"/>
              </a:rPr>
              <a:t>Descrição de imagem: 5 fotos coloridas</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100" b="0" i="0" u="none" strike="noStrike" kern="1200" cap="none" spc="0" normalizeH="0" baseline="0" noProof="0" dirty="0">
                <a:ln>
                  <a:noFill/>
                </a:ln>
                <a:solidFill>
                  <a:prstClr val="black"/>
                </a:solidFill>
                <a:effectLst/>
                <a:uLnTx/>
                <a:uFillTx/>
                <a:latin typeface="Calibri" panose="020F0502020204030204"/>
                <a:ea typeface="+mn-ea"/>
                <a:cs typeface="+mn-cs"/>
              </a:rPr>
              <a:t>1ª): sala de aula, alunos sentados ao redor de mesinhas formando grupos de 8 alunos.</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100" b="0" i="0" u="none" strike="noStrike" kern="1200" cap="none" spc="0" normalizeH="0" baseline="0" noProof="0" dirty="0">
                <a:ln>
                  <a:noFill/>
                </a:ln>
                <a:solidFill>
                  <a:prstClr val="black"/>
                </a:solidFill>
                <a:effectLst/>
                <a:uLnTx/>
                <a:uFillTx/>
                <a:latin typeface="Calibri" panose="020F0502020204030204"/>
                <a:ea typeface="+mn-ea"/>
                <a:cs typeface="+mn-cs"/>
              </a:rPr>
              <a:t>2ª )Seis  alunos em pé, cinco meninos e uma menina. Cada estudante está segurando com as duas mãos uma prancha, com colunas de peças LBB, nas cores: amarela, azul, vermelha. Ao fundo, uma  lousa verde com  palavras escritas com giz branco e colado na lousa, cartolina verde claro com colunas na cor amarela</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100" b="0" i="0" u="none" strike="noStrike" kern="1200" cap="none" spc="0" normalizeH="0" baseline="0" noProof="0" dirty="0">
                <a:ln>
                  <a:noFill/>
                </a:ln>
                <a:solidFill>
                  <a:prstClr val="black"/>
                </a:solidFill>
                <a:effectLst/>
                <a:uLnTx/>
                <a:uFillTx/>
                <a:latin typeface="Calibri" panose="020F0502020204030204"/>
                <a:ea typeface="+mn-ea"/>
                <a:cs typeface="+mn-cs"/>
              </a:rPr>
              <a:t>3ª )foto, aluna veste uniforme verde, está em pé e segura uma bengala um pouco atrás dela uma mulher com uma das mãos no ombro da aluna e na outra  mão segura uma bengala.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100" b="0" i="0" u="none" strike="noStrike" kern="1200" cap="none" spc="0" normalizeH="0" baseline="0" noProof="0" dirty="0">
                <a:ln>
                  <a:noFill/>
                </a:ln>
                <a:solidFill>
                  <a:prstClr val="black"/>
                </a:solidFill>
                <a:effectLst/>
                <a:uLnTx/>
                <a:uFillTx/>
                <a:latin typeface="Calibri" panose="020F0502020204030204"/>
                <a:ea typeface="+mn-ea"/>
                <a:cs typeface="+mn-cs"/>
              </a:rPr>
              <a:t>4ª) Sala de aula, alunos sentados, mesinhas à frente, na primeira fileira, uma mesinha com três caixas do kit LBB, ao fundo painel rosa forte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100" b="0" i="0" u="none" strike="noStrike" kern="1200" cap="none" spc="0" normalizeH="0" baseline="0" noProof="0" dirty="0">
                <a:ln>
                  <a:noFill/>
                </a:ln>
                <a:solidFill>
                  <a:prstClr val="black"/>
                </a:solidFill>
                <a:effectLst/>
                <a:uLnTx/>
                <a:uFillTx/>
                <a:latin typeface="Calibri" panose="020F0502020204030204"/>
                <a:ea typeface="+mn-ea"/>
                <a:cs typeface="+mn-cs"/>
              </a:rPr>
              <a:t>5ª) Grupo de seis alunas com uniforme verde sentadas, peças de LBB espalhadas sobre as mesas e uma mulher em pé.  </a:t>
            </a:r>
          </a:p>
        </p:txBody>
      </p:sp>
      <p:pic>
        <p:nvPicPr>
          <p:cNvPr id="17" name="Imagem 16" descr="Uma imagem contendo pessoa, no interior, criança, deitado&#10;&#10;O conteúdo gerado por IA pode estar incorreto.">
            <a:extLst>
              <a:ext uri="{FF2B5EF4-FFF2-40B4-BE49-F238E27FC236}">
                <a16:creationId xmlns:a16="http://schemas.microsoft.com/office/drawing/2014/main" id="{1ACFF628-2E7F-8DAC-171D-4B7023D60327}"/>
              </a:ext>
            </a:extLst>
          </p:cNvPr>
          <p:cNvPicPr>
            <a:picLocks noChangeAspect="1"/>
          </p:cNvPicPr>
          <p:nvPr/>
        </p:nvPicPr>
        <p:blipFill>
          <a:blip r:embed="rId7"/>
          <a:stretch>
            <a:fillRect/>
          </a:stretch>
        </p:blipFill>
        <p:spPr>
          <a:xfrm rot="5400000">
            <a:off x="4176091" y="5259238"/>
            <a:ext cx="1654060" cy="1418049"/>
          </a:xfrm>
          <a:prstGeom prst="rect">
            <a:avLst/>
          </a:prstGeom>
        </p:spPr>
      </p:pic>
      <p:grpSp>
        <p:nvGrpSpPr>
          <p:cNvPr id="15" name="object 9">
            <a:extLst>
              <a:ext uri="{FF2B5EF4-FFF2-40B4-BE49-F238E27FC236}">
                <a16:creationId xmlns:a16="http://schemas.microsoft.com/office/drawing/2014/main" id="{50D17A45-B304-4376-A419-FA2D4FF486F3}"/>
              </a:ext>
            </a:extLst>
          </p:cNvPr>
          <p:cNvGrpSpPr/>
          <p:nvPr/>
        </p:nvGrpSpPr>
        <p:grpSpPr>
          <a:xfrm>
            <a:off x="213639" y="216425"/>
            <a:ext cx="727075" cy="727075"/>
            <a:chOff x="788625" y="333756"/>
            <a:chExt cx="727075" cy="727075"/>
          </a:xfrm>
        </p:grpSpPr>
        <p:sp>
          <p:nvSpPr>
            <p:cNvPr id="16" name="object 10">
              <a:extLst>
                <a:ext uri="{FF2B5EF4-FFF2-40B4-BE49-F238E27FC236}">
                  <a16:creationId xmlns:a16="http://schemas.microsoft.com/office/drawing/2014/main" id="{8EFD19EA-F577-4BD9-9976-23E16972FF79}"/>
                </a:ext>
              </a:extLst>
            </p:cNvPr>
            <p:cNvSpPr/>
            <p:nvPr/>
          </p:nvSpPr>
          <p:spPr>
            <a:xfrm>
              <a:off x="788619" y="333768"/>
              <a:ext cx="727075" cy="727075"/>
            </a:xfrm>
            <a:custGeom>
              <a:avLst/>
              <a:gdLst/>
              <a:ahLst/>
              <a:cxnLst/>
              <a:rect l="l" t="t" r="r" b="b"/>
              <a:pathLst>
                <a:path w="727075" h="727075">
                  <a:moveTo>
                    <a:pt x="726452" y="719670"/>
                  </a:moveTo>
                  <a:lnTo>
                    <a:pt x="679246" y="718134"/>
                  </a:lnTo>
                  <a:lnTo>
                    <a:pt x="632828" y="713600"/>
                  </a:lnTo>
                  <a:lnTo>
                    <a:pt x="587324" y="706145"/>
                  </a:lnTo>
                  <a:lnTo>
                    <a:pt x="542810" y="695883"/>
                  </a:lnTo>
                  <a:lnTo>
                    <a:pt x="499376" y="682904"/>
                  </a:lnTo>
                  <a:lnTo>
                    <a:pt x="457136" y="667308"/>
                  </a:lnTo>
                  <a:lnTo>
                    <a:pt x="416166" y="649185"/>
                  </a:lnTo>
                  <a:lnTo>
                    <a:pt x="376580" y="628624"/>
                  </a:lnTo>
                  <a:lnTo>
                    <a:pt x="338467" y="605726"/>
                  </a:lnTo>
                  <a:lnTo>
                    <a:pt x="301917" y="580605"/>
                  </a:lnTo>
                  <a:lnTo>
                    <a:pt x="267042" y="553326"/>
                  </a:lnTo>
                  <a:lnTo>
                    <a:pt x="233921" y="524002"/>
                  </a:lnTo>
                  <a:lnTo>
                    <a:pt x="202653" y="492734"/>
                  </a:lnTo>
                  <a:lnTo>
                    <a:pt x="173329" y="459600"/>
                  </a:lnTo>
                  <a:lnTo>
                    <a:pt x="146062" y="424700"/>
                  </a:lnTo>
                  <a:lnTo>
                    <a:pt x="120929" y="388150"/>
                  </a:lnTo>
                  <a:lnTo>
                    <a:pt x="98044" y="350024"/>
                  </a:lnTo>
                  <a:lnTo>
                    <a:pt x="77495" y="310426"/>
                  </a:lnTo>
                  <a:lnTo>
                    <a:pt x="59359" y="269443"/>
                  </a:lnTo>
                  <a:lnTo>
                    <a:pt x="43764" y="227177"/>
                  </a:lnTo>
                  <a:lnTo>
                    <a:pt x="30784" y="183730"/>
                  </a:lnTo>
                  <a:lnTo>
                    <a:pt x="20523" y="139192"/>
                  </a:lnTo>
                  <a:lnTo>
                    <a:pt x="13081" y="93662"/>
                  </a:lnTo>
                  <a:lnTo>
                    <a:pt x="8547" y="47231"/>
                  </a:lnTo>
                  <a:lnTo>
                    <a:pt x="7010" y="0"/>
                  </a:lnTo>
                  <a:lnTo>
                    <a:pt x="0" y="0"/>
                  </a:lnTo>
                  <a:lnTo>
                    <a:pt x="1549" y="47701"/>
                  </a:lnTo>
                  <a:lnTo>
                    <a:pt x="6134" y="94589"/>
                  </a:lnTo>
                  <a:lnTo>
                    <a:pt x="13652" y="140576"/>
                  </a:lnTo>
                  <a:lnTo>
                    <a:pt x="24003" y="185547"/>
                  </a:lnTo>
                  <a:lnTo>
                    <a:pt x="37109" y="229425"/>
                  </a:lnTo>
                  <a:lnTo>
                    <a:pt x="52857" y="272097"/>
                  </a:lnTo>
                  <a:lnTo>
                    <a:pt x="71158" y="313474"/>
                  </a:lnTo>
                  <a:lnTo>
                    <a:pt x="91909" y="353466"/>
                  </a:lnTo>
                  <a:lnTo>
                    <a:pt x="115023" y="391960"/>
                  </a:lnTo>
                  <a:lnTo>
                    <a:pt x="140385" y="428879"/>
                  </a:lnTo>
                  <a:lnTo>
                    <a:pt x="167919" y="464108"/>
                  </a:lnTo>
                  <a:lnTo>
                    <a:pt x="197523" y="497560"/>
                  </a:lnTo>
                  <a:lnTo>
                    <a:pt x="229095" y="529132"/>
                  </a:lnTo>
                  <a:lnTo>
                    <a:pt x="262534" y="558736"/>
                  </a:lnTo>
                  <a:lnTo>
                    <a:pt x="297751" y="586270"/>
                  </a:lnTo>
                  <a:lnTo>
                    <a:pt x="334657" y="611644"/>
                  </a:lnTo>
                  <a:lnTo>
                    <a:pt x="373138" y="634758"/>
                  </a:lnTo>
                  <a:lnTo>
                    <a:pt x="413118" y="655510"/>
                  </a:lnTo>
                  <a:lnTo>
                    <a:pt x="454482" y="673811"/>
                  </a:lnTo>
                  <a:lnTo>
                    <a:pt x="497128" y="689559"/>
                  </a:lnTo>
                  <a:lnTo>
                    <a:pt x="540994" y="702665"/>
                  </a:lnTo>
                  <a:lnTo>
                    <a:pt x="585939" y="713028"/>
                  </a:lnTo>
                  <a:lnTo>
                    <a:pt x="631901" y="720547"/>
                  </a:lnTo>
                  <a:lnTo>
                    <a:pt x="678776" y="725119"/>
                  </a:lnTo>
                  <a:lnTo>
                    <a:pt x="726452" y="726668"/>
                  </a:lnTo>
                  <a:lnTo>
                    <a:pt x="726452" y="719670"/>
                  </a:lnTo>
                  <a:close/>
                </a:path>
                <a:path w="727075" h="727075">
                  <a:moveTo>
                    <a:pt x="726452" y="681583"/>
                  </a:moveTo>
                  <a:lnTo>
                    <a:pt x="677887" y="679869"/>
                  </a:lnTo>
                  <a:lnTo>
                    <a:pt x="630237" y="674801"/>
                  </a:lnTo>
                  <a:lnTo>
                    <a:pt x="583603" y="666496"/>
                  </a:lnTo>
                  <a:lnTo>
                    <a:pt x="538111" y="655066"/>
                  </a:lnTo>
                  <a:lnTo>
                    <a:pt x="493864" y="640638"/>
                  </a:lnTo>
                  <a:lnTo>
                    <a:pt x="451002" y="623328"/>
                  </a:lnTo>
                  <a:lnTo>
                    <a:pt x="409625" y="603237"/>
                  </a:lnTo>
                  <a:lnTo>
                    <a:pt x="369849" y="580504"/>
                  </a:lnTo>
                  <a:lnTo>
                    <a:pt x="331800" y="555218"/>
                  </a:lnTo>
                  <a:lnTo>
                    <a:pt x="295592" y="527519"/>
                  </a:lnTo>
                  <a:lnTo>
                    <a:pt x="261327" y="497509"/>
                  </a:lnTo>
                  <a:lnTo>
                    <a:pt x="229146" y="465315"/>
                  </a:lnTo>
                  <a:lnTo>
                    <a:pt x="199148" y="431050"/>
                  </a:lnTo>
                  <a:lnTo>
                    <a:pt x="171450" y="394830"/>
                  </a:lnTo>
                  <a:lnTo>
                    <a:pt x="146177" y="356768"/>
                  </a:lnTo>
                  <a:lnTo>
                    <a:pt x="123444" y="316979"/>
                  </a:lnTo>
                  <a:lnTo>
                    <a:pt x="103352" y="275577"/>
                  </a:lnTo>
                  <a:lnTo>
                    <a:pt x="86042" y="232702"/>
                  </a:lnTo>
                  <a:lnTo>
                    <a:pt x="71615" y="188442"/>
                  </a:lnTo>
                  <a:lnTo>
                    <a:pt x="60185" y="142925"/>
                  </a:lnTo>
                  <a:lnTo>
                    <a:pt x="51892" y="96266"/>
                  </a:lnTo>
                  <a:lnTo>
                    <a:pt x="46824" y="48590"/>
                  </a:lnTo>
                  <a:lnTo>
                    <a:pt x="45097" y="0"/>
                  </a:lnTo>
                  <a:lnTo>
                    <a:pt x="37871" y="0"/>
                  </a:lnTo>
                  <a:lnTo>
                    <a:pt x="39471" y="47066"/>
                  </a:lnTo>
                  <a:lnTo>
                    <a:pt x="44183" y="93294"/>
                  </a:lnTo>
                  <a:lnTo>
                    <a:pt x="51904" y="138595"/>
                  </a:lnTo>
                  <a:lnTo>
                    <a:pt x="62534" y="182841"/>
                  </a:lnTo>
                  <a:lnTo>
                    <a:pt x="75971" y="225933"/>
                  </a:lnTo>
                  <a:lnTo>
                    <a:pt x="92113" y="267779"/>
                  </a:lnTo>
                  <a:lnTo>
                    <a:pt x="110845" y="308279"/>
                  </a:lnTo>
                  <a:lnTo>
                    <a:pt x="132080" y="347306"/>
                  </a:lnTo>
                  <a:lnTo>
                    <a:pt x="155702" y="384771"/>
                  </a:lnTo>
                  <a:lnTo>
                    <a:pt x="181610" y="420573"/>
                  </a:lnTo>
                  <a:lnTo>
                    <a:pt x="209702" y="454609"/>
                  </a:lnTo>
                  <a:lnTo>
                    <a:pt x="239877" y="486765"/>
                  </a:lnTo>
                  <a:lnTo>
                    <a:pt x="272034" y="516940"/>
                  </a:lnTo>
                  <a:lnTo>
                    <a:pt x="306057" y="545045"/>
                  </a:lnTo>
                  <a:lnTo>
                    <a:pt x="341845" y="570953"/>
                  </a:lnTo>
                  <a:lnTo>
                    <a:pt x="379298" y="594588"/>
                  </a:lnTo>
                  <a:lnTo>
                    <a:pt x="418325" y="615823"/>
                  </a:lnTo>
                  <a:lnTo>
                    <a:pt x="458800" y="634555"/>
                  </a:lnTo>
                  <a:lnTo>
                    <a:pt x="500621" y="650697"/>
                  </a:lnTo>
                  <a:lnTo>
                    <a:pt x="543699" y="664133"/>
                  </a:lnTo>
                  <a:lnTo>
                    <a:pt x="587933" y="674763"/>
                  </a:lnTo>
                  <a:lnTo>
                    <a:pt x="633196" y="682485"/>
                  </a:lnTo>
                  <a:lnTo>
                    <a:pt x="679411" y="687197"/>
                  </a:lnTo>
                  <a:lnTo>
                    <a:pt x="726452" y="688797"/>
                  </a:lnTo>
                  <a:lnTo>
                    <a:pt x="726452" y="681583"/>
                  </a:lnTo>
                  <a:close/>
                </a:path>
                <a:path w="727075" h="727075">
                  <a:moveTo>
                    <a:pt x="726452" y="643699"/>
                  </a:moveTo>
                  <a:lnTo>
                    <a:pt x="678522" y="641934"/>
                  </a:lnTo>
                  <a:lnTo>
                    <a:pt x="631520" y="636714"/>
                  </a:lnTo>
                  <a:lnTo>
                    <a:pt x="585597" y="628154"/>
                  </a:lnTo>
                  <a:lnTo>
                    <a:pt x="540867" y="616407"/>
                  </a:lnTo>
                  <a:lnTo>
                    <a:pt x="497459" y="601560"/>
                  </a:lnTo>
                  <a:lnTo>
                    <a:pt x="455485" y="583780"/>
                  </a:lnTo>
                  <a:lnTo>
                    <a:pt x="415086" y="563168"/>
                  </a:lnTo>
                  <a:lnTo>
                    <a:pt x="376389" y="539851"/>
                  </a:lnTo>
                  <a:lnTo>
                    <a:pt x="339509" y="513956"/>
                  </a:lnTo>
                  <a:lnTo>
                    <a:pt x="304571" y="485609"/>
                  </a:lnTo>
                  <a:lnTo>
                    <a:pt x="271716" y="454939"/>
                  </a:lnTo>
                  <a:lnTo>
                    <a:pt x="241058" y="422071"/>
                  </a:lnTo>
                  <a:lnTo>
                    <a:pt x="212712" y="387121"/>
                  </a:lnTo>
                  <a:lnTo>
                    <a:pt x="186829" y="350227"/>
                  </a:lnTo>
                  <a:lnTo>
                    <a:pt x="163512" y="311518"/>
                  </a:lnTo>
                  <a:lnTo>
                    <a:pt x="142900" y="271106"/>
                  </a:lnTo>
                  <a:lnTo>
                    <a:pt x="125120" y="229120"/>
                  </a:lnTo>
                  <a:lnTo>
                    <a:pt x="110286" y="185686"/>
                  </a:lnTo>
                  <a:lnTo>
                    <a:pt x="98526" y="140931"/>
                  </a:lnTo>
                  <a:lnTo>
                    <a:pt x="89979" y="94983"/>
                  </a:lnTo>
                  <a:lnTo>
                    <a:pt x="84747" y="47955"/>
                  </a:lnTo>
                  <a:lnTo>
                    <a:pt x="82981" y="0"/>
                  </a:lnTo>
                  <a:lnTo>
                    <a:pt x="75971" y="0"/>
                  </a:lnTo>
                  <a:lnTo>
                    <a:pt x="77762" y="48488"/>
                  </a:lnTo>
                  <a:lnTo>
                    <a:pt x="83045" y="96037"/>
                  </a:lnTo>
                  <a:lnTo>
                    <a:pt x="91681" y="142481"/>
                  </a:lnTo>
                  <a:lnTo>
                    <a:pt x="103568" y="187731"/>
                  </a:lnTo>
                  <a:lnTo>
                    <a:pt x="118554" y="231648"/>
                  </a:lnTo>
                  <a:lnTo>
                    <a:pt x="136537" y="274091"/>
                  </a:lnTo>
                  <a:lnTo>
                    <a:pt x="157365" y="314947"/>
                  </a:lnTo>
                  <a:lnTo>
                    <a:pt x="180936" y="354076"/>
                  </a:lnTo>
                  <a:lnTo>
                    <a:pt x="207098" y="391375"/>
                  </a:lnTo>
                  <a:lnTo>
                    <a:pt x="235737" y="426694"/>
                  </a:lnTo>
                  <a:lnTo>
                    <a:pt x="266738" y="459917"/>
                  </a:lnTo>
                  <a:lnTo>
                    <a:pt x="299948" y="490918"/>
                  </a:lnTo>
                  <a:lnTo>
                    <a:pt x="335254" y="519569"/>
                  </a:lnTo>
                  <a:lnTo>
                    <a:pt x="372541" y="545744"/>
                  </a:lnTo>
                  <a:lnTo>
                    <a:pt x="411670" y="569302"/>
                  </a:lnTo>
                  <a:lnTo>
                    <a:pt x="452501" y="590143"/>
                  </a:lnTo>
                  <a:lnTo>
                    <a:pt x="494931" y="608126"/>
                  </a:lnTo>
                  <a:lnTo>
                    <a:pt x="538822" y="623112"/>
                  </a:lnTo>
                  <a:lnTo>
                    <a:pt x="584047" y="635000"/>
                  </a:lnTo>
                  <a:lnTo>
                    <a:pt x="630478" y="643636"/>
                  </a:lnTo>
                  <a:lnTo>
                    <a:pt x="677989" y="648919"/>
                  </a:lnTo>
                  <a:lnTo>
                    <a:pt x="726452" y="650709"/>
                  </a:lnTo>
                  <a:lnTo>
                    <a:pt x="726452" y="643699"/>
                  </a:lnTo>
                  <a:close/>
                </a:path>
                <a:path w="727075" h="727075">
                  <a:moveTo>
                    <a:pt x="726452" y="605586"/>
                  </a:moveTo>
                  <a:lnTo>
                    <a:pt x="679234" y="603770"/>
                  </a:lnTo>
                  <a:lnTo>
                    <a:pt x="632993" y="598373"/>
                  </a:lnTo>
                  <a:lnTo>
                    <a:pt x="587857" y="589572"/>
                  </a:lnTo>
                  <a:lnTo>
                    <a:pt x="543979" y="577469"/>
                  </a:lnTo>
                  <a:lnTo>
                    <a:pt x="501484" y="562203"/>
                  </a:lnTo>
                  <a:lnTo>
                    <a:pt x="460514" y="543941"/>
                  </a:lnTo>
                  <a:lnTo>
                    <a:pt x="421208" y="522782"/>
                  </a:lnTo>
                  <a:lnTo>
                    <a:pt x="383692" y="498881"/>
                  </a:lnTo>
                  <a:lnTo>
                    <a:pt x="348107" y="472363"/>
                  </a:lnTo>
                  <a:lnTo>
                    <a:pt x="314591" y="443382"/>
                  </a:lnTo>
                  <a:lnTo>
                    <a:pt x="283260" y="412051"/>
                  </a:lnTo>
                  <a:lnTo>
                    <a:pt x="254279" y="378523"/>
                  </a:lnTo>
                  <a:lnTo>
                    <a:pt x="227774" y="342925"/>
                  </a:lnTo>
                  <a:lnTo>
                    <a:pt x="203885" y="305396"/>
                  </a:lnTo>
                  <a:lnTo>
                    <a:pt x="182727" y="266065"/>
                  </a:lnTo>
                  <a:lnTo>
                    <a:pt x="164452" y="225082"/>
                  </a:lnTo>
                  <a:lnTo>
                    <a:pt x="149199" y="182575"/>
                  </a:lnTo>
                  <a:lnTo>
                    <a:pt x="137096" y="138671"/>
                  </a:lnTo>
                  <a:lnTo>
                    <a:pt x="128295" y="93522"/>
                  </a:lnTo>
                  <a:lnTo>
                    <a:pt x="122897" y="47244"/>
                  </a:lnTo>
                  <a:lnTo>
                    <a:pt x="121081" y="0"/>
                  </a:lnTo>
                  <a:lnTo>
                    <a:pt x="114071" y="0"/>
                  </a:lnTo>
                  <a:lnTo>
                    <a:pt x="115912" y="47802"/>
                  </a:lnTo>
                  <a:lnTo>
                    <a:pt x="121361" y="94615"/>
                  </a:lnTo>
                  <a:lnTo>
                    <a:pt x="130276" y="140296"/>
                  </a:lnTo>
                  <a:lnTo>
                    <a:pt x="142519" y="184708"/>
                  </a:lnTo>
                  <a:lnTo>
                    <a:pt x="157937" y="227723"/>
                  </a:lnTo>
                  <a:lnTo>
                    <a:pt x="176415" y="269176"/>
                  </a:lnTo>
                  <a:lnTo>
                    <a:pt x="197815" y="308965"/>
                  </a:lnTo>
                  <a:lnTo>
                    <a:pt x="221983" y="346925"/>
                  </a:lnTo>
                  <a:lnTo>
                    <a:pt x="248793" y="382930"/>
                  </a:lnTo>
                  <a:lnTo>
                    <a:pt x="278104" y="416852"/>
                  </a:lnTo>
                  <a:lnTo>
                    <a:pt x="309791" y="448538"/>
                  </a:lnTo>
                  <a:lnTo>
                    <a:pt x="343700" y="477850"/>
                  </a:lnTo>
                  <a:lnTo>
                    <a:pt x="379691" y="504672"/>
                  </a:lnTo>
                  <a:lnTo>
                    <a:pt x="417639" y="528840"/>
                  </a:lnTo>
                  <a:lnTo>
                    <a:pt x="457403" y="550240"/>
                  </a:lnTo>
                  <a:lnTo>
                    <a:pt x="498856" y="568718"/>
                  </a:lnTo>
                  <a:lnTo>
                    <a:pt x="541845" y="584149"/>
                  </a:lnTo>
                  <a:lnTo>
                    <a:pt x="586232" y="596392"/>
                  </a:lnTo>
                  <a:lnTo>
                    <a:pt x="631888" y="605294"/>
                  </a:lnTo>
                  <a:lnTo>
                    <a:pt x="678675" y="610743"/>
                  </a:lnTo>
                  <a:lnTo>
                    <a:pt x="726452" y="612597"/>
                  </a:lnTo>
                  <a:lnTo>
                    <a:pt x="726452" y="605586"/>
                  </a:lnTo>
                  <a:close/>
                </a:path>
                <a:path w="727075" h="727075">
                  <a:moveTo>
                    <a:pt x="726452" y="567499"/>
                  </a:moveTo>
                  <a:lnTo>
                    <a:pt x="677595" y="565416"/>
                  </a:lnTo>
                  <a:lnTo>
                    <a:pt x="629881" y="559269"/>
                  </a:lnTo>
                  <a:lnTo>
                    <a:pt x="583463" y="549236"/>
                  </a:lnTo>
                  <a:lnTo>
                    <a:pt x="538543" y="535482"/>
                  </a:lnTo>
                  <a:lnTo>
                    <a:pt x="495261" y="518185"/>
                  </a:lnTo>
                  <a:lnTo>
                    <a:pt x="453809" y="497509"/>
                  </a:lnTo>
                  <a:lnTo>
                    <a:pt x="414350" y="473633"/>
                  </a:lnTo>
                  <a:lnTo>
                    <a:pt x="377063" y="446735"/>
                  </a:lnTo>
                  <a:lnTo>
                    <a:pt x="342112" y="416979"/>
                  </a:lnTo>
                  <a:lnTo>
                    <a:pt x="309676" y="384530"/>
                  </a:lnTo>
                  <a:lnTo>
                    <a:pt x="279920" y="349567"/>
                  </a:lnTo>
                  <a:lnTo>
                    <a:pt x="253034" y="312267"/>
                  </a:lnTo>
                  <a:lnTo>
                    <a:pt x="229158" y="272796"/>
                  </a:lnTo>
                  <a:lnTo>
                    <a:pt x="208495" y="231330"/>
                  </a:lnTo>
                  <a:lnTo>
                    <a:pt x="191198" y="188023"/>
                  </a:lnTo>
                  <a:lnTo>
                    <a:pt x="177444" y="143065"/>
                  </a:lnTo>
                  <a:lnTo>
                    <a:pt x="167411" y="96634"/>
                  </a:lnTo>
                  <a:lnTo>
                    <a:pt x="161264" y="48882"/>
                  </a:lnTo>
                  <a:lnTo>
                    <a:pt x="159169" y="0"/>
                  </a:lnTo>
                  <a:lnTo>
                    <a:pt x="151942" y="0"/>
                  </a:lnTo>
                  <a:lnTo>
                    <a:pt x="153860" y="47053"/>
                  </a:lnTo>
                  <a:lnTo>
                    <a:pt x="159486" y="93078"/>
                  </a:lnTo>
                  <a:lnTo>
                    <a:pt x="168681" y="137909"/>
                  </a:lnTo>
                  <a:lnTo>
                    <a:pt x="181305" y="181419"/>
                  </a:lnTo>
                  <a:lnTo>
                    <a:pt x="197192" y="223456"/>
                  </a:lnTo>
                  <a:lnTo>
                    <a:pt x="216204" y="263855"/>
                  </a:lnTo>
                  <a:lnTo>
                    <a:pt x="238188" y="302475"/>
                  </a:lnTo>
                  <a:lnTo>
                    <a:pt x="262991" y="339166"/>
                  </a:lnTo>
                  <a:lnTo>
                    <a:pt x="290474" y="373773"/>
                  </a:lnTo>
                  <a:lnTo>
                    <a:pt x="320484" y="406158"/>
                  </a:lnTo>
                  <a:lnTo>
                    <a:pt x="352856" y="436168"/>
                  </a:lnTo>
                  <a:lnTo>
                    <a:pt x="387464" y="463651"/>
                  </a:lnTo>
                  <a:lnTo>
                    <a:pt x="424141" y="488467"/>
                  </a:lnTo>
                  <a:lnTo>
                    <a:pt x="462749" y="510451"/>
                  </a:lnTo>
                  <a:lnTo>
                    <a:pt x="503123" y="529463"/>
                  </a:lnTo>
                  <a:lnTo>
                    <a:pt x="545134" y="545363"/>
                  </a:lnTo>
                  <a:lnTo>
                    <a:pt x="588619" y="557974"/>
                  </a:lnTo>
                  <a:lnTo>
                    <a:pt x="633437" y="567169"/>
                  </a:lnTo>
                  <a:lnTo>
                    <a:pt x="679424" y="572808"/>
                  </a:lnTo>
                  <a:lnTo>
                    <a:pt x="726452" y="574713"/>
                  </a:lnTo>
                  <a:lnTo>
                    <a:pt x="726452" y="567499"/>
                  </a:lnTo>
                  <a:close/>
                </a:path>
                <a:path w="727075" h="727075">
                  <a:moveTo>
                    <a:pt x="726452" y="529386"/>
                  </a:moveTo>
                  <a:lnTo>
                    <a:pt x="678383" y="527227"/>
                  </a:lnTo>
                  <a:lnTo>
                    <a:pt x="631494" y="520839"/>
                  </a:lnTo>
                  <a:lnTo>
                    <a:pt x="585990" y="510451"/>
                  </a:lnTo>
                  <a:lnTo>
                    <a:pt x="542061" y="496214"/>
                  </a:lnTo>
                  <a:lnTo>
                    <a:pt x="499872" y="478332"/>
                  </a:lnTo>
                  <a:lnTo>
                    <a:pt x="459638" y="456996"/>
                  </a:lnTo>
                  <a:lnTo>
                    <a:pt x="421538" y="432396"/>
                  </a:lnTo>
                  <a:lnTo>
                    <a:pt x="385762" y="404710"/>
                  </a:lnTo>
                  <a:lnTo>
                    <a:pt x="352501" y="374142"/>
                  </a:lnTo>
                  <a:lnTo>
                    <a:pt x="321932" y="340868"/>
                  </a:lnTo>
                  <a:lnTo>
                    <a:pt x="294259" y="305079"/>
                  </a:lnTo>
                  <a:lnTo>
                    <a:pt x="269659" y="266966"/>
                  </a:lnTo>
                  <a:lnTo>
                    <a:pt x="248323" y="226707"/>
                  </a:lnTo>
                  <a:lnTo>
                    <a:pt x="230454" y="184518"/>
                  </a:lnTo>
                  <a:lnTo>
                    <a:pt x="216217" y="140550"/>
                  </a:lnTo>
                  <a:lnTo>
                    <a:pt x="205816" y="95021"/>
                  </a:lnTo>
                  <a:lnTo>
                    <a:pt x="199440" y="48107"/>
                  </a:lnTo>
                  <a:lnTo>
                    <a:pt x="197269" y="0"/>
                  </a:lnTo>
                  <a:lnTo>
                    <a:pt x="190042" y="0"/>
                  </a:lnTo>
                  <a:lnTo>
                    <a:pt x="192239" y="48755"/>
                  </a:lnTo>
                  <a:lnTo>
                    <a:pt x="198704" y="96304"/>
                  </a:lnTo>
                  <a:lnTo>
                    <a:pt x="209257" y="142455"/>
                  </a:lnTo>
                  <a:lnTo>
                    <a:pt x="223685" y="187020"/>
                  </a:lnTo>
                  <a:lnTo>
                    <a:pt x="241808" y="229793"/>
                  </a:lnTo>
                  <a:lnTo>
                    <a:pt x="263436" y="270586"/>
                  </a:lnTo>
                  <a:lnTo>
                    <a:pt x="288366" y="309232"/>
                  </a:lnTo>
                  <a:lnTo>
                    <a:pt x="316420" y="345503"/>
                  </a:lnTo>
                  <a:lnTo>
                    <a:pt x="347408" y="379234"/>
                  </a:lnTo>
                  <a:lnTo>
                    <a:pt x="381127" y="410235"/>
                  </a:lnTo>
                  <a:lnTo>
                    <a:pt x="417398" y="438289"/>
                  </a:lnTo>
                  <a:lnTo>
                    <a:pt x="456018" y="463232"/>
                  </a:lnTo>
                  <a:lnTo>
                    <a:pt x="496798" y="484860"/>
                  </a:lnTo>
                  <a:lnTo>
                    <a:pt x="539559" y="502996"/>
                  </a:lnTo>
                  <a:lnTo>
                    <a:pt x="584085" y="517423"/>
                  </a:lnTo>
                  <a:lnTo>
                    <a:pt x="630212" y="527964"/>
                  </a:lnTo>
                  <a:lnTo>
                    <a:pt x="677722" y="534428"/>
                  </a:lnTo>
                  <a:lnTo>
                    <a:pt x="726452" y="536625"/>
                  </a:lnTo>
                  <a:lnTo>
                    <a:pt x="726452" y="529386"/>
                  </a:lnTo>
                  <a:close/>
                </a:path>
                <a:path w="727075" h="727075">
                  <a:moveTo>
                    <a:pt x="726452" y="491540"/>
                  </a:moveTo>
                  <a:lnTo>
                    <a:pt x="679221" y="489280"/>
                  </a:lnTo>
                  <a:lnTo>
                    <a:pt x="633234" y="482650"/>
                  </a:lnTo>
                  <a:lnTo>
                    <a:pt x="588708" y="471855"/>
                  </a:lnTo>
                  <a:lnTo>
                    <a:pt x="545858" y="457098"/>
                  </a:lnTo>
                  <a:lnTo>
                    <a:pt x="504888" y="438607"/>
                  </a:lnTo>
                  <a:lnTo>
                    <a:pt x="465988" y="416560"/>
                  </a:lnTo>
                  <a:lnTo>
                    <a:pt x="429387" y="391185"/>
                  </a:lnTo>
                  <a:lnTo>
                    <a:pt x="395287" y="362686"/>
                  </a:lnTo>
                  <a:lnTo>
                    <a:pt x="363893" y="331266"/>
                  </a:lnTo>
                  <a:lnTo>
                    <a:pt x="335419" y="297154"/>
                  </a:lnTo>
                  <a:lnTo>
                    <a:pt x="310057" y="260527"/>
                  </a:lnTo>
                  <a:lnTo>
                    <a:pt x="288036" y="221615"/>
                  </a:lnTo>
                  <a:lnTo>
                    <a:pt x="269557" y="180619"/>
                  </a:lnTo>
                  <a:lnTo>
                    <a:pt x="254812" y="137756"/>
                  </a:lnTo>
                  <a:lnTo>
                    <a:pt x="244030" y="93218"/>
                  </a:lnTo>
                  <a:lnTo>
                    <a:pt x="237401" y="47231"/>
                  </a:lnTo>
                  <a:lnTo>
                    <a:pt x="235153" y="0"/>
                  </a:lnTo>
                  <a:lnTo>
                    <a:pt x="228142" y="0"/>
                  </a:lnTo>
                  <a:lnTo>
                    <a:pt x="230428" y="47917"/>
                  </a:lnTo>
                  <a:lnTo>
                    <a:pt x="237147" y="94576"/>
                  </a:lnTo>
                  <a:lnTo>
                    <a:pt x="248094" y="139750"/>
                  </a:lnTo>
                  <a:lnTo>
                    <a:pt x="263055" y="183235"/>
                  </a:lnTo>
                  <a:lnTo>
                    <a:pt x="281813" y="224815"/>
                  </a:lnTo>
                  <a:lnTo>
                    <a:pt x="304152" y="264274"/>
                  </a:lnTo>
                  <a:lnTo>
                    <a:pt x="329882" y="301421"/>
                  </a:lnTo>
                  <a:lnTo>
                    <a:pt x="358775" y="336029"/>
                  </a:lnTo>
                  <a:lnTo>
                    <a:pt x="390613" y="367880"/>
                  </a:lnTo>
                  <a:lnTo>
                    <a:pt x="425208" y="396786"/>
                  </a:lnTo>
                  <a:lnTo>
                    <a:pt x="462330" y="422516"/>
                  </a:lnTo>
                  <a:lnTo>
                    <a:pt x="501777" y="444868"/>
                  </a:lnTo>
                  <a:lnTo>
                    <a:pt x="543331" y="463626"/>
                  </a:lnTo>
                  <a:lnTo>
                    <a:pt x="586790" y="478586"/>
                  </a:lnTo>
                  <a:lnTo>
                    <a:pt x="631939" y="489534"/>
                  </a:lnTo>
                  <a:lnTo>
                    <a:pt x="678561" y="496252"/>
                  </a:lnTo>
                  <a:lnTo>
                    <a:pt x="726452" y="498538"/>
                  </a:lnTo>
                  <a:lnTo>
                    <a:pt x="726452" y="491540"/>
                  </a:lnTo>
                  <a:close/>
                </a:path>
                <a:path w="727075" h="727075">
                  <a:moveTo>
                    <a:pt x="726452" y="453428"/>
                  </a:moveTo>
                  <a:lnTo>
                    <a:pt x="680199" y="451078"/>
                  </a:lnTo>
                  <a:lnTo>
                    <a:pt x="635254" y="444195"/>
                  </a:lnTo>
                  <a:lnTo>
                    <a:pt x="591858" y="433006"/>
                  </a:lnTo>
                  <a:lnTo>
                    <a:pt x="550252" y="417741"/>
                  </a:lnTo>
                  <a:lnTo>
                    <a:pt x="510641" y="398614"/>
                  </a:lnTo>
                  <a:lnTo>
                    <a:pt x="473278" y="375881"/>
                  </a:lnTo>
                  <a:lnTo>
                    <a:pt x="438365" y="349758"/>
                  </a:lnTo>
                  <a:lnTo>
                    <a:pt x="406171" y="320471"/>
                  </a:lnTo>
                  <a:lnTo>
                    <a:pt x="376885" y="288251"/>
                  </a:lnTo>
                  <a:lnTo>
                    <a:pt x="350774" y="253339"/>
                  </a:lnTo>
                  <a:lnTo>
                    <a:pt x="328041" y="215950"/>
                  </a:lnTo>
                  <a:lnTo>
                    <a:pt x="308927" y="176326"/>
                  </a:lnTo>
                  <a:lnTo>
                    <a:pt x="293662" y="134683"/>
                  </a:lnTo>
                  <a:lnTo>
                    <a:pt x="282473" y="91262"/>
                  </a:lnTo>
                  <a:lnTo>
                    <a:pt x="275590" y="46291"/>
                  </a:lnTo>
                  <a:lnTo>
                    <a:pt x="273240" y="0"/>
                  </a:lnTo>
                  <a:lnTo>
                    <a:pt x="266242" y="0"/>
                  </a:lnTo>
                  <a:lnTo>
                    <a:pt x="268617" y="47015"/>
                  </a:lnTo>
                  <a:lnTo>
                    <a:pt x="275602" y="92697"/>
                  </a:lnTo>
                  <a:lnTo>
                    <a:pt x="286969" y="136791"/>
                  </a:lnTo>
                  <a:lnTo>
                    <a:pt x="302463" y="179082"/>
                  </a:lnTo>
                  <a:lnTo>
                    <a:pt x="321868" y="219329"/>
                  </a:lnTo>
                  <a:lnTo>
                    <a:pt x="344944" y="257289"/>
                  </a:lnTo>
                  <a:lnTo>
                    <a:pt x="371462" y="292747"/>
                  </a:lnTo>
                  <a:lnTo>
                    <a:pt x="401193" y="325450"/>
                  </a:lnTo>
                  <a:lnTo>
                    <a:pt x="433882" y="355180"/>
                  </a:lnTo>
                  <a:lnTo>
                    <a:pt x="469328" y="381711"/>
                  </a:lnTo>
                  <a:lnTo>
                    <a:pt x="507276" y="404799"/>
                  </a:lnTo>
                  <a:lnTo>
                    <a:pt x="547497" y="424205"/>
                  </a:lnTo>
                  <a:lnTo>
                    <a:pt x="589749" y="439699"/>
                  </a:lnTo>
                  <a:lnTo>
                    <a:pt x="633818" y="451065"/>
                  </a:lnTo>
                  <a:lnTo>
                    <a:pt x="679462" y="458050"/>
                  </a:lnTo>
                  <a:lnTo>
                    <a:pt x="726452" y="460425"/>
                  </a:lnTo>
                  <a:lnTo>
                    <a:pt x="726452" y="453428"/>
                  </a:lnTo>
                  <a:close/>
                </a:path>
                <a:path w="727075" h="727075">
                  <a:moveTo>
                    <a:pt x="726452" y="415340"/>
                  </a:moveTo>
                  <a:lnTo>
                    <a:pt x="678129" y="412534"/>
                  </a:lnTo>
                  <a:lnTo>
                    <a:pt x="631418" y="404355"/>
                  </a:lnTo>
                  <a:lnTo>
                    <a:pt x="586638" y="391083"/>
                  </a:lnTo>
                  <a:lnTo>
                    <a:pt x="544093" y="373062"/>
                  </a:lnTo>
                  <a:lnTo>
                    <a:pt x="504113" y="350583"/>
                  </a:lnTo>
                  <a:lnTo>
                    <a:pt x="467017" y="323977"/>
                  </a:lnTo>
                  <a:lnTo>
                    <a:pt x="433095" y="293547"/>
                  </a:lnTo>
                  <a:lnTo>
                    <a:pt x="402678" y="259613"/>
                  </a:lnTo>
                  <a:lnTo>
                    <a:pt x="376085" y="222491"/>
                  </a:lnTo>
                  <a:lnTo>
                    <a:pt x="353606" y="182486"/>
                  </a:lnTo>
                  <a:lnTo>
                    <a:pt x="335584" y="139928"/>
                  </a:lnTo>
                  <a:lnTo>
                    <a:pt x="322326" y="95110"/>
                  </a:lnTo>
                  <a:lnTo>
                    <a:pt x="314134" y="48361"/>
                  </a:lnTo>
                  <a:lnTo>
                    <a:pt x="311340" y="0"/>
                  </a:lnTo>
                  <a:lnTo>
                    <a:pt x="304101" y="0"/>
                  </a:lnTo>
                  <a:lnTo>
                    <a:pt x="306946" y="49199"/>
                  </a:lnTo>
                  <a:lnTo>
                    <a:pt x="315277" y="96748"/>
                  </a:lnTo>
                  <a:lnTo>
                    <a:pt x="328777" y="142341"/>
                  </a:lnTo>
                  <a:lnTo>
                    <a:pt x="347116" y="185648"/>
                  </a:lnTo>
                  <a:lnTo>
                    <a:pt x="369989" y="226339"/>
                  </a:lnTo>
                  <a:lnTo>
                    <a:pt x="397052" y="264109"/>
                  </a:lnTo>
                  <a:lnTo>
                    <a:pt x="428002" y="298627"/>
                  </a:lnTo>
                  <a:lnTo>
                    <a:pt x="462508" y="329590"/>
                  </a:lnTo>
                  <a:lnTo>
                    <a:pt x="500265" y="356654"/>
                  </a:lnTo>
                  <a:lnTo>
                    <a:pt x="540943" y="379526"/>
                  </a:lnTo>
                  <a:lnTo>
                    <a:pt x="584212" y="397865"/>
                  </a:lnTo>
                  <a:lnTo>
                    <a:pt x="629767" y="411365"/>
                  </a:lnTo>
                  <a:lnTo>
                    <a:pt x="677291" y="419696"/>
                  </a:lnTo>
                  <a:lnTo>
                    <a:pt x="726452" y="422554"/>
                  </a:lnTo>
                  <a:lnTo>
                    <a:pt x="726452" y="415340"/>
                  </a:lnTo>
                  <a:close/>
                </a:path>
                <a:path w="727075" h="727075">
                  <a:moveTo>
                    <a:pt x="726452" y="377456"/>
                  </a:moveTo>
                  <a:lnTo>
                    <a:pt x="679246" y="374510"/>
                  </a:lnTo>
                  <a:lnTo>
                    <a:pt x="633755" y="365899"/>
                  </a:lnTo>
                  <a:lnTo>
                    <a:pt x="590346" y="351993"/>
                  </a:lnTo>
                  <a:lnTo>
                    <a:pt x="549363" y="333146"/>
                  </a:lnTo>
                  <a:lnTo>
                    <a:pt x="511187" y="309702"/>
                  </a:lnTo>
                  <a:lnTo>
                    <a:pt x="476148" y="282028"/>
                  </a:lnTo>
                  <a:lnTo>
                    <a:pt x="444627" y="250494"/>
                  </a:lnTo>
                  <a:lnTo>
                    <a:pt x="416966" y="215442"/>
                  </a:lnTo>
                  <a:lnTo>
                    <a:pt x="393534" y="177241"/>
                  </a:lnTo>
                  <a:lnTo>
                    <a:pt x="374688" y="136232"/>
                  </a:lnTo>
                  <a:lnTo>
                    <a:pt x="360781" y="92786"/>
                  </a:lnTo>
                  <a:lnTo>
                    <a:pt x="352171" y="47244"/>
                  </a:lnTo>
                  <a:lnTo>
                    <a:pt x="349224" y="0"/>
                  </a:lnTo>
                  <a:lnTo>
                    <a:pt x="342214" y="0"/>
                  </a:lnTo>
                  <a:lnTo>
                    <a:pt x="345224" y="48145"/>
                  </a:lnTo>
                  <a:lnTo>
                    <a:pt x="353987" y="94526"/>
                  </a:lnTo>
                  <a:lnTo>
                    <a:pt x="368147" y="138785"/>
                  </a:lnTo>
                  <a:lnTo>
                    <a:pt x="387337" y="180555"/>
                  </a:lnTo>
                  <a:lnTo>
                    <a:pt x="411200" y="219481"/>
                  </a:lnTo>
                  <a:lnTo>
                    <a:pt x="439369" y="255181"/>
                  </a:lnTo>
                  <a:lnTo>
                    <a:pt x="471474" y="287299"/>
                  </a:lnTo>
                  <a:lnTo>
                    <a:pt x="507149" y="315468"/>
                  </a:lnTo>
                  <a:lnTo>
                    <a:pt x="546049" y="339344"/>
                  </a:lnTo>
                  <a:lnTo>
                    <a:pt x="587781" y="358533"/>
                  </a:lnTo>
                  <a:lnTo>
                    <a:pt x="632015" y="372694"/>
                  </a:lnTo>
                  <a:lnTo>
                    <a:pt x="678357" y="381457"/>
                  </a:lnTo>
                  <a:lnTo>
                    <a:pt x="726452" y="384467"/>
                  </a:lnTo>
                  <a:lnTo>
                    <a:pt x="726452" y="377456"/>
                  </a:lnTo>
                  <a:close/>
                </a:path>
                <a:path w="727075" h="727075">
                  <a:moveTo>
                    <a:pt x="726452" y="339369"/>
                  </a:moveTo>
                  <a:lnTo>
                    <a:pt x="680554" y="336270"/>
                  </a:lnTo>
                  <a:lnTo>
                    <a:pt x="636485" y="327215"/>
                  </a:lnTo>
                  <a:lnTo>
                    <a:pt x="594677" y="312635"/>
                  </a:lnTo>
                  <a:lnTo>
                    <a:pt x="555523" y="292938"/>
                  </a:lnTo>
                  <a:lnTo>
                    <a:pt x="519442" y="268516"/>
                  </a:lnTo>
                  <a:lnTo>
                    <a:pt x="486854" y="239801"/>
                  </a:lnTo>
                  <a:lnTo>
                    <a:pt x="458139" y="207187"/>
                  </a:lnTo>
                  <a:lnTo>
                    <a:pt x="433730" y="171081"/>
                  </a:lnTo>
                  <a:lnTo>
                    <a:pt x="414032" y="131902"/>
                  </a:lnTo>
                  <a:lnTo>
                    <a:pt x="399453" y="90055"/>
                  </a:lnTo>
                  <a:lnTo>
                    <a:pt x="390410" y="45948"/>
                  </a:lnTo>
                  <a:lnTo>
                    <a:pt x="387311" y="0"/>
                  </a:lnTo>
                  <a:lnTo>
                    <a:pt x="380301" y="0"/>
                  </a:lnTo>
                  <a:lnTo>
                    <a:pt x="383476" y="46913"/>
                  </a:lnTo>
                  <a:lnTo>
                    <a:pt x="392696" y="91948"/>
                  </a:lnTo>
                  <a:lnTo>
                    <a:pt x="407568" y="134658"/>
                  </a:lnTo>
                  <a:lnTo>
                    <a:pt x="427672" y="174650"/>
                  </a:lnTo>
                  <a:lnTo>
                    <a:pt x="452577" y="211493"/>
                  </a:lnTo>
                  <a:lnTo>
                    <a:pt x="481863" y="244779"/>
                  </a:lnTo>
                  <a:lnTo>
                    <a:pt x="515137" y="274091"/>
                  </a:lnTo>
                  <a:lnTo>
                    <a:pt x="551954" y="298996"/>
                  </a:lnTo>
                  <a:lnTo>
                    <a:pt x="591921" y="319100"/>
                  </a:lnTo>
                  <a:lnTo>
                    <a:pt x="634606" y="333984"/>
                  </a:lnTo>
                  <a:lnTo>
                    <a:pt x="679589" y="343204"/>
                  </a:lnTo>
                  <a:lnTo>
                    <a:pt x="726452" y="346379"/>
                  </a:lnTo>
                  <a:lnTo>
                    <a:pt x="726452" y="339369"/>
                  </a:lnTo>
                  <a:close/>
                </a:path>
                <a:path w="727075" h="727075">
                  <a:moveTo>
                    <a:pt x="726452" y="301256"/>
                  </a:moveTo>
                  <a:lnTo>
                    <a:pt x="677697" y="297307"/>
                  </a:lnTo>
                  <a:lnTo>
                    <a:pt x="631418" y="285877"/>
                  </a:lnTo>
                  <a:lnTo>
                    <a:pt x="588251" y="267589"/>
                  </a:lnTo>
                  <a:lnTo>
                    <a:pt x="548805" y="243078"/>
                  </a:lnTo>
                  <a:lnTo>
                    <a:pt x="513702" y="212940"/>
                  </a:lnTo>
                  <a:lnTo>
                    <a:pt x="483590" y="177825"/>
                  </a:lnTo>
                  <a:lnTo>
                    <a:pt x="459079" y="138353"/>
                  </a:lnTo>
                  <a:lnTo>
                    <a:pt x="440791" y="95135"/>
                  </a:lnTo>
                  <a:lnTo>
                    <a:pt x="429374" y="48806"/>
                  </a:lnTo>
                  <a:lnTo>
                    <a:pt x="425424" y="0"/>
                  </a:lnTo>
                  <a:lnTo>
                    <a:pt x="418185" y="0"/>
                  </a:lnTo>
                  <a:lnTo>
                    <a:pt x="421538" y="45478"/>
                  </a:lnTo>
                  <a:lnTo>
                    <a:pt x="431279" y="88925"/>
                  </a:lnTo>
                  <a:lnTo>
                    <a:pt x="446925" y="129844"/>
                  </a:lnTo>
                  <a:lnTo>
                    <a:pt x="467995" y="167767"/>
                  </a:lnTo>
                  <a:lnTo>
                    <a:pt x="493991" y="202196"/>
                  </a:lnTo>
                  <a:lnTo>
                    <a:pt x="524433" y="232664"/>
                  </a:lnTo>
                  <a:lnTo>
                    <a:pt x="558850" y="258673"/>
                  </a:lnTo>
                  <a:lnTo>
                    <a:pt x="596747" y="279742"/>
                  </a:lnTo>
                  <a:lnTo>
                    <a:pt x="637628" y="295402"/>
                  </a:lnTo>
                  <a:lnTo>
                    <a:pt x="681024" y="305142"/>
                  </a:lnTo>
                  <a:lnTo>
                    <a:pt x="726452" y="308495"/>
                  </a:lnTo>
                  <a:lnTo>
                    <a:pt x="726452" y="301256"/>
                  </a:lnTo>
                  <a:close/>
                </a:path>
                <a:path w="727075" h="727075">
                  <a:moveTo>
                    <a:pt x="726452" y="263169"/>
                  </a:moveTo>
                  <a:lnTo>
                    <a:pt x="679259" y="258914"/>
                  </a:lnTo>
                  <a:lnTo>
                    <a:pt x="634822" y="246684"/>
                  </a:lnTo>
                  <a:lnTo>
                    <a:pt x="593864" y="227190"/>
                  </a:lnTo>
                  <a:lnTo>
                    <a:pt x="557161" y="201206"/>
                  </a:lnTo>
                  <a:lnTo>
                    <a:pt x="525449" y="169481"/>
                  </a:lnTo>
                  <a:lnTo>
                    <a:pt x="499465" y="132740"/>
                  </a:lnTo>
                  <a:lnTo>
                    <a:pt x="479983" y="91744"/>
                  </a:lnTo>
                  <a:lnTo>
                    <a:pt x="467753" y="47256"/>
                  </a:lnTo>
                  <a:lnTo>
                    <a:pt x="463499" y="0"/>
                  </a:lnTo>
                  <a:lnTo>
                    <a:pt x="456298" y="0"/>
                  </a:lnTo>
                  <a:lnTo>
                    <a:pt x="460654" y="48539"/>
                  </a:lnTo>
                  <a:lnTo>
                    <a:pt x="473240" y="94246"/>
                  </a:lnTo>
                  <a:lnTo>
                    <a:pt x="493255" y="136359"/>
                  </a:lnTo>
                  <a:lnTo>
                    <a:pt x="519938" y="174117"/>
                  </a:lnTo>
                  <a:lnTo>
                    <a:pt x="552526" y="206717"/>
                  </a:lnTo>
                  <a:lnTo>
                    <a:pt x="590245" y="233426"/>
                  </a:lnTo>
                  <a:lnTo>
                    <a:pt x="632320" y="253453"/>
                  </a:lnTo>
                  <a:lnTo>
                    <a:pt x="677976" y="266026"/>
                  </a:lnTo>
                  <a:lnTo>
                    <a:pt x="726452" y="270395"/>
                  </a:lnTo>
                  <a:lnTo>
                    <a:pt x="726452" y="263169"/>
                  </a:lnTo>
                  <a:close/>
                </a:path>
              </a:pathLst>
            </a:custGeom>
            <a:solidFill>
              <a:srgbClr val="FBDC0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endParaRPr>
            </a:p>
          </p:txBody>
        </p:sp>
        <p:pic>
          <p:nvPicPr>
            <p:cNvPr id="18" name="object 11">
              <a:extLst>
                <a:ext uri="{FF2B5EF4-FFF2-40B4-BE49-F238E27FC236}">
                  <a16:creationId xmlns:a16="http://schemas.microsoft.com/office/drawing/2014/main" id="{7D2EF77E-A015-4276-A039-13656AF762EF}"/>
                </a:ext>
              </a:extLst>
            </p:cNvPr>
            <p:cNvPicPr/>
            <p:nvPr/>
          </p:nvPicPr>
          <p:blipFill>
            <a:blip r:embed="rId8" cstate="print"/>
            <a:stretch>
              <a:fillRect/>
            </a:stretch>
          </p:blipFill>
          <p:spPr>
            <a:xfrm>
              <a:off x="1283007" y="333756"/>
              <a:ext cx="232070" cy="232301"/>
            </a:xfrm>
            <a:prstGeom prst="rect">
              <a:avLst/>
            </a:prstGeom>
          </p:spPr>
        </p:pic>
      </p:grpSp>
      <p:sp>
        <p:nvSpPr>
          <p:cNvPr id="19" name="object 8">
            <a:extLst>
              <a:ext uri="{FF2B5EF4-FFF2-40B4-BE49-F238E27FC236}">
                <a16:creationId xmlns:a16="http://schemas.microsoft.com/office/drawing/2014/main" id="{2D9DE0C3-8AD0-4980-9663-75BF8E5459C5}"/>
              </a:ext>
            </a:extLst>
          </p:cNvPr>
          <p:cNvSpPr txBox="1"/>
          <p:nvPr/>
        </p:nvSpPr>
        <p:spPr>
          <a:xfrm>
            <a:off x="1113372" y="370009"/>
            <a:ext cx="6854971" cy="367408"/>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lang="pt-BR" sz="2300" b="0" i="0" u="none" strike="noStrike" kern="1200" cap="none" spc="-5" normalizeH="0" baseline="0" noProof="0" dirty="0">
                <a:ln>
                  <a:noFill/>
                </a:ln>
                <a:solidFill>
                  <a:prstClr val="black"/>
                </a:solidFill>
                <a:effectLst/>
                <a:uLnTx/>
                <a:uFillTx/>
                <a:latin typeface="Segoe UI Black"/>
                <a:ea typeface="+mn-ea"/>
                <a:cs typeface="Segoe UI Black"/>
              </a:rPr>
              <a:t>PROGRAMA BRAILLE BRICKS</a:t>
            </a:r>
          </a:p>
        </p:txBody>
      </p:sp>
    </p:spTree>
    <p:extLst>
      <p:ext uri="{BB962C8B-B14F-4D97-AF65-F5344CB8AC3E}">
        <p14:creationId xmlns:p14="http://schemas.microsoft.com/office/powerpoint/2010/main" val="66715060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p:cNvSpPr txBox="1"/>
          <p:nvPr/>
        </p:nvSpPr>
        <p:spPr>
          <a:xfrm>
            <a:off x="3220715" y="1246135"/>
            <a:ext cx="9969895" cy="4216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140" b="1" i="0" u="none" strike="noStrike" kern="1200" cap="none" spc="0" normalizeH="0" baseline="0" noProof="0" dirty="0">
                <a:ln>
                  <a:noFill/>
                </a:ln>
                <a:solidFill>
                  <a:prstClr val="black"/>
                </a:solidFill>
                <a:effectLst/>
                <a:uLnTx/>
                <a:uFillTx/>
                <a:latin typeface="Calibri" panose="020F0502020204030204"/>
                <a:ea typeface="+mn-ea"/>
                <a:cs typeface="+mn-cs"/>
              </a:rPr>
              <a:t>Atividade prática com o uso do LEGO Braille Bricks</a:t>
            </a:r>
          </a:p>
        </p:txBody>
      </p:sp>
      <p:grpSp>
        <p:nvGrpSpPr>
          <p:cNvPr id="5" name="object 9">
            <a:extLst>
              <a:ext uri="{FF2B5EF4-FFF2-40B4-BE49-F238E27FC236}">
                <a16:creationId xmlns:a16="http://schemas.microsoft.com/office/drawing/2014/main" id="{E2902C20-D338-4F30-AAF5-AB35A6E60B06}"/>
              </a:ext>
            </a:extLst>
          </p:cNvPr>
          <p:cNvGrpSpPr/>
          <p:nvPr/>
        </p:nvGrpSpPr>
        <p:grpSpPr>
          <a:xfrm>
            <a:off x="213639" y="216425"/>
            <a:ext cx="727075" cy="727075"/>
            <a:chOff x="788625" y="333756"/>
            <a:chExt cx="727075" cy="727075"/>
          </a:xfrm>
        </p:grpSpPr>
        <p:sp>
          <p:nvSpPr>
            <p:cNvPr id="7" name="object 10">
              <a:extLst>
                <a:ext uri="{FF2B5EF4-FFF2-40B4-BE49-F238E27FC236}">
                  <a16:creationId xmlns:a16="http://schemas.microsoft.com/office/drawing/2014/main" id="{67716B64-5CD2-4D62-8CB0-C469BA6A9F04}"/>
                </a:ext>
              </a:extLst>
            </p:cNvPr>
            <p:cNvSpPr/>
            <p:nvPr/>
          </p:nvSpPr>
          <p:spPr>
            <a:xfrm>
              <a:off x="788619" y="333768"/>
              <a:ext cx="727075" cy="727075"/>
            </a:xfrm>
            <a:custGeom>
              <a:avLst/>
              <a:gdLst/>
              <a:ahLst/>
              <a:cxnLst/>
              <a:rect l="l" t="t" r="r" b="b"/>
              <a:pathLst>
                <a:path w="727075" h="727075">
                  <a:moveTo>
                    <a:pt x="726452" y="719670"/>
                  </a:moveTo>
                  <a:lnTo>
                    <a:pt x="679246" y="718134"/>
                  </a:lnTo>
                  <a:lnTo>
                    <a:pt x="632828" y="713600"/>
                  </a:lnTo>
                  <a:lnTo>
                    <a:pt x="587324" y="706145"/>
                  </a:lnTo>
                  <a:lnTo>
                    <a:pt x="542810" y="695883"/>
                  </a:lnTo>
                  <a:lnTo>
                    <a:pt x="499376" y="682904"/>
                  </a:lnTo>
                  <a:lnTo>
                    <a:pt x="457136" y="667308"/>
                  </a:lnTo>
                  <a:lnTo>
                    <a:pt x="416166" y="649185"/>
                  </a:lnTo>
                  <a:lnTo>
                    <a:pt x="376580" y="628624"/>
                  </a:lnTo>
                  <a:lnTo>
                    <a:pt x="338467" y="605726"/>
                  </a:lnTo>
                  <a:lnTo>
                    <a:pt x="301917" y="580605"/>
                  </a:lnTo>
                  <a:lnTo>
                    <a:pt x="267042" y="553326"/>
                  </a:lnTo>
                  <a:lnTo>
                    <a:pt x="233921" y="524002"/>
                  </a:lnTo>
                  <a:lnTo>
                    <a:pt x="202653" y="492734"/>
                  </a:lnTo>
                  <a:lnTo>
                    <a:pt x="173329" y="459600"/>
                  </a:lnTo>
                  <a:lnTo>
                    <a:pt x="146062" y="424700"/>
                  </a:lnTo>
                  <a:lnTo>
                    <a:pt x="120929" y="388150"/>
                  </a:lnTo>
                  <a:lnTo>
                    <a:pt x="98044" y="350024"/>
                  </a:lnTo>
                  <a:lnTo>
                    <a:pt x="77495" y="310426"/>
                  </a:lnTo>
                  <a:lnTo>
                    <a:pt x="59359" y="269443"/>
                  </a:lnTo>
                  <a:lnTo>
                    <a:pt x="43764" y="227177"/>
                  </a:lnTo>
                  <a:lnTo>
                    <a:pt x="30784" y="183730"/>
                  </a:lnTo>
                  <a:lnTo>
                    <a:pt x="20523" y="139192"/>
                  </a:lnTo>
                  <a:lnTo>
                    <a:pt x="13081" y="93662"/>
                  </a:lnTo>
                  <a:lnTo>
                    <a:pt x="8547" y="47231"/>
                  </a:lnTo>
                  <a:lnTo>
                    <a:pt x="7010" y="0"/>
                  </a:lnTo>
                  <a:lnTo>
                    <a:pt x="0" y="0"/>
                  </a:lnTo>
                  <a:lnTo>
                    <a:pt x="1549" y="47701"/>
                  </a:lnTo>
                  <a:lnTo>
                    <a:pt x="6134" y="94589"/>
                  </a:lnTo>
                  <a:lnTo>
                    <a:pt x="13652" y="140576"/>
                  </a:lnTo>
                  <a:lnTo>
                    <a:pt x="24003" y="185547"/>
                  </a:lnTo>
                  <a:lnTo>
                    <a:pt x="37109" y="229425"/>
                  </a:lnTo>
                  <a:lnTo>
                    <a:pt x="52857" y="272097"/>
                  </a:lnTo>
                  <a:lnTo>
                    <a:pt x="71158" y="313474"/>
                  </a:lnTo>
                  <a:lnTo>
                    <a:pt x="91909" y="353466"/>
                  </a:lnTo>
                  <a:lnTo>
                    <a:pt x="115023" y="391960"/>
                  </a:lnTo>
                  <a:lnTo>
                    <a:pt x="140385" y="428879"/>
                  </a:lnTo>
                  <a:lnTo>
                    <a:pt x="167919" y="464108"/>
                  </a:lnTo>
                  <a:lnTo>
                    <a:pt x="197523" y="497560"/>
                  </a:lnTo>
                  <a:lnTo>
                    <a:pt x="229095" y="529132"/>
                  </a:lnTo>
                  <a:lnTo>
                    <a:pt x="262534" y="558736"/>
                  </a:lnTo>
                  <a:lnTo>
                    <a:pt x="297751" y="586270"/>
                  </a:lnTo>
                  <a:lnTo>
                    <a:pt x="334657" y="611644"/>
                  </a:lnTo>
                  <a:lnTo>
                    <a:pt x="373138" y="634758"/>
                  </a:lnTo>
                  <a:lnTo>
                    <a:pt x="413118" y="655510"/>
                  </a:lnTo>
                  <a:lnTo>
                    <a:pt x="454482" y="673811"/>
                  </a:lnTo>
                  <a:lnTo>
                    <a:pt x="497128" y="689559"/>
                  </a:lnTo>
                  <a:lnTo>
                    <a:pt x="540994" y="702665"/>
                  </a:lnTo>
                  <a:lnTo>
                    <a:pt x="585939" y="713028"/>
                  </a:lnTo>
                  <a:lnTo>
                    <a:pt x="631901" y="720547"/>
                  </a:lnTo>
                  <a:lnTo>
                    <a:pt x="678776" y="725119"/>
                  </a:lnTo>
                  <a:lnTo>
                    <a:pt x="726452" y="726668"/>
                  </a:lnTo>
                  <a:lnTo>
                    <a:pt x="726452" y="719670"/>
                  </a:lnTo>
                  <a:close/>
                </a:path>
                <a:path w="727075" h="727075">
                  <a:moveTo>
                    <a:pt x="726452" y="681583"/>
                  </a:moveTo>
                  <a:lnTo>
                    <a:pt x="677887" y="679869"/>
                  </a:lnTo>
                  <a:lnTo>
                    <a:pt x="630237" y="674801"/>
                  </a:lnTo>
                  <a:lnTo>
                    <a:pt x="583603" y="666496"/>
                  </a:lnTo>
                  <a:lnTo>
                    <a:pt x="538111" y="655066"/>
                  </a:lnTo>
                  <a:lnTo>
                    <a:pt x="493864" y="640638"/>
                  </a:lnTo>
                  <a:lnTo>
                    <a:pt x="451002" y="623328"/>
                  </a:lnTo>
                  <a:lnTo>
                    <a:pt x="409625" y="603237"/>
                  </a:lnTo>
                  <a:lnTo>
                    <a:pt x="369849" y="580504"/>
                  </a:lnTo>
                  <a:lnTo>
                    <a:pt x="331800" y="555218"/>
                  </a:lnTo>
                  <a:lnTo>
                    <a:pt x="295592" y="527519"/>
                  </a:lnTo>
                  <a:lnTo>
                    <a:pt x="261327" y="497509"/>
                  </a:lnTo>
                  <a:lnTo>
                    <a:pt x="229146" y="465315"/>
                  </a:lnTo>
                  <a:lnTo>
                    <a:pt x="199148" y="431050"/>
                  </a:lnTo>
                  <a:lnTo>
                    <a:pt x="171450" y="394830"/>
                  </a:lnTo>
                  <a:lnTo>
                    <a:pt x="146177" y="356768"/>
                  </a:lnTo>
                  <a:lnTo>
                    <a:pt x="123444" y="316979"/>
                  </a:lnTo>
                  <a:lnTo>
                    <a:pt x="103352" y="275577"/>
                  </a:lnTo>
                  <a:lnTo>
                    <a:pt x="86042" y="232702"/>
                  </a:lnTo>
                  <a:lnTo>
                    <a:pt x="71615" y="188442"/>
                  </a:lnTo>
                  <a:lnTo>
                    <a:pt x="60185" y="142925"/>
                  </a:lnTo>
                  <a:lnTo>
                    <a:pt x="51892" y="96266"/>
                  </a:lnTo>
                  <a:lnTo>
                    <a:pt x="46824" y="48590"/>
                  </a:lnTo>
                  <a:lnTo>
                    <a:pt x="45097" y="0"/>
                  </a:lnTo>
                  <a:lnTo>
                    <a:pt x="37871" y="0"/>
                  </a:lnTo>
                  <a:lnTo>
                    <a:pt x="39471" y="47066"/>
                  </a:lnTo>
                  <a:lnTo>
                    <a:pt x="44183" y="93294"/>
                  </a:lnTo>
                  <a:lnTo>
                    <a:pt x="51904" y="138595"/>
                  </a:lnTo>
                  <a:lnTo>
                    <a:pt x="62534" y="182841"/>
                  </a:lnTo>
                  <a:lnTo>
                    <a:pt x="75971" y="225933"/>
                  </a:lnTo>
                  <a:lnTo>
                    <a:pt x="92113" y="267779"/>
                  </a:lnTo>
                  <a:lnTo>
                    <a:pt x="110845" y="308279"/>
                  </a:lnTo>
                  <a:lnTo>
                    <a:pt x="132080" y="347306"/>
                  </a:lnTo>
                  <a:lnTo>
                    <a:pt x="155702" y="384771"/>
                  </a:lnTo>
                  <a:lnTo>
                    <a:pt x="181610" y="420573"/>
                  </a:lnTo>
                  <a:lnTo>
                    <a:pt x="209702" y="454609"/>
                  </a:lnTo>
                  <a:lnTo>
                    <a:pt x="239877" y="486765"/>
                  </a:lnTo>
                  <a:lnTo>
                    <a:pt x="272034" y="516940"/>
                  </a:lnTo>
                  <a:lnTo>
                    <a:pt x="306057" y="545045"/>
                  </a:lnTo>
                  <a:lnTo>
                    <a:pt x="341845" y="570953"/>
                  </a:lnTo>
                  <a:lnTo>
                    <a:pt x="379298" y="594588"/>
                  </a:lnTo>
                  <a:lnTo>
                    <a:pt x="418325" y="615823"/>
                  </a:lnTo>
                  <a:lnTo>
                    <a:pt x="458800" y="634555"/>
                  </a:lnTo>
                  <a:lnTo>
                    <a:pt x="500621" y="650697"/>
                  </a:lnTo>
                  <a:lnTo>
                    <a:pt x="543699" y="664133"/>
                  </a:lnTo>
                  <a:lnTo>
                    <a:pt x="587933" y="674763"/>
                  </a:lnTo>
                  <a:lnTo>
                    <a:pt x="633196" y="682485"/>
                  </a:lnTo>
                  <a:lnTo>
                    <a:pt x="679411" y="687197"/>
                  </a:lnTo>
                  <a:lnTo>
                    <a:pt x="726452" y="688797"/>
                  </a:lnTo>
                  <a:lnTo>
                    <a:pt x="726452" y="681583"/>
                  </a:lnTo>
                  <a:close/>
                </a:path>
                <a:path w="727075" h="727075">
                  <a:moveTo>
                    <a:pt x="726452" y="643699"/>
                  </a:moveTo>
                  <a:lnTo>
                    <a:pt x="678522" y="641934"/>
                  </a:lnTo>
                  <a:lnTo>
                    <a:pt x="631520" y="636714"/>
                  </a:lnTo>
                  <a:lnTo>
                    <a:pt x="585597" y="628154"/>
                  </a:lnTo>
                  <a:lnTo>
                    <a:pt x="540867" y="616407"/>
                  </a:lnTo>
                  <a:lnTo>
                    <a:pt x="497459" y="601560"/>
                  </a:lnTo>
                  <a:lnTo>
                    <a:pt x="455485" y="583780"/>
                  </a:lnTo>
                  <a:lnTo>
                    <a:pt x="415086" y="563168"/>
                  </a:lnTo>
                  <a:lnTo>
                    <a:pt x="376389" y="539851"/>
                  </a:lnTo>
                  <a:lnTo>
                    <a:pt x="339509" y="513956"/>
                  </a:lnTo>
                  <a:lnTo>
                    <a:pt x="304571" y="485609"/>
                  </a:lnTo>
                  <a:lnTo>
                    <a:pt x="271716" y="454939"/>
                  </a:lnTo>
                  <a:lnTo>
                    <a:pt x="241058" y="422071"/>
                  </a:lnTo>
                  <a:lnTo>
                    <a:pt x="212712" y="387121"/>
                  </a:lnTo>
                  <a:lnTo>
                    <a:pt x="186829" y="350227"/>
                  </a:lnTo>
                  <a:lnTo>
                    <a:pt x="163512" y="311518"/>
                  </a:lnTo>
                  <a:lnTo>
                    <a:pt x="142900" y="271106"/>
                  </a:lnTo>
                  <a:lnTo>
                    <a:pt x="125120" y="229120"/>
                  </a:lnTo>
                  <a:lnTo>
                    <a:pt x="110286" y="185686"/>
                  </a:lnTo>
                  <a:lnTo>
                    <a:pt x="98526" y="140931"/>
                  </a:lnTo>
                  <a:lnTo>
                    <a:pt x="89979" y="94983"/>
                  </a:lnTo>
                  <a:lnTo>
                    <a:pt x="84747" y="47955"/>
                  </a:lnTo>
                  <a:lnTo>
                    <a:pt x="82981" y="0"/>
                  </a:lnTo>
                  <a:lnTo>
                    <a:pt x="75971" y="0"/>
                  </a:lnTo>
                  <a:lnTo>
                    <a:pt x="77762" y="48488"/>
                  </a:lnTo>
                  <a:lnTo>
                    <a:pt x="83045" y="96037"/>
                  </a:lnTo>
                  <a:lnTo>
                    <a:pt x="91681" y="142481"/>
                  </a:lnTo>
                  <a:lnTo>
                    <a:pt x="103568" y="187731"/>
                  </a:lnTo>
                  <a:lnTo>
                    <a:pt x="118554" y="231648"/>
                  </a:lnTo>
                  <a:lnTo>
                    <a:pt x="136537" y="274091"/>
                  </a:lnTo>
                  <a:lnTo>
                    <a:pt x="157365" y="314947"/>
                  </a:lnTo>
                  <a:lnTo>
                    <a:pt x="180936" y="354076"/>
                  </a:lnTo>
                  <a:lnTo>
                    <a:pt x="207098" y="391375"/>
                  </a:lnTo>
                  <a:lnTo>
                    <a:pt x="235737" y="426694"/>
                  </a:lnTo>
                  <a:lnTo>
                    <a:pt x="266738" y="459917"/>
                  </a:lnTo>
                  <a:lnTo>
                    <a:pt x="299948" y="490918"/>
                  </a:lnTo>
                  <a:lnTo>
                    <a:pt x="335254" y="519569"/>
                  </a:lnTo>
                  <a:lnTo>
                    <a:pt x="372541" y="545744"/>
                  </a:lnTo>
                  <a:lnTo>
                    <a:pt x="411670" y="569302"/>
                  </a:lnTo>
                  <a:lnTo>
                    <a:pt x="452501" y="590143"/>
                  </a:lnTo>
                  <a:lnTo>
                    <a:pt x="494931" y="608126"/>
                  </a:lnTo>
                  <a:lnTo>
                    <a:pt x="538822" y="623112"/>
                  </a:lnTo>
                  <a:lnTo>
                    <a:pt x="584047" y="635000"/>
                  </a:lnTo>
                  <a:lnTo>
                    <a:pt x="630478" y="643636"/>
                  </a:lnTo>
                  <a:lnTo>
                    <a:pt x="677989" y="648919"/>
                  </a:lnTo>
                  <a:lnTo>
                    <a:pt x="726452" y="650709"/>
                  </a:lnTo>
                  <a:lnTo>
                    <a:pt x="726452" y="643699"/>
                  </a:lnTo>
                  <a:close/>
                </a:path>
                <a:path w="727075" h="727075">
                  <a:moveTo>
                    <a:pt x="726452" y="605586"/>
                  </a:moveTo>
                  <a:lnTo>
                    <a:pt x="679234" y="603770"/>
                  </a:lnTo>
                  <a:lnTo>
                    <a:pt x="632993" y="598373"/>
                  </a:lnTo>
                  <a:lnTo>
                    <a:pt x="587857" y="589572"/>
                  </a:lnTo>
                  <a:lnTo>
                    <a:pt x="543979" y="577469"/>
                  </a:lnTo>
                  <a:lnTo>
                    <a:pt x="501484" y="562203"/>
                  </a:lnTo>
                  <a:lnTo>
                    <a:pt x="460514" y="543941"/>
                  </a:lnTo>
                  <a:lnTo>
                    <a:pt x="421208" y="522782"/>
                  </a:lnTo>
                  <a:lnTo>
                    <a:pt x="383692" y="498881"/>
                  </a:lnTo>
                  <a:lnTo>
                    <a:pt x="348107" y="472363"/>
                  </a:lnTo>
                  <a:lnTo>
                    <a:pt x="314591" y="443382"/>
                  </a:lnTo>
                  <a:lnTo>
                    <a:pt x="283260" y="412051"/>
                  </a:lnTo>
                  <a:lnTo>
                    <a:pt x="254279" y="378523"/>
                  </a:lnTo>
                  <a:lnTo>
                    <a:pt x="227774" y="342925"/>
                  </a:lnTo>
                  <a:lnTo>
                    <a:pt x="203885" y="305396"/>
                  </a:lnTo>
                  <a:lnTo>
                    <a:pt x="182727" y="266065"/>
                  </a:lnTo>
                  <a:lnTo>
                    <a:pt x="164452" y="225082"/>
                  </a:lnTo>
                  <a:lnTo>
                    <a:pt x="149199" y="182575"/>
                  </a:lnTo>
                  <a:lnTo>
                    <a:pt x="137096" y="138671"/>
                  </a:lnTo>
                  <a:lnTo>
                    <a:pt x="128295" y="93522"/>
                  </a:lnTo>
                  <a:lnTo>
                    <a:pt x="122897" y="47244"/>
                  </a:lnTo>
                  <a:lnTo>
                    <a:pt x="121081" y="0"/>
                  </a:lnTo>
                  <a:lnTo>
                    <a:pt x="114071" y="0"/>
                  </a:lnTo>
                  <a:lnTo>
                    <a:pt x="115912" y="47802"/>
                  </a:lnTo>
                  <a:lnTo>
                    <a:pt x="121361" y="94615"/>
                  </a:lnTo>
                  <a:lnTo>
                    <a:pt x="130276" y="140296"/>
                  </a:lnTo>
                  <a:lnTo>
                    <a:pt x="142519" y="184708"/>
                  </a:lnTo>
                  <a:lnTo>
                    <a:pt x="157937" y="227723"/>
                  </a:lnTo>
                  <a:lnTo>
                    <a:pt x="176415" y="269176"/>
                  </a:lnTo>
                  <a:lnTo>
                    <a:pt x="197815" y="308965"/>
                  </a:lnTo>
                  <a:lnTo>
                    <a:pt x="221983" y="346925"/>
                  </a:lnTo>
                  <a:lnTo>
                    <a:pt x="248793" y="382930"/>
                  </a:lnTo>
                  <a:lnTo>
                    <a:pt x="278104" y="416852"/>
                  </a:lnTo>
                  <a:lnTo>
                    <a:pt x="309791" y="448538"/>
                  </a:lnTo>
                  <a:lnTo>
                    <a:pt x="343700" y="477850"/>
                  </a:lnTo>
                  <a:lnTo>
                    <a:pt x="379691" y="504672"/>
                  </a:lnTo>
                  <a:lnTo>
                    <a:pt x="417639" y="528840"/>
                  </a:lnTo>
                  <a:lnTo>
                    <a:pt x="457403" y="550240"/>
                  </a:lnTo>
                  <a:lnTo>
                    <a:pt x="498856" y="568718"/>
                  </a:lnTo>
                  <a:lnTo>
                    <a:pt x="541845" y="584149"/>
                  </a:lnTo>
                  <a:lnTo>
                    <a:pt x="586232" y="596392"/>
                  </a:lnTo>
                  <a:lnTo>
                    <a:pt x="631888" y="605294"/>
                  </a:lnTo>
                  <a:lnTo>
                    <a:pt x="678675" y="610743"/>
                  </a:lnTo>
                  <a:lnTo>
                    <a:pt x="726452" y="612597"/>
                  </a:lnTo>
                  <a:lnTo>
                    <a:pt x="726452" y="605586"/>
                  </a:lnTo>
                  <a:close/>
                </a:path>
                <a:path w="727075" h="727075">
                  <a:moveTo>
                    <a:pt x="726452" y="567499"/>
                  </a:moveTo>
                  <a:lnTo>
                    <a:pt x="677595" y="565416"/>
                  </a:lnTo>
                  <a:lnTo>
                    <a:pt x="629881" y="559269"/>
                  </a:lnTo>
                  <a:lnTo>
                    <a:pt x="583463" y="549236"/>
                  </a:lnTo>
                  <a:lnTo>
                    <a:pt x="538543" y="535482"/>
                  </a:lnTo>
                  <a:lnTo>
                    <a:pt x="495261" y="518185"/>
                  </a:lnTo>
                  <a:lnTo>
                    <a:pt x="453809" y="497509"/>
                  </a:lnTo>
                  <a:lnTo>
                    <a:pt x="414350" y="473633"/>
                  </a:lnTo>
                  <a:lnTo>
                    <a:pt x="377063" y="446735"/>
                  </a:lnTo>
                  <a:lnTo>
                    <a:pt x="342112" y="416979"/>
                  </a:lnTo>
                  <a:lnTo>
                    <a:pt x="309676" y="384530"/>
                  </a:lnTo>
                  <a:lnTo>
                    <a:pt x="279920" y="349567"/>
                  </a:lnTo>
                  <a:lnTo>
                    <a:pt x="253034" y="312267"/>
                  </a:lnTo>
                  <a:lnTo>
                    <a:pt x="229158" y="272796"/>
                  </a:lnTo>
                  <a:lnTo>
                    <a:pt x="208495" y="231330"/>
                  </a:lnTo>
                  <a:lnTo>
                    <a:pt x="191198" y="188023"/>
                  </a:lnTo>
                  <a:lnTo>
                    <a:pt x="177444" y="143065"/>
                  </a:lnTo>
                  <a:lnTo>
                    <a:pt x="167411" y="96634"/>
                  </a:lnTo>
                  <a:lnTo>
                    <a:pt x="161264" y="48882"/>
                  </a:lnTo>
                  <a:lnTo>
                    <a:pt x="159169" y="0"/>
                  </a:lnTo>
                  <a:lnTo>
                    <a:pt x="151942" y="0"/>
                  </a:lnTo>
                  <a:lnTo>
                    <a:pt x="153860" y="47053"/>
                  </a:lnTo>
                  <a:lnTo>
                    <a:pt x="159486" y="93078"/>
                  </a:lnTo>
                  <a:lnTo>
                    <a:pt x="168681" y="137909"/>
                  </a:lnTo>
                  <a:lnTo>
                    <a:pt x="181305" y="181419"/>
                  </a:lnTo>
                  <a:lnTo>
                    <a:pt x="197192" y="223456"/>
                  </a:lnTo>
                  <a:lnTo>
                    <a:pt x="216204" y="263855"/>
                  </a:lnTo>
                  <a:lnTo>
                    <a:pt x="238188" y="302475"/>
                  </a:lnTo>
                  <a:lnTo>
                    <a:pt x="262991" y="339166"/>
                  </a:lnTo>
                  <a:lnTo>
                    <a:pt x="290474" y="373773"/>
                  </a:lnTo>
                  <a:lnTo>
                    <a:pt x="320484" y="406158"/>
                  </a:lnTo>
                  <a:lnTo>
                    <a:pt x="352856" y="436168"/>
                  </a:lnTo>
                  <a:lnTo>
                    <a:pt x="387464" y="463651"/>
                  </a:lnTo>
                  <a:lnTo>
                    <a:pt x="424141" y="488467"/>
                  </a:lnTo>
                  <a:lnTo>
                    <a:pt x="462749" y="510451"/>
                  </a:lnTo>
                  <a:lnTo>
                    <a:pt x="503123" y="529463"/>
                  </a:lnTo>
                  <a:lnTo>
                    <a:pt x="545134" y="545363"/>
                  </a:lnTo>
                  <a:lnTo>
                    <a:pt x="588619" y="557974"/>
                  </a:lnTo>
                  <a:lnTo>
                    <a:pt x="633437" y="567169"/>
                  </a:lnTo>
                  <a:lnTo>
                    <a:pt x="679424" y="572808"/>
                  </a:lnTo>
                  <a:lnTo>
                    <a:pt x="726452" y="574713"/>
                  </a:lnTo>
                  <a:lnTo>
                    <a:pt x="726452" y="567499"/>
                  </a:lnTo>
                  <a:close/>
                </a:path>
                <a:path w="727075" h="727075">
                  <a:moveTo>
                    <a:pt x="726452" y="529386"/>
                  </a:moveTo>
                  <a:lnTo>
                    <a:pt x="678383" y="527227"/>
                  </a:lnTo>
                  <a:lnTo>
                    <a:pt x="631494" y="520839"/>
                  </a:lnTo>
                  <a:lnTo>
                    <a:pt x="585990" y="510451"/>
                  </a:lnTo>
                  <a:lnTo>
                    <a:pt x="542061" y="496214"/>
                  </a:lnTo>
                  <a:lnTo>
                    <a:pt x="499872" y="478332"/>
                  </a:lnTo>
                  <a:lnTo>
                    <a:pt x="459638" y="456996"/>
                  </a:lnTo>
                  <a:lnTo>
                    <a:pt x="421538" y="432396"/>
                  </a:lnTo>
                  <a:lnTo>
                    <a:pt x="385762" y="404710"/>
                  </a:lnTo>
                  <a:lnTo>
                    <a:pt x="352501" y="374142"/>
                  </a:lnTo>
                  <a:lnTo>
                    <a:pt x="321932" y="340868"/>
                  </a:lnTo>
                  <a:lnTo>
                    <a:pt x="294259" y="305079"/>
                  </a:lnTo>
                  <a:lnTo>
                    <a:pt x="269659" y="266966"/>
                  </a:lnTo>
                  <a:lnTo>
                    <a:pt x="248323" y="226707"/>
                  </a:lnTo>
                  <a:lnTo>
                    <a:pt x="230454" y="184518"/>
                  </a:lnTo>
                  <a:lnTo>
                    <a:pt x="216217" y="140550"/>
                  </a:lnTo>
                  <a:lnTo>
                    <a:pt x="205816" y="95021"/>
                  </a:lnTo>
                  <a:lnTo>
                    <a:pt x="199440" y="48107"/>
                  </a:lnTo>
                  <a:lnTo>
                    <a:pt x="197269" y="0"/>
                  </a:lnTo>
                  <a:lnTo>
                    <a:pt x="190042" y="0"/>
                  </a:lnTo>
                  <a:lnTo>
                    <a:pt x="192239" y="48755"/>
                  </a:lnTo>
                  <a:lnTo>
                    <a:pt x="198704" y="96304"/>
                  </a:lnTo>
                  <a:lnTo>
                    <a:pt x="209257" y="142455"/>
                  </a:lnTo>
                  <a:lnTo>
                    <a:pt x="223685" y="187020"/>
                  </a:lnTo>
                  <a:lnTo>
                    <a:pt x="241808" y="229793"/>
                  </a:lnTo>
                  <a:lnTo>
                    <a:pt x="263436" y="270586"/>
                  </a:lnTo>
                  <a:lnTo>
                    <a:pt x="288366" y="309232"/>
                  </a:lnTo>
                  <a:lnTo>
                    <a:pt x="316420" y="345503"/>
                  </a:lnTo>
                  <a:lnTo>
                    <a:pt x="347408" y="379234"/>
                  </a:lnTo>
                  <a:lnTo>
                    <a:pt x="381127" y="410235"/>
                  </a:lnTo>
                  <a:lnTo>
                    <a:pt x="417398" y="438289"/>
                  </a:lnTo>
                  <a:lnTo>
                    <a:pt x="456018" y="463232"/>
                  </a:lnTo>
                  <a:lnTo>
                    <a:pt x="496798" y="484860"/>
                  </a:lnTo>
                  <a:lnTo>
                    <a:pt x="539559" y="502996"/>
                  </a:lnTo>
                  <a:lnTo>
                    <a:pt x="584085" y="517423"/>
                  </a:lnTo>
                  <a:lnTo>
                    <a:pt x="630212" y="527964"/>
                  </a:lnTo>
                  <a:lnTo>
                    <a:pt x="677722" y="534428"/>
                  </a:lnTo>
                  <a:lnTo>
                    <a:pt x="726452" y="536625"/>
                  </a:lnTo>
                  <a:lnTo>
                    <a:pt x="726452" y="529386"/>
                  </a:lnTo>
                  <a:close/>
                </a:path>
                <a:path w="727075" h="727075">
                  <a:moveTo>
                    <a:pt x="726452" y="491540"/>
                  </a:moveTo>
                  <a:lnTo>
                    <a:pt x="679221" y="489280"/>
                  </a:lnTo>
                  <a:lnTo>
                    <a:pt x="633234" y="482650"/>
                  </a:lnTo>
                  <a:lnTo>
                    <a:pt x="588708" y="471855"/>
                  </a:lnTo>
                  <a:lnTo>
                    <a:pt x="545858" y="457098"/>
                  </a:lnTo>
                  <a:lnTo>
                    <a:pt x="504888" y="438607"/>
                  </a:lnTo>
                  <a:lnTo>
                    <a:pt x="465988" y="416560"/>
                  </a:lnTo>
                  <a:lnTo>
                    <a:pt x="429387" y="391185"/>
                  </a:lnTo>
                  <a:lnTo>
                    <a:pt x="395287" y="362686"/>
                  </a:lnTo>
                  <a:lnTo>
                    <a:pt x="363893" y="331266"/>
                  </a:lnTo>
                  <a:lnTo>
                    <a:pt x="335419" y="297154"/>
                  </a:lnTo>
                  <a:lnTo>
                    <a:pt x="310057" y="260527"/>
                  </a:lnTo>
                  <a:lnTo>
                    <a:pt x="288036" y="221615"/>
                  </a:lnTo>
                  <a:lnTo>
                    <a:pt x="269557" y="180619"/>
                  </a:lnTo>
                  <a:lnTo>
                    <a:pt x="254812" y="137756"/>
                  </a:lnTo>
                  <a:lnTo>
                    <a:pt x="244030" y="93218"/>
                  </a:lnTo>
                  <a:lnTo>
                    <a:pt x="237401" y="47231"/>
                  </a:lnTo>
                  <a:lnTo>
                    <a:pt x="235153" y="0"/>
                  </a:lnTo>
                  <a:lnTo>
                    <a:pt x="228142" y="0"/>
                  </a:lnTo>
                  <a:lnTo>
                    <a:pt x="230428" y="47917"/>
                  </a:lnTo>
                  <a:lnTo>
                    <a:pt x="237147" y="94576"/>
                  </a:lnTo>
                  <a:lnTo>
                    <a:pt x="248094" y="139750"/>
                  </a:lnTo>
                  <a:lnTo>
                    <a:pt x="263055" y="183235"/>
                  </a:lnTo>
                  <a:lnTo>
                    <a:pt x="281813" y="224815"/>
                  </a:lnTo>
                  <a:lnTo>
                    <a:pt x="304152" y="264274"/>
                  </a:lnTo>
                  <a:lnTo>
                    <a:pt x="329882" y="301421"/>
                  </a:lnTo>
                  <a:lnTo>
                    <a:pt x="358775" y="336029"/>
                  </a:lnTo>
                  <a:lnTo>
                    <a:pt x="390613" y="367880"/>
                  </a:lnTo>
                  <a:lnTo>
                    <a:pt x="425208" y="396786"/>
                  </a:lnTo>
                  <a:lnTo>
                    <a:pt x="462330" y="422516"/>
                  </a:lnTo>
                  <a:lnTo>
                    <a:pt x="501777" y="444868"/>
                  </a:lnTo>
                  <a:lnTo>
                    <a:pt x="543331" y="463626"/>
                  </a:lnTo>
                  <a:lnTo>
                    <a:pt x="586790" y="478586"/>
                  </a:lnTo>
                  <a:lnTo>
                    <a:pt x="631939" y="489534"/>
                  </a:lnTo>
                  <a:lnTo>
                    <a:pt x="678561" y="496252"/>
                  </a:lnTo>
                  <a:lnTo>
                    <a:pt x="726452" y="498538"/>
                  </a:lnTo>
                  <a:lnTo>
                    <a:pt x="726452" y="491540"/>
                  </a:lnTo>
                  <a:close/>
                </a:path>
                <a:path w="727075" h="727075">
                  <a:moveTo>
                    <a:pt x="726452" y="453428"/>
                  </a:moveTo>
                  <a:lnTo>
                    <a:pt x="680199" y="451078"/>
                  </a:lnTo>
                  <a:lnTo>
                    <a:pt x="635254" y="444195"/>
                  </a:lnTo>
                  <a:lnTo>
                    <a:pt x="591858" y="433006"/>
                  </a:lnTo>
                  <a:lnTo>
                    <a:pt x="550252" y="417741"/>
                  </a:lnTo>
                  <a:lnTo>
                    <a:pt x="510641" y="398614"/>
                  </a:lnTo>
                  <a:lnTo>
                    <a:pt x="473278" y="375881"/>
                  </a:lnTo>
                  <a:lnTo>
                    <a:pt x="438365" y="349758"/>
                  </a:lnTo>
                  <a:lnTo>
                    <a:pt x="406171" y="320471"/>
                  </a:lnTo>
                  <a:lnTo>
                    <a:pt x="376885" y="288251"/>
                  </a:lnTo>
                  <a:lnTo>
                    <a:pt x="350774" y="253339"/>
                  </a:lnTo>
                  <a:lnTo>
                    <a:pt x="328041" y="215950"/>
                  </a:lnTo>
                  <a:lnTo>
                    <a:pt x="308927" y="176326"/>
                  </a:lnTo>
                  <a:lnTo>
                    <a:pt x="293662" y="134683"/>
                  </a:lnTo>
                  <a:lnTo>
                    <a:pt x="282473" y="91262"/>
                  </a:lnTo>
                  <a:lnTo>
                    <a:pt x="275590" y="46291"/>
                  </a:lnTo>
                  <a:lnTo>
                    <a:pt x="273240" y="0"/>
                  </a:lnTo>
                  <a:lnTo>
                    <a:pt x="266242" y="0"/>
                  </a:lnTo>
                  <a:lnTo>
                    <a:pt x="268617" y="47015"/>
                  </a:lnTo>
                  <a:lnTo>
                    <a:pt x="275602" y="92697"/>
                  </a:lnTo>
                  <a:lnTo>
                    <a:pt x="286969" y="136791"/>
                  </a:lnTo>
                  <a:lnTo>
                    <a:pt x="302463" y="179082"/>
                  </a:lnTo>
                  <a:lnTo>
                    <a:pt x="321868" y="219329"/>
                  </a:lnTo>
                  <a:lnTo>
                    <a:pt x="344944" y="257289"/>
                  </a:lnTo>
                  <a:lnTo>
                    <a:pt x="371462" y="292747"/>
                  </a:lnTo>
                  <a:lnTo>
                    <a:pt x="401193" y="325450"/>
                  </a:lnTo>
                  <a:lnTo>
                    <a:pt x="433882" y="355180"/>
                  </a:lnTo>
                  <a:lnTo>
                    <a:pt x="469328" y="381711"/>
                  </a:lnTo>
                  <a:lnTo>
                    <a:pt x="507276" y="404799"/>
                  </a:lnTo>
                  <a:lnTo>
                    <a:pt x="547497" y="424205"/>
                  </a:lnTo>
                  <a:lnTo>
                    <a:pt x="589749" y="439699"/>
                  </a:lnTo>
                  <a:lnTo>
                    <a:pt x="633818" y="451065"/>
                  </a:lnTo>
                  <a:lnTo>
                    <a:pt x="679462" y="458050"/>
                  </a:lnTo>
                  <a:lnTo>
                    <a:pt x="726452" y="460425"/>
                  </a:lnTo>
                  <a:lnTo>
                    <a:pt x="726452" y="453428"/>
                  </a:lnTo>
                  <a:close/>
                </a:path>
                <a:path w="727075" h="727075">
                  <a:moveTo>
                    <a:pt x="726452" y="415340"/>
                  </a:moveTo>
                  <a:lnTo>
                    <a:pt x="678129" y="412534"/>
                  </a:lnTo>
                  <a:lnTo>
                    <a:pt x="631418" y="404355"/>
                  </a:lnTo>
                  <a:lnTo>
                    <a:pt x="586638" y="391083"/>
                  </a:lnTo>
                  <a:lnTo>
                    <a:pt x="544093" y="373062"/>
                  </a:lnTo>
                  <a:lnTo>
                    <a:pt x="504113" y="350583"/>
                  </a:lnTo>
                  <a:lnTo>
                    <a:pt x="467017" y="323977"/>
                  </a:lnTo>
                  <a:lnTo>
                    <a:pt x="433095" y="293547"/>
                  </a:lnTo>
                  <a:lnTo>
                    <a:pt x="402678" y="259613"/>
                  </a:lnTo>
                  <a:lnTo>
                    <a:pt x="376085" y="222491"/>
                  </a:lnTo>
                  <a:lnTo>
                    <a:pt x="353606" y="182486"/>
                  </a:lnTo>
                  <a:lnTo>
                    <a:pt x="335584" y="139928"/>
                  </a:lnTo>
                  <a:lnTo>
                    <a:pt x="322326" y="95110"/>
                  </a:lnTo>
                  <a:lnTo>
                    <a:pt x="314134" y="48361"/>
                  </a:lnTo>
                  <a:lnTo>
                    <a:pt x="311340" y="0"/>
                  </a:lnTo>
                  <a:lnTo>
                    <a:pt x="304101" y="0"/>
                  </a:lnTo>
                  <a:lnTo>
                    <a:pt x="306946" y="49199"/>
                  </a:lnTo>
                  <a:lnTo>
                    <a:pt x="315277" y="96748"/>
                  </a:lnTo>
                  <a:lnTo>
                    <a:pt x="328777" y="142341"/>
                  </a:lnTo>
                  <a:lnTo>
                    <a:pt x="347116" y="185648"/>
                  </a:lnTo>
                  <a:lnTo>
                    <a:pt x="369989" y="226339"/>
                  </a:lnTo>
                  <a:lnTo>
                    <a:pt x="397052" y="264109"/>
                  </a:lnTo>
                  <a:lnTo>
                    <a:pt x="428002" y="298627"/>
                  </a:lnTo>
                  <a:lnTo>
                    <a:pt x="462508" y="329590"/>
                  </a:lnTo>
                  <a:lnTo>
                    <a:pt x="500265" y="356654"/>
                  </a:lnTo>
                  <a:lnTo>
                    <a:pt x="540943" y="379526"/>
                  </a:lnTo>
                  <a:lnTo>
                    <a:pt x="584212" y="397865"/>
                  </a:lnTo>
                  <a:lnTo>
                    <a:pt x="629767" y="411365"/>
                  </a:lnTo>
                  <a:lnTo>
                    <a:pt x="677291" y="419696"/>
                  </a:lnTo>
                  <a:lnTo>
                    <a:pt x="726452" y="422554"/>
                  </a:lnTo>
                  <a:lnTo>
                    <a:pt x="726452" y="415340"/>
                  </a:lnTo>
                  <a:close/>
                </a:path>
                <a:path w="727075" h="727075">
                  <a:moveTo>
                    <a:pt x="726452" y="377456"/>
                  </a:moveTo>
                  <a:lnTo>
                    <a:pt x="679246" y="374510"/>
                  </a:lnTo>
                  <a:lnTo>
                    <a:pt x="633755" y="365899"/>
                  </a:lnTo>
                  <a:lnTo>
                    <a:pt x="590346" y="351993"/>
                  </a:lnTo>
                  <a:lnTo>
                    <a:pt x="549363" y="333146"/>
                  </a:lnTo>
                  <a:lnTo>
                    <a:pt x="511187" y="309702"/>
                  </a:lnTo>
                  <a:lnTo>
                    <a:pt x="476148" y="282028"/>
                  </a:lnTo>
                  <a:lnTo>
                    <a:pt x="444627" y="250494"/>
                  </a:lnTo>
                  <a:lnTo>
                    <a:pt x="416966" y="215442"/>
                  </a:lnTo>
                  <a:lnTo>
                    <a:pt x="393534" y="177241"/>
                  </a:lnTo>
                  <a:lnTo>
                    <a:pt x="374688" y="136232"/>
                  </a:lnTo>
                  <a:lnTo>
                    <a:pt x="360781" y="92786"/>
                  </a:lnTo>
                  <a:lnTo>
                    <a:pt x="352171" y="47244"/>
                  </a:lnTo>
                  <a:lnTo>
                    <a:pt x="349224" y="0"/>
                  </a:lnTo>
                  <a:lnTo>
                    <a:pt x="342214" y="0"/>
                  </a:lnTo>
                  <a:lnTo>
                    <a:pt x="345224" y="48145"/>
                  </a:lnTo>
                  <a:lnTo>
                    <a:pt x="353987" y="94526"/>
                  </a:lnTo>
                  <a:lnTo>
                    <a:pt x="368147" y="138785"/>
                  </a:lnTo>
                  <a:lnTo>
                    <a:pt x="387337" y="180555"/>
                  </a:lnTo>
                  <a:lnTo>
                    <a:pt x="411200" y="219481"/>
                  </a:lnTo>
                  <a:lnTo>
                    <a:pt x="439369" y="255181"/>
                  </a:lnTo>
                  <a:lnTo>
                    <a:pt x="471474" y="287299"/>
                  </a:lnTo>
                  <a:lnTo>
                    <a:pt x="507149" y="315468"/>
                  </a:lnTo>
                  <a:lnTo>
                    <a:pt x="546049" y="339344"/>
                  </a:lnTo>
                  <a:lnTo>
                    <a:pt x="587781" y="358533"/>
                  </a:lnTo>
                  <a:lnTo>
                    <a:pt x="632015" y="372694"/>
                  </a:lnTo>
                  <a:lnTo>
                    <a:pt x="678357" y="381457"/>
                  </a:lnTo>
                  <a:lnTo>
                    <a:pt x="726452" y="384467"/>
                  </a:lnTo>
                  <a:lnTo>
                    <a:pt x="726452" y="377456"/>
                  </a:lnTo>
                  <a:close/>
                </a:path>
                <a:path w="727075" h="727075">
                  <a:moveTo>
                    <a:pt x="726452" y="339369"/>
                  </a:moveTo>
                  <a:lnTo>
                    <a:pt x="680554" y="336270"/>
                  </a:lnTo>
                  <a:lnTo>
                    <a:pt x="636485" y="327215"/>
                  </a:lnTo>
                  <a:lnTo>
                    <a:pt x="594677" y="312635"/>
                  </a:lnTo>
                  <a:lnTo>
                    <a:pt x="555523" y="292938"/>
                  </a:lnTo>
                  <a:lnTo>
                    <a:pt x="519442" y="268516"/>
                  </a:lnTo>
                  <a:lnTo>
                    <a:pt x="486854" y="239801"/>
                  </a:lnTo>
                  <a:lnTo>
                    <a:pt x="458139" y="207187"/>
                  </a:lnTo>
                  <a:lnTo>
                    <a:pt x="433730" y="171081"/>
                  </a:lnTo>
                  <a:lnTo>
                    <a:pt x="414032" y="131902"/>
                  </a:lnTo>
                  <a:lnTo>
                    <a:pt x="399453" y="90055"/>
                  </a:lnTo>
                  <a:lnTo>
                    <a:pt x="390410" y="45948"/>
                  </a:lnTo>
                  <a:lnTo>
                    <a:pt x="387311" y="0"/>
                  </a:lnTo>
                  <a:lnTo>
                    <a:pt x="380301" y="0"/>
                  </a:lnTo>
                  <a:lnTo>
                    <a:pt x="383476" y="46913"/>
                  </a:lnTo>
                  <a:lnTo>
                    <a:pt x="392696" y="91948"/>
                  </a:lnTo>
                  <a:lnTo>
                    <a:pt x="407568" y="134658"/>
                  </a:lnTo>
                  <a:lnTo>
                    <a:pt x="427672" y="174650"/>
                  </a:lnTo>
                  <a:lnTo>
                    <a:pt x="452577" y="211493"/>
                  </a:lnTo>
                  <a:lnTo>
                    <a:pt x="481863" y="244779"/>
                  </a:lnTo>
                  <a:lnTo>
                    <a:pt x="515137" y="274091"/>
                  </a:lnTo>
                  <a:lnTo>
                    <a:pt x="551954" y="298996"/>
                  </a:lnTo>
                  <a:lnTo>
                    <a:pt x="591921" y="319100"/>
                  </a:lnTo>
                  <a:lnTo>
                    <a:pt x="634606" y="333984"/>
                  </a:lnTo>
                  <a:lnTo>
                    <a:pt x="679589" y="343204"/>
                  </a:lnTo>
                  <a:lnTo>
                    <a:pt x="726452" y="346379"/>
                  </a:lnTo>
                  <a:lnTo>
                    <a:pt x="726452" y="339369"/>
                  </a:lnTo>
                  <a:close/>
                </a:path>
                <a:path w="727075" h="727075">
                  <a:moveTo>
                    <a:pt x="726452" y="301256"/>
                  </a:moveTo>
                  <a:lnTo>
                    <a:pt x="677697" y="297307"/>
                  </a:lnTo>
                  <a:lnTo>
                    <a:pt x="631418" y="285877"/>
                  </a:lnTo>
                  <a:lnTo>
                    <a:pt x="588251" y="267589"/>
                  </a:lnTo>
                  <a:lnTo>
                    <a:pt x="548805" y="243078"/>
                  </a:lnTo>
                  <a:lnTo>
                    <a:pt x="513702" y="212940"/>
                  </a:lnTo>
                  <a:lnTo>
                    <a:pt x="483590" y="177825"/>
                  </a:lnTo>
                  <a:lnTo>
                    <a:pt x="459079" y="138353"/>
                  </a:lnTo>
                  <a:lnTo>
                    <a:pt x="440791" y="95135"/>
                  </a:lnTo>
                  <a:lnTo>
                    <a:pt x="429374" y="48806"/>
                  </a:lnTo>
                  <a:lnTo>
                    <a:pt x="425424" y="0"/>
                  </a:lnTo>
                  <a:lnTo>
                    <a:pt x="418185" y="0"/>
                  </a:lnTo>
                  <a:lnTo>
                    <a:pt x="421538" y="45478"/>
                  </a:lnTo>
                  <a:lnTo>
                    <a:pt x="431279" y="88925"/>
                  </a:lnTo>
                  <a:lnTo>
                    <a:pt x="446925" y="129844"/>
                  </a:lnTo>
                  <a:lnTo>
                    <a:pt x="467995" y="167767"/>
                  </a:lnTo>
                  <a:lnTo>
                    <a:pt x="493991" y="202196"/>
                  </a:lnTo>
                  <a:lnTo>
                    <a:pt x="524433" y="232664"/>
                  </a:lnTo>
                  <a:lnTo>
                    <a:pt x="558850" y="258673"/>
                  </a:lnTo>
                  <a:lnTo>
                    <a:pt x="596747" y="279742"/>
                  </a:lnTo>
                  <a:lnTo>
                    <a:pt x="637628" y="295402"/>
                  </a:lnTo>
                  <a:lnTo>
                    <a:pt x="681024" y="305142"/>
                  </a:lnTo>
                  <a:lnTo>
                    <a:pt x="726452" y="308495"/>
                  </a:lnTo>
                  <a:lnTo>
                    <a:pt x="726452" y="301256"/>
                  </a:lnTo>
                  <a:close/>
                </a:path>
                <a:path w="727075" h="727075">
                  <a:moveTo>
                    <a:pt x="726452" y="263169"/>
                  </a:moveTo>
                  <a:lnTo>
                    <a:pt x="679259" y="258914"/>
                  </a:lnTo>
                  <a:lnTo>
                    <a:pt x="634822" y="246684"/>
                  </a:lnTo>
                  <a:lnTo>
                    <a:pt x="593864" y="227190"/>
                  </a:lnTo>
                  <a:lnTo>
                    <a:pt x="557161" y="201206"/>
                  </a:lnTo>
                  <a:lnTo>
                    <a:pt x="525449" y="169481"/>
                  </a:lnTo>
                  <a:lnTo>
                    <a:pt x="499465" y="132740"/>
                  </a:lnTo>
                  <a:lnTo>
                    <a:pt x="479983" y="91744"/>
                  </a:lnTo>
                  <a:lnTo>
                    <a:pt x="467753" y="47256"/>
                  </a:lnTo>
                  <a:lnTo>
                    <a:pt x="463499" y="0"/>
                  </a:lnTo>
                  <a:lnTo>
                    <a:pt x="456298" y="0"/>
                  </a:lnTo>
                  <a:lnTo>
                    <a:pt x="460654" y="48539"/>
                  </a:lnTo>
                  <a:lnTo>
                    <a:pt x="473240" y="94246"/>
                  </a:lnTo>
                  <a:lnTo>
                    <a:pt x="493255" y="136359"/>
                  </a:lnTo>
                  <a:lnTo>
                    <a:pt x="519938" y="174117"/>
                  </a:lnTo>
                  <a:lnTo>
                    <a:pt x="552526" y="206717"/>
                  </a:lnTo>
                  <a:lnTo>
                    <a:pt x="590245" y="233426"/>
                  </a:lnTo>
                  <a:lnTo>
                    <a:pt x="632320" y="253453"/>
                  </a:lnTo>
                  <a:lnTo>
                    <a:pt x="677976" y="266026"/>
                  </a:lnTo>
                  <a:lnTo>
                    <a:pt x="726452" y="270395"/>
                  </a:lnTo>
                  <a:lnTo>
                    <a:pt x="726452" y="263169"/>
                  </a:lnTo>
                  <a:close/>
                </a:path>
              </a:pathLst>
            </a:custGeom>
            <a:solidFill>
              <a:srgbClr val="FBDC0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endParaRPr>
            </a:p>
          </p:txBody>
        </p:sp>
        <p:pic>
          <p:nvPicPr>
            <p:cNvPr id="8" name="object 11">
              <a:extLst>
                <a:ext uri="{FF2B5EF4-FFF2-40B4-BE49-F238E27FC236}">
                  <a16:creationId xmlns:a16="http://schemas.microsoft.com/office/drawing/2014/main" id="{0DA9CCF4-94E7-4797-8AED-40FA818BD7AA}"/>
                </a:ext>
              </a:extLst>
            </p:cNvPr>
            <p:cNvPicPr/>
            <p:nvPr/>
          </p:nvPicPr>
          <p:blipFill>
            <a:blip r:embed="rId3" cstate="print"/>
            <a:stretch>
              <a:fillRect/>
            </a:stretch>
          </p:blipFill>
          <p:spPr>
            <a:xfrm>
              <a:off x="1283007" y="333756"/>
              <a:ext cx="232070" cy="232301"/>
            </a:xfrm>
            <a:prstGeom prst="rect">
              <a:avLst/>
            </a:prstGeom>
          </p:spPr>
        </p:pic>
      </p:grpSp>
      <p:sp>
        <p:nvSpPr>
          <p:cNvPr id="9" name="object 8">
            <a:extLst>
              <a:ext uri="{FF2B5EF4-FFF2-40B4-BE49-F238E27FC236}">
                <a16:creationId xmlns:a16="http://schemas.microsoft.com/office/drawing/2014/main" id="{5DE049A3-3351-4B51-9F84-D1387B44F6A7}"/>
              </a:ext>
            </a:extLst>
          </p:cNvPr>
          <p:cNvSpPr txBox="1"/>
          <p:nvPr/>
        </p:nvSpPr>
        <p:spPr>
          <a:xfrm>
            <a:off x="1113372" y="370009"/>
            <a:ext cx="6854971" cy="367408"/>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lang="pt-BR" sz="2300" b="0" i="0" u="none" strike="noStrike" kern="1200" cap="none" spc="-5" normalizeH="0" baseline="0" noProof="0" dirty="0">
                <a:ln>
                  <a:noFill/>
                </a:ln>
                <a:solidFill>
                  <a:prstClr val="black"/>
                </a:solidFill>
                <a:effectLst/>
                <a:uLnTx/>
                <a:uFillTx/>
                <a:latin typeface="Segoe UI Black"/>
                <a:ea typeface="+mn-ea"/>
                <a:cs typeface="Segoe UI Black"/>
              </a:rPr>
              <a:t>PROGRAMA BRAILLE BRICKS</a:t>
            </a:r>
          </a:p>
        </p:txBody>
      </p:sp>
      <p:sp>
        <p:nvSpPr>
          <p:cNvPr id="4" name="CaixaDeTexto 3"/>
          <p:cNvSpPr txBox="1"/>
          <p:nvPr/>
        </p:nvSpPr>
        <p:spPr>
          <a:xfrm>
            <a:off x="213633" y="1711462"/>
            <a:ext cx="11673567"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Na semana de 26 a 30 de maio, foi realizado o encontro com o tutor para a realização de práticas com o LBB. Esse momento está previsto no cronograma do curso e proporcionou a reunião dos cursistas com seus respectivos tutores, permitindo a aplicação conjunta das atividades propostas.</a:t>
            </a:r>
          </a:p>
        </p:txBody>
      </p:sp>
      <p:pic>
        <p:nvPicPr>
          <p:cNvPr id="2" name="Imagem 1" descr="Um grupo de pessoas, majoritariamente mulheres, está sentado ao redor de mesas unidas, manipulando peças LEGO coloridas. Elas estão concentradas e interagindo umas com as outras, em um ambiente escolar. Turma de Itu."/>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52707" y="2463863"/>
            <a:ext cx="2703446" cy="2029274"/>
          </a:xfrm>
          <a:prstGeom prst="rect">
            <a:avLst/>
          </a:prstGeom>
        </p:spPr>
      </p:pic>
      <p:pic>
        <p:nvPicPr>
          <p:cNvPr id="3" name="Imagem 2" descr="Placa do recurso com peças LBB dispostas em formato de coração, todas na cor vermelha. Turma de Bariri/SP."/>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52400" y="4662685"/>
            <a:ext cx="1988206" cy="1967566"/>
          </a:xfrm>
          <a:prstGeom prst="rect">
            <a:avLst/>
          </a:prstGeom>
        </p:spPr>
      </p:pic>
      <p:pic>
        <p:nvPicPr>
          <p:cNvPr id="13" name="Imagem 12" descr="Foto um homem negro, segurando uma placa LBB com o desenho de uma quadra de vôlei. Turma de Itaquaquecetuba"/>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170798" y="2435739"/>
            <a:ext cx="2705699" cy="2029274"/>
          </a:xfrm>
          <a:prstGeom prst="rect">
            <a:avLst/>
          </a:prstGeom>
        </p:spPr>
      </p:pic>
      <p:pic>
        <p:nvPicPr>
          <p:cNvPr id="15" name="Imagem 14" descr="Foto de placa do recurso LBB disposta em formato de escada rolante. Turma de Bariri/SP."/>
          <p:cNvPicPr>
            <a:picLocks noChangeAspect="1"/>
          </p:cNvPicPr>
          <p:nvPr/>
        </p:nvPicPr>
        <p:blipFill rotWithShape="1">
          <a:blip r:embed="rId7">
            <a:extLst>
              <a:ext uri="{28A0092B-C50C-407E-A947-70E740481C1C}">
                <a14:useLocalDpi xmlns:a14="http://schemas.microsoft.com/office/drawing/2010/main" val="0"/>
              </a:ext>
            </a:extLst>
          </a:blip>
          <a:srcRect t="16371" b="26245"/>
          <a:stretch/>
        </p:blipFill>
        <p:spPr>
          <a:xfrm>
            <a:off x="3747651" y="4727575"/>
            <a:ext cx="1988206" cy="2029274"/>
          </a:xfrm>
          <a:prstGeom prst="rect">
            <a:avLst/>
          </a:prstGeom>
        </p:spPr>
      </p:pic>
      <p:pic>
        <p:nvPicPr>
          <p:cNvPr id="17" name="Imagem 16" descr="Foto de placa LBB disposta com peças formando o jogo da velha."/>
          <p:cNvPicPr>
            <a:picLocks noChangeAspect="1"/>
          </p:cNvPicPr>
          <p:nvPr/>
        </p:nvPicPr>
        <p:blipFill rotWithShape="1">
          <a:blip r:embed="rId8">
            <a:extLst>
              <a:ext uri="{28A0092B-C50C-407E-A947-70E740481C1C}">
                <a14:useLocalDpi xmlns:a14="http://schemas.microsoft.com/office/drawing/2010/main" val="0"/>
              </a:ext>
            </a:extLst>
          </a:blip>
          <a:srcRect l="13578" r="18757"/>
          <a:stretch/>
        </p:blipFill>
        <p:spPr>
          <a:xfrm>
            <a:off x="9033275" y="4727575"/>
            <a:ext cx="1587103" cy="1967566"/>
          </a:xfrm>
          <a:prstGeom prst="rect">
            <a:avLst/>
          </a:prstGeom>
        </p:spPr>
      </p:pic>
      <p:pic>
        <p:nvPicPr>
          <p:cNvPr id="11" name="Imagem 10" descr="Pessoas sentadas ao redor de uma mesa&#10;&#10;O conteúdo gerado por IA pode estar incorreto.">
            <a:extLst>
              <a:ext uri="{FF2B5EF4-FFF2-40B4-BE49-F238E27FC236}">
                <a16:creationId xmlns:a16="http://schemas.microsoft.com/office/drawing/2014/main" id="{1FE15391-7091-3725-6F80-0ADE8031EB4F}"/>
              </a:ext>
            </a:extLst>
          </p:cNvPr>
          <p:cNvPicPr>
            <a:picLocks noChangeAspect="1"/>
          </p:cNvPicPr>
          <p:nvPr/>
        </p:nvPicPr>
        <p:blipFill>
          <a:blip r:embed="rId9"/>
          <a:stretch>
            <a:fillRect/>
          </a:stretch>
        </p:blipFill>
        <p:spPr>
          <a:xfrm>
            <a:off x="5924446" y="2463863"/>
            <a:ext cx="3044115" cy="2029273"/>
          </a:xfrm>
          <a:prstGeom prst="rect">
            <a:avLst/>
          </a:prstGeom>
        </p:spPr>
      </p:pic>
      <p:sp>
        <p:nvSpPr>
          <p:cNvPr id="12" name="CaixaDeTexto 11">
            <a:extLst>
              <a:ext uri="{FF2B5EF4-FFF2-40B4-BE49-F238E27FC236}">
                <a16:creationId xmlns:a16="http://schemas.microsoft.com/office/drawing/2014/main" id="{53AE135C-A787-63CC-A529-CAA2FCB92DE4}"/>
              </a:ext>
            </a:extLst>
          </p:cNvPr>
          <p:cNvSpPr txBox="1"/>
          <p:nvPr/>
        </p:nvSpPr>
        <p:spPr>
          <a:xfrm>
            <a:off x="78401" y="3573496"/>
            <a:ext cx="2874306" cy="31393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100" b="0" i="0" u="none" strike="noStrike" kern="1200" cap="none" spc="0" normalizeH="0" baseline="0" noProof="0" dirty="0">
                <a:ln>
                  <a:noFill/>
                </a:ln>
                <a:solidFill>
                  <a:prstClr val="black"/>
                </a:solidFill>
                <a:effectLst/>
                <a:uLnTx/>
                <a:uFillTx/>
                <a:latin typeface="Calibri" panose="020F0502020204030204"/>
                <a:ea typeface="+mn-ea"/>
                <a:cs typeface="+mn-cs"/>
              </a:rPr>
              <a:t>Descrição de imagem: 6 fotos</a:t>
            </a:r>
          </a:p>
          <a:p>
            <a:pPr marL="228600" marR="0" lvl="0" indent="-228600" algn="l" defTabSz="914400" rtl="0" eaLnBrk="1" fontAlgn="auto" latinLnBrk="0" hangingPunct="1">
              <a:lnSpc>
                <a:spcPct val="100000"/>
              </a:lnSpc>
              <a:spcBef>
                <a:spcPts val="0"/>
              </a:spcBef>
              <a:spcAft>
                <a:spcPts val="0"/>
              </a:spcAft>
              <a:buClrTx/>
              <a:buSzTx/>
              <a:buFont typeface="+mj-lt"/>
              <a:buAutoNum type="arabicParenR"/>
              <a:tabLst/>
              <a:defRPr/>
            </a:pPr>
            <a:r>
              <a:rPr kumimoji="0" lang="pt-BR" sz="1100" b="0" i="0" u="none" strike="noStrike" kern="1200" cap="none" spc="0" normalizeH="0" baseline="0" noProof="0" dirty="0">
                <a:ln>
                  <a:noFill/>
                </a:ln>
                <a:solidFill>
                  <a:prstClr val="black"/>
                </a:solidFill>
                <a:effectLst/>
                <a:uLnTx/>
                <a:uFillTx/>
                <a:latin typeface="Calibri" panose="020F0502020204030204"/>
                <a:ea typeface="+mn-ea"/>
                <a:cs typeface="+mn-cs"/>
              </a:rPr>
              <a:t>Foto de um grupo de pessoas, majoritariamente mulheres, está sentado ao redor de mesas unidas, manipulando peças LEGO coloridas. Elas estão concentradas e interagindo umas com as outras, em um ambiente escolar.</a:t>
            </a:r>
          </a:p>
          <a:p>
            <a:pPr marL="228600" marR="0" lvl="0" indent="-228600" algn="l" defTabSz="914400" rtl="0" eaLnBrk="1" fontAlgn="auto" latinLnBrk="0" hangingPunct="1">
              <a:lnSpc>
                <a:spcPct val="100000"/>
              </a:lnSpc>
              <a:spcBef>
                <a:spcPts val="0"/>
              </a:spcBef>
              <a:spcAft>
                <a:spcPts val="0"/>
              </a:spcAft>
              <a:buClrTx/>
              <a:buSzTx/>
              <a:buFont typeface="+mj-lt"/>
              <a:buAutoNum type="arabicParenR"/>
              <a:tabLst/>
              <a:defRPr/>
            </a:pPr>
            <a:r>
              <a:rPr kumimoji="0" lang="pt-BR" sz="1100" b="0" i="0" u="none" strike="noStrike" kern="1200" cap="none" spc="0" normalizeH="0" baseline="0" noProof="0" dirty="0">
                <a:ln>
                  <a:noFill/>
                </a:ln>
                <a:solidFill>
                  <a:prstClr val="black"/>
                </a:solidFill>
                <a:effectLst/>
                <a:uLnTx/>
                <a:uFillTx/>
                <a:latin typeface="Calibri" panose="020F0502020204030204"/>
                <a:ea typeface="+mn-ea"/>
                <a:cs typeface="+mn-cs"/>
              </a:rPr>
              <a:t>Foto de três mulheres realizando a atividade em grupo</a:t>
            </a:r>
          </a:p>
          <a:p>
            <a:pPr marL="228600" marR="0" lvl="0" indent="-228600" algn="l" defTabSz="914400" rtl="0" eaLnBrk="1" fontAlgn="auto" latinLnBrk="0" hangingPunct="1">
              <a:lnSpc>
                <a:spcPct val="100000"/>
              </a:lnSpc>
              <a:spcBef>
                <a:spcPts val="0"/>
              </a:spcBef>
              <a:spcAft>
                <a:spcPts val="0"/>
              </a:spcAft>
              <a:buClrTx/>
              <a:buSzTx/>
              <a:buFont typeface="+mj-lt"/>
              <a:buAutoNum type="arabicParenR"/>
              <a:tabLst/>
              <a:defRPr/>
            </a:pPr>
            <a:r>
              <a:rPr kumimoji="0" lang="pt-BR" sz="1100" b="0" i="0" u="none" strike="noStrike" kern="1200" cap="none" spc="0" normalizeH="0" baseline="0" noProof="0" dirty="0">
                <a:ln>
                  <a:noFill/>
                </a:ln>
                <a:solidFill>
                  <a:prstClr val="black"/>
                </a:solidFill>
                <a:effectLst/>
                <a:uLnTx/>
                <a:uFillTx/>
                <a:latin typeface="Calibri" panose="020F0502020204030204"/>
                <a:ea typeface="+mn-ea"/>
                <a:cs typeface="+mn-cs"/>
              </a:rPr>
              <a:t>Foto um homem negro, segurando uma placa LBB com o desenho de uma quadra de vôlei. </a:t>
            </a:r>
          </a:p>
          <a:p>
            <a:pPr marL="228600" marR="0" lvl="0" indent="-228600" algn="l" defTabSz="914400" rtl="0" eaLnBrk="1" fontAlgn="auto" latinLnBrk="0" hangingPunct="1">
              <a:lnSpc>
                <a:spcPct val="100000"/>
              </a:lnSpc>
              <a:spcBef>
                <a:spcPts val="0"/>
              </a:spcBef>
              <a:spcAft>
                <a:spcPts val="0"/>
              </a:spcAft>
              <a:buClrTx/>
              <a:buSzTx/>
              <a:buFont typeface="+mj-lt"/>
              <a:buAutoNum type="arabicParenR"/>
              <a:tabLst/>
              <a:defRPr/>
            </a:pPr>
            <a:r>
              <a:rPr kumimoji="0" lang="pt-BR" sz="1100" b="0" i="0" u="none" strike="noStrike" kern="1200" cap="none" spc="0" normalizeH="0" baseline="0" noProof="0" dirty="0">
                <a:ln>
                  <a:noFill/>
                </a:ln>
                <a:solidFill>
                  <a:prstClr val="black"/>
                </a:solidFill>
                <a:effectLst/>
                <a:uLnTx/>
                <a:uFillTx/>
                <a:latin typeface="Calibri" panose="020F0502020204030204"/>
                <a:ea typeface="+mn-ea"/>
                <a:cs typeface="+mn-cs"/>
              </a:rPr>
              <a:t>Foto de placa do recurso LBB disposta em formato de escada rolante.</a:t>
            </a:r>
          </a:p>
          <a:p>
            <a:pPr marL="228600" marR="0" lvl="0" indent="-228600" algn="l" defTabSz="914400" rtl="0" eaLnBrk="1" fontAlgn="auto" latinLnBrk="0" hangingPunct="1">
              <a:lnSpc>
                <a:spcPct val="100000"/>
              </a:lnSpc>
              <a:spcBef>
                <a:spcPts val="0"/>
              </a:spcBef>
              <a:spcAft>
                <a:spcPts val="0"/>
              </a:spcAft>
              <a:buClrTx/>
              <a:buSzTx/>
              <a:buFont typeface="+mj-lt"/>
              <a:buAutoNum type="arabicParenR"/>
              <a:tabLst/>
              <a:defRPr/>
            </a:pPr>
            <a:r>
              <a:rPr kumimoji="0" lang="pt-BR" sz="1100" b="0" i="0" u="none" strike="noStrike" kern="1200" cap="none" spc="0" normalizeH="0" baseline="0" noProof="0" dirty="0">
                <a:ln>
                  <a:noFill/>
                </a:ln>
                <a:solidFill>
                  <a:prstClr val="black"/>
                </a:solidFill>
                <a:effectLst/>
                <a:uLnTx/>
                <a:uFillTx/>
                <a:latin typeface="Calibri" panose="020F0502020204030204"/>
                <a:ea typeface="+mn-ea"/>
                <a:cs typeface="+mn-cs"/>
              </a:rPr>
              <a:t>Foto de placa do recurso com peças LBB dispostas em formato de coração, todas na cor vermelha.</a:t>
            </a:r>
          </a:p>
          <a:p>
            <a:pPr marL="228600" marR="0" lvl="0" indent="-228600" algn="l" defTabSz="914400" rtl="0" eaLnBrk="1" fontAlgn="auto" latinLnBrk="0" hangingPunct="1">
              <a:lnSpc>
                <a:spcPct val="100000"/>
              </a:lnSpc>
              <a:spcBef>
                <a:spcPts val="0"/>
              </a:spcBef>
              <a:spcAft>
                <a:spcPts val="0"/>
              </a:spcAft>
              <a:buClrTx/>
              <a:buSzTx/>
              <a:buFont typeface="+mj-lt"/>
              <a:buAutoNum type="arabicParenR"/>
              <a:tabLst/>
              <a:defRPr/>
            </a:pPr>
            <a:r>
              <a:rPr kumimoji="0" lang="pt-BR" sz="1100" b="0" i="0" u="none" strike="noStrike" kern="1200" cap="none" spc="0" normalizeH="0" baseline="0" noProof="0" dirty="0">
                <a:ln>
                  <a:noFill/>
                </a:ln>
                <a:solidFill>
                  <a:prstClr val="black"/>
                </a:solidFill>
                <a:effectLst/>
                <a:uLnTx/>
                <a:uFillTx/>
                <a:latin typeface="Calibri" panose="020F0502020204030204"/>
                <a:ea typeface="+mn-ea"/>
                <a:cs typeface="+mn-cs"/>
              </a:rPr>
              <a:t>Foto de placa LBB formando o jogo bingo.</a:t>
            </a:r>
          </a:p>
        </p:txBody>
      </p:sp>
    </p:spTree>
    <p:extLst>
      <p:ext uri="{BB962C8B-B14F-4D97-AF65-F5344CB8AC3E}">
        <p14:creationId xmlns:p14="http://schemas.microsoft.com/office/powerpoint/2010/main" val="390154106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p:cNvSpPr txBox="1"/>
          <p:nvPr/>
        </p:nvSpPr>
        <p:spPr>
          <a:xfrm>
            <a:off x="213633" y="886891"/>
            <a:ext cx="11786689" cy="4216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140" b="1" i="0" u="none" strike="noStrike" kern="1200" cap="none" spc="0" normalizeH="0" baseline="0" noProof="0" dirty="0">
                <a:ln>
                  <a:noFill/>
                </a:ln>
                <a:solidFill>
                  <a:prstClr val="black"/>
                </a:solidFill>
                <a:effectLst/>
                <a:uLnTx/>
                <a:uFillTx/>
                <a:latin typeface="Calibri" panose="020F0502020204030204"/>
                <a:ea typeface="+mn-ea"/>
                <a:cs typeface="+mn-cs"/>
              </a:rPr>
              <a:t>III PRÊMIO Braille Bricks</a:t>
            </a:r>
          </a:p>
        </p:txBody>
      </p:sp>
      <p:grpSp>
        <p:nvGrpSpPr>
          <p:cNvPr id="5" name="object 9">
            <a:extLst>
              <a:ext uri="{FF2B5EF4-FFF2-40B4-BE49-F238E27FC236}">
                <a16:creationId xmlns:a16="http://schemas.microsoft.com/office/drawing/2014/main" id="{E2902C20-D338-4F30-AAF5-AB35A6E60B06}"/>
              </a:ext>
            </a:extLst>
          </p:cNvPr>
          <p:cNvGrpSpPr/>
          <p:nvPr/>
        </p:nvGrpSpPr>
        <p:grpSpPr>
          <a:xfrm>
            <a:off x="213639" y="216425"/>
            <a:ext cx="727075" cy="727075"/>
            <a:chOff x="788625" y="333756"/>
            <a:chExt cx="727075" cy="727075"/>
          </a:xfrm>
        </p:grpSpPr>
        <p:sp>
          <p:nvSpPr>
            <p:cNvPr id="7" name="object 10">
              <a:extLst>
                <a:ext uri="{FF2B5EF4-FFF2-40B4-BE49-F238E27FC236}">
                  <a16:creationId xmlns:a16="http://schemas.microsoft.com/office/drawing/2014/main" id="{67716B64-5CD2-4D62-8CB0-C469BA6A9F04}"/>
                </a:ext>
              </a:extLst>
            </p:cNvPr>
            <p:cNvSpPr/>
            <p:nvPr/>
          </p:nvSpPr>
          <p:spPr>
            <a:xfrm>
              <a:off x="788619" y="333768"/>
              <a:ext cx="727075" cy="727075"/>
            </a:xfrm>
            <a:custGeom>
              <a:avLst/>
              <a:gdLst/>
              <a:ahLst/>
              <a:cxnLst/>
              <a:rect l="l" t="t" r="r" b="b"/>
              <a:pathLst>
                <a:path w="727075" h="727075">
                  <a:moveTo>
                    <a:pt x="726452" y="719670"/>
                  </a:moveTo>
                  <a:lnTo>
                    <a:pt x="679246" y="718134"/>
                  </a:lnTo>
                  <a:lnTo>
                    <a:pt x="632828" y="713600"/>
                  </a:lnTo>
                  <a:lnTo>
                    <a:pt x="587324" y="706145"/>
                  </a:lnTo>
                  <a:lnTo>
                    <a:pt x="542810" y="695883"/>
                  </a:lnTo>
                  <a:lnTo>
                    <a:pt x="499376" y="682904"/>
                  </a:lnTo>
                  <a:lnTo>
                    <a:pt x="457136" y="667308"/>
                  </a:lnTo>
                  <a:lnTo>
                    <a:pt x="416166" y="649185"/>
                  </a:lnTo>
                  <a:lnTo>
                    <a:pt x="376580" y="628624"/>
                  </a:lnTo>
                  <a:lnTo>
                    <a:pt x="338467" y="605726"/>
                  </a:lnTo>
                  <a:lnTo>
                    <a:pt x="301917" y="580605"/>
                  </a:lnTo>
                  <a:lnTo>
                    <a:pt x="267042" y="553326"/>
                  </a:lnTo>
                  <a:lnTo>
                    <a:pt x="233921" y="524002"/>
                  </a:lnTo>
                  <a:lnTo>
                    <a:pt x="202653" y="492734"/>
                  </a:lnTo>
                  <a:lnTo>
                    <a:pt x="173329" y="459600"/>
                  </a:lnTo>
                  <a:lnTo>
                    <a:pt x="146062" y="424700"/>
                  </a:lnTo>
                  <a:lnTo>
                    <a:pt x="120929" y="388150"/>
                  </a:lnTo>
                  <a:lnTo>
                    <a:pt x="98044" y="350024"/>
                  </a:lnTo>
                  <a:lnTo>
                    <a:pt x="77495" y="310426"/>
                  </a:lnTo>
                  <a:lnTo>
                    <a:pt x="59359" y="269443"/>
                  </a:lnTo>
                  <a:lnTo>
                    <a:pt x="43764" y="227177"/>
                  </a:lnTo>
                  <a:lnTo>
                    <a:pt x="30784" y="183730"/>
                  </a:lnTo>
                  <a:lnTo>
                    <a:pt x="20523" y="139192"/>
                  </a:lnTo>
                  <a:lnTo>
                    <a:pt x="13081" y="93662"/>
                  </a:lnTo>
                  <a:lnTo>
                    <a:pt x="8547" y="47231"/>
                  </a:lnTo>
                  <a:lnTo>
                    <a:pt x="7010" y="0"/>
                  </a:lnTo>
                  <a:lnTo>
                    <a:pt x="0" y="0"/>
                  </a:lnTo>
                  <a:lnTo>
                    <a:pt x="1549" y="47701"/>
                  </a:lnTo>
                  <a:lnTo>
                    <a:pt x="6134" y="94589"/>
                  </a:lnTo>
                  <a:lnTo>
                    <a:pt x="13652" y="140576"/>
                  </a:lnTo>
                  <a:lnTo>
                    <a:pt x="24003" y="185547"/>
                  </a:lnTo>
                  <a:lnTo>
                    <a:pt x="37109" y="229425"/>
                  </a:lnTo>
                  <a:lnTo>
                    <a:pt x="52857" y="272097"/>
                  </a:lnTo>
                  <a:lnTo>
                    <a:pt x="71158" y="313474"/>
                  </a:lnTo>
                  <a:lnTo>
                    <a:pt x="91909" y="353466"/>
                  </a:lnTo>
                  <a:lnTo>
                    <a:pt x="115023" y="391960"/>
                  </a:lnTo>
                  <a:lnTo>
                    <a:pt x="140385" y="428879"/>
                  </a:lnTo>
                  <a:lnTo>
                    <a:pt x="167919" y="464108"/>
                  </a:lnTo>
                  <a:lnTo>
                    <a:pt x="197523" y="497560"/>
                  </a:lnTo>
                  <a:lnTo>
                    <a:pt x="229095" y="529132"/>
                  </a:lnTo>
                  <a:lnTo>
                    <a:pt x="262534" y="558736"/>
                  </a:lnTo>
                  <a:lnTo>
                    <a:pt x="297751" y="586270"/>
                  </a:lnTo>
                  <a:lnTo>
                    <a:pt x="334657" y="611644"/>
                  </a:lnTo>
                  <a:lnTo>
                    <a:pt x="373138" y="634758"/>
                  </a:lnTo>
                  <a:lnTo>
                    <a:pt x="413118" y="655510"/>
                  </a:lnTo>
                  <a:lnTo>
                    <a:pt x="454482" y="673811"/>
                  </a:lnTo>
                  <a:lnTo>
                    <a:pt x="497128" y="689559"/>
                  </a:lnTo>
                  <a:lnTo>
                    <a:pt x="540994" y="702665"/>
                  </a:lnTo>
                  <a:lnTo>
                    <a:pt x="585939" y="713028"/>
                  </a:lnTo>
                  <a:lnTo>
                    <a:pt x="631901" y="720547"/>
                  </a:lnTo>
                  <a:lnTo>
                    <a:pt x="678776" y="725119"/>
                  </a:lnTo>
                  <a:lnTo>
                    <a:pt x="726452" y="726668"/>
                  </a:lnTo>
                  <a:lnTo>
                    <a:pt x="726452" y="719670"/>
                  </a:lnTo>
                  <a:close/>
                </a:path>
                <a:path w="727075" h="727075">
                  <a:moveTo>
                    <a:pt x="726452" y="681583"/>
                  </a:moveTo>
                  <a:lnTo>
                    <a:pt x="677887" y="679869"/>
                  </a:lnTo>
                  <a:lnTo>
                    <a:pt x="630237" y="674801"/>
                  </a:lnTo>
                  <a:lnTo>
                    <a:pt x="583603" y="666496"/>
                  </a:lnTo>
                  <a:lnTo>
                    <a:pt x="538111" y="655066"/>
                  </a:lnTo>
                  <a:lnTo>
                    <a:pt x="493864" y="640638"/>
                  </a:lnTo>
                  <a:lnTo>
                    <a:pt x="451002" y="623328"/>
                  </a:lnTo>
                  <a:lnTo>
                    <a:pt x="409625" y="603237"/>
                  </a:lnTo>
                  <a:lnTo>
                    <a:pt x="369849" y="580504"/>
                  </a:lnTo>
                  <a:lnTo>
                    <a:pt x="331800" y="555218"/>
                  </a:lnTo>
                  <a:lnTo>
                    <a:pt x="295592" y="527519"/>
                  </a:lnTo>
                  <a:lnTo>
                    <a:pt x="261327" y="497509"/>
                  </a:lnTo>
                  <a:lnTo>
                    <a:pt x="229146" y="465315"/>
                  </a:lnTo>
                  <a:lnTo>
                    <a:pt x="199148" y="431050"/>
                  </a:lnTo>
                  <a:lnTo>
                    <a:pt x="171450" y="394830"/>
                  </a:lnTo>
                  <a:lnTo>
                    <a:pt x="146177" y="356768"/>
                  </a:lnTo>
                  <a:lnTo>
                    <a:pt x="123444" y="316979"/>
                  </a:lnTo>
                  <a:lnTo>
                    <a:pt x="103352" y="275577"/>
                  </a:lnTo>
                  <a:lnTo>
                    <a:pt x="86042" y="232702"/>
                  </a:lnTo>
                  <a:lnTo>
                    <a:pt x="71615" y="188442"/>
                  </a:lnTo>
                  <a:lnTo>
                    <a:pt x="60185" y="142925"/>
                  </a:lnTo>
                  <a:lnTo>
                    <a:pt x="51892" y="96266"/>
                  </a:lnTo>
                  <a:lnTo>
                    <a:pt x="46824" y="48590"/>
                  </a:lnTo>
                  <a:lnTo>
                    <a:pt x="45097" y="0"/>
                  </a:lnTo>
                  <a:lnTo>
                    <a:pt x="37871" y="0"/>
                  </a:lnTo>
                  <a:lnTo>
                    <a:pt x="39471" y="47066"/>
                  </a:lnTo>
                  <a:lnTo>
                    <a:pt x="44183" y="93294"/>
                  </a:lnTo>
                  <a:lnTo>
                    <a:pt x="51904" y="138595"/>
                  </a:lnTo>
                  <a:lnTo>
                    <a:pt x="62534" y="182841"/>
                  </a:lnTo>
                  <a:lnTo>
                    <a:pt x="75971" y="225933"/>
                  </a:lnTo>
                  <a:lnTo>
                    <a:pt x="92113" y="267779"/>
                  </a:lnTo>
                  <a:lnTo>
                    <a:pt x="110845" y="308279"/>
                  </a:lnTo>
                  <a:lnTo>
                    <a:pt x="132080" y="347306"/>
                  </a:lnTo>
                  <a:lnTo>
                    <a:pt x="155702" y="384771"/>
                  </a:lnTo>
                  <a:lnTo>
                    <a:pt x="181610" y="420573"/>
                  </a:lnTo>
                  <a:lnTo>
                    <a:pt x="209702" y="454609"/>
                  </a:lnTo>
                  <a:lnTo>
                    <a:pt x="239877" y="486765"/>
                  </a:lnTo>
                  <a:lnTo>
                    <a:pt x="272034" y="516940"/>
                  </a:lnTo>
                  <a:lnTo>
                    <a:pt x="306057" y="545045"/>
                  </a:lnTo>
                  <a:lnTo>
                    <a:pt x="341845" y="570953"/>
                  </a:lnTo>
                  <a:lnTo>
                    <a:pt x="379298" y="594588"/>
                  </a:lnTo>
                  <a:lnTo>
                    <a:pt x="418325" y="615823"/>
                  </a:lnTo>
                  <a:lnTo>
                    <a:pt x="458800" y="634555"/>
                  </a:lnTo>
                  <a:lnTo>
                    <a:pt x="500621" y="650697"/>
                  </a:lnTo>
                  <a:lnTo>
                    <a:pt x="543699" y="664133"/>
                  </a:lnTo>
                  <a:lnTo>
                    <a:pt x="587933" y="674763"/>
                  </a:lnTo>
                  <a:lnTo>
                    <a:pt x="633196" y="682485"/>
                  </a:lnTo>
                  <a:lnTo>
                    <a:pt x="679411" y="687197"/>
                  </a:lnTo>
                  <a:lnTo>
                    <a:pt x="726452" y="688797"/>
                  </a:lnTo>
                  <a:lnTo>
                    <a:pt x="726452" y="681583"/>
                  </a:lnTo>
                  <a:close/>
                </a:path>
                <a:path w="727075" h="727075">
                  <a:moveTo>
                    <a:pt x="726452" y="643699"/>
                  </a:moveTo>
                  <a:lnTo>
                    <a:pt x="678522" y="641934"/>
                  </a:lnTo>
                  <a:lnTo>
                    <a:pt x="631520" y="636714"/>
                  </a:lnTo>
                  <a:lnTo>
                    <a:pt x="585597" y="628154"/>
                  </a:lnTo>
                  <a:lnTo>
                    <a:pt x="540867" y="616407"/>
                  </a:lnTo>
                  <a:lnTo>
                    <a:pt x="497459" y="601560"/>
                  </a:lnTo>
                  <a:lnTo>
                    <a:pt x="455485" y="583780"/>
                  </a:lnTo>
                  <a:lnTo>
                    <a:pt x="415086" y="563168"/>
                  </a:lnTo>
                  <a:lnTo>
                    <a:pt x="376389" y="539851"/>
                  </a:lnTo>
                  <a:lnTo>
                    <a:pt x="339509" y="513956"/>
                  </a:lnTo>
                  <a:lnTo>
                    <a:pt x="304571" y="485609"/>
                  </a:lnTo>
                  <a:lnTo>
                    <a:pt x="271716" y="454939"/>
                  </a:lnTo>
                  <a:lnTo>
                    <a:pt x="241058" y="422071"/>
                  </a:lnTo>
                  <a:lnTo>
                    <a:pt x="212712" y="387121"/>
                  </a:lnTo>
                  <a:lnTo>
                    <a:pt x="186829" y="350227"/>
                  </a:lnTo>
                  <a:lnTo>
                    <a:pt x="163512" y="311518"/>
                  </a:lnTo>
                  <a:lnTo>
                    <a:pt x="142900" y="271106"/>
                  </a:lnTo>
                  <a:lnTo>
                    <a:pt x="125120" y="229120"/>
                  </a:lnTo>
                  <a:lnTo>
                    <a:pt x="110286" y="185686"/>
                  </a:lnTo>
                  <a:lnTo>
                    <a:pt x="98526" y="140931"/>
                  </a:lnTo>
                  <a:lnTo>
                    <a:pt x="89979" y="94983"/>
                  </a:lnTo>
                  <a:lnTo>
                    <a:pt x="84747" y="47955"/>
                  </a:lnTo>
                  <a:lnTo>
                    <a:pt x="82981" y="0"/>
                  </a:lnTo>
                  <a:lnTo>
                    <a:pt x="75971" y="0"/>
                  </a:lnTo>
                  <a:lnTo>
                    <a:pt x="77762" y="48488"/>
                  </a:lnTo>
                  <a:lnTo>
                    <a:pt x="83045" y="96037"/>
                  </a:lnTo>
                  <a:lnTo>
                    <a:pt x="91681" y="142481"/>
                  </a:lnTo>
                  <a:lnTo>
                    <a:pt x="103568" y="187731"/>
                  </a:lnTo>
                  <a:lnTo>
                    <a:pt x="118554" y="231648"/>
                  </a:lnTo>
                  <a:lnTo>
                    <a:pt x="136537" y="274091"/>
                  </a:lnTo>
                  <a:lnTo>
                    <a:pt x="157365" y="314947"/>
                  </a:lnTo>
                  <a:lnTo>
                    <a:pt x="180936" y="354076"/>
                  </a:lnTo>
                  <a:lnTo>
                    <a:pt x="207098" y="391375"/>
                  </a:lnTo>
                  <a:lnTo>
                    <a:pt x="235737" y="426694"/>
                  </a:lnTo>
                  <a:lnTo>
                    <a:pt x="266738" y="459917"/>
                  </a:lnTo>
                  <a:lnTo>
                    <a:pt x="299948" y="490918"/>
                  </a:lnTo>
                  <a:lnTo>
                    <a:pt x="335254" y="519569"/>
                  </a:lnTo>
                  <a:lnTo>
                    <a:pt x="372541" y="545744"/>
                  </a:lnTo>
                  <a:lnTo>
                    <a:pt x="411670" y="569302"/>
                  </a:lnTo>
                  <a:lnTo>
                    <a:pt x="452501" y="590143"/>
                  </a:lnTo>
                  <a:lnTo>
                    <a:pt x="494931" y="608126"/>
                  </a:lnTo>
                  <a:lnTo>
                    <a:pt x="538822" y="623112"/>
                  </a:lnTo>
                  <a:lnTo>
                    <a:pt x="584047" y="635000"/>
                  </a:lnTo>
                  <a:lnTo>
                    <a:pt x="630478" y="643636"/>
                  </a:lnTo>
                  <a:lnTo>
                    <a:pt x="677989" y="648919"/>
                  </a:lnTo>
                  <a:lnTo>
                    <a:pt x="726452" y="650709"/>
                  </a:lnTo>
                  <a:lnTo>
                    <a:pt x="726452" y="643699"/>
                  </a:lnTo>
                  <a:close/>
                </a:path>
                <a:path w="727075" h="727075">
                  <a:moveTo>
                    <a:pt x="726452" y="605586"/>
                  </a:moveTo>
                  <a:lnTo>
                    <a:pt x="679234" y="603770"/>
                  </a:lnTo>
                  <a:lnTo>
                    <a:pt x="632993" y="598373"/>
                  </a:lnTo>
                  <a:lnTo>
                    <a:pt x="587857" y="589572"/>
                  </a:lnTo>
                  <a:lnTo>
                    <a:pt x="543979" y="577469"/>
                  </a:lnTo>
                  <a:lnTo>
                    <a:pt x="501484" y="562203"/>
                  </a:lnTo>
                  <a:lnTo>
                    <a:pt x="460514" y="543941"/>
                  </a:lnTo>
                  <a:lnTo>
                    <a:pt x="421208" y="522782"/>
                  </a:lnTo>
                  <a:lnTo>
                    <a:pt x="383692" y="498881"/>
                  </a:lnTo>
                  <a:lnTo>
                    <a:pt x="348107" y="472363"/>
                  </a:lnTo>
                  <a:lnTo>
                    <a:pt x="314591" y="443382"/>
                  </a:lnTo>
                  <a:lnTo>
                    <a:pt x="283260" y="412051"/>
                  </a:lnTo>
                  <a:lnTo>
                    <a:pt x="254279" y="378523"/>
                  </a:lnTo>
                  <a:lnTo>
                    <a:pt x="227774" y="342925"/>
                  </a:lnTo>
                  <a:lnTo>
                    <a:pt x="203885" y="305396"/>
                  </a:lnTo>
                  <a:lnTo>
                    <a:pt x="182727" y="266065"/>
                  </a:lnTo>
                  <a:lnTo>
                    <a:pt x="164452" y="225082"/>
                  </a:lnTo>
                  <a:lnTo>
                    <a:pt x="149199" y="182575"/>
                  </a:lnTo>
                  <a:lnTo>
                    <a:pt x="137096" y="138671"/>
                  </a:lnTo>
                  <a:lnTo>
                    <a:pt x="128295" y="93522"/>
                  </a:lnTo>
                  <a:lnTo>
                    <a:pt x="122897" y="47244"/>
                  </a:lnTo>
                  <a:lnTo>
                    <a:pt x="121081" y="0"/>
                  </a:lnTo>
                  <a:lnTo>
                    <a:pt x="114071" y="0"/>
                  </a:lnTo>
                  <a:lnTo>
                    <a:pt x="115912" y="47802"/>
                  </a:lnTo>
                  <a:lnTo>
                    <a:pt x="121361" y="94615"/>
                  </a:lnTo>
                  <a:lnTo>
                    <a:pt x="130276" y="140296"/>
                  </a:lnTo>
                  <a:lnTo>
                    <a:pt x="142519" y="184708"/>
                  </a:lnTo>
                  <a:lnTo>
                    <a:pt x="157937" y="227723"/>
                  </a:lnTo>
                  <a:lnTo>
                    <a:pt x="176415" y="269176"/>
                  </a:lnTo>
                  <a:lnTo>
                    <a:pt x="197815" y="308965"/>
                  </a:lnTo>
                  <a:lnTo>
                    <a:pt x="221983" y="346925"/>
                  </a:lnTo>
                  <a:lnTo>
                    <a:pt x="248793" y="382930"/>
                  </a:lnTo>
                  <a:lnTo>
                    <a:pt x="278104" y="416852"/>
                  </a:lnTo>
                  <a:lnTo>
                    <a:pt x="309791" y="448538"/>
                  </a:lnTo>
                  <a:lnTo>
                    <a:pt x="343700" y="477850"/>
                  </a:lnTo>
                  <a:lnTo>
                    <a:pt x="379691" y="504672"/>
                  </a:lnTo>
                  <a:lnTo>
                    <a:pt x="417639" y="528840"/>
                  </a:lnTo>
                  <a:lnTo>
                    <a:pt x="457403" y="550240"/>
                  </a:lnTo>
                  <a:lnTo>
                    <a:pt x="498856" y="568718"/>
                  </a:lnTo>
                  <a:lnTo>
                    <a:pt x="541845" y="584149"/>
                  </a:lnTo>
                  <a:lnTo>
                    <a:pt x="586232" y="596392"/>
                  </a:lnTo>
                  <a:lnTo>
                    <a:pt x="631888" y="605294"/>
                  </a:lnTo>
                  <a:lnTo>
                    <a:pt x="678675" y="610743"/>
                  </a:lnTo>
                  <a:lnTo>
                    <a:pt x="726452" y="612597"/>
                  </a:lnTo>
                  <a:lnTo>
                    <a:pt x="726452" y="605586"/>
                  </a:lnTo>
                  <a:close/>
                </a:path>
                <a:path w="727075" h="727075">
                  <a:moveTo>
                    <a:pt x="726452" y="567499"/>
                  </a:moveTo>
                  <a:lnTo>
                    <a:pt x="677595" y="565416"/>
                  </a:lnTo>
                  <a:lnTo>
                    <a:pt x="629881" y="559269"/>
                  </a:lnTo>
                  <a:lnTo>
                    <a:pt x="583463" y="549236"/>
                  </a:lnTo>
                  <a:lnTo>
                    <a:pt x="538543" y="535482"/>
                  </a:lnTo>
                  <a:lnTo>
                    <a:pt x="495261" y="518185"/>
                  </a:lnTo>
                  <a:lnTo>
                    <a:pt x="453809" y="497509"/>
                  </a:lnTo>
                  <a:lnTo>
                    <a:pt x="414350" y="473633"/>
                  </a:lnTo>
                  <a:lnTo>
                    <a:pt x="377063" y="446735"/>
                  </a:lnTo>
                  <a:lnTo>
                    <a:pt x="342112" y="416979"/>
                  </a:lnTo>
                  <a:lnTo>
                    <a:pt x="309676" y="384530"/>
                  </a:lnTo>
                  <a:lnTo>
                    <a:pt x="279920" y="349567"/>
                  </a:lnTo>
                  <a:lnTo>
                    <a:pt x="253034" y="312267"/>
                  </a:lnTo>
                  <a:lnTo>
                    <a:pt x="229158" y="272796"/>
                  </a:lnTo>
                  <a:lnTo>
                    <a:pt x="208495" y="231330"/>
                  </a:lnTo>
                  <a:lnTo>
                    <a:pt x="191198" y="188023"/>
                  </a:lnTo>
                  <a:lnTo>
                    <a:pt x="177444" y="143065"/>
                  </a:lnTo>
                  <a:lnTo>
                    <a:pt x="167411" y="96634"/>
                  </a:lnTo>
                  <a:lnTo>
                    <a:pt x="161264" y="48882"/>
                  </a:lnTo>
                  <a:lnTo>
                    <a:pt x="159169" y="0"/>
                  </a:lnTo>
                  <a:lnTo>
                    <a:pt x="151942" y="0"/>
                  </a:lnTo>
                  <a:lnTo>
                    <a:pt x="153860" y="47053"/>
                  </a:lnTo>
                  <a:lnTo>
                    <a:pt x="159486" y="93078"/>
                  </a:lnTo>
                  <a:lnTo>
                    <a:pt x="168681" y="137909"/>
                  </a:lnTo>
                  <a:lnTo>
                    <a:pt x="181305" y="181419"/>
                  </a:lnTo>
                  <a:lnTo>
                    <a:pt x="197192" y="223456"/>
                  </a:lnTo>
                  <a:lnTo>
                    <a:pt x="216204" y="263855"/>
                  </a:lnTo>
                  <a:lnTo>
                    <a:pt x="238188" y="302475"/>
                  </a:lnTo>
                  <a:lnTo>
                    <a:pt x="262991" y="339166"/>
                  </a:lnTo>
                  <a:lnTo>
                    <a:pt x="290474" y="373773"/>
                  </a:lnTo>
                  <a:lnTo>
                    <a:pt x="320484" y="406158"/>
                  </a:lnTo>
                  <a:lnTo>
                    <a:pt x="352856" y="436168"/>
                  </a:lnTo>
                  <a:lnTo>
                    <a:pt x="387464" y="463651"/>
                  </a:lnTo>
                  <a:lnTo>
                    <a:pt x="424141" y="488467"/>
                  </a:lnTo>
                  <a:lnTo>
                    <a:pt x="462749" y="510451"/>
                  </a:lnTo>
                  <a:lnTo>
                    <a:pt x="503123" y="529463"/>
                  </a:lnTo>
                  <a:lnTo>
                    <a:pt x="545134" y="545363"/>
                  </a:lnTo>
                  <a:lnTo>
                    <a:pt x="588619" y="557974"/>
                  </a:lnTo>
                  <a:lnTo>
                    <a:pt x="633437" y="567169"/>
                  </a:lnTo>
                  <a:lnTo>
                    <a:pt x="679424" y="572808"/>
                  </a:lnTo>
                  <a:lnTo>
                    <a:pt x="726452" y="574713"/>
                  </a:lnTo>
                  <a:lnTo>
                    <a:pt x="726452" y="567499"/>
                  </a:lnTo>
                  <a:close/>
                </a:path>
                <a:path w="727075" h="727075">
                  <a:moveTo>
                    <a:pt x="726452" y="529386"/>
                  </a:moveTo>
                  <a:lnTo>
                    <a:pt x="678383" y="527227"/>
                  </a:lnTo>
                  <a:lnTo>
                    <a:pt x="631494" y="520839"/>
                  </a:lnTo>
                  <a:lnTo>
                    <a:pt x="585990" y="510451"/>
                  </a:lnTo>
                  <a:lnTo>
                    <a:pt x="542061" y="496214"/>
                  </a:lnTo>
                  <a:lnTo>
                    <a:pt x="499872" y="478332"/>
                  </a:lnTo>
                  <a:lnTo>
                    <a:pt x="459638" y="456996"/>
                  </a:lnTo>
                  <a:lnTo>
                    <a:pt x="421538" y="432396"/>
                  </a:lnTo>
                  <a:lnTo>
                    <a:pt x="385762" y="404710"/>
                  </a:lnTo>
                  <a:lnTo>
                    <a:pt x="352501" y="374142"/>
                  </a:lnTo>
                  <a:lnTo>
                    <a:pt x="321932" y="340868"/>
                  </a:lnTo>
                  <a:lnTo>
                    <a:pt x="294259" y="305079"/>
                  </a:lnTo>
                  <a:lnTo>
                    <a:pt x="269659" y="266966"/>
                  </a:lnTo>
                  <a:lnTo>
                    <a:pt x="248323" y="226707"/>
                  </a:lnTo>
                  <a:lnTo>
                    <a:pt x="230454" y="184518"/>
                  </a:lnTo>
                  <a:lnTo>
                    <a:pt x="216217" y="140550"/>
                  </a:lnTo>
                  <a:lnTo>
                    <a:pt x="205816" y="95021"/>
                  </a:lnTo>
                  <a:lnTo>
                    <a:pt x="199440" y="48107"/>
                  </a:lnTo>
                  <a:lnTo>
                    <a:pt x="197269" y="0"/>
                  </a:lnTo>
                  <a:lnTo>
                    <a:pt x="190042" y="0"/>
                  </a:lnTo>
                  <a:lnTo>
                    <a:pt x="192239" y="48755"/>
                  </a:lnTo>
                  <a:lnTo>
                    <a:pt x="198704" y="96304"/>
                  </a:lnTo>
                  <a:lnTo>
                    <a:pt x="209257" y="142455"/>
                  </a:lnTo>
                  <a:lnTo>
                    <a:pt x="223685" y="187020"/>
                  </a:lnTo>
                  <a:lnTo>
                    <a:pt x="241808" y="229793"/>
                  </a:lnTo>
                  <a:lnTo>
                    <a:pt x="263436" y="270586"/>
                  </a:lnTo>
                  <a:lnTo>
                    <a:pt x="288366" y="309232"/>
                  </a:lnTo>
                  <a:lnTo>
                    <a:pt x="316420" y="345503"/>
                  </a:lnTo>
                  <a:lnTo>
                    <a:pt x="347408" y="379234"/>
                  </a:lnTo>
                  <a:lnTo>
                    <a:pt x="381127" y="410235"/>
                  </a:lnTo>
                  <a:lnTo>
                    <a:pt x="417398" y="438289"/>
                  </a:lnTo>
                  <a:lnTo>
                    <a:pt x="456018" y="463232"/>
                  </a:lnTo>
                  <a:lnTo>
                    <a:pt x="496798" y="484860"/>
                  </a:lnTo>
                  <a:lnTo>
                    <a:pt x="539559" y="502996"/>
                  </a:lnTo>
                  <a:lnTo>
                    <a:pt x="584085" y="517423"/>
                  </a:lnTo>
                  <a:lnTo>
                    <a:pt x="630212" y="527964"/>
                  </a:lnTo>
                  <a:lnTo>
                    <a:pt x="677722" y="534428"/>
                  </a:lnTo>
                  <a:lnTo>
                    <a:pt x="726452" y="536625"/>
                  </a:lnTo>
                  <a:lnTo>
                    <a:pt x="726452" y="529386"/>
                  </a:lnTo>
                  <a:close/>
                </a:path>
                <a:path w="727075" h="727075">
                  <a:moveTo>
                    <a:pt x="726452" y="491540"/>
                  </a:moveTo>
                  <a:lnTo>
                    <a:pt x="679221" y="489280"/>
                  </a:lnTo>
                  <a:lnTo>
                    <a:pt x="633234" y="482650"/>
                  </a:lnTo>
                  <a:lnTo>
                    <a:pt x="588708" y="471855"/>
                  </a:lnTo>
                  <a:lnTo>
                    <a:pt x="545858" y="457098"/>
                  </a:lnTo>
                  <a:lnTo>
                    <a:pt x="504888" y="438607"/>
                  </a:lnTo>
                  <a:lnTo>
                    <a:pt x="465988" y="416560"/>
                  </a:lnTo>
                  <a:lnTo>
                    <a:pt x="429387" y="391185"/>
                  </a:lnTo>
                  <a:lnTo>
                    <a:pt x="395287" y="362686"/>
                  </a:lnTo>
                  <a:lnTo>
                    <a:pt x="363893" y="331266"/>
                  </a:lnTo>
                  <a:lnTo>
                    <a:pt x="335419" y="297154"/>
                  </a:lnTo>
                  <a:lnTo>
                    <a:pt x="310057" y="260527"/>
                  </a:lnTo>
                  <a:lnTo>
                    <a:pt x="288036" y="221615"/>
                  </a:lnTo>
                  <a:lnTo>
                    <a:pt x="269557" y="180619"/>
                  </a:lnTo>
                  <a:lnTo>
                    <a:pt x="254812" y="137756"/>
                  </a:lnTo>
                  <a:lnTo>
                    <a:pt x="244030" y="93218"/>
                  </a:lnTo>
                  <a:lnTo>
                    <a:pt x="237401" y="47231"/>
                  </a:lnTo>
                  <a:lnTo>
                    <a:pt x="235153" y="0"/>
                  </a:lnTo>
                  <a:lnTo>
                    <a:pt x="228142" y="0"/>
                  </a:lnTo>
                  <a:lnTo>
                    <a:pt x="230428" y="47917"/>
                  </a:lnTo>
                  <a:lnTo>
                    <a:pt x="237147" y="94576"/>
                  </a:lnTo>
                  <a:lnTo>
                    <a:pt x="248094" y="139750"/>
                  </a:lnTo>
                  <a:lnTo>
                    <a:pt x="263055" y="183235"/>
                  </a:lnTo>
                  <a:lnTo>
                    <a:pt x="281813" y="224815"/>
                  </a:lnTo>
                  <a:lnTo>
                    <a:pt x="304152" y="264274"/>
                  </a:lnTo>
                  <a:lnTo>
                    <a:pt x="329882" y="301421"/>
                  </a:lnTo>
                  <a:lnTo>
                    <a:pt x="358775" y="336029"/>
                  </a:lnTo>
                  <a:lnTo>
                    <a:pt x="390613" y="367880"/>
                  </a:lnTo>
                  <a:lnTo>
                    <a:pt x="425208" y="396786"/>
                  </a:lnTo>
                  <a:lnTo>
                    <a:pt x="462330" y="422516"/>
                  </a:lnTo>
                  <a:lnTo>
                    <a:pt x="501777" y="444868"/>
                  </a:lnTo>
                  <a:lnTo>
                    <a:pt x="543331" y="463626"/>
                  </a:lnTo>
                  <a:lnTo>
                    <a:pt x="586790" y="478586"/>
                  </a:lnTo>
                  <a:lnTo>
                    <a:pt x="631939" y="489534"/>
                  </a:lnTo>
                  <a:lnTo>
                    <a:pt x="678561" y="496252"/>
                  </a:lnTo>
                  <a:lnTo>
                    <a:pt x="726452" y="498538"/>
                  </a:lnTo>
                  <a:lnTo>
                    <a:pt x="726452" y="491540"/>
                  </a:lnTo>
                  <a:close/>
                </a:path>
                <a:path w="727075" h="727075">
                  <a:moveTo>
                    <a:pt x="726452" y="453428"/>
                  </a:moveTo>
                  <a:lnTo>
                    <a:pt x="680199" y="451078"/>
                  </a:lnTo>
                  <a:lnTo>
                    <a:pt x="635254" y="444195"/>
                  </a:lnTo>
                  <a:lnTo>
                    <a:pt x="591858" y="433006"/>
                  </a:lnTo>
                  <a:lnTo>
                    <a:pt x="550252" y="417741"/>
                  </a:lnTo>
                  <a:lnTo>
                    <a:pt x="510641" y="398614"/>
                  </a:lnTo>
                  <a:lnTo>
                    <a:pt x="473278" y="375881"/>
                  </a:lnTo>
                  <a:lnTo>
                    <a:pt x="438365" y="349758"/>
                  </a:lnTo>
                  <a:lnTo>
                    <a:pt x="406171" y="320471"/>
                  </a:lnTo>
                  <a:lnTo>
                    <a:pt x="376885" y="288251"/>
                  </a:lnTo>
                  <a:lnTo>
                    <a:pt x="350774" y="253339"/>
                  </a:lnTo>
                  <a:lnTo>
                    <a:pt x="328041" y="215950"/>
                  </a:lnTo>
                  <a:lnTo>
                    <a:pt x="308927" y="176326"/>
                  </a:lnTo>
                  <a:lnTo>
                    <a:pt x="293662" y="134683"/>
                  </a:lnTo>
                  <a:lnTo>
                    <a:pt x="282473" y="91262"/>
                  </a:lnTo>
                  <a:lnTo>
                    <a:pt x="275590" y="46291"/>
                  </a:lnTo>
                  <a:lnTo>
                    <a:pt x="273240" y="0"/>
                  </a:lnTo>
                  <a:lnTo>
                    <a:pt x="266242" y="0"/>
                  </a:lnTo>
                  <a:lnTo>
                    <a:pt x="268617" y="47015"/>
                  </a:lnTo>
                  <a:lnTo>
                    <a:pt x="275602" y="92697"/>
                  </a:lnTo>
                  <a:lnTo>
                    <a:pt x="286969" y="136791"/>
                  </a:lnTo>
                  <a:lnTo>
                    <a:pt x="302463" y="179082"/>
                  </a:lnTo>
                  <a:lnTo>
                    <a:pt x="321868" y="219329"/>
                  </a:lnTo>
                  <a:lnTo>
                    <a:pt x="344944" y="257289"/>
                  </a:lnTo>
                  <a:lnTo>
                    <a:pt x="371462" y="292747"/>
                  </a:lnTo>
                  <a:lnTo>
                    <a:pt x="401193" y="325450"/>
                  </a:lnTo>
                  <a:lnTo>
                    <a:pt x="433882" y="355180"/>
                  </a:lnTo>
                  <a:lnTo>
                    <a:pt x="469328" y="381711"/>
                  </a:lnTo>
                  <a:lnTo>
                    <a:pt x="507276" y="404799"/>
                  </a:lnTo>
                  <a:lnTo>
                    <a:pt x="547497" y="424205"/>
                  </a:lnTo>
                  <a:lnTo>
                    <a:pt x="589749" y="439699"/>
                  </a:lnTo>
                  <a:lnTo>
                    <a:pt x="633818" y="451065"/>
                  </a:lnTo>
                  <a:lnTo>
                    <a:pt x="679462" y="458050"/>
                  </a:lnTo>
                  <a:lnTo>
                    <a:pt x="726452" y="460425"/>
                  </a:lnTo>
                  <a:lnTo>
                    <a:pt x="726452" y="453428"/>
                  </a:lnTo>
                  <a:close/>
                </a:path>
                <a:path w="727075" h="727075">
                  <a:moveTo>
                    <a:pt x="726452" y="415340"/>
                  </a:moveTo>
                  <a:lnTo>
                    <a:pt x="678129" y="412534"/>
                  </a:lnTo>
                  <a:lnTo>
                    <a:pt x="631418" y="404355"/>
                  </a:lnTo>
                  <a:lnTo>
                    <a:pt x="586638" y="391083"/>
                  </a:lnTo>
                  <a:lnTo>
                    <a:pt x="544093" y="373062"/>
                  </a:lnTo>
                  <a:lnTo>
                    <a:pt x="504113" y="350583"/>
                  </a:lnTo>
                  <a:lnTo>
                    <a:pt x="467017" y="323977"/>
                  </a:lnTo>
                  <a:lnTo>
                    <a:pt x="433095" y="293547"/>
                  </a:lnTo>
                  <a:lnTo>
                    <a:pt x="402678" y="259613"/>
                  </a:lnTo>
                  <a:lnTo>
                    <a:pt x="376085" y="222491"/>
                  </a:lnTo>
                  <a:lnTo>
                    <a:pt x="353606" y="182486"/>
                  </a:lnTo>
                  <a:lnTo>
                    <a:pt x="335584" y="139928"/>
                  </a:lnTo>
                  <a:lnTo>
                    <a:pt x="322326" y="95110"/>
                  </a:lnTo>
                  <a:lnTo>
                    <a:pt x="314134" y="48361"/>
                  </a:lnTo>
                  <a:lnTo>
                    <a:pt x="311340" y="0"/>
                  </a:lnTo>
                  <a:lnTo>
                    <a:pt x="304101" y="0"/>
                  </a:lnTo>
                  <a:lnTo>
                    <a:pt x="306946" y="49199"/>
                  </a:lnTo>
                  <a:lnTo>
                    <a:pt x="315277" y="96748"/>
                  </a:lnTo>
                  <a:lnTo>
                    <a:pt x="328777" y="142341"/>
                  </a:lnTo>
                  <a:lnTo>
                    <a:pt x="347116" y="185648"/>
                  </a:lnTo>
                  <a:lnTo>
                    <a:pt x="369989" y="226339"/>
                  </a:lnTo>
                  <a:lnTo>
                    <a:pt x="397052" y="264109"/>
                  </a:lnTo>
                  <a:lnTo>
                    <a:pt x="428002" y="298627"/>
                  </a:lnTo>
                  <a:lnTo>
                    <a:pt x="462508" y="329590"/>
                  </a:lnTo>
                  <a:lnTo>
                    <a:pt x="500265" y="356654"/>
                  </a:lnTo>
                  <a:lnTo>
                    <a:pt x="540943" y="379526"/>
                  </a:lnTo>
                  <a:lnTo>
                    <a:pt x="584212" y="397865"/>
                  </a:lnTo>
                  <a:lnTo>
                    <a:pt x="629767" y="411365"/>
                  </a:lnTo>
                  <a:lnTo>
                    <a:pt x="677291" y="419696"/>
                  </a:lnTo>
                  <a:lnTo>
                    <a:pt x="726452" y="422554"/>
                  </a:lnTo>
                  <a:lnTo>
                    <a:pt x="726452" y="415340"/>
                  </a:lnTo>
                  <a:close/>
                </a:path>
                <a:path w="727075" h="727075">
                  <a:moveTo>
                    <a:pt x="726452" y="377456"/>
                  </a:moveTo>
                  <a:lnTo>
                    <a:pt x="679246" y="374510"/>
                  </a:lnTo>
                  <a:lnTo>
                    <a:pt x="633755" y="365899"/>
                  </a:lnTo>
                  <a:lnTo>
                    <a:pt x="590346" y="351993"/>
                  </a:lnTo>
                  <a:lnTo>
                    <a:pt x="549363" y="333146"/>
                  </a:lnTo>
                  <a:lnTo>
                    <a:pt x="511187" y="309702"/>
                  </a:lnTo>
                  <a:lnTo>
                    <a:pt x="476148" y="282028"/>
                  </a:lnTo>
                  <a:lnTo>
                    <a:pt x="444627" y="250494"/>
                  </a:lnTo>
                  <a:lnTo>
                    <a:pt x="416966" y="215442"/>
                  </a:lnTo>
                  <a:lnTo>
                    <a:pt x="393534" y="177241"/>
                  </a:lnTo>
                  <a:lnTo>
                    <a:pt x="374688" y="136232"/>
                  </a:lnTo>
                  <a:lnTo>
                    <a:pt x="360781" y="92786"/>
                  </a:lnTo>
                  <a:lnTo>
                    <a:pt x="352171" y="47244"/>
                  </a:lnTo>
                  <a:lnTo>
                    <a:pt x="349224" y="0"/>
                  </a:lnTo>
                  <a:lnTo>
                    <a:pt x="342214" y="0"/>
                  </a:lnTo>
                  <a:lnTo>
                    <a:pt x="345224" y="48145"/>
                  </a:lnTo>
                  <a:lnTo>
                    <a:pt x="353987" y="94526"/>
                  </a:lnTo>
                  <a:lnTo>
                    <a:pt x="368147" y="138785"/>
                  </a:lnTo>
                  <a:lnTo>
                    <a:pt x="387337" y="180555"/>
                  </a:lnTo>
                  <a:lnTo>
                    <a:pt x="411200" y="219481"/>
                  </a:lnTo>
                  <a:lnTo>
                    <a:pt x="439369" y="255181"/>
                  </a:lnTo>
                  <a:lnTo>
                    <a:pt x="471474" y="287299"/>
                  </a:lnTo>
                  <a:lnTo>
                    <a:pt x="507149" y="315468"/>
                  </a:lnTo>
                  <a:lnTo>
                    <a:pt x="546049" y="339344"/>
                  </a:lnTo>
                  <a:lnTo>
                    <a:pt x="587781" y="358533"/>
                  </a:lnTo>
                  <a:lnTo>
                    <a:pt x="632015" y="372694"/>
                  </a:lnTo>
                  <a:lnTo>
                    <a:pt x="678357" y="381457"/>
                  </a:lnTo>
                  <a:lnTo>
                    <a:pt x="726452" y="384467"/>
                  </a:lnTo>
                  <a:lnTo>
                    <a:pt x="726452" y="377456"/>
                  </a:lnTo>
                  <a:close/>
                </a:path>
                <a:path w="727075" h="727075">
                  <a:moveTo>
                    <a:pt x="726452" y="339369"/>
                  </a:moveTo>
                  <a:lnTo>
                    <a:pt x="680554" y="336270"/>
                  </a:lnTo>
                  <a:lnTo>
                    <a:pt x="636485" y="327215"/>
                  </a:lnTo>
                  <a:lnTo>
                    <a:pt x="594677" y="312635"/>
                  </a:lnTo>
                  <a:lnTo>
                    <a:pt x="555523" y="292938"/>
                  </a:lnTo>
                  <a:lnTo>
                    <a:pt x="519442" y="268516"/>
                  </a:lnTo>
                  <a:lnTo>
                    <a:pt x="486854" y="239801"/>
                  </a:lnTo>
                  <a:lnTo>
                    <a:pt x="458139" y="207187"/>
                  </a:lnTo>
                  <a:lnTo>
                    <a:pt x="433730" y="171081"/>
                  </a:lnTo>
                  <a:lnTo>
                    <a:pt x="414032" y="131902"/>
                  </a:lnTo>
                  <a:lnTo>
                    <a:pt x="399453" y="90055"/>
                  </a:lnTo>
                  <a:lnTo>
                    <a:pt x="390410" y="45948"/>
                  </a:lnTo>
                  <a:lnTo>
                    <a:pt x="387311" y="0"/>
                  </a:lnTo>
                  <a:lnTo>
                    <a:pt x="380301" y="0"/>
                  </a:lnTo>
                  <a:lnTo>
                    <a:pt x="383476" y="46913"/>
                  </a:lnTo>
                  <a:lnTo>
                    <a:pt x="392696" y="91948"/>
                  </a:lnTo>
                  <a:lnTo>
                    <a:pt x="407568" y="134658"/>
                  </a:lnTo>
                  <a:lnTo>
                    <a:pt x="427672" y="174650"/>
                  </a:lnTo>
                  <a:lnTo>
                    <a:pt x="452577" y="211493"/>
                  </a:lnTo>
                  <a:lnTo>
                    <a:pt x="481863" y="244779"/>
                  </a:lnTo>
                  <a:lnTo>
                    <a:pt x="515137" y="274091"/>
                  </a:lnTo>
                  <a:lnTo>
                    <a:pt x="551954" y="298996"/>
                  </a:lnTo>
                  <a:lnTo>
                    <a:pt x="591921" y="319100"/>
                  </a:lnTo>
                  <a:lnTo>
                    <a:pt x="634606" y="333984"/>
                  </a:lnTo>
                  <a:lnTo>
                    <a:pt x="679589" y="343204"/>
                  </a:lnTo>
                  <a:lnTo>
                    <a:pt x="726452" y="346379"/>
                  </a:lnTo>
                  <a:lnTo>
                    <a:pt x="726452" y="339369"/>
                  </a:lnTo>
                  <a:close/>
                </a:path>
                <a:path w="727075" h="727075">
                  <a:moveTo>
                    <a:pt x="726452" y="301256"/>
                  </a:moveTo>
                  <a:lnTo>
                    <a:pt x="677697" y="297307"/>
                  </a:lnTo>
                  <a:lnTo>
                    <a:pt x="631418" y="285877"/>
                  </a:lnTo>
                  <a:lnTo>
                    <a:pt x="588251" y="267589"/>
                  </a:lnTo>
                  <a:lnTo>
                    <a:pt x="548805" y="243078"/>
                  </a:lnTo>
                  <a:lnTo>
                    <a:pt x="513702" y="212940"/>
                  </a:lnTo>
                  <a:lnTo>
                    <a:pt x="483590" y="177825"/>
                  </a:lnTo>
                  <a:lnTo>
                    <a:pt x="459079" y="138353"/>
                  </a:lnTo>
                  <a:lnTo>
                    <a:pt x="440791" y="95135"/>
                  </a:lnTo>
                  <a:lnTo>
                    <a:pt x="429374" y="48806"/>
                  </a:lnTo>
                  <a:lnTo>
                    <a:pt x="425424" y="0"/>
                  </a:lnTo>
                  <a:lnTo>
                    <a:pt x="418185" y="0"/>
                  </a:lnTo>
                  <a:lnTo>
                    <a:pt x="421538" y="45478"/>
                  </a:lnTo>
                  <a:lnTo>
                    <a:pt x="431279" y="88925"/>
                  </a:lnTo>
                  <a:lnTo>
                    <a:pt x="446925" y="129844"/>
                  </a:lnTo>
                  <a:lnTo>
                    <a:pt x="467995" y="167767"/>
                  </a:lnTo>
                  <a:lnTo>
                    <a:pt x="493991" y="202196"/>
                  </a:lnTo>
                  <a:lnTo>
                    <a:pt x="524433" y="232664"/>
                  </a:lnTo>
                  <a:lnTo>
                    <a:pt x="558850" y="258673"/>
                  </a:lnTo>
                  <a:lnTo>
                    <a:pt x="596747" y="279742"/>
                  </a:lnTo>
                  <a:lnTo>
                    <a:pt x="637628" y="295402"/>
                  </a:lnTo>
                  <a:lnTo>
                    <a:pt x="681024" y="305142"/>
                  </a:lnTo>
                  <a:lnTo>
                    <a:pt x="726452" y="308495"/>
                  </a:lnTo>
                  <a:lnTo>
                    <a:pt x="726452" y="301256"/>
                  </a:lnTo>
                  <a:close/>
                </a:path>
                <a:path w="727075" h="727075">
                  <a:moveTo>
                    <a:pt x="726452" y="263169"/>
                  </a:moveTo>
                  <a:lnTo>
                    <a:pt x="679259" y="258914"/>
                  </a:lnTo>
                  <a:lnTo>
                    <a:pt x="634822" y="246684"/>
                  </a:lnTo>
                  <a:lnTo>
                    <a:pt x="593864" y="227190"/>
                  </a:lnTo>
                  <a:lnTo>
                    <a:pt x="557161" y="201206"/>
                  </a:lnTo>
                  <a:lnTo>
                    <a:pt x="525449" y="169481"/>
                  </a:lnTo>
                  <a:lnTo>
                    <a:pt x="499465" y="132740"/>
                  </a:lnTo>
                  <a:lnTo>
                    <a:pt x="479983" y="91744"/>
                  </a:lnTo>
                  <a:lnTo>
                    <a:pt x="467753" y="47256"/>
                  </a:lnTo>
                  <a:lnTo>
                    <a:pt x="463499" y="0"/>
                  </a:lnTo>
                  <a:lnTo>
                    <a:pt x="456298" y="0"/>
                  </a:lnTo>
                  <a:lnTo>
                    <a:pt x="460654" y="48539"/>
                  </a:lnTo>
                  <a:lnTo>
                    <a:pt x="473240" y="94246"/>
                  </a:lnTo>
                  <a:lnTo>
                    <a:pt x="493255" y="136359"/>
                  </a:lnTo>
                  <a:lnTo>
                    <a:pt x="519938" y="174117"/>
                  </a:lnTo>
                  <a:lnTo>
                    <a:pt x="552526" y="206717"/>
                  </a:lnTo>
                  <a:lnTo>
                    <a:pt x="590245" y="233426"/>
                  </a:lnTo>
                  <a:lnTo>
                    <a:pt x="632320" y="253453"/>
                  </a:lnTo>
                  <a:lnTo>
                    <a:pt x="677976" y="266026"/>
                  </a:lnTo>
                  <a:lnTo>
                    <a:pt x="726452" y="270395"/>
                  </a:lnTo>
                  <a:lnTo>
                    <a:pt x="726452" y="263169"/>
                  </a:lnTo>
                  <a:close/>
                </a:path>
              </a:pathLst>
            </a:custGeom>
            <a:solidFill>
              <a:srgbClr val="FBDC0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endParaRPr>
            </a:p>
          </p:txBody>
        </p:sp>
        <p:pic>
          <p:nvPicPr>
            <p:cNvPr id="8" name="object 11">
              <a:extLst>
                <a:ext uri="{FF2B5EF4-FFF2-40B4-BE49-F238E27FC236}">
                  <a16:creationId xmlns:a16="http://schemas.microsoft.com/office/drawing/2014/main" id="{0DA9CCF4-94E7-4797-8AED-40FA818BD7AA}"/>
                </a:ext>
              </a:extLst>
            </p:cNvPr>
            <p:cNvPicPr/>
            <p:nvPr/>
          </p:nvPicPr>
          <p:blipFill>
            <a:blip r:embed="rId3" cstate="print"/>
            <a:stretch>
              <a:fillRect/>
            </a:stretch>
          </p:blipFill>
          <p:spPr>
            <a:xfrm>
              <a:off x="1283007" y="333756"/>
              <a:ext cx="232070" cy="232301"/>
            </a:xfrm>
            <a:prstGeom prst="rect">
              <a:avLst/>
            </a:prstGeom>
          </p:spPr>
        </p:pic>
      </p:grpSp>
      <p:sp>
        <p:nvSpPr>
          <p:cNvPr id="9" name="object 8">
            <a:extLst>
              <a:ext uri="{FF2B5EF4-FFF2-40B4-BE49-F238E27FC236}">
                <a16:creationId xmlns:a16="http://schemas.microsoft.com/office/drawing/2014/main" id="{5DE049A3-3351-4B51-9F84-D1387B44F6A7}"/>
              </a:ext>
            </a:extLst>
          </p:cNvPr>
          <p:cNvSpPr txBox="1"/>
          <p:nvPr/>
        </p:nvSpPr>
        <p:spPr>
          <a:xfrm>
            <a:off x="1113372" y="370009"/>
            <a:ext cx="6854971" cy="367408"/>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lang="pt-BR" sz="2300" b="0" i="0" u="none" strike="noStrike" kern="1200" cap="none" spc="-5" normalizeH="0" baseline="0" noProof="0" dirty="0">
                <a:ln>
                  <a:noFill/>
                </a:ln>
                <a:solidFill>
                  <a:prstClr val="black"/>
                </a:solidFill>
                <a:effectLst/>
                <a:uLnTx/>
                <a:uFillTx/>
                <a:latin typeface="Segoe UI Black"/>
                <a:ea typeface="+mn-ea"/>
                <a:cs typeface="Segoe UI Black"/>
              </a:rPr>
              <a:t>PROGRAMA BRAILLE BRICKS</a:t>
            </a:r>
          </a:p>
        </p:txBody>
      </p:sp>
      <p:sp>
        <p:nvSpPr>
          <p:cNvPr id="4" name="CaixaDeTexto 3"/>
          <p:cNvSpPr txBox="1"/>
          <p:nvPr/>
        </p:nvSpPr>
        <p:spPr>
          <a:xfrm>
            <a:off x="5611024" y="1308545"/>
            <a:ext cx="6389298" cy="280076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600" b="0" i="0" u="none" strike="noStrike" kern="1200" cap="none" spc="0" normalizeH="0" baseline="0" noProof="0" dirty="0">
                <a:ln>
                  <a:noFill/>
                </a:ln>
                <a:solidFill>
                  <a:prstClr val="black"/>
                </a:solidFill>
                <a:effectLst/>
                <a:uLnTx/>
                <a:uFillTx/>
                <a:latin typeface="Calibri" panose="020F0502020204030204"/>
                <a:ea typeface="+mn-ea"/>
                <a:cs typeface="+mn-cs"/>
              </a:rPr>
              <a:t>Concurso direcionado aos educadores que possuem a certificação no Curso de Formação para Educadores para uso do Recurso </a:t>
            </a:r>
            <a:r>
              <a:rPr kumimoji="0" lang="pt-BR" sz="1600" b="1" i="0" u="none" strike="noStrike" kern="1200" cap="none" spc="0" normalizeH="0" baseline="0" noProof="0" dirty="0">
                <a:ln>
                  <a:noFill/>
                </a:ln>
                <a:solidFill>
                  <a:prstClr val="black"/>
                </a:solidFill>
                <a:effectLst/>
                <a:uLnTx/>
                <a:uFillTx/>
                <a:latin typeface="Calibri" panose="020F0502020204030204"/>
                <a:ea typeface="+mn-ea"/>
                <a:cs typeface="+mn-cs"/>
              </a:rPr>
              <a:t>LEGO® Braille Bricks</a:t>
            </a:r>
            <a:r>
              <a:rPr kumimoji="0" lang="pt-BR" sz="1600" b="0" i="0" u="none" strike="noStrike" kern="1200" cap="none" spc="0" normalizeH="0" baseline="0" noProof="0" dirty="0">
                <a:ln>
                  <a:noFill/>
                </a:ln>
                <a:solidFill>
                  <a:prstClr val="black"/>
                </a:solidFill>
                <a:effectLst/>
                <a:uLnTx/>
                <a:uFillTx/>
                <a:latin typeface="Calibri" panose="020F0502020204030204"/>
                <a:ea typeface="+mn-ea"/>
                <a:cs typeface="+mn-cs"/>
              </a:rPr>
              <a:t> e que promovem em suas salas a educação inclusiva.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pt-BR"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600" b="0" i="0" u="none" strike="noStrike" kern="1200" cap="none" spc="0" normalizeH="0" baseline="0" noProof="0" dirty="0">
                <a:ln>
                  <a:noFill/>
                </a:ln>
                <a:solidFill>
                  <a:prstClr val="black"/>
                </a:solidFill>
                <a:effectLst/>
                <a:uLnTx/>
                <a:uFillTx/>
                <a:latin typeface="Calibri" panose="020F0502020204030204"/>
                <a:ea typeface="+mn-ea"/>
                <a:cs typeface="+mn-cs"/>
              </a:rPr>
              <a:t>Serão selecionados trabalhos que atendam a 5 (cinco) principais requisitos: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t-BR" sz="1600" b="0" i="0" u="none" strike="noStrike" kern="1200" cap="none" spc="0" normalizeH="0" baseline="0" noProof="0" dirty="0">
                <a:ln>
                  <a:noFill/>
                </a:ln>
                <a:solidFill>
                  <a:prstClr val="black"/>
                </a:solidFill>
                <a:effectLst/>
                <a:uLnTx/>
                <a:uFillTx/>
                <a:latin typeface="Calibri" panose="020F0502020204030204"/>
                <a:ea typeface="+mn-ea"/>
                <a:cs typeface="+mn-cs"/>
              </a:rPr>
              <a:t>Sejam </a:t>
            </a:r>
            <a:r>
              <a:rPr kumimoji="0" lang="pt-BR" sz="1600" b="1" i="0" u="none" strike="noStrike" kern="1200" cap="none" spc="0" normalizeH="0" baseline="0" noProof="0" dirty="0">
                <a:ln>
                  <a:noFill/>
                </a:ln>
                <a:solidFill>
                  <a:prstClr val="black"/>
                </a:solidFill>
                <a:effectLst/>
                <a:uLnTx/>
                <a:uFillTx/>
                <a:latin typeface="Calibri" panose="020F0502020204030204"/>
                <a:ea typeface="+mn-ea"/>
                <a:cs typeface="+mn-cs"/>
              </a:rPr>
              <a:t>inovadores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t-BR" sz="1600" b="0" i="0" u="none" strike="noStrike" kern="1200" cap="none" spc="0" normalizeH="0" baseline="0" noProof="0" dirty="0">
                <a:ln>
                  <a:noFill/>
                </a:ln>
                <a:solidFill>
                  <a:prstClr val="black"/>
                </a:solidFill>
                <a:effectLst/>
                <a:uLnTx/>
                <a:uFillTx/>
                <a:latin typeface="Calibri" panose="020F0502020204030204"/>
                <a:ea typeface="+mn-ea"/>
                <a:cs typeface="+mn-cs"/>
              </a:rPr>
              <a:t>Tenham </a:t>
            </a:r>
            <a:r>
              <a:rPr kumimoji="0" lang="pt-BR" sz="1600" b="1" i="0" u="none" strike="noStrike" kern="1200" cap="none" spc="0" normalizeH="0" baseline="0" noProof="0" dirty="0">
                <a:ln>
                  <a:noFill/>
                </a:ln>
                <a:solidFill>
                  <a:prstClr val="black"/>
                </a:solidFill>
                <a:effectLst/>
                <a:uLnTx/>
                <a:uFillTx/>
                <a:latin typeface="Calibri" panose="020F0502020204030204"/>
                <a:ea typeface="+mn-ea"/>
                <a:cs typeface="+mn-cs"/>
              </a:rPr>
              <a:t>aplicação prática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t-BR" sz="1600" b="0" i="0" u="none" strike="noStrike" kern="1200" cap="none" spc="0" normalizeH="0" baseline="0" noProof="0" dirty="0">
                <a:ln>
                  <a:noFill/>
                </a:ln>
                <a:solidFill>
                  <a:prstClr val="black"/>
                </a:solidFill>
                <a:effectLst/>
                <a:uLnTx/>
                <a:uFillTx/>
                <a:latin typeface="Calibri" panose="020F0502020204030204"/>
                <a:ea typeface="+mn-ea"/>
                <a:cs typeface="+mn-cs"/>
              </a:rPr>
              <a:t>Promovam a melhoria do </a:t>
            </a:r>
            <a:r>
              <a:rPr kumimoji="0" lang="pt-BR" sz="1600" b="1" i="0" u="none" strike="noStrike" kern="1200" cap="none" spc="0" normalizeH="0" baseline="0" noProof="0" dirty="0">
                <a:ln>
                  <a:noFill/>
                </a:ln>
                <a:solidFill>
                  <a:prstClr val="black"/>
                </a:solidFill>
                <a:effectLst/>
                <a:uLnTx/>
                <a:uFillTx/>
                <a:latin typeface="Calibri" panose="020F0502020204030204"/>
                <a:ea typeface="+mn-ea"/>
                <a:cs typeface="+mn-cs"/>
              </a:rPr>
              <a:t>processo de alfabetização </a:t>
            </a:r>
            <a:r>
              <a:rPr kumimoji="0" lang="pt-BR" sz="1600" b="0" i="0" u="none" strike="noStrike" kern="1200" cap="none" spc="0" normalizeH="0" baseline="0" noProof="0" dirty="0">
                <a:ln>
                  <a:noFill/>
                </a:ln>
                <a:solidFill>
                  <a:prstClr val="black"/>
                </a:solidFill>
                <a:effectLst/>
                <a:uLnTx/>
                <a:uFillTx/>
                <a:latin typeface="Calibri" panose="020F0502020204030204"/>
                <a:ea typeface="+mn-ea"/>
                <a:cs typeface="+mn-cs"/>
              </a:rPr>
              <a:t>de estudantes cegos e com baixa visão em ambientes de aprendizagem inclusivos.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t-BR" sz="1600" b="0" i="0" u="none" strike="noStrike" kern="1200" cap="none" spc="0" normalizeH="0" baseline="0" noProof="0" dirty="0">
                <a:ln>
                  <a:noFill/>
                </a:ln>
                <a:solidFill>
                  <a:prstClr val="black"/>
                </a:solidFill>
                <a:effectLst/>
                <a:uLnTx/>
                <a:uFillTx/>
                <a:latin typeface="Calibri" panose="020F0502020204030204"/>
                <a:ea typeface="+mn-ea"/>
                <a:cs typeface="+mn-cs"/>
              </a:rPr>
              <a:t>Tenham </a:t>
            </a:r>
            <a:r>
              <a:rPr kumimoji="0" lang="pt-BR" sz="1600" b="1" i="0" u="none" strike="noStrike" kern="1200" cap="none" spc="0" normalizeH="0" baseline="0" noProof="0" dirty="0">
                <a:ln>
                  <a:noFill/>
                </a:ln>
                <a:solidFill>
                  <a:prstClr val="black"/>
                </a:solidFill>
                <a:effectLst/>
                <a:uLnTx/>
                <a:uFillTx/>
                <a:latin typeface="Calibri" panose="020F0502020204030204"/>
                <a:ea typeface="+mn-ea"/>
                <a:cs typeface="+mn-cs"/>
              </a:rPr>
              <a:t>impacto</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t-BR" sz="1600" b="0" i="0" u="none" strike="noStrike" kern="1200" cap="none" spc="0" normalizeH="0" baseline="0" noProof="0" dirty="0">
                <a:ln>
                  <a:noFill/>
                </a:ln>
                <a:solidFill>
                  <a:prstClr val="black"/>
                </a:solidFill>
                <a:effectLst/>
                <a:uLnTx/>
                <a:uFillTx/>
                <a:latin typeface="Calibri" panose="020F0502020204030204"/>
                <a:ea typeface="+mn-ea"/>
                <a:cs typeface="+mn-cs"/>
              </a:rPr>
              <a:t>Sejam </a:t>
            </a:r>
            <a:r>
              <a:rPr kumimoji="0" lang="pt-BR" sz="1600" b="1" i="0" u="none" strike="noStrike" kern="1200" cap="none" spc="0" normalizeH="0" baseline="0" noProof="0" dirty="0">
                <a:ln>
                  <a:noFill/>
                </a:ln>
                <a:solidFill>
                  <a:prstClr val="black"/>
                </a:solidFill>
                <a:effectLst/>
                <a:uLnTx/>
                <a:uFillTx/>
                <a:latin typeface="Calibri" panose="020F0502020204030204"/>
                <a:ea typeface="+mn-ea"/>
                <a:cs typeface="+mn-cs"/>
              </a:rPr>
              <a:t>inclusivos</a:t>
            </a:r>
          </a:p>
        </p:txBody>
      </p:sp>
      <p:sp>
        <p:nvSpPr>
          <p:cNvPr id="2" name="Retângulo 1"/>
          <p:cNvSpPr/>
          <p:nvPr/>
        </p:nvSpPr>
        <p:spPr>
          <a:xfrm>
            <a:off x="89839" y="2918460"/>
            <a:ext cx="5521185" cy="393954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800" b="1" i="0" u="none" strike="noStrike" kern="1200" cap="none" spc="0" normalizeH="0" baseline="0" noProof="0" dirty="0">
                <a:ln>
                  <a:noFill/>
                </a:ln>
                <a:solidFill>
                  <a:prstClr val="black"/>
                </a:solidFill>
                <a:effectLst/>
                <a:uLnTx/>
                <a:uFillTx/>
                <a:latin typeface="Calibri" panose="020F0502020204030204"/>
                <a:ea typeface="+mn-ea"/>
                <a:cs typeface="+mn-cs"/>
              </a:rPr>
              <a:t>Cronograma</a:t>
            </a:r>
            <a:br>
              <a:rPr kumimoji="0" lang="pt-BR" sz="1800" b="1" i="0" u="none" strike="noStrike" kern="1200" cap="none" spc="0" normalizeH="0" baseline="0" noProof="0" dirty="0">
                <a:ln>
                  <a:noFill/>
                </a:ln>
                <a:solidFill>
                  <a:prstClr val="black"/>
                </a:solidFill>
                <a:effectLst/>
                <a:uLnTx/>
                <a:uFillTx/>
                <a:latin typeface="Calibri" panose="020F0502020204030204"/>
                <a:ea typeface="+mn-ea"/>
                <a:cs typeface="+mn-cs"/>
              </a:rPr>
            </a:br>
            <a:endParaRPr kumimoji="0" lang="pt-BR" sz="1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a:ln>
                  <a:noFill/>
                </a:ln>
                <a:solidFill>
                  <a:prstClr val="black"/>
                </a:solidFill>
                <a:effectLst/>
                <a:uLnTx/>
                <a:uFillTx/>
                <a:latin typeface="Calibri" panose="020F0502020204030204"/>
                <a:ea typeface="+mn-ea"/>
                <a:cs typeface="+mn-cs"/>
              </a:rPr>
              <a:t>01/05/2025 a 27/07/2025 (até 23:59)</a:t>
            </a: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 – Envio dos Trabalhos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a:ln>
                  <a:noFill/>
                </a:ln>
                <a:solidFill>
                  <a:prstClr val="black"/>
                </a:solidFill>
                <a:effectLst/>
                <a:uLnTx/>
                <a:uFillTx/>
                <a:latin typeface="Calibri" panose="020F0502020204030204"/>
                <a:ea typeface="+mn-ea"/>
                <a:cs typeface="+mn-cs"/>
              </a:rPr>
              <a:t>28/07/2025 a 21/08/2025 </a:t>
            </a: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 Avaliação e Seleção dos Trabalhos finalistas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a:ln>
                  <a:noFill/>
                </a:ln>
                <a:solidFill>
                  <a:prstClr val="black"/>
                </a:solidFill>
                <a:effectLst/>
                <a:uLnTx/>
                <a:uFillTx/>
                <a:latin typeface="Calibri" panose="020F0502020204030204"/>
                <a:ea typeface="+mn-ea"/>
                <a:cs typeface="+mn-cs"/>
              </a:rPr>
              <a:t>25/08/2025</a:t>
            </a: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 – Divulgação dos 6 (seis) trabalhos selecionados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a:ln>
                  <a:noFill/>
                </a:ln>
                <a:solidFill>
                  <a:prstClr val="black"/>
                </a:solidFill>
                <a:effectLst/>
                <a:uLnTx/>
                <a:uFillTx/>
                <a:latin typeface="Calibri" panose="020F0502020204030204"/>
                <a:ea typeface="+mn-ea"/>
                <a:cs typeface="+mn-cs"/>
              </a:rPr>
              <a:t>03/09/2025 </a:t>
            </a: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 Apresentação dos 6 trabalhos selecionados (online)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a:ln>
                  <a:noFill/>
                </a:ln>
                <a:solidFill>
                  <a:prstClr val="black"/>
                </a:solidFill>
                <a:effectLst/>
                <a:uLnTx/>
                <a:uFillTx/>
                <a:latin typeface="Calibri" panose="020F0502020204030204"/>
                <a:ea typeface="+mn-ea"/>
                <a:cs typeface="+mn-cs"/>
              </a:rPr>
              <a:t>08/09/2025 </a:t>
            </a: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 Divulgação dos 3 (três) trabalhos finalistas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a:ln>
                  <a:noFill/>
                </a:ln>
                <a:solidFill>
                  <a:prstClr val="black"/>
                </a:solidFill>
                <a:effectLst/>
                <a:uLnTx/>
                <a:uFillTx/>
                <a:latin typeface="Calibri" panose="020F0502020204030204"/>
                <a:ea typeface="+mn-ea"/>
                <a:cs typeface="+mn-cs"/>
              </a:rPr>
              <a:t>15/10/2025 </a:t>
            </a: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 Cerimônia de Premiação em evento presencial em São Paulo/SP, na FDNC.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800" b="1" i="0" u="none" strike="noStrike" kern="1200" cap="none" spc="0" normalizeH="0" baseline="0" noProof="0" dirty="0">
                <a:ln>
                  <a:noFill/>
                </a:ln>
                <a:solidFill>
                  <a:prstClr val="black"/>
                </a:solidFill>
                <a:effectLst/>
                <a:uLnTx/>
                <a:uFillTx/>
                <a:latin typeface="Calibri" panose="020F0502020204030204"/>
                <a:ea typeface="+mn-ea"/>
                <a:cs typeface="+mn-cs"/>
              </a:rPr>
              <a:t>PRÊMIO</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1º colocado</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Troféu e o pagamento da quantia bruta de R$12.000,00 (doze mil reais)</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2º colocado</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O pagamento da quantia bruta de R$10.000,00 (dez mil reais)</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3º colocado</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O pagamento da quantia bruta de R$8.000,00 (oito mil reais)</a:t>
            </a:r>
          </a:p>
        </p:txBody>
      </p:sp>
      <p:sp>
        <p:nvSpPr>
          <p:cNvPr id="3" name="Retângulo 2"/>
          <p:cNvSpPr/>
          <p:nvPr/>
        </p:nvSpPr>
        <p:spPr>
          <a:xfrm>
            <a:off x="5905372" y="4530966"/>
            <a:ext cx="5202707" cy="150810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Atualizações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Datas de envios e-mail marketing: </a:t>
            </a:r>
            <a:r>
              <a:rPr kumimoji="0" lang="pt-BR" sz="16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24/04, 01/05</a:t>
            </a:r>
            <a:endParaRPr kumimoji="0" lang="pt-BR" sz="1600" b="1"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E-mail Marketing enviados: </a:t>
            </a:r>
            <a:r>
              <a:rPr kumimoji="0" lang="pt-BR" sz="16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16.350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E-mails Abertos:</a:t>
            </a:r>
            <a:r>
              <a:rPr kumimoji="0" lang="pt-BR" sz="16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1.537 (9,4%)</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Cliques*:</a:t>
            </a:r>
            <a:r>
              <a:rPr kumimoji="0" lang="pt-BR" sz="16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183</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*Cliques no link que vai para a página do concurso.</a:t>
            </a:r>
          </a:p>
        </p:txBody>
      </p:sp>
      <p:pic>
        <p:nvPicPr>
          <p:cNvPr id="11" name="Imagem 10"/>
          <p:cNvPicPr>
            <a:picLocks noChangeAspect="1"/>
          </p:cNvPicPr>
          <p:nvPr/>
        </p:nvPicPr>
        <p:blipFill rotWithShape="1">
          <a:blip r:embed="rId4"/>
          <a:srcRect l="5671" t="2977" r="15511" b="7520"/>
          <a:stretch/>
        </p:blipFill>
        <p:spPr>
          <a:xfrm>
            <a:off x="89839" y="1326491"/>
            <a:ext cx="5444553" cy="1658249"/>
          </a:xfrm>
          <a:prstGeom prst="rect">
            <a:avLst/>
          </a:prstGeom>
        </p:spPr>
      </p:pic>
    </p:spTree>
    <p:extLst>
      <p:ext uri="{BB962C8B-B14F-4D97-AF65-F5344CB8AC3E}">
        <p14:creationId xmlns:p14="http://schemas.microsoft.com/office/powerpoint/2010/main" val="285563695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aixaDeTexto 9">
            <a:extLst>
              <a:ext uri="{FF2B5EF4-FFF2-40B4-BE49-F238E27FC236}">
                <a16:creationId xmlns:a16="http://schemas.microsoft.com/office/drawing/2014/main" id="{96BCAA49-C05D-416C-8B74-B5B693227B83}"/>
              </a:ext>
            </a:extLst>
          </p:cNvPr>
          <p:cNvSpPr txBox="1"/>
          <p:nvPr/>
        </p:nvSpPr>
        <p:spPr>
          <a:xfrm>
            <a:off x="213634" y="1348890"/>
            <a:ext cx="11406433" cy="707886"/>
          </a:xfrm>
          <a:prstGeom prst="rect">
            <a:avLst/>
          </a:prstGeom>
          <a:noFill/>
        </p:spPr>
        <p:txBody>
          <a:bodyPr wrap="square" rtlCol="0">
            <a:spAutoFit/>
          </a:bodyPr>
          <a:lstStyle/>
          <a:p>
            <a:pPr marL="12700" marR="0" lvl="0" indent="0" algn="just" defTabSz="914400" rtl="0" eaLnBrk="1" fontAlgn="auto" latinLnBrk="0" hangingPunct="1">
              <a:lnSpc>
                <a:spcPct val="100000"/>
              </a:lnSpc>
              <a:spcBef>
                <a:spcPts val="105"/>
              </a:spcBef>
              <a:spcAft>
                <a:spcPts val="0"/>
              </a:spcAft>
              <a:buClrTx/>
              <a:buSzTx/>
              <a:buFontTx/>
              <a:buNone/>
              <a:tabLst/>
              <a:defRPr/>
            </a:pPr>
            <a:r>
              <a:rPr kumimoji="0" lang="pt-BR" sz="2000" b="0" i="0" u="none" strike="noStrike" kern="1200" cap="none" spc="-5" normalizeH="0" baseline="0" noProof="0" dirty="0">
                <a:ln>
                  <a:noFill/>
                </a:ln>
                <a:solidFill>
                  <a:prstClr val="black"/>
                </a:solidFill>
                <a:effectLst/>
                <a:uLnTx/>
                <a:uFillTx/>
                <a:latin typeface="Segoe UI Black"/>
                <a:ea typeface="+mn-ea"/>
                <a:cs typeface="Segoe UI Black"/>
              </a:rPr>
              <a:t>Propósito 2025 </a:t>
            </a:r>
            <a:r>
              <a:rPr kumimoji="0" lang="pt-BR" sz="2000" b="1" i="0" u="none" strike="noStrike" kern="1200" cap="none" spc="-5" normalizeH="0" baseline="0" noProof="0" dirty="0">
                <a:ln>
                  <a:noFill/>
                </a:ln>
                <a:solidFill>
                  <a:prstClr val="black"/>
                </a:solidFill>
                <a:effectLst/>
                <a:uLnTx/>
                <a:uFillTx/>
                <a:latin typeface="Segoe UI Black"/>
                <a:ea typeface="+mn-ea"/>
                <a:cs typeface="Segoe UI Black"/>
              </a:rPr>
              <a:t>- </a:t>
            </a:r>
            <a:r>
              <a:rPr kumimoji="0" lang="pt-BR" sz="2000" b="1" i="0" u="none" strike="noStrike" kern="1200" cap="none" spc="0" normalizeH="0" baseline="0" noProof="0" dirty="0">
                <a:ln>
                  <a:noFill/>
                </a:ln>
                <a:solidFill>
                  <a:prstClr val="black"/>
                </a:solidFill>
                <a:effectLst/>
                <a:uLnTx/>
                <a:uFillTx/>
                <a:latin typeface="Calibri" panose="020F0502020204030204"/>
                <a:ea typeface="+mn-ea"/>
                <a:cs typeface="+mn-cs"/>
              </a:rPr>
              <a:t>Estimular trabalhos acadêmicos sobre as temáticas: alfabetização Sistema Braille, inclusão educacional de estudantes com DV, ludicidade e uso do LBB </a:t>
            </a:r>
          </a:p>
        </p:txBody>
      </p:sp>
      <p:grpSp>
        <p:nvGrpSpPr>
          <p:cNvPr id="11" name="object 9">
            <a:extLst>
              <a:ext uri="{FF2B5EF4-FFF2-40B4-BE49-F238E27FC236}">
                <a16:creationId xmlns:a16="http://schemas.microsoft.com/office/drawing/2014/main" id="{EDFE9D89-C6F5-48DC-BD59-878C504CC6C1}"/>
              </a:ext>
            </a:extLst>
          </p:cNvPr>
          <p:cNvGrpSpPr/>
          <p:nvPr/>
        </p:nvGrpSpPr>
        <p:grpSpPr>
          <a:xfrm>
            <a:off x="213639" y="216425"/>
            <a:ext cx="727075" cy="727075"/>
            <a:chOff x="788625" y="333756"/>
            <a:chExt cx="727075" cy="727075"/>
          </a:xfrm>
        </p:grpSpPr>
        <p:sp>
          <p:nvSpPr>
            <p:cNvPr id="12" name="object 10">
              <a:extLst>
                <a:ext uri="{FF2B5EF4-FFF2-40B4-BE49-F238E27FC236}">
                  <a16:creationId xmlns:a16="http://schemas.microsoft.com/office/drawing/2014/main" id="{C1541C71-F01E-44E2-9461-873D80E5EB3C}"/>
                </a:ext>
              </a:extLst>
            </p:cNvPr>
            <p:cNvSpPr/>
            <p:nvPr/>
          </p:nvSpPr>
          <p:spPr>
            <a:xfrm>
              <a:off x="788619" y="333768"/>
              <a:ext cx="727075" cy="727075"/>
            </a:xfrm>
            <a:custGeom>
              <a:avLst/>
              <a:gdLst/>
              <a:ahLst/>
              <a:cxnLst/>
              <a:rect l="l" t="t" r="r" b="b"/>
              <a:pathLst>
                <a:path w="727075" h="727075">
                  <a:moveTo>
                    <a:pt x="726452" y="719670"/>
                  </a:moveTo>
                  <a:lnTo>
                    <a:pt x="679246" y="718134"/>
                  </a:lnTo>
                  <a:lnTo>
                    <a:pt x="632828" y="713600"/>
                  </a:lnTo>
                  <a:lnTo>
                    <a:pt x="587324" y="706145"/>
                  </a:lnTo>
                  <a:lnTo>
                    <a:pt x="542810" y="695883"/>
                  </a:lnTo>
                  <a:lnTo>
                    <a:pt x="499376" y="682904"/>
                  </a:lnTo>
                  <a:lnTo>
                    <a:pt x="457136" y="667308"/>
                  </a:lnTo>
                  <a:lnTo>
                    <a:pt x="416166" y="649185"/>
                  </a:lnTo>
                  <a:lnTo>
                    <a:pt x="376580" y="628624"/>
                  </a:lnTo>
                  <a:lnTo>
                    <a:pt x="338467" y="605726"/>
                  </a:lnTo>
                  <a:lnTo>
                    <a:pt x="301917" y="580605"/>
                  </a:lnTo>
                  <a:lnTo>
                    <a:pt x="267042" y="553326"/>
                  </a:lnTo>
                  <a:lnTo>
                    <a:pt x="233921" y="524002"/>
                  </a:lnTo>
                  <a:lnTo>
                    <a:pt x="202653" y="492734"/>
                  </a:lnTo>
                  <a:lnTo>
                    <a:pt x="173329" y="459600"/>
                  </a:lnTo>
                  <a:lnTo>
                    <a:pt x="146062" y="424700"/>
                  </a:lnTo>
                  <a:lnTo>
                    <a:pt x="120929" y="388150"/>
                  </a:lnTo>
                  <a:lnTo>
                    <a:pt x="98044" y="350024"/>
                  </a:lnTo>
                  <a:lnTo>
                    <a:pt x="77495" y="310426"/>
                  </a:lnTo>
                  <a:lnTo>
                    <a:pt x="59359" y="269443"/>
                  </a:lnTo>
                  <a:lnTo>
                    <a:pt x="43764" y="227177"/>
                  </a:lnTo>
                  <a:lnTo>
                    <a:pt x="30784" y="183730"/>
                  </a:lnTo>
                  <a:lnTo>
                    <a:pt x="20523" y="139192"/>
                  </a:lnTo>
                  <a:lnTo>
                    <a:pt x="13081" y="93662"/>
                  </a:lnTo>
                  <a:lnTo>
                    <a:pt x="8547" y="47231"/>
                  </a:lnTo>
                  <a:lnTo>
                    <a:pt x="7010" y="0"/>
                  </a:lnTo>
                  <a:lnTo>
                    <a:pt x="0" y="0"/>
                  </a:lnTo>
                  <a:lnTo>
                    <a:pt x="1549" y="47701"/>
                  </a:lnTo>
                  <a:lnTo>
                    <a:pt x="6134" y="94589"/>
                  </a:lnTo>
                  <a:lnTo>
                    <a:pt x="13652" y="140576"/>
                  </a:lnTo>
                  <a:lnTo>
                    <a:pt x="24003" y="185547"/>
                  </a:lnTo>
                  <a:lnTo>
                    <a:pt x="37109" y="229425"/>
                  </a:lnTo>
                  <a:lnTo>
                    <a:pt x="52857" y="272097"/>
                  </a:lnTo>
                  <a:lnTo>
                    <a:pt x="71158" y="313474"/>
                  </a:lnTo>
                  <a:lnTo>
                    <a:pt x="91909" y="353466"/>
                  </a:lnTo>
                  <a:lnTo>
                    <a:pt x="115023" y="391960"/>
                  </a:lnTo>
                  <a:lnTo>
                    <a:pt x="140385" y="428879"/>
                  </a:lnTo>
                  <a:lnTo>
                    <a:pt x="167919" y="464108"/>
                  </a:lnTo>
                  <a:lnTo>
                    <a:pt x="197523" y="497560"/>
                  </a:lnTo>
                  <a:lnTo>
                    <a:pt x="229095" y="529132"/>
                  </a:lnTo>
                  <a:lnTo>
                    <a:pt x="262534" y="558736"/>
                  </a:lnTo>
                  <a:lnTo>
                    <a:pt x="297751" y="586270"/>
                  </a:lnTo>
                  <a:lnTo>
                    <a:pt x="334657" y="611644"/>
                  </a:lnTo>
                  <a:lnTo>
                    <a:pt x="373138" y="634758"/>
                  </a:lnTo>
                  <a:lnTo>
                    <a:pt x="413118" y="655510"/>
                  </a:lnTo>
                  <a:lnTo>
                    <a:pt x="454482" y="673811"/>
                  </a:lnTo>
                  <a:lnTo>
                    <a:pt x="497128" y="689559"/>
                  </a:lnTo>
                  <a:lnTo>
                    <a:pt x="540994" y="702665"/>
                  </a:lnTo>
                  <a:lnTo>
                    <a:pt x="585939" y="713028"/>
                  </a:lnTo>
                  <a:lnTo>
                    <a:pt x="631901" y="720547"/>
                  </a:lnTo>
                  <a:lnTo>
                    <a:pt x="678776" y="725119"/>
                  </a:lnTo>
                  <a:lnTo>
                    <a:pt x="726452" y="726668"/>
                  </a:lnTo>
                  <a:lnTo>
                    <a:pt x="726452" y="719670"/>
                  </a:lnTo>
                  <a:close/>
                </a:path>
                <a:path w="727075" h="727075">
                  <a:moveTo>
                    <a:pt x="726452" y="681583"/>
                  </a:moveTo>
                  <a:lnTo>
                    <a:pt x="677887" y="679869"/>
                  </a:lnTo>
                  <a:lnTo>
                    <a:pt x="630237" y="674801"/>
                  </a:lnTo>
                  <a:lnTo>
                    <a:pt x="583603" y="666496"/>
                  </a:lnTo>
                  <a:lnTo>
                    <a:pt x="538111" y="655066"/>
                  </a:lnTo>
                  <a:lnTo>
                    <a:pt x="493864" y="640638"/>
                  </a:lnTo>
                  <a:lnTo>
                    <a:pt x="451002" y="623328"/>
                  </a:lnTo>
                  <a:lnTo>
                    <a:pt x="409625" y="603237"/>
                  </a:lnTo>
                  <a:lnTo>
                    <a:pt x="369849" y="580504"/>
                  </a:lnTo>
                  <a:lnTo>
                    <a:pt x="331800" y="555218"/>
                  </a:lnTo>
                  <a:lnTo>
                    <a:pt x="295592" y="527519"/>
                  </a:lnTo>
                  <a:lnTo>
                    <a:pt x="261327" y="497509"/>
                  </a:lnTo>
                  <a:lnTo>
                    <a:pt x="229146" y="465315"/>
                  </a:lnTo>
                  <a:lnTo>
                    <a:pt x="199148" y="431050"/>
                  </a:lnTo>
                  <a:lnTo>
                    <a:pt x="171450" y="394830"/>
                  </a:lnTo>
                  <a:lnTo>
                    <a:pt x="146177" y="356768"/>
                  </a:lnTo>
                  <a:lnTo>
                    <a:pt x="123444" y="316979"/>
                  </a:lnTo>
                  <a:lnTo>
                    <a:pt x="103352" y="275577"/>
                  </a:lnTo>
                  <a:lnTo>
                    <a:pt x="86042" y="232702"/>
                  </a:lnTo>
                  <a:lnTo>
                    <a:pt x="71615" y="188442"/>
                  </a:lnTo>
                  <a:lnTo>
                    <a:pt x="60185" y="142925"/>
                  </a:lnTo>
                  <a:lnTo>
                    <a:pt x="51892" y="96266"/>
                  </a:lnTo>
                  <a:lnTo>
                    <a:pt x="46824" y="48590"/>
                  </a:lnTo>
                  <a:lnTo>
                    <a:pt x="45097" y="0"/>
                  </a:lnTo>
                  <a:lnTo>
                    <a:pt x="37871" y="0"/>
                  </a:lnTo>
                  <a:lnTo>
                    <a:pt x="39471" y="47066"/>
                  </a:lnTo>
                  <a:lnTo>
                    <a:pt x="44183" y="93294"/>
                  </a:lnTo>
                  <a:lnTo>
                    <a:pt x="51904" y="138595"/>
                  </a:lnTo>
                  <a:lnTo>
                    <a:pt x="62534" y="182841"/>
                  </a:lnTo>
                  <a:lnTo>
                    <a:pt x="75971" y="225933"/>
                  </a:lnTo>
                  <a:lnTo>
                    <a:pt x="92113" y="267779"/>
                  </a:lnTo>
                  <a:lnTo>
                    <a:pt x="110845" y="308279"/>
                  </a:lnTo>
                  <a:lnTo>
                    <a:pt x="132080" y="347306"/>
                  </a:lnTo>
                  <a:lnTo>
                    <a:pt x="155702" y="384771"/>
                  </a:lnTo>
                  <a:lnTo>
                    <a:pt x="181610" y="420573"/>
                  </a:lnTo>
                  <a:lnTo>
                    <a:pt x="209702" y="454609"/>
                  </a:lnTo>
                  <a:lnTo>
                    <a:pt x="239877" y="486765"/>
                  </a:lnTo>
                  <a:lnTo>
                    <a:pt x="272034" y="516940"/>
                  </a:lnTo>
                  <a:lnTo>
                    <a:pt x="306057" y="545045"/>
                  </a:lnTo>
                  <a:lnTo>
                    <a:pt x="341845" y="570953"/>
                  </a:lnTo>
                  <a:lnTo>
                    <a:pt x="379298" y="594588"/>
                  </a:lnTo>
                  <a:lnTo>
                    <a:pt x="418325" y="615823"/>
                  </a:lnTo>
                  <a:lnTo>
                    <a:pt x="458800" y="634555"/>
                  </a:lnTo>
                  <a:lnTo>
                    <a:pt x="500621" y="650697"/>
                  </a:lnTo>
                  <a:lnTo>
                    <a:pt x="543699" y="664133"/>
                  </a:lnTo>
                  <a:lnTo>
                    <a:pt x="587933" y="674763"/>
                  </a:lnTo>
                  <a:lnTo>
                    <a:pt x="633196" y="682485"/>
                  </a:lnTo>
                  <a:lnTo>
                    <a:pt x="679411" y="687197"/>
                  </a:lnTo>
                  <a:lnTo>
                    <a:pt x="726452" y="688797"/>
                  </a:lnTo>
                  <a:lnTo>
                    <a:pt x="726452" y="681583"/>
                  </a:lnTo>
                  <a:close/>
                </a:path>
                <a:path w="727075" h="727075">
                  <a:moveTo>
                    <a:pt x="726452" y="643699"/>
                  </a:moveTo>
                  <a:lnTo>
                    <a:pt x="678522" y="641934"/>
                  </a:lnTo>
                  <a:lnTo>
                    <a:pt x="631520" y="636714"/>
                  </a:lnTo>
                  <a:lnTo>
                    <a:pt x="585597" y="628154"/>
                  </a:lnTo>
                  <a:lnTo>
                    <a:pt x="540867" y="616407"/>
                  </a:lnTo>
                  <a:lnTo>
                    <a:pt x="497459" y="601560"/>
                  </a:lnTo>
                  <a:lnTo>
                    <a:pt x="455485" y="583780"/>
                  </a:lnTo>
                  <a:lnTo>
                    <a:pt x="415086" y="563168"/>
                  </a:lnTo>
                  <a:lnTo>
                    <a:pt x="376389" y="539851"/>
                  </a:lnTo>
                  <a:lnTo>
                    <a:pt x="339509" y="513956"/>
                  </a:lnTo>
                  <a:lnTo>
                    <a:pt x="304571" y="485609"/>
                  </a:lnTo>
                  <a:lnTo>
                    <a:pt x="271716" y="454939"/>
                  </a:lnTo>
                  <a:lnTo>
                    <a:pt x="241058" y="422071"/>
                  </a:lnTo>
                  <a:lnTo>
                    <a:pt x="212712" y="387121"/>
                  </a:lnTo>
                  <a:lnTo>
                    <a:pt x="186829" y="350227"/>
                  </a:lnTo>
                  <a:lnTo>
                    <a:pt x="163512" y="311518"/>
                  </a:lnTo>
                  <a:lnTo>
                    <a:pt x="142900" y="271106"/>
                  </a:lnTo>
                  <a:lnTo>
                    <a:pt x="125120" y="229120"/>
                  </a:lnTo>
                  <a:lnTo>
                    <a:pt x="110286" y="185686"/>
                  </a:lnTo>
                  <a:lnTo>
                    <a:pt x="98526" y="140931"/>
                  </a:lnTo>
                  <a:lnTo>
                    <a:pt x="89979" y="94983"/>
                  </a:lnTo>
                  <a:lnTo>
                    <a:pt x="84747" y="47955"/>
                  </a:lnTo>
                  <a:lnTo>
                    <a:pt x="82981" y="0"/>
                  </a:lnTo>
                  <a:lnTo>
                    <a:pt x="75971" y="0"/>
                  </a:lnTo>
                  <a:lnTo>
                    <a:pt x="77762" y="48488"/>
                  </a:lnTo>
                  <a:lnTo>
                    <a:pt x="83045" y="96037"/>
                  </a:lnTo>
                  <a:lnTo>
                    <a:pt x="91681" y="142481"/>
                  </a:lnTo>
                  <a:lnTo>
                    <a:pt x="103568" y="187731"/>
                  </a:lnTo>
                  <a:lnTo>
                    <a:pt x="118554" y="231648"/>
                  </a:lnTo>
                  <a:lnTo>
                    <a:pt x="136537" y="274091"/>
                  </a:lnTo>
                  <a:lnTo>
                    <a:pt x="157365" y="314947"/>
                  </a:lnTo>
                  <a:lnTo>
                    <a:pt x="180936" y="354076"/>
                  </a:lnTo>
                  <a:lnTo>
                    <a:pt x="207098" y="391375"/>
                  </a:lnTo>
                  <a:lnTo>
                    <a:pt x="235737" y="426694"/>
                  </a:lnTo>
                  <a:lnTo>
                    <a:pt x="266738" y="459917"/>
                  </a:lnTo>
                  <a:lnTo>
                    <a:pt x="299948" y="490918"/>
                  </a:lnTo>
                  <a:lnTo>
                    <a:pt x="335254" y="519569"/>
                  </a:lnTo>
                  <a:lnTo>
                    <a:pt x="372541" y="545744"/>
                  </a:lnTo>
                  <a:lnTo>
                    <a:pt x="411670" y="569302"/>
                  </a:lnTo>
                  <a:lnTo>
                    <a:pt x="452501" y="590143"/>
                  </a:lnTo>
                  <a:lnTo>
                    <a:pt x="494931" y="608126"/>
                  </a:lnTo>
                  <a:lnTo>
                    <a:pt x="538822" y="623112"/>
                  </a:lnTo>
                  <a:lnTo>
                    <a:pt x="584047" y="635000"/>
                  </a:lnTo>
                  <a:lnTo>
                    <a:pt x="630478" y="643636"/>
                  </a:lnTo>
                  <a:lnTo>
                    <a:pt x="677989" y="648919"/>
                  </a:lnTo>
                  <a:lnTo>
                    <a:pt x="726452" y="650709"/>
                  </a:lnTo>
                  <a:lnTo>
                    <a:pt x="726452" y="643699"/>
                  </a:lnTo>
                  <a:close/>
                </a:path>
                <a:path w="727075" h="727075">
                  <a:moveTo>
                    <a:pt x="726452" y="605586"/>
                  </a:moveTo>
                  <a:lnTo>
                    <a:pt x="679234" y="603770"/>
                  </a:lnTo>
                  <a:lnTo>
                    <a:pt x="632993" y="598373"/>
                  </a:lnTo>
                  <a:lnTo>
                    <a:pt x="587857" y="589572"/>
                  </a:lnTo>
                  <a:lnTo>
                    <a:pt x="543979" y="577469"/>
                  </a:lnTo>
                  <a:lnTo>
                    <a:pt x="501484" y="562203"/>
                  </a:lnTo>
                  <a:lnTo>
                    <a:pt x="460514" y="543941"/>
                  </a:lnTo>
                  <a:lnTo>
                    <a:pt x="421208" y="522782"/>
                  </a:lnTo>
                  <a:lnTo>
                    <a:pt x="383692" y="498881"/>
                  </a:lnTo>
                  <a:lnTo>
                    <a:pt x="348107" y="472363"/>
                  </a:lnTo>
                  <a:lnTo>
                    <a:pt x="314591" y="443382"/>
                  </a:lnTo>
                  <a:lnTo>
                    <a:pt x="283260" y="412051"/>
                  </a:lnTo>
                  <a:lnTo>
                    <a:pt x="254279" y="378523"/>
                  </a:lnTo>
                  <a:lnTo>
                    <a:pt x="227774" y="342925"/>
                  </a:lnTo>
                  <a:lnTo>
                    <a:pt x="203885" y="305396"/>
                  </a:lnTo>
                  <a:lnTo>
                    <a:pt x="182727" y="266065"/>
                  </a:lnTo>
                  <a:lnTo>
                    <a:pt x="164452" y="225082"/>
                  </a:lnTo>
                  <a:lnTo>
                    <a:pt x="149199" y="182575"/>
                  </a:lnTo>
                  <a:lnTo>
                    <a:pt x="137096" y="138671"/>
                  </a:lnTo>
                  <a:lnTo>
                    <a:pt x="128295" y="93522"/>
                  </a:lnTo>
                  <a:lnTo>
                    <a:pt x="122897" y="47244"/>
                  </a:lnTo>
                  <a:lnTo>
                    <a:pt x="121081" y="0"/>
                  </a:lnTo>
                  <a:lnTo>
                    <a:pt x="114071" y="0"/>
                  </a:lnTo>
                  <a:lnTo>
                    <a:pt x="115912" y="47802"/>
                  </a:lnTo>
                  <a:lnTo>
                    <a:pt x="121361" y="94615"/>
                  </a:lnTo>
                  <a:lnTo>
                    <a:pt x="130276" y="140296"/>
                  </a:lnTo>
                  <a:lnTo>
                    <a:pt x="142519" y="184708"/>
                  </a:lnTo>
                  <a:lnTo>
                    <a:pt x="157937" y="227723"/>
                  </a:lnTo>
                  <a:lnTo>
                    <a:pt x="176415" y="269176"/>
                  </a:lnTo>
                  <a:lnTo>
                    <a:pt x="197815" y="308965"/>
                  </a:lnTo>
                  <a:lnTo>
                    <a:pt x="221983" y="346925"/>
                  </a:lnTo>
                  <a:lnTo>
                    <a:pt x="248793" y="382930"/>
                  </a:lnTo>
                  <a:lnTo>
                    <a:pt x="278104" y="416852"/>
                  </a:lnTo>
                  <a:lnTo>
                    <a:pt x="309791" y="448538"/>
                  </a:lnTo>
                  <a:lnTo>
                    <a:pt x="343700" y="477850"/>
                  </a:lnTo>
                  <a:lnTo>
                    <a:pt x="379691" y="504672"/>
                  </a:lnTo>
                  <a:lnTo>
                    <a:pt x="417639" y="528840"/>
                  </a:lnTo>
                  <a:lnTo>
                    <a:pt x="457403" y="550240"/>
                  </a:lnTo>
                  <a:lnTo>
                    <a:pt x="498856" y="568718"/>
                  </a:lnTo>
                  <a:lnTo>
                    <a:pt x="541845" y="584149"/>
                  </a:lnTo>
                  <a:lnTo>
                    <a:pt x="586232" y="596392"/>
                  </a:lnTo>
                  <a:lnTo>
                    <a:pt x="631888" y="605294"/>
                  </a:lnTo>
                  <a:lnTo>
                    <a:pt x="678675" y="610743"/>
                  </a:lnTo>
                  <a:lnTo>
                    <a:pt x="726452" y="612597"/>
                  </a:lnTo>
                  <a:lnTo>
                    <a:pt x="726452" y="605586"/>
                  </a:lnTo>
                  <a:close/>
                </a:path>
                <a:path w="727075" h="727075">
                  <a:moveTo>
                    <a:pt x="726452" y="567499"/>
                  </a:moveTo>
                  <a:lnTo>
                    <a:pt x="677595" y="565416"/>
                  </a:lnTo>
                  <a:lnTo>
                    <a:pt x="629881" y="559269"/>
                  </a:lnTo>
                  <a:lnTo>
                    <a:pt x="583463" y="549236"/>
                  </a:lnTo>
                  <a:lnTo>
                    <a:pt x="538543" y="535482"/>
                  </a:lnTo>
                  <a:lnTo>
                    <a:pt x="495261" y="518185"/>
                  </a:lnTo>
                  <a:lnTo>
                    <a:pt x="453809" y="497509"/>
                  </a:lnTo>
                  <a:lnTo>
                    <a:pt x="414350" y="473633"/>
                  </a:lnTo>
                  <a:lnTo>
                    <a:pt x="377063" y="446735"/>
                  </a:lnTo>
                  <a:lnTo>
                    <a:pt x="342112" y="416979"/>
                  </a:lnTo>
                  <a:lnTo>
                    <a:pt x="309676" y="384530"/>
                  </a:lnTo>
                  <a:lnTo>
                    <a:pt x="279920" y="349567"/>
                  </a:lnTo>
                  <a:lnTo>
                    <a:pt x="253034" y="312267"/>
                  </a:lnTo>
                  <a:lnTo>
                    <a:pt x="229158" y="272796"/>
                  </a:lnTo>
                  <a:lnTo>
                    <a:pt x="208495" y="231330"/>
                  </a:lnTo>
                  <a:lnTo>
                    <a:pt x="191198" y="188023"/>
                  </a:lnTo>
                  <a:lnTo>
                    <a:pt x="177444" y="143065"/>
                  </a:lnTo>
                  <a:lnTo>
                    <a:pt x="167411" y="96634"/>
                  </a:lnTo>
                  <a:lnTo>
                    <a:pt x="161264" y="48882"/>
                  </a:lnTo>
                  <a:lnTo>
                    <a:pt x="159169" y="0"/>
                  </a:lnTo>
                  <a:lnTo>
                    <a:pt x="151942" y="0"/>
                  </a:lnTo>
                  <a:lnTo>
                    <a:pt x="153860" y="47053"/>
                  </a:lnTo>
                  <a:lnTo>
                    <a:pt x="159486" y="93078"/>
                  </a:lnTo>
                  <a:lnTo>
                    <a:pt x="168681" y="137909"/>
                  </a:lnTo>
                  <a:lnTo>
                    <a:pt x="181305" y="181419"/>
                  </a:lnTo>
                  <a:lnTo>
                    <a:pt x="197192" y="223456"/>
                  </a:lnTo>
                  <a:lnTo>
                    <a:pt x="216204" y="263855"/>
                  </a:lnTo>
                  <a:lnTo>
                    <a:pt x="238188" y="302475"/>
                  </a:lnTo>
                  <a:lnTo>
                    <a:pt x="262991" y="339166"/>
                  </a:lnTo>
                  <a:lnTo>
                    <a:pt x="290474" y="373773"/>
                  </a:lnTo>
                  <a:lnTo>
                    <a:pt x="320484" y="406158"/>
                  </a:lnTo>
                  <a:lnTo>
                    <a:pt x="352856" y="436168"/>
                  </a:lnTo>
                  <a:lnTo>
                    <a:pt x="387464" y="463651"/>
                  </a:lnTo>
                  <a:lnTo>
                    <a:pt x="424141" y="488467"/>
                  </a:lnTo>
                  <a:lnTo>
                    <a:pt x="462749" y="510451"/>
                  </a:lnTo>
                  <a:lnTo>
                    <a:pt x="503123" y="529463"/>
                  </a:lnTo>
                  <a:lnTo>
                    <a:pt x="545134" y="545363"/>
                  </a:lnTo>
                  <a:lnTo>
                    <a:pt x="588619" y="557974"/>
                  </a:lnTo>
                  <a:lnTo>
                    <a:pt x="633437" y="567169"/>
                  </a:lnTo>
                  <a:lnTo>
                    <a:pt x="679424" y="572808"/>
                  </a:lnTo>
                  <a:lnTo>
                    <a:pt x="726452" y="574713"/>
                  </a:lnTo>
                  <a:lnTo>
                    <a:pt x="726452" y="567499"/>
                  </a:lnTo>
                  <a:close/>
                </a:path>
                <a:path w="727075" h="727075">
                  <a:moveTo>
                    <a:pt x="726452" y="529386"/>
                  </a:moveTo>
                  <a:lnTo>
                    <a:pt x="678383" y="527227"/>
                  </a:lnTo>
                  <a:lnTo>
                    <a:pt x="631494" y="520839"/>
                  </a:lnTo>
                  <a:lnTo>
                    <a:pt x="585990" y="510451"/>
                  </a:lnTo>
                  <a:lnTo>
                    <a:pt x="542061" y="496214"/>
                  </a:lnTo>
                  <a:lnTo>
                    <a:pt x="499872" y="478332"/>
                  </a:lnTo>
                  <a:lnTo>
                    <a:pt x="459638" y="456996"/>
                  </a:lnTo>
                  <a:lnTo>
                    <a:pt x="421538" y="432396"/>
                  </a:lnTo>
                  <a:lnTo>
                    <a:pt x="385762" y="404710"/>
                  </a:lnTo>
                  <a:lnTo>
                    <a:pt x="352501" y="374142"/>
                  </a:lnTo>
                  <a:lnTo>
                    <a:pt x="321932" y="340868"/>
                  </a:lnTo>
                  <a:lnTo>
                    <a:pt x="294259" y="305079"/>
                  </a:lnTo>
                  <a:lnTo>
                    <a:pt x="269659" y="266966"/>
                  </a:lnTo>
                  <a:lnTo>
                    <a:pt x="248323" y="226707"/>
                  </a:lnTo>
                  <a:lnTo>
                    <a:pt x="230454" y="184518"/>
                  </a:lnTo>
                  <a:lnTo>
                    <a:pt x="216217" y="140550"/>
                  </a:lnTo>
                  <a:lnTo>
                    <a:pt x="205816" y="95021"/>
                  </a:lnTo>
                  <a:lnTo>
                    <a:pt x="199440" y="48107"/>
                  </a:lnTo>
                  <a:lnTo>
                    <a:pt x="197269" y="0"/>
                  </a:lnTo>
                  <a:lnTo>
                    <a:pt x="190042" y="0"/>
                  </a:lnTo>
                  <a:lnTo>
                    <a:pt x="192239" y="48755"/>
                  </a:lnTo>
                  <a:lnTo>
                    <a:pt x="198704" y="96304"/>
                  </a:lnTo>
                  <a:lnTo>
                    <a:pt x="209257" y="142455"/>
                  </a:lnTo>
                  <a:lnTo>
                    <a:pt x="223685" y="187020"/>
                  </a:lnTo>
                  <a:lnTo>
                    <a:pt x="241808" y="229793"/>
                  </a:lnTo>
                  <a:lnTo>
                    <a:pt x="263436" y="270586"/>
                  </a:lnTo>
                  <a:lnTo>
                    <a:pt x="288366" y="309232"/>
                  </a:lnTo>
                  <a:lnTo>
                    <a:pt x="316420" y="345503"/>
                  </a:lnTo>
                  <a:lnTo>
                    <a:pt x="347408" y="379234"/>
                  </a:lnTo>
                  <a:lnTo>
                    <a:pt x="381127" y="410235"/>
                  </a:lnTo>
                  <a:lnTo>
                    <a:pt x="417398" y="438289"/>
                  </a:lnTo>
                  <a:lnTo>
                    <a:pt x="456018" y="463232"/>
                  </a:lnTo>
                  <a:lnTo>
                    <a:pt x="496798" y="484860"/>
                  </a:lnTo>
                  <a:lnTo>
                    <a:pt x="539559" y="502996"/>
                  </a:lnTo>
                  <a:lnTo>
                    <a:pt x="584085" y="517423"/>
                  </a:lnTo>
                  <a:lnTo>
                    <a:pt x="630212" y="527964"/>
                  </a:lnTo>
                  <a:lnTo>
                    <a:pt x="677722" y="534428"/>
                  </a:lnTo>
                  <a:lnTo>
                    <a:pt x="726452" y="536625"/>
                  </a:lnTo>
                  <a:lnTo>
                    <a:pt x="726452" y="529386"/>
                  </a:lnTo>
                  <a:close/>
                </a:path>
                <a:path w="727075" h="727075">
                  <a:moveTo>
                    <a:pt x="726452" y="491540"/>
                  </a:moveTo>
                  <a:lnTo>
                    <a:pt x="679221" y="489280"/>
                  </a:lnTo>
                  <a:lnTo>
                    <a:pt x="633234" y="482650"/>
                  </a:lnTo>
                  <a:lnTo>
                    <a:pt x="588708" y="471855"/>
                  </a:lnTo>
                  <a:lnTo>
                    <a:pt x="545858" y="457098"/>
                  </a:lnTo>
                  <a:lnTo>
                    <a:pt x="504888" y="438607"/>
                  </a:lnTo>
                  <a:lnTo>
                    <a:pt x="465988" y="416560"/>
                  </a:lnTo>
                  <a:lnTo>
                    <a:pt x="429387" y="391185"/>
                  </a:lnTo>
                  <a:lnTo>
                    <a:pt x="395287" y="362686"/>
                  </a:lnTo>
                  <a:lnTo>
                    <a:pt x="363893" y="331266"/>
                  </a:lnTo>
                  <a:lnTo>
                    <a:pt x="335419" y="297154"/>
                  </a:lnTo>
                  <a:lnTo>
                    <a:pt x="310057" y="260527"/>
                  </a:lnTo>
                  <a:lnTo>
                    <a:pt x="288036" y="221615"/>
                  </a:lnTo>
                  <a:lnTo>
                    <a:pt x="269557" y="180619"/>
                  </a:lnTo>
                  <a:lnTo>
                    <a:pt x="254812" y="137756"/>
                  </a:lnTo>
                  <a:lnTo>
                    <a:pt x="244030" y="93218"/>
                  </a:lnTo>
                  <a:lnTo>
                    <a:pt x="237401" y="47231"/>
                  </a:lnTo>
                  <a:lnTo>
                    <a:pt x="235153" y="0"/>
                  </a:lnTo>
                  <a:lnTo>
                    <a:pt x="228142" y="0"/>
                  </a:lnTo>
                  <a:lnTo>
                    <a:pt x="230428" y="47917"/>
                  </a:lnTo>
                  <a:lnTo>
                    <a:pt x="237147" y="94576"/>
                  </a:lnTo>
                  <a:lnTo>
                    <a:pt x="248094" y="139750"/>
                  </a:lnTo>
                  <a:lnTo>
                    <a:pt x="263055" y="183235"/>
                  </a:lnTo>
                  <a:lnTo>
                    <a:pt x="281813" y="224815"/>
                  </a:lnTo>
                  <a:lnTo>
                    <a:pt x="304152" y="264274"/>
                  </a:lnTo>
                  <a:lnTo>
                    <a:pt x="329882" y="301421"/>
                  </a:lnTo>
                  <a:lnTo>
                    <a:pt x="358775" y="336029"/>
                  </a:lnTo>
                  <a:lnTo>
                    <a:pt x="390613" y="367880"/>
                  </a:lnTo>
                  <a:lnTo>
                    <a:pt x="425208" y="396786"/>
                  </a:lnTo>
                  <a:lnTo>
                    <a:pt x="462330" y="422516"/>
                  </a:lnTo>
                  <a:lnTo>
                    <a:pt x="501777" y="444868"/>
                  </a:lnTo>
                  <a:lnTo>
                    <a:pt x="543331" y="463626"/>
                  </a:lnTo>
                  <a:lnTo>
                    <a:pt x="586790" y="478586"/>
                  </a:lnTo>
                  <a:lnTo>
                    <a:pt x="631939" y="489534"/>
                  </a:lnTo>
                  <a:lnTo>
                    <a:pt x="678561" y="496252"/>
                  </a:lnTo>
                  <a:lnTo>
                    <a:pt x="726452" y="498538"/>
                  </a:lnTo>
                  <a:lnTo>
                    <a:pt x="726452" y="491540"/>
                  </a:lnTo>
                  <a:close/>
                </a:path>
                <a:path w="727075" h="727075">
                  <a:moveTo>
                    <a:pt x="726452" y="453428"/>
                  </a:moveTo>
                  <a:lnTo>
                    <a:pt x="680199" y="451078"/>
                  </a:lnTo>
                  <a:lnTo>
                    <a:pt x="635254" y="444195"/>
                  </a:lnTo>
                  <a:lnTo>
                    <a:pt x="591858" y="433006"/>
                  </a:lnTo>
                  <a:lnTo>
                    <a:pt x="550252" y="417741"/>
                  </a:lnTo>
                  <a:lnTo>
                    <a:pt x="510641" y="398614"/>
                  </a:lnTo>
                  <a:lnTo>
                    <a:pt x="473278" y="375881"/>
                  </a:lnTo>
                  <a:lnTo>
                    <a:pt x="438365" y="349758"/>
                  </a:lnTo>
                  <a:lnTo>
                    <a:pt x="406171" y="320471"/>
                  </a:lnTo>
                  <a:lnTo>
                    <a:pt x="376885" y="288251"/>
                  </a:lnTo>
                  <a:lnTo>
                    <a:pt x="350774" y="253339"/>
                  </a:lnTo>
                  <a:lnTo>
                    <a:pt x="328041" y="215950"/>
                  </a:lnTo>
                  <a:lnTo>
                    <a:pt x="308927" y="176326"/>
                  </a:lnTo>
                  <a:lnTo>
                    <a:pt x="293662" y="134683"/>
                  </a:lnTo>
                  <a:lnTo>
                    <a:pt x="282473" y="91262"/>
                  </a:lnTo>
                  <a:lnTo>
                    <a:pt x="275590" y="46291"/>
                  </a:lnTo>
                  <a:lnTo>
                    <a:pt x="273240" y="0"/>
                  </a:lnTo>
                  <a:lnTo>
                    <a:pt x="266242" y="0"/>
                  </a:lnTo>
                  <a:lnTo>
                    <a:pt x="268617" y="47015"/>
                  </a:lnTo>
                  <a:lnTo>
                    <a:pt x="275602" y="92697"/>
                  </a:lnTo>
                  <a:lnTo>
                    <a:pt x="286969" y="136791"/>
                  </a:lnTo>
                  <a:lnTo>
                    <a:pt x="302463" y="179082"/>
                  </a:lnTo>
                  <a:lnTo>
                    <a:pt x="321868" y="219329"/>
                  </a:lnTo>
                  <a:lnTo>
                    <a:pt x="344944" y="257289"/>
                  </a:lnTo>
                  <a:lnTo>
                    <a:pt x="371462" y="292747"/>
                  </a:lnTo>
                  <a:lnTo>
                    <a:pt x="401193" y="325450"/>
                  </a:lnTo>
                  <a:lnTo>
                    <a:pt x="433882" y="355180"/>
                  </a:lnTo>
                  <a:lnTo>
                    <a:pt x="469328" y="381711"/>
                  </a:lnTo>
                  <a:lnTo>
                    <a:pt x="507276" y="404799"/>
                  </a:lnTo>
                  <a:lnTo>
                    <a:pt x="547497" y="424205"/>
                  </a:lnTo>
                  <a:lnTo>
                    <a:pt x="589749" y="439699"/>
                  </a:lnTo>
                  <a:lnTo>
                    <a:pt x="633818" y="451065"/>
                  </a:lnTo>
                  <a:lnTo>
                    <a:pt x="679462" y="458050"/>
                  </a:lnTo>
                  <a:lnTo>
                    <a:pt x="726452" y="460425"/>
                  </a:lnTo>
                  <a:lnTo>
                    <a:pt x="726452" y="453428"/>
                  </a:lnTo>
                  <a:close/>
                </a:path>
                <a:path w="727075" h="727075">
                  <a:moveTo>
                    <a:pt x="726452" y="415340"/>
                  </a:moveTo>
                  <a:lnTo>
                    <a:pt x="678129" y="412534"/>
                  </a:lnTo>
                  <a:lnTo>
                    <a:pt x="631418" y="404355"/>
                  </a:lnTo>
                  <a:lnTo>
                    <a:pt x="586638" y="391083"/>
                  </a:lnTo>
                  <a:lnTo>
                    <a:pt x="544093" y="373062"/>
                  </a:lnTo>
                  <a:lnTo>
                    <a:pt x="504113" y="350583"/>
                  </a:lnTo>
                  <a:lnTo>
                    <a:pt x="467017" y="323977"/>
                  </a:lnTo>
                  <a:lnTo>
                    <a:pt x="433095" y="293547"/>
                  </a:lnTo>
                  <a:lnTo>
                    <a:pt x="402678" y="259613"/>
                  </a:lnTo>
                  <a:lnTo>
                    <a:pt x="376085" y="222491"/>
                  </a:lnTo>
                  <a:lnTo>
                    <a:pt x="353606" y="182486"/>
                  </a:lnTo>
                  <a:lnTo>
                    <a:pt x="335584" y="139928"/>
                  </a:lnTo>
                  <a:lnTo>
                    <a:pt x="322326" y="95110"/>
                  </a:lnTo>
                  <a:lnTo>
                    <a:pt x="314134" y="48361"/>
                  </a:lnTo>
                  <a:lnTo>
                    <a:pt x="311340" y="0"/>
                  </a:lnTo>
                  <a:lnTo>
                    <a:pt x="304101" y="0"/>
                  </a:lnTo>
                  <a:lnTo>
                    <a:pt x="306946" y="49199"/>
                  </a:lnTo>
                  <a:lnTo>
                    <a:pt x="315277" y="96748"/>
                  </a:lnTo>
                  <a:lnTo>
                    <a:pt x="328777" y="142341"/>
                  </a:lnTo>
                  <a:lnTo>
                    <a:pt x="347116" y="185648"/>
                  </a:lnTo>
                  <a:lnTo>
                    <a:pt x="369989" y="226339"/>
                  </a:lnTo>
                  <a:lnTo>
                    <a:pt x="397052" y="264109"/>
                  </a:lnTo>
                  <a:lnTo>
                    <a:pt x="428002" y="298627"/>
                  </a:lnTo>
                  <a:lnTo>
                    <a:pt x="462508" y="329590"/>
                  </a:lnTo>
                  <a:lnTo>
                    <a:pt x="500265" y="356654"/>
                  </a:lnTo>
                  <a:lnTo>
                    <a:pt x="540943" y="379526"/>
                  </a:lnTo>
                  <a:lnTo>
                    <a:pt x="584212" y="397865"/>
                  </a:lnTo>
                  <a:lnTo>
                    <a:pt x="629767" y="411365"/>
                  </a:lnTo>
                  <a:lnTo>
                    <a:pt x="677291" y="419696"/>
                  </a:lnTo>
                  <a:lnTo>
                    <a:pt x="726452" y="422554"/>
                  </a:lnTo>
                  <a:lnTo>
                    <a:pt x="726452" y="415340"/>
                  </a:lnTo>
                  <a:close/>
                </a:path>
                <a:path w="727075" h="727075">
                  <a:moveTo>
                    <a:pt x="726452" y="377456"/>
                  </a:moveTo>
                  <a:lnTo>
                    <a:pt x="679246" y="374510"/>
                  </a:lnTo>
                  <a:lnTo>
                    <a:pt x="633755" y="365899"/>
                  </a:lnTo>
                  <a:lnTo>
                    <a:pt x="590346" y="351993"/>
                  </a:lnTo>
                  <a:lnTo>
                    <a:pt x="549363" y="333146"/>
                  </a:lnTo>
                  <a:lnTo>
                    <a:pt x="511187" y="309702"/>
                  </a:lnTo>
                  <a:lnTo>
                    <a:pt x="476148" y="282028"/>
                  </a:lnTo>
                  <a:lnTo>
                    <a:pt x="444627" y="250494"/>
                  </a:lnTo>
                  <a:lnTo>
                    <a:pt x="416966" y="215442"/>
                  </a:lnTo>
                  <a:lnTo>
                    <a:pt x="393534" y="177241"/>
                  </a:lnTo>
                  <a:lnTo>
                    <a:pt x="374688" y="136232"/>
                  </a:lnTo>
                  <a:lnTo>
                    <a:pt x="360781" y="92786"/>
                  </a:lnTo>
                  <a:lnTo>
                    <a:pt x="352171" y="47244"/>
                  </a:lnTo>
                  <a:lnTo>
                    <a:pt x="349224" y="0"/>
                  </a:lnTo>
                  <a:lnTo>
                    <a:pt x="342214" y="0"/>
                  </a:lnTo>
                  <a:lnTo>
                    <a:pt x="345224" y="48145"/>
                  </a:lnTo>
                  <a:lnTo>
                    <a:pt x="353987" y="94526"/>
                  </a:lnTo>
                  <a:lnTo>
                    <a:pt x="368147" y="138785"/>
                  </a:lnTo>
                  <a:lnTo>
                    <a:pt x="387337" y="180555"/>
                  </a:lnTo>
                  <a:lnTo>
                    <a:pt x="411200" y="219481"/>
                  </a:lnTo>
                  <a:lnTo>
                    <a:pt x="439369" y="255181"/>
                  </a:lnTo>
                  <a:lnTo>
                    <a:pt x="471474" y="287299"/>
                  </a:lnTo>
                  <a:lnTo>
                    <a:pt x="507149" y="315468"/>
                  </a:lnTo>
                  <a:lnTo>
                    <a:pt x="546049" y="339344"/>
                  </a:lnTo>
                  <a:lnTo>
                    <a:pt x="587781" y="358533"/>
                  </a:lnTo>
                  <a:lnTo>
                    <a:pt x="632015" y="372694"/>
                  </a:lnTo>
                  <a:lnTo>
                    <a:pt x="678357" y="381457"/>
                  </a:lnTo>
                  <a:lnTo>
                    <a:pt x="726452" y="384467"/>
                  </a:lnTo>
                  <a:lnTo>
                    <a:pt x="726452" y="377456"/>
                  </a:lnTo>
                  <a:close/>
                </a:path>
                <a:path w="727075" h="727075">
                  <a:moveTo>
                    <a:pt x="726452" y="339369"/>
                  </a:moveTo>
                  <a:lnTo>
                    <a:pt x="680554" y="336270"/>
                  </a:lnTo>
                  <a:lnTo>
                    <a:pt x="636485" y="327215"/>
                  </a:lnTo>
                  <a:lnTo>
                    <a:pt x="594677" y="312635"/>
                  </a:lnTo>
                  <a:lnTo>
                    <a:pt x="555523" y="292938"/>
                  </a:lnTo>
                  <a:lnTo>
                    <a:pt x="519442" y="268516"/>
                  </a:lnTo>
                  <a:lnTo>
                    <a:pt x="486854" y="239801"/>
                  </a:lnTo>
                  <a:lnTo>
                    <a:pt x="458139" y="207187"/>
                  </a:lnTo>
                  <a:lnTo>
                    <a:pt x="433730" y="171081"/>
                  </a:lnTo>
                  <a:lnTo>
                    <a:pt x="414032" y="131902"/>
                  </a:lnTo>
                  <a:lnTo>
                    <a:pt x="399453" y="90055"/>
                  </a:lnTo>
                  <a:lnTo>
                    <a:pt x="390410" y="45948"/>
                  </a:lnTo>
                  <a:lnTo>
                    <a:pt x="387311" y="0"/>
                  </a:lnTo>
                  <a:lnTo>
                    <a:pt x="380301" y="0"/>
                  </a:lnTo>
                  <a:lnTo>
                    <a:pt x="383476" y="46913"/>
                  </a:lnTo>
                  <a:lnTo>
                    <a:pt x="392696" y="91948"/>
                  </a:lnTo>
                  <a:lnTo>
                    <a:pt x="407568" y="134658"/>
                  </a:lnTo>
                  <a:lnTo>
                    <a:pt x="427672" y="174650"/>
                  </a:lnTo>
                  <a:lnTo>
                    <a:pt x="452577" y="211493"/>
                  </a:lnTo>
                  <a:lnTo>
                    <a:pt x="481863" y="244779"/>
                  </a:lnTo>
                  <a:lnTo>
                    <a:pt x="515137" y="274091"/>
                  </a:lnTo>
                  <a:lnTo>
                    <a:pt x="551954" y="298996"/>
                  </a:lnTo>
                  <a:lnTo>
                    <a:pt x="591921" y="319100"/>
                  </a:lnTo>
                  <a:lnTo>
                    <a:pt x="634606" y="333984"/>
                  </a:lnTo>
                  <a:lnTo>
                    <a:pt x="679589" y="343204"/>
                  </a:lnTo>
                  <a:lnTo>
                    <a:pt x="726452" y="346379"/>
                  </a:lnTo>
                  <a:lnTo>
                    <a:pt x="726452" y="339369"/>
                  </a:lnTo>
                  <a:close/>
                </a:path>
                <a:path w="727075" h="727075">
                  <a:moveTo>
                    <a:pt x="726452" y="301256"/>
                  </a:moveTo>
                  <a:lnTo>
                    <a:pt x="677697" y="297307"/>
                  </a:lnTo>
                  <a:lnTo>
                    <a:pt x="631418" y="285877"/>
                  </a:lnTo>
                  <a:lnTo>
                    <a:pt x="588251" y="267589"/>
                  </a:lnTo>
                  <a:lnTo>
                    <a:pt x="548805" y="243078"/>
                  </a:lnTo>
                  <a:lnTo>
                    <a:pt x="513702" y="212940"/>
                  </a:lnTo>
                  <a:lnTo>
                    <a:pt x="483590" y="177825"/>
                  </a:lnTo>
                  <a:lnTo>
                    <a:pt x="459079" y="138353"/>
                  </a:lnTo>
                  <a:lnTo>
                    <a:pt x="440791" y="95135"/>
                  </a:lnTo>
                  <a:lnTo>
                    <a:pt x="429374" y="48806"/>
                  </a:lnTo>
                  <a:lnTo>
                    <a:pt x="425424" y="0"/>
                  </a:lnTo>
                  <a:lnTo>
                    <a:pt x="418185" y="0"/>
                  </a:lnTo>
                  <a:lnTo>
                    <a:pt x="421538" y="45478"/>
                  </a:lnTo>
                  <a:lnTo>
                    <a:pt x="431279" y="88925"/>
                  </a:lnTo>
                  <a:lnTo>
                    <a:pt x="446925" y="129844"/>
                  </a:lnTo>
                  <a:lnTo>
                    <a:pt x="467995" y="167767"/>
                  </a:lnTo>
                  <a:lnTo>
                    <a:pt x="493991" y="202196"/>
                  </a:lnTo>
                  <a:lnTo>
                    <a:pt x="524433" y="232664"/>
                  </a:lnTo>
                  <a:lnTo>
                    <a:pt x="558850" y="258673"/>
                  </a:lnTo>
                  <a:lnTo>
                    <a:pt x="596747" y="279742"/>
                  </a:lnTo>
                  <a:lnTo>
                    <a:pt x="637628" y="295402"/>
                  </a:lnTo>
                  <a:lnTo>
                    <a:pt x="681024" y="305142"/>
                  </a:lnTo>
                  <a:lnTo>
                    <a:pt x="726452" y="308495"/>
                  </a:lnTo>
                  <a:lnTo>
                    <a:pt x="726452" y="301256"/>
                  </a:lnTo>
                  <a:close/>
                </a:path>
                <a:path w="727075" h="727075">
                  <a:moveTo>
                    <a:pt x="726452" y="263169"/>
                  </a:moveTo>
                  <a:lnTo>
                    <a:pt x="679259" y="258914"/>
                  </a:lnTo>
                  <a:lnTo>
                    <a:pt x="634822" y="246684"/>
                  </a:lnTo>
                  <a:lnTo>
                    <a:pt x="593864" y="227190"/>
                  </a:lnTo>
                  <a:lnTo>
                    <a:pt x="557161" y="201206"/>
                  </a:lnTo>
                  <a:lnTo>
                    <a:pt x="525449" y="169481"/>
                  </a:lnTo>
                  <a:lnTo>
                    <a:pt x="499465" y="132740"/>
                  </a:lnTo>
                  <a:lnTo>
                    <a:pt x="479983" y="91744"/>
                  </a:lnTo>
                  <a:lnTo>
                    <a:pt x="467753" y="47256"/>
                  </a:lnTo>
                  <a:lnTo>
                    <a:pt x="463499" y="0"/>
                  </a:lnTo>
                  <a:lnTo>
                    <a:pt x="456298" y="0"/>
                  </a:lnTo>
                  <a:lnTo>
                    <a:pt x="460654" y="48539"/>
                  </a:lnTo>
                  <a:lnTo>
                    <a:pt x="473240" y="94246"/>
                  </a:lnTo>
                  <a:lnTo>
                    <a:pt x="493255" y="136359"/>
                  </a:lnTo>
                  <a:lnTo>
                    <a:pt x="519938" y="174117"/>
                  </a:lnTo>
                  <a:lnTo>
                    <a:pt x="552526" y="206717"/>
                  </a:lnTo>
                  <a:lnTo>
                    <a:pt x="590245" y="233426"/>
                  </a:lnTo>
                  <a:lnTo>
                    <a:pt x="632320" y="253453"/>
                  </a:lnTo>
                  <a:lnTo>
                    <a:pt x="677976" y="266026"/>
                  </a:lnTo>
                  <a:lnTo>
                    <a:pt x="726452" y="270395"/>
                  </a:lnTo>
                  <a:lnTo>
                    <a:pt x="726452" y="263169"/>
                  </a:lnTo>
                  <a:close/>
                </a:path>
              </a:pathLst>
            </a:custGeom>
            <a:solidFill>
              <a:srgbClr val="FBDC0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endParaRPr>
            </a:p>
          </p:txBody>
        </p:sp>
        <p:pic>
          <p:nvPicPr>
            <p:cNvPr id="13" name="object 11">
              <a:extLst>
                <a:ext uri="{FF2B5EF4-FFF2-40B4-BE49-F238E27FC236}">
                  <a16:creationId xmlns:a16="http://schemas.microsoft.com/office/drawing/2014/main" id="{D12C47FB-55B2-44C1-A53E-CBAF8191DB24}"/>
                </a:ext>
              </a:extLst>
            </p:cNvPr>
            <p:cNvPicPr/>
            <p:nvPr/>
          </p:nvPicPr>
          <p:blipFill>
            <a:blip r:embed="rId2" cstate="print"/>
            <a:stretch>
              <a:fillRect/>
            </a:stretch>
          </p:blipFill>
          <p:spPr>
            <a:xfrm>
              <a:off x="1283007" y="333756"/>
              <a:ext cx="232070" cy="232301"/>
            </a:xfrm>
            <a:prstGeom prst="rect">
              <a:avLst/>
            </a:prstGeom>
          </p:spPr>
        </p:pic>
      </p:grpSp>
      <p:sp>
        <p:nvSpPr>
          <p:cNvPr id="14" name="object 8">
            <a:extLst>
              <a:ext uri="{FF2B5EF4-FFF2-40B4-BE49-F238E27FC236}">
                <a16:creationId xmlns:a16="http://schemas.microsoft.com/office/drawing/2014/main" id="{0A0EEF5D-8877-4B32-AD16-2B5E9D5FBB7D}"/>
              </a:ext>
            </a:extLst>
          </p:cNvPr>
          <p:cNvSpPr txBox="1"/>
          <p:nvPr/>
        </p:nvSpPr>
        <p:spPr>
          <a:xfrm>
            <a:off x="1113372" y="370009"/>
            <a:ext cx="6854971" cy="367408"/>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lang="pt-BR" sz="2300" b="0" i="0" u="none" strike="noStrike" kern="1200" cap="none" spc="-5" normalizeH="0" baseline="0" noProof="0" dirty="0">
                <a:ln>
                  <a:noFill/>
                </a:ln>
                <a:solidFill>
                  <a:prstClr val="black"/>
                </a:solidFill>
                <a:effectLst/>
                <a:uLnTx/>
                <a:uFillTx/>
                <a:latin typeface="Segoe UI Black"/>
                <a:ea typeface="+mn-ea"/>
                <a:cs typeface="Segoe UI Black"/>
              </a:rPr>
              <a:t>PROGRAMA BRAILLE BRICKS</a:t>
            </a:r>
          </a:p>
        </p:txBody>
      </p:sp>
      <p:sp>
        <p:nvSpPr>
          <p:cNvPr id="8" name="CaixaDeTexto 7">
            <a:extLst>
              <a:ext uri="{FF2B5EF4-FFF2-40B4-BE49-F238E27FC236}">
                <a16:creationId xmlns:a16="http://schemas.microsoft.com/office/drawing/2014/main" id="{44F5EFE8-820D-EE94-0A96-C25DC80DB2E6}"/>
              </a:ext>
            </a:extLst>
          </p:cNvPr>
          <p:cNvSpPr txBox="1"/>
          <p:nvPr/>
        </p:nvSpPr>
        <p:spPr>
          <a:xfrm rot="10800000" flipV="1">
            <a:off x="213633" y="2462155"/>
            <a:ext cx="11406434" cy="3693319"/>
          </a:xfrm>
          <a:prstGeom prst="rect">
            <a:avLst/>
          </a:prstGeom>
          <a:noFill/>
        </p:spPr>
        <p:txBody>
          <a:bodyPr wrap="square" rtlCol="0">
            <a:spAutoFit/>
          </a:bodyPr>
          <a:lstStyle/>
          <a:p>
            <a:pPr marL="342900" marR="0" lvl="0" indent="-342900" algn="just" defTabSz="914400" rtl="0" eaLnBrk="1" fontAlgn="auto" latinLnBrk="0" hangingPunct="1">
              <a:lnSpc>
                <a:spcPct val="100000"/>
              </a:lnSpc>
              <a:spcBef>
                <a:spcPts val="0"/>
              </a:spcBef>
              <a:spcAft>
                <a:spcPts val="0"/>
              </a:spcAft>
              <a:buClrTx/>
              <a:buSzTx/>
              <a:buFont typeface="+mj-lt"/>
              <a:buAutoNum type="arabicPeriod"/>
              <a:tabLst/>
              <a:defRPr/>
            </a:pPr>
            <a:r>
              <a:rPr kumimoji="0" lang="pt-BR" sz="1800" b="1" i="0" u="none" strike="noStrike" kern="1200" cap="none" spc="0" normalizeH="0" baseline="0" noProof="0" dirty="0">
                <a:ln>
                  <a:noFill/>
                </a:ln>
                <a:solidFill>
                  <a:prstClr val="black"/>
                </a:solidFill>
                <a:effectLst/>
                <a:uLnTx/>
                <a:uFillTx/>
                <a:latin typeface="Calibri" panose="020F0502020204030204"/>
                <a:ea typeface="+mn-ea"/>
                <a:cs typeface="+mn-cs"/>
              </a:rPr>
              <a:t>Título do trabalho: </a:t>
            </a:r>
            <a:r>
              <a:rPr kumimoji="0" lang="pt-BR" sz="1800" b="0" i="0" u="none" strike="noStrike" kern="1200" cap="none" spc="0" normalizeH="0" baseline="0" noProof="0" dirty="0">
                <a:ln>
                  <a:noFill/>
                </a:ln>
                <a:solidFill>
                  <a:prstClr val="black"/>
                </a:solidFill>
                <a:effectLst/>
                <a:uLnTx/>
                <a:uFillTx/>
                <a:latin typeface="Calibri" panose="020F0502020204030204"/>
                <a:ea typeface="+mn-ea"/>
                <a:cs typeface="+mn-cs"/>
              </a:rPr>
              <a:t>Processo formativo on-line de profissionais da educação com o LEGO Braille Bricks para prática inclusiva</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solidFill>
                  <a:prstClr val="black"/>
                </a:solidFill>
                <a:effectLst/>
                <a:uLnTx/>
                <a:uFillTx/>
                <a:latin typeface="Calibri" panose="020F0502020204030204"/>
                <a:ea typeface="+mn-ea"/>
                <a:cs typeface="+mn-cs"/>
              </a:rPr>
              <a:t>Trabalho de conclusão</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800" b="1" i="0" u="none" strike="noStrike" kern="1200" cap="none" spc="0" normalizeH="0" baseline="0" noProof="0" dirty="0">
                <a:ln>
                  <a:noFill/>
                </a:ln>
                <a:solidFill>
                  <a:prstClr val="black"/>
                </a:solidFill>
                <a:effectLst/>
                <a:uLnTx/>
                <a:uFillTx/>
                <a:latin typeface="Calibri" panose="020F0502020204030204"/>
                <a:ea typeface="+mn-ea"/>
                <a:cs typeface="+mn-cs"/>
              </a:rPr>
              <a:t>Autora: </a:t>
            </a:r>
            <a:r>
              <a:rPr kumimoji="0" lang="pt-BR" sz="1800" b="0" i="0" u="none" strike="noStrike" kern="1200" cap="none" spc="0" normalizeH="0" baseline="0" noProof="0" dirty="0">
                <a:ln>
                  <a:noFill/>
                </a:ln>
                <a:solidFill>
                  <a:prstClr val="black"/>
                </a:solidFill>
                <a:effectLst/>
                <a:uLnTx/>
                <a:uFillTx/>
                <a:latin typeface="Calibri" panose="020F0502020204030204"/>
                <a:ea typeface="+mn-ea"/>
                <a:cs typeface="+mn-cs"/>
              </a:rPr>
              <a:t>Daniela Jordão Garcia Perez</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solidFill>
                  <a:prstClr val="black"/>
                </a:solidFill>
                <a:effectLst/>
                <a:uLnTx/>
                <a:uFillTx/>
                <a:latin typeface="Calibri" panose="020F0502020204030204"/>
                <a:ea typeface="+mn-ea"/>
                <a:cs typeface="+mn-cs"/>
              </a:rPr>
              <a:t>Programa de Pós-Graduação em Educação da Universidade Estadual Paulista (UNESP), Faculdade de Ciências e Tecnologia, Presidente Prudente.</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800" b="1" i="0" u="none" strike="noStrike" kern="1200" cap="none" spc="0" normalizeH="0" baseline="0" noProof="0" dirty="0">
                <a:ln>
                  <a:noFill/>
                </a:ln>
                <a:solidFill>
                  <a:prstClr val="black"/>
                </a:solidFill>
                <a:effectLst/>
                <a:uLnTx/>
                <a:uFillTx/>
                <a:latin typeface="Calibri" panose="020F0502020204030204"/>
                <a:ea typeface="+mn-ea"/>
                <a:cs typeface="+mn-cs"/>
              </a:rPr>
              <a:t>Ano: </a:t>
            </a:r>
            <a:r>
              <a:rPr kumimoji="0" lang="pt-BR" sz="1800" b="0" i="0" u="none" strike="noStrike" kern="1200" cap="none" spc="0" normalizeH="0" baseline="0" noProof="0" dirty="0">
                <a:ln>
                  <a:noFill/>
                </a:ln>
                <a:solidFill>
                  <a:prstClr val="black"/>
                </a:solidFill>
                <a:effectLst/>
                <a:uLnTx/>
                <a:uFillTx/>
                <a:latin typeface="Calibri" panose="020F0502020204030204"/>
                <a:ea typeface="+mn-ea"/>
                <a:cs typeface="+mn-cs"/>
              </a:rPr>
              <a:t>2025</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pt-BR" sz="1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just" defTabSz="914400" rtl="0" eaLnBrk="1" fontAlgn="auto" latinLnBrk="0" hangingPunct="1">
              <a:lnSpc>
                <a:spcPct val="100000"/>
              </a:lnSpc>
              <a:spcBef>
                <a:spcPts val="0"/>
              </a:spcBef>
              <a:spcAft>
                <a:spcPts val="0"/>
              </a:spcAft>
              <a:buClrTx/>
              <a:buSzTx/>
              <a:buFont typeface="+mj-lt"/>
              <a:buAutoNum type="arabicPeriod" startAt="2"/>
              <a:tabLst/>
              <a:defRPr/>
            </a:pPr>
            <a:r>
              <a:rPr kumimoji="0" lang="pt-BR" sz="1800" b="1" i="0" u="none" strike="noStrike" kern="1200" cap="none" spc="0" normalizeH="0" baseline="0" noProof="0" dirty="0">
                <a:ln>
                  <a:noFill/>
                </a:ln>
                <a:solidFill>
                  <a:prstClr val="black"/>
                </a:solidFill>
                <a:effectLst/>
                <a:uLnTx/>
                <a:uFillTx/>
                <a:latin typeface="Calibri" panose="020F0502020204030204"/>
                <a:ea typeface="+mn-ea"/>
                <a:cs typeface="+mn-cs"/>
              </a:rPr>
              <a:t>Título do trabalho</a:t>
            </a:r>
            <a:r>
              <a:rPr kumimoji="0" lang="pt-BR" sz="1800" b="0" i="0" u="none" strike="noStrike" kern="1200" cap="none" spc="0" normalizeH="0" baseline="0" noProof="0" dirty="0">
                <a:ln>
                  <a:noFill/>
                </a:ln>
                <a:solidFill>
                  <a:prstClr val="black"/>
                </a:solidFill>
                <a:effectLst/>
                <a:uLnTx/>
                <a:uFillTx/>
                <a:latin typeface="Calibri" panose="020F0502020204030204"/>
                <a:ea typeface="+mn-ea"/>
                <a:cs typeface="+mn-cs"/>
              </a:rPr>
              <a:t>: Brincar é coisa séria: as vantagens esquecidas ou negligenciadas do uso do lúdico na sala de aula</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solidFill>
                  <a:prstClr val="black"/>
                </a:solidFill>
                <a:effectLst/>
                <a:uLnTx/>
                <a:uFillTx/>
                <a:latin typeface="Calibri" panose="020F0502020204030204"/>
                <a:ea typeface="+mn-ea"/>
                <a:cs typeface="+mn-cs"/>
              </a:rPr>
              <a:t>Trabalho de conclusão  do Curso de </a:t>
            </a:r>
            <a:r>
              <a:rPr kumimoji="0" lang="pt-BR" sz="1800" b="1" i="0" u="none" strike="noStrike" kern="1200" cap="none" spc="0" normalizeH="0" baseline="0" noProof="0" dirty="0">
                <a:ln>
                  <a:noFill/>
                </a:ln>
                <a:solidFill>
                  <a:prstClr val="black"/>
                </a:solidFill>
                <a:effectLst/>
                <a:uLnTx/>
                <a:uFillTx/>
                <a:latin typeface="Calibri" panose="020F0502020204030204"/>
                <a:ea typeface="+mn-ea"/>
                <a:cs typeface="+mn-cs"/>
              </a:rPr>
              <a:t>pós graduação em Neurociência, desenvolvimento infantil e educação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800" b="1" i="0" u="none" strike="noStrike" kern="1200" cap="none" spc="0" normalizeH="0" baseline="0" noProof="0" dirty="0">
                <a:ln>
                  <a:noFill/>
                </a:ln>
                <a:solidFill>
                  <a:prstClr val="black"/>
                </a:solidFill>
                <a:effectLst/>
                <a:uLnTx/>
                <a:uFillTx/>
                <a:latin typeface="Calibri" panose="020F0502020204030204"/>
                <a:ea typeface="+mn-ea"/>
                <a:cs typeface="+mn-cs"/>
              </a:rPr>
              <a:t>Autora</a:t>
            </a:r>
            <a:r>
              <a:rPr kumimoji="0" lang="pt-BR" sz="1800" b="0" i="0" u="none" strike="noStrike" kern="1200" cap="none" spc="0" normalizeH="0" baseline="0" noProof="0" dirty="0">
                <a:ln>
                  <a:noFill/>
                </a:ln>
                <a:solidFill>
                  <a:prstClr val="black"/>
                </a:solidFill>
                <a:effectLst/>
                <a:uLnTx/>
                <a:uFillTx/>
                <a:latin typeface="Calibri" panose="020F0502020204030204"/>
                <a:ea typeface="+mn-ea"/>
                <a:cs typeface="+mn-cs"/>
              </a:rPr>
              <a:t>: Ika Fleury</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solidFill>
                  <a:prstClr val="black"/>
                </a:solidFill>
                <a:effectLst/>
                <a:uLnTx/>
                <a:uFillTx/>
                <a:latin typeface="Calibri" panose="020F0502020204030204"/>
                <a:ea typeface="+mn-ea"/>
                <a:cs typeface="+mn-cs"/>
              </a:rPr>
              <a:t>Pontifícia Universidade Católica do Rio Grande do Sul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800" b="1" i="0" u="none" strike="noStrike" kern="1200" cap="none" spc="0" normalizeH="0" baseline="0" noProof="0" dirty="0">
                <a:ln>
                  <a:noFill/>
                </a:ln>
                <a:solidFill>
                  <a:prstClr val="black"/>
                </a:solidFill>
                <a:effectLst/>
                <a:uLnTx/>
                <a:uFillTx/>
                <a:latin typeface="Calibri" panose="020F0502020204030204"/>
                <a:ea typeface="+mn-ea"/>
                <a:cs typeface="+mn-cs"/>
              </a:rPr>
              <a:t>Ano</a:t>
            </a:r>
            <a:r>
              <a:rPr kumimoji="0" lang="pt-BR" sz="1800" b="0" i="0" u="none" strike="noStrike" kern="1200" cap="none" spc="0" normalizeH="0" baseline="0" noProof="0" dirty="0">
                <a:ln>
                  <a:noFill/>
                </a:ln>
                <a:solidFill>
                  <a:prstClr val="black"/>
                </a:solidFill>
                <a:effectLst/>
                <a:uLnTx/>
                <a:uFillTx/>
                <a:latin typeface="Calibri" panose="020F0502020204030204"/>
                <a:ea typeface="+mn-ea"/>
                <a:cs typeface="+mn-cs"/>
              </a:rPr>
              <a:t>: 2025</a:t>
            </a:r>
          </a:p>
        </p:txBody>
      </p:sp>
    </p:spTree>
    <p:extLst>
      <p:ext uri="{BB962C8B-B14F-4D97-AF65-F5344CB8AC3E}">
        <p14:creationId xmlns:p14="http://schemas.microsoft.com/office/powerpoint/2010/main" val="429424622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C58EFAC-A5AE-3994-2A84-7D0BBF0035EB}"/>
              </a:ext>
            </a:extLst>
          </p:cNvPr>
          <p:cNvSpPr txBox="1"/>
          <p:nvPr/>
        </p:nvSpPr>
        <p:spPr>
          <a:xfrm>
            <a:off x="404444" y="1865750"/>
            <a:ext cx="10553702" cy="4955203"/>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pt-BR" sz="1600" b="1" i="0" u="none" strike="noStrike" kern="1200" cap="none" spc="0" normalizeH="0" baseline="0" noProof="0" dirty="0">
                <a:ln>
                  <a:noFill/>
                </a:ln>
                <a:solidFill>
                  <a:prstClr val="black"/>
                </a:solidFill>
                <a:effectLst/>
                <a:uLnTx/>
                <a:uFillTx/>
                <a:latin typeface="Calibri" panose="020F0502020204030204"/>
                <a:ea typeface="+mn-ea"/>
                <a:cs typeface="+mn-cs"/>
              </a:rPr>
              <a:t>Total de visualizações de 02/05/2025 até 02/06/2025: 22.551</a:t>
            </a:r>
            <a:r>
              <a:rPr kumimoji="0" lang="pt-BR" sz="1600" b="0" i="0" u="none" strike="noStrike" kern="1200" cap="none" spc="0" normalizeH="0" baseline="0" noProof="0" dirty="0">
                <a:ln>
                  <a:noFill/>
                </a:ln>
                <a:solidFill>
                  <a:prstClr val="black"/>
                </a:solidFill>
                <a:effectLst/>
                <a:uLnTx/>
                <a:uFillTx/>
                <a:latin typeface="Calibri" panose="020F0502020204030204"/>
                <a:ea typeface="+mn-ea"/>
                <a:cs typeface="+mn-cs"/>
              </a:rPr>
              <a:t> visualizações do PBB no YouTube</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pt-BR" sz="1600" b="1" i="0" u="none" strike="noStrike" kern="1200" cap="none" spc="0" normalizeH="0" baseline="0" noProof="0" dirty="0">
                <a:ln>
                  <a:noFill/>
                </a:ln>
                <a:solidFill>
                  <a:prstClr val="black"/>
                </a:solidFill>
                <a:effectLst/>
                <a:uLnTx/>
                <a:uFillTx/>
                <a:latin typeface="Calibri" panose="020F0502020204030204"/>
                <a:ea typeface="+mn-ea"/>
                <a:cs typeface="+mn-cs"/>
              </a:rPr>
              <a:t>Clipping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600" b="0" i="0" u="none" strike="noStrike" kern="1200" cap="none" spc="0" normalizeH="0" baseline="0" noProof="0" dirty="0">
                <a:ln>
                  <a:noFill/>
                </a:ln>
                <a:solidFill>
                  <a:prstClr val="black"/>
                </a:solidFill>
                <a:effectLst/>
                <a:uLnTx/>
                <a:uFillTx/>
                <a:latin typeface="Calibri" panose="020F0502020204030204"/>
                <a:ea typeface="+mn-ea"/>
                <a:cs typeface="+mn-cs"/>
              </a:rPr>
              <a:t> Veículo: </a:t>
            </a:r>
            <a:r>
              <a:rPr kumimoji="0" lang="pt-BR" sz="1600" b="0" i="0" u="none" strike="noStrike" kern="1200" cap="none" spc="0" normalizeH="0" baseline="0" noProof="0" dirty="0" err="1">
                <a:ln>
                  <a:noFill/>
                </a:ln>
                <a:solidFill>
                  <a:prstClr val="black"/>
                </a:solidFill>
                <a:effectLst/>
                <a:uLnTx/>
                <a:uFillTx/>
                <a:latin typeface="Calibri" panose="020F0502020204030204"/>
                <a:ea typeface="+mn-ea"/>
                <a:cs typeface="+mn-cs"/>
              </a:rPr>
              <a:t>Linkedln</a:t>
            </a:r>
            <a:r>
              <a:rPr kumimoji="0" lang="pt-BR" sz="16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200" b="1" i="0" u="none" strike="noStrike" kern="1200" cap="none" spc="0" normalizeH="0" baseline="0" noProof="0" dirty="0">
                <a:ln>
                  <a:noFill/>
                </a:ln>
                <a:solidFill>
                  <a:prstClr val="black"/>
                </a:solidFill>
                <a:effectLst/>
                <a:uLnTx/>
                <a:uFillTx/>
                <a:latin typeface="Calibri" panose="020F0502020204030204"/>
                <a:ea typeface="+mn-ea"/>
                <a:cs typeface="+mn-cs"/>
              </a:rPr>
              <a:t>Link: </a:t>
            </a:r>
            <a:r>
              <a:rPr kumimoji="0" lang="pt-BR" sz="1200" b="0" i="0" u="sng" strike="noStrike" kern="1200" cap="none" spc="0" normalizeH="0" baseline="0" noProof="0" dirty="0">
                <a:ln>
                  <a:noFill/>
                </a:ln>
                <a:solidFill>
                  <a:prstClr val="black"/>
                </a:solidFill>
                <a:effectLst/>
                <a:uLnTx/>
                <a:uFillTx/>
                <a:latin typeface="Calibri" panose="020F0502020204030204"/>
                <a:ea typeface="+mn-ea"/>
                <a:cs typeface="+mn-cs"/>
                <a:hlinkClick r:id="rId2"/>
              </a:rPr>
              <a:t>https://www.linkedin.com/posts/daniele-di-tomaso-fazilari-81b9688b_funda%C3%A7%C3%A3o-dorina-nowill-para-cegos-animada-activity-7327721723007533058-3Zdv?utm_source=share&amp;utm_medium=member_desktop&amp;rcm=ACoAACHu8sIB0jW4edcaIeD0Qxqnj36ON9CZ8pA</a:t>
            </a:r>
            <a:endParaRPr kumimoji="0" lang="pt-BR" sz="1200" b="0" i="0" u="sng"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pt-BR" sz="1200" b="1" i="0" u="none" strike="noStrike" kern="1200" cap="none" spc="0" normalizeH="0" baseline="0" noProof="0" dirty="0">
                <a:ln>
                  <a:noFill/>
                </a:ln>
                <a:solidFill>
                  <a:prstClr val="black"/>
                </a:solidFill>
                <a:effectLst/>
                <a:uLnTx/>
                <a:uFillTx/>
                <a:latin typeface="Calibri" panose="020F0502020204030204"/>
                <a:ea typeface="+mn-ea"/>
                <a:cs typeface="+mn-cs"/>
              </a:rPr>
              <a:t>Veículo: </a:t>
            </a:r>
            <a:r>
              <a:rPr kumimoji="0" lang="pt-BR" sz="1200" b="0" i="0" u="none" strike="noStrike" kern="1200" cap="none" spc="0" normalizeH="0" baseline="0" noProof="0" dirty="0">
                <a:ln>
                  <a:noFill/>
                </a:ln>
                <a:solidFill>
                  <a:prstClr val="black"/>
                </a:solidFill>
                <a:effectLst/>
                <a:uLnTx/>
                <a:uFillTx/>
                <a:latin typeface="Calibri" panose="020F0502020204030204"/>
                <a:ea typeface="+mn-ea"/>
                <a:cs typeface="+mn-cs"/>
              </a:rPr>
              <a:t>Instagram – Secretaria Municipal de Educação de Garça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200" b="1" i="0" u="none" strike="noStrike" kern="1200" cap="none" spc="0" normalizeH="0" baseline="0" noProof="0" dirty="0">
                <a:ln>
                  <a:noFill/>
                </a:ln>
                <a:solidFill>
                  <a:prstClr val="black"/>
                </a:solidFill>
                <a:effectLst/>
                <a:uLnTx/>
                <a:uFillTx/>
                <a:latin typeface="Calibri" panose="020F0502020204030204"/>
                <a:ea typeface="+mn-ea"/>
                <a:cs typeface="+mn-cs"/>
              </a:rPr>
              <a:t>Link:</a:t>
            </a:r>
            <a:r>
              <a:rPr kumimoji="0" lang="pt-BR" sz="1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pt-BR" sz="1200" b="0" i="0" u="sng" strike="noStrike" kern="1200" cap="none" spc="0" normalizeH="0" baseline="0" noProof="0" dirty="0">
                <a:ln>
                  <a:noFill/>
                </a:ln>
                <a:solidFill>
                  <a:prstClr val="black"/>
                </a:solidFill>
                <a:effectLst/>
                <a:uLnTx/>
                <a:uFillTx/>
                <a:latin typeface="Calibri" panose="020F0502020204030204"/>
                <a:ea typeface="+mn-ea"/>
                <a:cs typeface="+mn-cs"/>
                <a:hlinkClick r:id="rId3"/>
              </a:rPr>
              <a:t>https://www.instagram.com/reel/DJ7GecjRfgu/?igsh=NWJ6engyMmhyYmcx</a:t>
            </a:r>
            <a:r>
              <a:rPr kumimoji="0" lang="pt-BR" sz="12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pt-BR" sz="1200" b="1" i="0" u="none" strike="noStrike" kern="1200" cap="none" spc="0" normalizeH="0" baseline="0" noProof="0" dirty="0">
                <a:ln>
                  <a:noFill/>
                </a:ln>
                <a:solidFill>
                  <a:prstClr val="black"/>
                </a:solidFill>
                <a:effectLst/>
                <a:uLnTx/>
                <a:uFillTx/>
                <a:latin typeface="Calibri" panose="020F0502020204030204"/>
                <a:ea typeface="+mn-ea"/>
                <a:cs typeface="+mn-cs"/>
              </a:rPr>
              <a:t>Veículo: </a:t>
            </a:r>
            <a:r>
              <a:rPr kumimoji="0" lang="pt-BR" sz="1200" b="0" i="0" u="none" strike="noStrike" kern="1200" cap="none" spc="0" normalizeH="0" baseline="0" noProof="0" dirty="0">
                <a:ln>
                  <a:noFill/>
                </a:ln>
                <a:solidFill>
                  <a:prstClr val="black"/>
                </a:solidFill>
                <a:effectLst/>
                <a:uLnTx/>
                <a:uFillTx/>
                <a:latin typeface="Calibri" panose="020F0502020204030204"/>
                <a:ea typeface="+mn-ea"/>
                <a:cs typeface="+mn-cs"/>
              </a:rPr>
              <a:t>Inovação e inclusão: kits do Lego Braille Bricks chegam em Aracruz para atender estudantes com baixa visão e cegueira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200" b="1" i="0" u="none" strike="noStrike" kern="1200" cap="none" spc="0" normalizeH="0" baseline="0" noProof="0" dirty="0">
                <a:ln>
                  <a:noFill/>
                </a:ln>
                <a:solidFill>
                  <a:prstClr val="black"/>
                </a:solidFill>
                <a:effectLst/>
                <a:uLnTx/>
                <a:uFillTx/>
                <a:latin typeface="Calibri" panose="020F0502020204030204"/>
                <a:ea typeface="+mn-ea"/>
                <a:cs typeface="+mn-cs"/>
              </a:rPr>
              <a:t>Link:</a:t>
            </a:r>
            <a:r>
              <a:rPr kumimoji="0" lang="pt-BR" sz="1200" b="0" i="0" u="sng" strike="noStrike" kern="1200" cap="none" spc="0" normalizeH="0" baseline="0" noProof="0" dirty="0">
                <a:ln>
                  <a:noFill/>
                </a:ln>
                <a:solidFill>
                  <a:prstClr val="black"/>
                </a:solidFill>
                <a:effectLst/>
                <a:uLnTx/>
                <a:uFillTx/>
                <a:latin typeface="Calibri" panose="020F0502020204030204"/>
                <a:ea typeface="+mn-ea"/>
                <a:cs typeface="+mn-cs"/>
                <a:hlinkClick r:id="rId4"/>
              </a:rPr>
              <a:t> https://www.aracruz.es.gov.br/noticias/inovacao-e-inclusao-kits-do-lego-braille-bricks-chegam-em-aracruz-para-atender-estudantes-com-baixa-visao-e-cegueira-14027</a:t>
            </a:r>
            <a:endParaRPr kumimoji="0" lang="pt-BR" sz="1200" b="0" i="0" u="sng"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pt-BR" sz="1200" b="1" i="0" u="none" strike="noStrike" kern="1200" cap="none" spc="0" normalizeH="0" baseline="0" noProof="0" dirty="0">
                <a:ln>
                  <a:noFill/>
                </a:ln>
                <a:solidFill>
                  <a:prstClr val="black"/>
                </a:solidFill>
                <a:effectLst/>
                <a:uLnTx/>
                <a:uFillTx/>
                <a:latin typeface="Calibri" panose="020F0502020204030204"/>
                <a:ea typeface="+mn-ea"/>
                <a:cs typeface="+mn-cs"/>
              </a:rPr>
              <a:t>Veículo: </a:t>
            </a:r>
            <a:r>
              <a:rPr kumimoji="0" lang="pt-BR" sz="1200" b="0" i="0" u="none" strike="noStrike" kern="1200" cap="none" spc="0" normalizeH="0" baseline="0" noProof="0" dirty="0">
                <a:ln>
                  <a:noFill/>
                </a:ln>
                <a:solidFill>
                  <a:prstClr val="black"/>
                </a:solidFill>
                <a:effectLst/>
                <a:uLnTx/>
                <a:uFillTx/>
                <a:latin typeface="Calibri" panose="020F0502020204030204"/>
                <a:ea typeface="+mn-ea"/>
                <a:cs typeface="+mn-cs"/>
              </a:rPr>
              <a:t>Facebook  - Secretaria Municipal de Educação de Itaquaquecetuba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200" b="1" i="0" u="none" strike="noStrike" kern="1200" cap="none" spc="0" normalizeH="0" baseline="0" noProof="0" dirty="0" err="1">
                <a:ln>
                  <a:noFill/>
                </a:ln>
                <a:solidFill>
                  <a:prstClr val="black"/>
                </a:solidFill>
                <a:effectLst/>
                <a:uLnTx/>
                <a:uFillTx/>
                <a:latin typeface="Calibri" panose="020F0502020204030204"/>
                <a:ea typeface="+mn-ea"/>
                <a:cs typeface="+mn-cs"/>
              </a:rPr>
              <a:t>Link:</a:t>
            </a:r>
            <a:r>
              <a:rPr kumimoji="0" lang="pt-BR" sz="1200" b="0" i="0" u="sng" strike="noStrike" kern="1200" cap="none" spc="0" normalizeH="0" baseline="0" noProof="0" dirty="0" err="1">
                <a:ln>
                  <a:noFill/>
                </a:ln>
                <a:solidFill>
                  <a:prstClr val="black"/>
                </a:solidFill>
                <a:effectLst/>
                <a:uLnTx/>
                <a:uFillTx/>
                <a:latin typeface="Calibri" panose="020F0502020204030204"/>
                <a:ea typeface="+mn-ea"/>
                <a:cs typeface="+mn-cs"/>
                <a:hlinkClick r:id="rId5"/>
              </a:rPr>
              <a:t>https</a:t>
            </a:r>
            <a:r>
              <a:rPr kumimoji="0" lang="pt-BR" sz="1200" b="0" i="0" u="sng" strike="noStrike" kern="1200" cap="none" spc="0" normalizeH="0" baseline="0" noProof="0" dirty="0">
                <a:ln>
                  <a:noFill/>
                </a:ln>
                <a:solidFill>
                  <a:prstClr val="black"/>
                </a:solidFill>
                <a:effectLst/>
                <a:uLnTx/>
                <a:uFillTx/>
                <a:latin typeface="Calibri" panose="020F0502020204030204"/>
                <a:ea typeface="+mn-ea"/>
                <a:cs typeface="+mn-cs"/>
                <a:hlinkClick r:id="rId5"/>
              </a:rPr>
              <a:t>://m.facbook.com/</a:t>
            </a:r>
            <a:r>
              <a:rPr kumimoji="0" lang="pt-BR" sz="1200" b="0" i="0" u="sng" strike="noStrike" kern="1200" cap="none" spc="0" normalizeH="0" baseline="0" noProof="0" dirty="0" err="1">
                <a:ln>
                  <a:noFill/>
                </a:ln>
                <a:solidFill>
                  <a:prstClr val="black"/>
                </a:solidFill>
                <a:effectLst/>
                <a:uLnTx/>
                <a:uFillTx/>
                <a:latin typeface="Calibri" panose="020F0502020204030204"/>
                <a:ea typeface="+mn-ea"/>
                <a:cs typeface="+mn-cs"/>
                <a:hlinkClick r:id="rId5"/>
              </a:rPr>
              <a:t>story.php?story_fbid</a:t>
            </a:r>
            <a:r>
              <a:rPr kumimoji="0" lang="pt-BR" sz="1200" b="0" i="0" u="sng" strike="noStrike" kern="1200" cap="none" spc="0" normalizeH="0" baseline="0" noProof="0" dirty="0">
                <a:ln>
                  <a:noFill/>
                </a:ln>
                <a:solidFill>
                  <a:prstClr val="black"/>
                </a:solidFill>
                <a:effectLst/>
                <a:uLnTx/>
                <a:uFillTx/>
                <a:latin typeface="Calibri" panose="020F0502020204030204"/>
                <a:ea typeface="+mn-ea"/>
                <a:cs typeface="+mn-cs"/>
                <a:hlinkClick r:id="rId5"/>
              </a:rPr>
              <a:t>=pfbid0VX7ggmfV3dMAEFHVx9gxEj3DU8dhu4zaLBhV4stdJAhmWk4PajAcMga294iAfPRKl&amp;id=100085555173792</a:t>
            </a:r>
            <a:endParaRPr kumimoji="0" lang="pt-BR"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200" b="1" i="0" u="none" strike="noStrike" kern="1200" cap="none" spc="0" normalizeH="0" baseline="0" noProof="0" dirty="0">
                <a:ln>
                  <a:noFill/>
                </a:ln>
                <a:solidFill>
                  <a:prstClr val="black"/>
                </a:solidFill>
                <a:effectLst/>
                <a:uLnTx/>
                <a:uFillTx/>
                <a:latin typeface="Calibri" panose="020F0502020204030204"/>
                <a:ea typeface="+mn-ea"/>
                <a:cs typeface="+mn-cs"/>
              </a:rPr>
              <a:t>Veículo: </a:t>
            </a:r>
            <a:r>
              <a:rPr kumimoji="0" lang="pt-BR" sz="1200" b="0" i="0" u="none" strike="noStrike" kern="1200" cap="none" spc="0" normalizeH="0" baseline="0" noProof="0" dirty="0">
                <a:ln>
                  <a:noFill/>
                </a:ln>
                <a:solidFill>
                  <a:prstClr val="black"/>
                </a:solidFill>
                <a:effectLst/>
                <a:uLnTx/>
                <a:uFillTx/>
                <a:latin typeface="Calibri" panose="020F0502020204030204"/>
                <a:ea typeface="+mn-ea"/>
                <a:cs typeface="+mn-cs"/>
              </a:rPr>
              <a:t>Instagram – Secretaria Municipal de Itu</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200" b="1" i="0" u="none" strike="noStrike" kern="1200" cap="none" spc="0" normalizeH="0" baseline="0" noProof="0" dirty="0">
                <a:ln>
                  <a:noFill/>
                </a:ln>
                <a:solidFill>
                  <a:prstClr val="black"/>
                </a:solidFill>
                <a:effectLst/>
                <a:uLnTx/>
                <a:uFillTx/>
                <a:latin typeface="Calibri" panose="020F0502020204030204"/>
                <a:ea typeface="+mn-ea"/>
                <a:cs typeface="+mn-cs"/>
              </a:rPr>
              <a:t>Link</a:t>
            </a:r>
            <a:r>
              <a:rPr kumimoji="0" lang="pt-BR" sz="1200" b="1" i="0" u="sng" strike="noStrike" kern="1200" cap="none" spc="0" normalizeH="0" baseline="0" noProof="0" dirty="0">
                <a:ln>
                  <a:noFill/>
                </a:ln>
                <a:solidFill>
                  <a:prstClr val="black"/>
                </a:solidFill>
                <a:effectLst/>
                <a:uLnTx/>
                <a:uFillTx/>
                <a:latin typeface="Calibri" panose="020F0502020204030204"/>
                <a:ea typeface="+mn-ea"/>
                <a:cs typeface="+mn-cs"/>
                <a:hlinkClick r:id="rId6"/>
              </a:rPr>
              <a:t>:</a:t>
            </a:r>
            <a:r>
              <a:rPr kumimoji="0" lang="pt-BR" sz="1200" b="0" i="0" u="sng" strike="noStrike" kern="1200" cap="none" spc="0" normalizeH="0" baseline="0" noProof="0" dirty="0">
                <a:ln>
                  <a:noFill/>
                </a:ln>
                <a:solidFill>
                  <a:prstClr val="black"/>
                </a:solidFill>
                <a:effectLst/>
                <a:uLnTx/>
                <a:uFillTx/>
                <a:latin typeface="Calibri" panose="020F0502020204030204"/>
                <a:ea typeface="+mn-ea"/>
                <a:cs typeface="+mn-cs"/>
                <a:hlinkClick r:id="rId6"/>
              </a:rPr>
              <a:t> https://www.instagram.com/reel/DJ4kqVaOAiT/?igsh=MTdwd3JsOXNvcWUwZA==</a:t>
            </a:r>
            <a:endParaRPr kumimoji="0" lang="pt-BR"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200" b="1" i="0" u="none" strike="noStrike" kern="1200" cap="none" spc="0" normalizeH="0" baseline="0" noProof="0" dirty="0">
                <a:ln>
                  <a:noFill/>
                </a:ln>
                <a:solidFill>
                  <a:prstClr val="black"/>
                </a:solidFill>
                <a:effectLst/>
                <a:uLnTx/>
                <a:uFillTx/>
                <a:latin typeface="Calibri" panose="020F0502020204030204"/>
                <a:ea typeface="+mn-ea"/>
                <a:cs typeface="+mn-cs"/>
              </a:rPr>
              <a:t> </a:t>
            </a:r>
            <a:endParaRPr kumimoji="0" lang="pt-BR"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200" b="1" i="0" u="none" strike="noStrike" kern="1200" cap="none" spc="0" normalizeH="0" baseline="0" noProof="0" dirty="0">
                <a:ln>
                  <a:noFill/>
                </a:ln>
                <a:solidFill>
                  <a:prstClr val="black"/>
                </a:solidFill>
                <a:effectLst/>
                <a:uLnTx/>
                <a:uFillTx/>
                <a:latin typeface="Calibri" panose="020F0502020204030204"/>
                <a:ea typeface="+mn-ea"/>
                <a:cs typeface="+mn-cs"/>
              </a:rPr>
              <a:t>Veículo: </a:t>
            </a:r>
            <a:r>
              <a:rPr kumimoji="0" lang="pt-BR" sz="1200" b="0" i="0" u="none" strike="noStrike" kern="1200" cap="none" spc="0" normalizeH="0" baseline="0" noProof="0" dirty="0">
                <a:ln>
                  <a:noFill/>
                </a:ln>
                <a:solidFill>
                  <a:prstClr val="black"/>
                </a:solidFill>
                <a:effectLst/>
                <a:uLnTx/>
                <a:uFillTx/>
                <a:latin typeface="Calibri" panose="020F0502020204030204"/>
                <a:ea typeface="+mn-ea"/>
                <a:cs typeface="+mn-cs"/>
              </a:rPr>
              <a:t>Educadores são capacitados em curso de formação para uso do Lego Braille Bricks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200" b="1" i="0" u="none" strike="noStrike" kern="1200" cap="none" spc="0" normalizeH="0" baseline="0" noProof="0" dirty="0">
                <a:ln>
                  <a:noFill/>
                </a:ln>
                <a:solidFill>
                  <a:prstClr val="black"/>
                </a:solidFill>
                <a:effectLst/>
                <a:uLnTx/>
                <a:uFillTx/>
                <a:latin typeface="Calibri" panose="020F0502020204030204"/>
                <a:ea typeface="+mn-ea"/>
                <a:cs typeface="+mn-cs"/>
              </a:rPr>
              <a:t>Link: </a:t>
            </a:r>
            <a:r>
              <a:rPr kumimoji="0" lang="pt-BR" sz="1200" b="0" i="0" u="sng" strike="noStrike" kern="1200" cap="none" spc="0" normalizeH="0" baseline="0" noProof="0" dirty="0">
                <a:ln>
                  <a:noFill/>
                </a:ln>
                <a:solidFill>
                  <a:prstClr val="black"/>
                </a:solidFill>
                <a:effectLst/>
                <a:uLnTx/>
                <a:uFillTx/>
                <a:latin typeface="Calibri" panose="020F0502020204030204"/>
                <a:ea typeface="+mn-ea"/>
                <a:cs typeface="+mn-cs"/>
                <a:hlinkClick r:id="rId7"/>
              </a:rPr>
              <a:t>https://www.aracruz.es.gov.br/noticias/educadores-sao-capacitados-em-curso-de-formacao-para-uso-do-lego-braille-bricks-14101</a:t>
            </a:r>
            <a:endParaRPr kumimoji="0" lang="pt-BR"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200" b="1" i="0" u="none" strike="noStrike" kern="1200" cap="none" spc="0" normalizeH="0" baseline="0" noProof="0" dirty="0">
                <a:ln>
                  <a:noFill/>
                </a:ln>
                <a:solidFill>
                  <a:prstClr val="black"/>
                </a:solidFill>
                <a:effectLst/>
                <a:uLnTx/>
                <a:uFillTx/>
                <a:latin typeface="Calibri" panose="020F0502020204030204"/>
                <a:ea typeface="+mn-ea"/>
                <a:cs typeface="+mn-cs"/>
              </a:rPr>
              <a:t> </a:t>
            </a:r>
            <a:endParaRPr kumimoji="0" lang="pt-BR"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200" b="1" i="0" u="none" strike="noStrike" kern="1200" cap="none" spc="0" normalizeH="0" baseline="0" noProof="0" dirty="0">
                <a:ln>
                  <a:noFill/>
                </a:ln>
                <a:solidFill>
                  <a:prstClr val="black"/>
                </a:solidFill>
                <a:effectLst/>
                <a:uLnTx/>
                <a:uFillTx/>
                <a:latin typeface="Calibri" panose="020F0502020204030204"/>
                <a:ea typeface="+mn-ea"/>
                <a:cs typeface="+mn-cs"/>
              </a:rPr>
              <a:t>Veículo: </a:t>
            </a:r>
            <a:r>
              <a:rPr kumimoji="0" lang="pt-BR" sz="1200" b="0" i="0" u="none" strike="noStrike" kern="1200" cap="none" spc="0" normalizeH="0" baseline="0" noProof="0" dirty="0">
                <a:ln>
                  <a:noFill/>
                </a:ln>
                <a:solidFill>
                  <a:prstClr val="black"/>
                </a:solidFill>
                <a:effectLst/>
                <a:uLnTx/>
                <a:uFillTx/>
                <a:latin typeface="Calibri" panose="020F0502020204030204"/>
                <a:ea typeface="+mn-ea"/>
                <a:cs typeface="+mn-cs"/>
              </a:rPr>
              <a:t>Instagram – Secretaria Municipal de Itu</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200" b="1" i="0" u="none" strike="noStrike" kern="1200" cap="none" spc="0" normalizeH="0" baseline="0" noProof="0" dirty="0">
                <a:ln>
                  <a:noFill/>
                </a:ln>
                <a:solidFill>
                  <a:prstClr val="black"/>
                </a:solidFill>
                <a:effectLst/>
                <a:uLnTx/>
                <a:uFillTx/>
                <a:latin typeface="Calibri" panose="020F0502020204030204"/>
                <a:ea typeface="+mn-ea"/>
                <a:cs typeface="+mn-cs"/>
              </a:rPr>
              <a:t>Link:</a:t>
            </a:r>
            <a:r>
              <a:rPr kumimoji="0" lang="pt-BR" sz="1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pt-BR" sz="1200" b="0" i="0" u="sng" strike="noStrike" kern="1200" cap="none" spc="0" normalizeH="0" baseline="0" noProof="0" dirty="0">
                <a:ln>
                  <a:noFill/>
                </a:ln>
                <a:solidFill>
                  <a:prstClr val="black"/>
                </a:solidFill>
                <a:effectLst/>
                <a:uLnTx/>
                <a:uFillTx/>
                <a:latin typeface="Calibri" panose="020F0502020204030204"/>
                <a:ea typeface="+mn-ea"/>
                <a:cs typeface="+mn-cs"/>
                <a:hlinkClick r:id="rId8"/>
              </a:rPr>
              <a:t>https://www.instagram.com/reel/DJ4kqVaOAiT/?igsh=MTdwd3JsOXNvcWUwZA%3D%3D</a:t>
            </a:r>
            <a:endParaRPr kumimoji="0" lang="pt-B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CaixaDeTexto 6">
            <a:extLst>
              <a:ext uri="{FF2B5EF4-FFF2-40B4-BE49-F238E27FC236}">
                <a16:creationId xmlns:a16="http://schemas.microsoft.com/office/drawing/2014/main" id="{DDA4F115-302E-A586-E24E-5B331A90EFC4}"/>
              </a:ext>
            </a:extLst>
          </p:cNvPr>
          <p:cNvSpPr txBox="1"/>
          <p:nvPr/>
        </p:nvSpPr>
        <p:spPr>
          <a:xfrm>
            <a:off x="1905001" y="4343352"/>
            <a:ext cx="491783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CaixaDeTexto 5">
            <a:extLst>
              <a:ext uri="{FF2B5EF4-FFF2-40B4-BE49-F238E27FC236}">
                <a16:creationId xmlns:a16="http://schemas.microsoft.com/office/drawing/2014/main" id="{6899D147-654D-4B40-9177-90BF9F6D04CB}"/>
              </a:ext>
            </a:extLst>
          </p:cNvPr>
          <p:cNvSpPr txBox="1"/>
          <p:nvPr/>
        </p:nvSpPr>
        <p:spPr>
          <a:xfrm>
            <a:off x="404444" y="1204576"/>
            <a:ext cx="11213249" cy="400110"/>
          </a:xfrm>
          <a:prstGeom prst="rect">
            <a:avLst/>
          </a:prstGeom>
          <a:noFill/>
        </p:spPr>
        <p:txBody>
          <a:bodyPr wrap="square">
            <a:spAutoFit/>
          </a:bodyPr>
          <a:lstStyle/>
          <a:p>
            <a:r>
              <a:rPr kumimoji="0" lang="pt-BR" sz="2000" b="0" i="0" u="none" strike="noStrike" kern="1200" cap="none" spc="-5" normalizeH="0" baseline="0" noProof="0" dirty="0">
                <a:ln>
                  <a:noFill/>
                </a:ln>
                <a:solidFill>
                  <a:prstClr val="black"/>
                </a:solidFill>
                <a:effectLst/>
                <a:uLnTx/>
                <a:uFillTx/>
                <a:latin typeface="Segoe UI Black"/>
                <a:ea typeface="+mn-ea"/>
                <a:cs typeface="Segoe UI Black"/>
              </a:rPr>
              <a:t>Propósito</a:t>
            </a:r>
            <a:r>
              <a:rPr kumimoji="0" lang="pt-BR" sz="1800" b="0" i="0" u="none" strike="noStrike" kern="1200" cap="none" spc="-5" normalizeH="0" baseline="0" noProof="0" dirty="0">
                <a:ln>
                  <a:noFill/>
                </a:ln>
                <a:solidFill>
                  <a:prstClr val="black"/>
                </a:solidFill>
                <a:effectLst/>
                <a:uLnTx/>
                <a:uFillTx/>
                <a:latin typeface="Segoe UI Black"/>
                <a:ea typeface="+mn-ea"/>
                <a:cs typeface="Segoe UI Black"/>
              </a:rPr>
              <a:t> 2025 </a:t>
            </a:r>
            <a:r>
              <a:rPr kumimoji="0" lang="pt-BR" sz="1800" b="1" i="0" u="none" strike="noStrike" kern="1200" cap="none" spc="-5" normalizeH="0" baseline="0" noProof="0" dirty="0">
                <a:ln>
                  <a:noFill/>
                </a:ln>
                <a:solidFill>
                  <a:prstClr val="black"/>
                </a:solidFill>
                <a:effectLst/>
                <a:uLnTx/>
                <a:uFillTx/>
                <a:latin typeface="Segoe UI Black"/>
                <a:ea typeface="+mn-ea"/>
                <a:cs typeface="Segoe UI Black"/>
              </a:rPr>
              <a:t>- </a:t>
            </a:r>
            <a:r>
              <a:rPr kumimoji="0" lang="pt-BR" sz="2000" b="1" i="0" u="none" strike="noStrike" kern="1200" cap="none" spc="0" normalizeH="0" baseline="0" noProof="0" dirty="0">
                <a:ln>
                  <a:noFill/>
                </a:ln>
                <a:solidFill>
                  <a:prstClr val="black"/>
                </a:solidFill>
                <a:effectLst/>
                <a:uLnTx/>
                <a:uFillTx/>
                <a:ea typeface="+mn-ea"/>
                <a:cs typeface="+mn-cs"/>
              </a:rPr>
              <a:t>Ampliar a visibilidade do Programa Braille Bricks (PBB) nas redes sociais</a:t>
            </a:r>
            <a:r>
              <a:rPr kumimoji="0" lang="pt-BR" sz="2000" b="1" i="0" u="none" strike="noStrike" kern="1200" cap="none" spc="-5" normalizeH="0" baseline="0" noProof="0" dirty="0">
                <a:ln>
                  <a:noFill/>
                </a:ln>
                <a:solidFill>
                  <a:prstClr val="black"/>
                </a:solidFill>
                <a:effectLst/>
                <a:uLnTx/>
                <a:uFillTx/>
                <a:ea typeface="+mn-ea"/>
                <a:cs typeface="Segoe UI Black"/>
              </a:rPr>
              <a:t> </a:t>
            </a:r>
            <a:endParaRPr lang="pt-BR" dirty="0"/>
          </a:p>
        </p:txBody>
      </p:sp>
      <p:grpSp>
        <p:nvGrpSpPr>
          <p:cNvPr id="8" name="object 9">
            <a:extLst>
              <a:ext uri="{FF2B5EF4-FFF2-40B4-BE49-F238E27FC236}">
                <a16:creationId xmlns:a16="http://schemas.microsoft.com/office/drawing/2014/main" id="{7F920295-7D87-497E-B63B-31753B8D95A3}"/>
              </a:ext>
            </a:extLst>
          </p:cNvPr>
          <p:cNvGrpSpPr/>
          <p:nvPr/>
        </p:nvGrpSpPr>
        <p:grpSpPr>
          <a:xfrm>
            <a:off x="213639" y="216425"/>
            <a:ext cx="727075" cy="727075"/>
            <a:chOff x="788625" y="333756"/>
            <a:chExt cx="727075" cy="727075"/>
          </a:xfrm>
        </p:grpSpPr>
        <p:sp>
          <p:nvSpPr>
            <p:cNvPr id="9" name="object 10">
              <a:extLst>
                <a:ext uri="{FF2B5EF4-FFF2-40B4-BE49-F238E27FC236}">
                  <a16:creationId xmlns:a16="http://schemas.microsoft.com/office/drawing/2014/main" id="{172C9F7A-2D24-40BF-9868-EC34E2A5ED4A}"/>
                </a:ext>
              </a:extLst>
            </p:cNvPr>
            <p:cNvSpPr/>
            <p:nvPr/>
          </p:nvSpPr>
          <p:spPr>
            <a:xfrm>
              <a:off x="788619" y="333768"/>
              <a:ext cx="727075" cy="727075"/>
            </a:xfrm>
            <a:custGeom>
              <a:avLst/>
              <a:gdLst/>
              <a:ahLst/>
              <a:cxnLst/>
              <a:rect l="l" t="t" r="r" b="b"/>
              <a:pathLst>
                <a:path w="727075" h="727075">
                  <a:moveTo>
                    <a:pt x="726452" y="719670"/>
                  </a:moveTo>
                  <a:lnTo>
                    <a:pt x="679246" y="718134"/>
                  </a:lnTo>
                  <a:lnTo>
                    <a:pt x="632828" y="713600"/>
                  </a:lnTo>
                  <a:lnTo>
                    <a:pt x="587324" y="706145"/>
                  </a:lnTo>
                  <a:lnTo>
                    <a:pt x="542810" y="695883"/>
                  </a:lnTo>
                  <a:lnTo>
                    <a:pt x="499376" y="682904"/>
                  </a:lnTo>
                  <a:lnTo>
                    <a:pt x="457136" y="667308"/>
                  </a:lnTo>
                  <a:lnTo>
                    <a:pt x="416166" y="649185"/>
                  </a:lnTo>
                  <a:lnTo>
                    <a:pt x="376580" y="628624"/>
                  </a:lnTo>
                  <a:lnTo>
                    <a:pt x="338467" y="605726"/>
                  </a:lnTo>
                  <a:lnTo>
                    <a:pt x="301917" y="580605"/>
                  </a:lnTo>
                  <a:lnTo>
                    <a:pt x="267042" y="553326"/>
                  </a:lnTo>
                  <a:lnTo>
                    <a:pt x="233921" y="524002"/>
                  </a:lnTo>
                  <a:lnTo>
                    <a:pt x="202653" y="492734"/>
                  </a:lnTo>
                  <a:lnTo>
                    <a:pt x="173329" y="459600"/>
                  </a:lnTo>
                  <a:lnTo>
                    <a:pt x="146062" y="424700"/>
                  </a:lnTo>
                  <a:lnTo>
                    <a:pt x="120929" y="388150"/>
                  </a:lnTo>
                  <a:lnTo>
                    <a:pt x="98044" y="350024"/>
                  </a:lnTo>
                  <a:lnTo>
                    <a:pt x="77495" y="310426"/>
                  </a:lnTo>
                  <a:lnTo>
                    <a:pt x="59359" y="269443"/>
                  </a:lnTo>
                  <a:lnTo>
                    <a:pt x="43764" y="227177"/>
                  </a:lnTo>
                  <a:lnTo>
                    <a:pt x="30784" y="183730"/>
                  </a:lnTo>
                  <a:lnTo>
                    <a:pt x="20523" y="139192"/>
                  </a:lnTo>
                  <a:lnTo>
                    <a:pt x="13081" y="93662"/>
                  </a:lnTo>
                  <a:lnTo>
                    <a:pt x="8547" y="47231"/>
                  </a:lnTo>
                  <a:lnTo>
                    <a:pt x="7010" y="0"/>
                  </a:lnTo>
                  <a:lnTo>
                    <a:pt x="0" y="0"/>
                  </a:lnTo>
                  <a:lnTo>
                    <a:pt x="1549" y="47701"/>
                  </a:lnTo>
                  <a:lnTo>
                    <a:pt x="6134" y="94589"/>
                  </a:lnTo>
                  <a:lnTo>
                    <a:pt x="13652" y="140576"/>
                  </a:lnTo>
                  <a:lnTo>
                    <a:pt x="24003" y="185547"/>
                  </a:lnTo>
                  <a:lnTo>
                    <a:pt x="37109" y="229425"/>
                  </a:lnTo>
                  <a:lnTo>
                    <a:pt x="52857" y="272097"/>
                  </a:lnTo>
                  <a:lnTo>
                    <a:pt x="71158" y="313474"/>
                  </a:lnTo>
                  <a:lnTo>
                    <a:pt x="91909" y="353466"/>
                  </a:lnTo>
                  <a:lnTo>
                    <a:pt x="115023" y="391960"/>
                  </a:lnTo>
                  <a:lnTo>
                    <a:pt x="140385" y="428879"/>
                  </a:lnTo>
                  <a:lnTo>
                    <a:pt x="167919" y="464108"/>
                  </a:lnTo>
                  <a:lnTo>
                    <a:pt x="197523" y="497560"/>
                  </a:lnTo>
                  <a:lnTo>
                    <a:pt x="229095" y="529132"/>
                  </a:lnTo>
                  <a:lnTo>
                    <a:pt x="262534" y="558736"/>
                  </a:lnTo>
                  <a:lnTo>
                    <a:pt x="297751" y="586270"/>
                  </a:lnTo>
                  <a:lnTo>
                    <a:pt x="334657" y="611644"/>
                  </a:lnTo>
                  <a:lnTo>
                    <a:pt x="373138" y="634758"/>
                  </a:lnTo>
                  <a:lnTo>
                    <a:pt x="413118" y="655510"/>
                  </a:lnTo>
                  <a:lnTo>
                    <a:pt x="454482" y="673811"/>
                  </a:lnTo>
                  <a:lnTo>
                    <a:pt x="497128" y="689559"/>
                  </a:lnTo>
                  <a:lnTo>
                    <a:pt x="540994" y="702665"/>
                  </a:lnTo>
                  <a:lnTo>
                    <a:pt x="585939" y="713028"/>
                  </a:lnTo>
                  <a:lnTo>
                    <a:pt x="631901" y="720547"/>
                  </a:lnTo>
                  <a:lnTo>
                    <a:pt x="678776" y="725119"/>
                  </a:lnTo>
                  <a:lnTo>
                    <a:pt x="726452" y="726668"/>
                  </a:lnTo>
                  <a:lnTo>
                    <a:pt x="726452" y="719670"/>
                  </a:lnTo>
                  <a:close/>
                </a:path>
                <a:path w="727075" h="727075">
                  <a:moveTo>
                    <a:pt x="726452" y="681583"/>
                  </a:moveTo>
                  <a:lnTo>
                    <a:pt x="677887" y="679869"/>
                  </a:lnTo>
                  <a:lnTo>
                    <a:pt x="630237" y="674801"/>
                  </a:lnTo>
                  <a:lnTo>
                    <a:pt x="583603" y="666496"/>
                  </a:lnTo>
                  <a:lnTo>
                    <a:pt x="538111" y="655066"/>
                  </a:lnTo>
                  <a:lnTo>
                    <a:pt x="493864" y="640638"/>
                  </a:lnTo>
                  <a:lnTo>
                    <a:pt x="451002" y="623328"/>
                  </a:lnTo>
                  <a:lnTo>
                    <a:pt x="409625" y="603237"/>
                  </a:lnTo>
                  <a:lnTo>
                    <a:pt x="369849" y="580504"/>
                  </a:lnTo>
                  <a:lnTo>
                    <a:pt x="331800" y="555218"/>
                  </a:lnTo>
                  <a:lnTo>
                    <a:pt x="295592" y="527519"/>
                  </a:lnTo>
                  <a:lnTo>
                    <a:pt x="261327" y="497509"/>
                  </a:lnTo>
                  <a:lnTo>
                    <a:pt x="229146" y="465315"/>
                  </a:lnTo>
                  <a:lnTo>
                    <a:pt x="199148" y="431050"/>
                  </a:lnTo>
                  <a:lnTo>
                    <a:pt x="171450" y="394830"/>
                  </a:lnTo>
                  <a:lnTo>
                    <a:pt x="146177" y="356768"/>
                  </a:lnTo>
                  <a:lnTo>
                    <a:pt x="123444" y="316979"/>
                  </a:lnTo>
                  <a:lnTo>
                    <a:pt x="103352" y="275577"/>
                  </a:lnTo>
                  <a:lnTo>
                    <a:pt x="86042" y="232702"/>
                  </a:lnTo>
                  <a:lnTo>
                    <a:pt x="71615" y="188442"/>
                  </a:lnTo>
                  <a:lnTo>
                    <a:pt x="60185" y="142925"/>
                  </a:lnTo>
                  <a:lnTo>
                    <a:pt x="51892" y="96266"/>
                  </a:lnTo>
                  <a:lnTo>
                    <a:pt x="46824" y="48590"/>
                  </a:lnTo>
                  <a:lnTo>
                    <a:pt x="45097" y="0"/>
                  </a:lnTo>
                  <a:lnTo>
                    <a:pt x="37871" y="0"/>
                  </a:lnTo>
                  <a:lnTo>
                    <a:pt x="39471" y="47066"/>
                  </a:lnTo>
                  <a:lnTo>
                    <a:pt x="44183" y="93294"/>
                  </a:lnTo>
                  <a:lnTo>
                    <a:pt x="51904" y="138595"/>
                  </a:lnTo>
                  <a:lnTo>
                    <a:pt x="62534" y="182841"/>
                  </a:lnTo>
                  <a:lnTo>
                    <a:pt x="75971" y="225933"/>
                  </a:lnTo>
                  <a:lnTo>
                    <a:pt x="92113" y="267779"/>
                  </a:lnTo>
                  <a:lnTo>
                    <a:pt x="110845" y="308279"/>
                  </a:lnTo>
                  <a:lnTo>
                    <a:pt x="132080" y="347306"/>
                  </a:lnTo>
                  <a:lnTo>
                    <a:pt x="155702" y="384771"/>
                  </a:lnTo>
                  <a:lnTo>
                    <a:pt x="181610" y="420573"/>
                  </a:lnTo>
                  <a:lnTo>
                    <a:pt x="209702" y="454609"/>
                  </a:lnTo>
                  <a:lnTo>
                    <a:pt x="239877" y="486765"/>
                  </a:lnTo>
                  <a:lnTo>
                    <a:pt x="272034" y="516940"/>
                  </a:lnTo>
                  <a:lnTo>
                    <a:pt x="306057" y="545045"/>
                  </a:lnTo>
                  <a:lnTo>
                    <a:pt x="341845" y="570953"/>
                  </a:lnTo>
                  <a:lnTo>
                    <a:pt x="379298" y="594588"/>
                  </a:lnTo>
                  <a:lnTo>
                    <a:pt x="418325" y="615823"/>
                  </a:lnTo>
                  <a:lnTo>
                    <a:pt x="458800" y="634555"/>
                  </a:lnTo>
                  <a:lnTo>
                    <a:pt x="500621" y="650697"/>
                  </a:lnTo>
                  <a:lnTo>
                    <a:pt x="543699" y="664133"/>
                  </a:lnTo>
                  <a:lnTo>
                    <a:pt x="587933" y="674763"/>
                  </a:lnTo>
                  <a:lnTo>
                    <a:pt x="633196" y="682485"/>
                  </a:lnTo>
                  <a:lnTo>
                    <a:pt x="679411" y="687197"/>
                  </a:lnTo>
                  <a:lnTo>
                    <a:pt x="726452" y="688797"/>
                  </a:lnTo>
                  <a:lnTo>
                    <a:pt x="726452" y="681583"/>
                  </a:lnTo>
                  <a:close/>
                </a:path>
                <a:path w="727075" h="727075">
                  <a:moveTo>
                    <a:pt x="726452" y="643699"/>
                  </a:moveTo>
                  <a:lnTo>
                    <a:pt x="678522" y="641934"/>
                  </a:lnTo>
                  <a:lnTo>
                    <a:pt x="631520" y="636714"/>
                  </a:lnTo>
                  <a:lnTo>
                    <a:pt x="585597" y="628154"/>
                  </a:lnTo>
                  <a:lnTo>
                    <a:pt x="540867" y="616407"/>
                  </a:lnTo>
                  <a:lnTo>
                    <a:pt x="497459" y="601560"/>
                  </a:lnTo>
                  <a:lnTo>
                    <a:pt x="455485" y="583780"/>
                  </a:lnTo>
                  <a:lnTo>
                    <a:pt x="415086" y="563168"/>
                  </a:lnTo>
                  <a:lnTo>
                    <a:pt x="376389" y="539851"/>
                  </a:lnTo>
                  <a:lnTo>
                    <a:pt x="339509" y="513956"/>
                  </a:lnTo>
                  <a:lnTo>
                    <a:pt x="304571" y="485609"/>
                  </a:lnTo>
                  <a:lnTo>
                    <a:pt x="271716" y="454939"/>
                  </a:lnTo>
                  <a:lnTo>
                    <a:pt x="241058" y="422071"/>
                  </a:lnTo>
                  <a:lnTo>
                    <a:pt x="212712" y="387121"/>
                  </a:lnTo>
                  <a:lnTo>
                    <a:pt x="186829" y="350227"/>
                  </a:lnTo>
                  <a:lnTo>
                    <a:pt x="163512" y="311518"/>
                  </a:lnTo>
                  <a:lnTo>
                    <a:pt x="142900" y="271106"/>
                  </a:lnTo>
                  <a:lnTo>
                    <a:pt x="125120" y="229120"/>
                  </a:lnTo>
                  <a:lnTo>
                    <a:pt x="110286" y="185686"/>
                  </a:lnTo>
                  <a:lnTo>
                    <a:pt x="98526" y="140931"/>
                  </a:lnTo>
                  <a:lnTo>
                    <a:pt x="89979" y="94983"/>
                  </a:lnTo>
                  <a:lnTo>
                    <a:pt x="84747" y="47955"/>
                  </a:lnTo>
                  <a:lnTo>
                    <a:pt x="82981" y="0"/>
                  </a:lnTo>
                  <a:lnTo>
                    <a:pt x="75971" y="0"/>
                  </a:lnTo>
                  <a:lnTo>
                    <a:pt x="77762" y="48488"/>
                  </a:lnTo>
                  <a:lnTo>
                    <a:pt x="83045" y="96037"/>
                  </a:lnTo>
                  <a:lnTo>
                    <a:pt x="91681" y="142481"/>
                  </a:lnTo>
                  <a:lnTo>
                    <a:pt x="103568" y="187731"/>
                  </a:lnTo>
                  <a:lnTo>
                    <a:pt x="118554" y="231648"/>
                  </a:lnTo>
                  <a:lnTo>
                    <a:pt x="136537" y="274091"/>
                  </a:lnTo>
                  <a:lnTo>
                    <a:pt x="157365" y="314947"/>
                  </a:lnTo>
                  <a:lnTo>
                    <a:pt x="180936" y="354076"/>
                  </a:lnTo>
                  <a:lnTo>
                    <a:pt x="207098" y="391375"/>
                  </a:lnTo>
                  <a:lnTo>
                    <a:pt x="235737" y="426694"/>
                  </a:lnTo>
                  <a:lnTo>
                    <a:pt x="266738" y="459917"/>
                  </a:lnTo>
                  <a:lnTo>
                    <a:pt x="299948" y="490918"/>
                  </a:lnTo>
                  <a:lnTo>
                    <a:pt x="335254" y="519569"/>
                  </a:lnTo>
                  <a:lnTo>
                    <a:pt x="372541" y="545744"/>
                  </a:lnTo>
                  <a:lnTo>
                    <a:pt x="411670" y="569302"/>
                  </a:lnTo>
                  <a:lnTo>
                    <a:pt x="452501" y="590143"/>
                  </a:lnTo>
                  <a:lnTo>
                    <a:pt x="494931" y="608126"/>
                  </a:lnTo>
                  <a:lnTo>
                    <a:pt x="538822" y="623112"/>
                  </a:lnTo>
                  <a:lnTo>
                    <a:pt x="584047" y="635000"/>
                  </a:lnTo>
                  <a:lnTo>
                    <a:pt x="630478" y="643636"/>
                  </a:lnTo>
                  <a:lnTo>
                    <a:pt x="677989" y="648919"/>
                  </a:lnTo>
                  <a:lnTo>
                    <a:pt x="726452" y="650709"/>
                  </a:lnTo>
                  <a:lnTo>
                    <a:pt x="726452" y="643699"/>
                  </a:lnTo>
                  <a:close/>
                </a:path>
                <a:path w="727075" h="727075">
                  <a:moveTo>
                    <a:pt x="726452" y="605586"/>
                  </a:moveTo>
                  <a:lnTo>
                    <a:pt x="679234" y="603770"/>
                  </a:lnTo>
                  <a:lnTo>
                    <a:pt x="632993" y="598373"/>
                  </a:lnTo>
                  <a:lnTo>
                    <a:pt x="587857" y="589572"/>
                  </a:lnTo>
                  <a:lnTo>
                    <a:pt x="543979" y="577469"/>
                  </a:lnTo>
                  <a:lnTo>
                    <a:pt x="501484" y="562203"/>
                  </a:lnTo>
                  <a:lnTo>
                    <a:pt x="460514" y="543941"/>
                  </a:lnTo>
                  <a:lnTo>
                    <a:pt x="421208" y="522782"/>
                  </a:lnTo>
                  <a:lnTo>
                    <a:pt x="383692" y="498881"/>
                  </a:lnTo>
                  <a:lnTo>
                    <a:pt x="348107" y="472363"/>
                  </a:lnTo>
                  <a:lnTo>
                    <a:pt x="314591" y="443382"/>
                  </a:lnTo>
                  <a:lnTo>
                    <a:pt x="283260" y="412051"/>
                  </a:lnTo>
                  <a:lnTo>
                    <a:pt x="254279" y="378523"/>
                  </a:lnTo>
                  <a:lnTo>
                    <a:pt x="227774" y="342925"/>
                  </a:lnTo>
                  <a:lnTo>
                    <a:pt x="203885" y="305396"/>
                  </a:lnTo>
                  <a:lnTo>
                    <a:pt x="182727" y="266065"/>
                  </a:lnTo>
                  <a:lnTo>
                    <a:pt x="164452" y="225082"/>
                  </a:lnTo>
                  <a:lnTo>
                    <a:pt x="149199" y="182575"/>
                  </a:lnTo>
                  <a:lnTo>
                    <a:pt x="137096" y="138671"/>
                  </a:lnTo>
                  <a:lnTo>
                    <a:pt x="128295" y="93522"/>
                  </a:lnTo>
                  <a:lnTo>
                    <a:pt x="122897" y="47244"/>
                  </a:lnTo>
                  <a:lnTo>
                    <a:pt x="121081" y="0"/>
                  </a:lnTo>
                  <a:lnTo>
                    <a:pt x="114071" y="0"/>
                  </a:lnTo>
                  <a:lnTo>
                    <a:pt x="115912" y="47802"/>
                  </a:lnTo>
                  <a:lnTo>
                    <a:pt x="121361" y="94615"/>
                  </a:lnTo>
                  <a:lnTo>
                    <a:pt x="130276" y="140296"/>
                  </a:lnTo>
                  <a:lnTo>
                    <a:pt x="142519" y="184708"/>
                  </a:lnTo>
                  <a:lnTo>
                    <a:pt x="157937" y="227723"/>
                  </a:lnTo>
                  <a:lnTo>
                    <a:pt x="176415" y="269176"/>
                  </a:lnTo>
                  <a:lnTo>
                    <a:pt x="197815" y="308965"/>
                  </a:lnTo>
                  <a:lnTo>
                    <a:pt x="221983" y="346925"/>
                  </a:lnTo>
                  <a:lnTo>
                    <a:pt x="248793" y="382930"/>
                  </a:lnTo>
                  <a:lnTo>
                    <a:pt x="278104" y="416852"/>
                  </a:lnTo>
                  <a:lnTo>
                    <a:pt x="309791" y="448538"/>
                  </a:lnTo>
                  <a:lnTo>
                    <a:pt x="343700" y="477850"/>
                  </a:lnTo>
                  <a:lnTo>
                    <a:pt x="379691" y="504672"/>
                  </a:lnTo>
                  <a:lnTo>
                    <a:pt x="417639" y="528840"/>
                  </a:lnTo>
                  <a:lnTo>
                    <a:pt x="457403" y="550240"/>
                  </a:lnTo>
                  <a:lnTo>
                    <a:pt x="498856" y="568718"/>
                  </a:lnTo>
                  <a:lnTo>
                    <a:pt x="541845" y="584149"/>
                  </a:lnTo>
                  <a:lnTo>
                    <a:pt x="586232" y="596392"/>
                  </a:lnTo>
                  <a:lnTo>
                    <a:pt x="631888" y="605294"/>
                  </a:lnTo>
                  <a:lnTo>
                    <a:pt x="678675" y="610743"/>
                  </a:lnTo>
                  <a:lnTo>
                    <a:pt x="726452" y="612597"/>
                  </a:lnTo>
                  <a:lnTo>
                    <a:pt x="726452" y="605586"/>
                  </a:lnTo>
                  <a:close/>
                </a:path>
                <a:path w="727075" h="727075">
                  <a:moveTo>
                    <a:pt x="726452" y="567499"/>
                  </a:moveTo>
                  <a:lnTo>
                    <a:pt x="677595" y="565416"/>
                  </a:lnTo>
                  <a:lnTo>
                    <a:pt x="629881" y="559269"/>
                  </a:lnTo>
                  <a:lnTo>
                    <a:pt x="583463" y="549236"/>
                  </a:lnTo>
                  <a:lnTo>
                    <a:pt x="538543" y="535482"/>
                  </a:lnTo>
                  <a:lnTo>
                    <a:pt x="495261" y="518185"/>
                  </a:lnTo>
                  <a:lnTo>
                    <a:pt x="453809" y="497509"/>
                  </a:lnTo>
                  <a:lnTo>
                    <a:pt x="414350" y="473633"/>
                  </a:lnTo>
                  <a:lnTo>
                    <a:pt x="377063" y="446735"/>
                  </a:lnTo>
                  <a:lnTo>
                    <a:pt x="342112" y="416979"/>
                  </a:lnTo>
                  <a:lnTo>
                    <a:pt x="309676" y="384530"/>
                  </a:lnTo>
                  <a:lnTo>
                    <a:pt x="279920" y="349567"/>
                  </a:lnTo>
                  <a:lnTo>
                    <a:pt x="253034" y="312267"/>
                  </a:lnTo>
                  <a:lnTo>
                    <a:pt x="229158" y="272796"/>
                  </a:lnTo>
                  <a:lnTo>
                    <a:pt x="208495" y="231330"/>
                  </a:lnTo>
                  <a:lnTo>
                    <a:pt x="191198" y="188023"/>
                  </a:lnTo>
                  <a:lnTo>
                    <a:pt x="177444" y="143065"/>
                  </a:lnTo>
                  <a:lnTo>
                    <a:pt x="167411" y="96634"/>
                  </a:lnTo>
                  <a:lnTo>
                    <a:pt x="161264" y="48882"/>
                  </a:lnTo>
                  <a:lnTo>
                    <a:pt x="159169" y="0"/>
                  </a:lnTo>
                  <a:lnTo>
                    <a:pt x="151942" y="0"/>
                  </a:lnTo>
                  <a:lnTo>
                    <a:pt x="153860" y="47053"/>
                  </a:lnTo>
                  <a:lnTo>
                    <a:pt x="159486" y="93078"/>
                  </a:lnTo>
                  <a:lnTo>
                    <a:pt x="168681" y="137909"/>
                  </a:lnTo>
                  <a:lnTo>
                    <a:pt x="181305" y="181419"/>
                  </a:lnTo>
                  <a:lnTo>
                    <a:pt x="197192" y="223456"/>
                  </a:lnTo>
                  <a:lnTo>
                    <a:pt x="216204" y="263855"/>
                  </a:lnTo>
                  <a:lnTo>
                    <a:pt x="238188" y="302475"/>
                  </a:lnTo>
                  <a:lnTo>
                    <a:pt x="262991" y="339166"/>
                  </a:lnTo>
                  <a:lnTo>
                    <a:pt x="290474" y="373773"/>
                  </a:lnTo>
                  <a:lnTo>
                    <a:pt x="320484" y="406158"/>
                  </a:lnTo>
                  <a:lnTo>
                    <a:pt x="352856" y="436168"/>
                  </a:lnTo>
                  <a:lnTo>
                    <a:pt x="387464" y="463651"/>
                  </a:lnTo>
                  <a:lnTo>
                    <a:pt x="424141" y="488467"/>
                  </a:lnTo>
                  <a:lnTo>
                    <a:pt x="462749" y="510451"/>
                  </a:lnTo>
                  <a:lnTo>
                    <a:pt x="503123" y="529463"/>
                  </a:lnTo>
                  <a:lnTo>
                    <a:pt x="545134" y="545363"/>
                  </a:lnTo>
                  <a:lnTo>
                    <a:pt x="588619" y="557974"/>
                  </a:lnTo>
                  <a:lnTo>
                    <a:pt x="633437" y="567169"/>
                  </a:lnTo>
                  <a:lnTo>
                    <a:pt x="679424" y="572808"/>
                  </a:lnTo>
                  <a:lnTo>
                    <a:pt x="726452" y="574713"/>
                  </a:lnTo>
                  <a:lnTo>
                    <a:pt x="726452" y="567499"/>
                  </a:lnTo>
                  <a:close/>
                </a:path>
                <a:path w="727075" h="727075">
                  <a:moveTo>
                    <a:pt x="726452" y="529386"/>
                  </a:moveTo>
                  <a:lnTo>
                    <a:pt x="678383" y="527227"/>
                  </a:lnTo>
                  <a:lnTo>
                    <a:pt x="631494" y="520839"/>
                  </a:lnTo>
                  <a:lnTo>
                    <a:pt x="585990" y="510451"/>
                  </a:lnTo>
                  <a:lnTo>
                    <a:pt x="542061" y="496214"/>
                  </a:lnTo>
                  <a:lnTo>
                    <a:pt x="499872" y="478332"/>
                  </a:lnTo>
                  <a:lnTo>
                    <a:pt x="459638" y="456996"/>
                  </a:lnTo>
                  <a:lnTo>
                    <a:pt x="421538" y="432396"/>
                  </a:lnTo>
                  <a:lnTo>
                    <a:pt x="385762" y="404710"/>
                  </a:lnTo>
                  <a:lnTo>
                    <a:pt x="352501" y="374142"/>
                  </a:lnTo>
                  <a:lnTo>
                    <a:pt x="321932" y="340868"/>
                  </a:lnTo>
                  <a:lnTo>
                    <a:pt x="294259" y="305079"/>
                  </a:lnTo>
                  <a:lnTo>
                    <a:pt x="269659" y="266966"/>
                  </a:lnTo>
                  <a:lnTo>
                    <a:pt x="248323" y="226707"/>
                  </a:lnTo>
                  <a:lnTo>
                    <a:pt x="230454" y="184518"/>
                  </a:lnTo>
                  <a:lnTo>
                    <a:pt x="216217" y="140550"/>
                  </a:lnTo>
                  <a:lnTo>
                    <a:pt x="205816" y="95021"/>
                  </a:lnTo>
                  <a:lnTo>
                    <a:pt x="199440" y="48107"/>
                  </a:lnTo>
                  <a:lnTo>
                    <a:pt x="197269" y="0"/>
                  </a:lnTo>
                  <a:lnTo>
                    <a:pt x="190042" y="0"/>
                  </a:lnTo>
                  <a:lnTo>
                    <a:pt x="192239" y="48755"/>
                  </a:lnTo>
                  <a:lnTo>
                    <a:pt x="198704" y="96304"/>
                  </a:lnTo>
                  <a:lnTo>
                    <a:pt x="209257" y="142455"/>
                  </a:lnTo>
                  <a:lnTo>
                    <a:pt x="223685" y="187020"/>
                  </a:lnTo>
                  <a:lnTo>
                    <a:pt x="241808" y="229793"/>
                  </a:lnTo>
                  <a:lnTo>
                    <a:pt x="263436" y="270586"/>
                  </a:lnTo>
                  <a:lnTo>
                    <a:pt x="288366" y="309232"/>
                  </a:lnTo>
                  <a:lnTo>
                    <a:pt x="316420" y="345503"/>
                  </a:lnTo>
                  <a:lnTo>
                    <a:pt x="347408" y="379234"/>
                  </a:lnTo>
                  <a:lnTo>
                    <a:pt x="381127" y="410235"/>
                  </a:lnTo>
                  <a:lnTo>
                    <a:pt x="417398" y="438289"/>
                  </a:lnTo>
                  <a:lnTo>
                    <a:pt x="456018" y="463232"/>
                  </a:lnTo>
                  <a:lnTo>
                    <a:pt x="496798" y="484860"/>
                  </a:lnTo>
                  <a:lnTo>
                    <a:pt x="539559" y="502996"/>
                  </a:lnTo>
                  <a:lnTo>
                    <a:pt x="584085" y="517423"/>
                  </a:lnTo>
                  <a:lnTo>
                    <a:pt x="630212" y="527964"/>
                  </a:lnTo>
                  <a:lnTo>
                    <a:pt x="677722" y="534428"/>
                  </a:lnTo>
                  <a:lnTo>
                    <a:pt x="726452" y="536625"/>
                  </a:lnTo>
                  <a:lnTo>
                    <a:pt x="726452" y="529386"/>
                  </a:lnTo>
                  <a:close/>
                </a:path>
                <a:path w="727075" h="727075">
                  <a:moveTo>
                    <a:pt x="726452" y="491540"/>
                  </a:moveTo>
                  <a:lnTo>
                    <a:pt x="679221" y="489280"/>
                  </a:lnTo>
                  <a:lnTo>
                    <a:pt x="633234" y="482650"/>
                  </a:lnTo>
                  <a:lnTo>
                    <a:pt x="588708" y="471855"/>
                  </a:lnTo>
                  <a:lnTo>
                    <a:pt x="545858" y="457098"/>
                  </a:lnTo>
                  <a:lnTo>
                    <a:pt x="504888" y="438607"/>
                  </a:lnTo>
                  <a:lnTo>
                    <a:pt x="465988" y="416560"/>
                  </a:lnTo>
                  <a:lnTo>
                    <a:pt x="429387" y="391185"/>
                  </a:lnTo>
                  <a:lnTo>
                    <a:pt x="395287" y="362686"/>
                  </a:lnTo>
                  <a:lnTo>
                    <a:pt x="363893" y="331266"/>
                  </a:lnTo>
                  <a:lnTo>
                    <a:pt x="335419" y="297154"/>
                  </a:lnTo>
                  <a:lnTo>
                    <a:pt x="310057" y="260527"/>
                  </a:lnTo>
                  <a:lnTo>
                    <a:pt x="288036" y="221615"/>
                  </a:lnTo>
                  <a:lnTo>
                    <a:pt x="269557" y="180619"/>
                  </a:lnTo>
                  <a:lnTo>
                    <a:pt x="254812" y="137756"/>
                  </a:lnTo>
                  <a:lnTo>
                    <a:pt x="244030" y="93218"/>
                  </a:lnTo>
                  <a:lnTo>
                    <a:pt x="237401" y="47231"/>
                  </a:lnTo>
                  <a:lnTo>
                    <a:pt x="235153" y="0"/>
                  </a:lnTo>
                  <a:lnTo>
                    <a:pt x="228142" y="0"/>
                  </a:lnTo>
                  <a:lnTo>
                    <a:pt x="230428" y="47917"/>
                  </a:lnTo>
                  <a:lnTo>
                    <a:pt x="237147" y="94576"/>
                  </a:lnTo>
                  <a:lnTo>
                    <a:pt x="248094" y="139750"/>
                  </a:lnTo>
                  <a:lnTo>
                    <a:pt x="263055" y="183235"/>
                  </a:lnTo>
                  <a:lnTo>
                    <a:pt x="281813" y="224815"/>
                  </a:lnTo>
                  <a:lnTo>
                    <a:pt x="304152" y="264274"/>
                  </a:lnTo>
                  <a:lnTo>
                    <a:pt x="329882" y="301421"/>
                  </a:lnTo>
                  <a:lnTo>
                    <a:pt x="358775" y="336029"/>
                  </a:lnTo>
                  <a:lnTo>
                    <a:pt x="390613" y="367880"/>
                  </a:lnTo>
                  <a:lnTo>
                    <a:pt x="425208" y="396786"/>
                  </a:lnTo>
                  <a:lnTo>
                    <a:pt x="462330" y="422516"/>
                  </a:lnTo>
                  <a:lnTo>
                    <a:pt x="501777" y="444868"/>
                  </a:lnTo>
                  <a:lnTo>
                    <a:pt x="543331" y="463626"/>
                  </a:lnTo>
                  <a:lnTo>
                    <a:pt x="586790" y="478586"/>
                  </a:lnTo>
                  <a:lnTo>
                    <a:pt x="631939" y="489534"/>
                  </a:lnTo>
                  <a:lnTo>
                    <a:pt x="678561" y="496252"/>
                  </a:lnTo>
                  <a:lnTo>
                    <a:pt x="726452" y="498538"/>
                  </a:lnTo>
                  <a:lnTo>
                    <a:pt x="726452" y="491540"/>
                  </a:lnTo>
                  <a:close/>
                </a:path>
                <a:path w="727075" h="727075">
                  <a:moveTo>
                    <a:pt x="726452" y="453428"/>
                  </a:moveTo>
                  <a:lnTo>
                    <a:pt x="680199" y="451078"/>
                  </a:lnTo>
                  <a:lnTo>
                    <a:pt x="635254" y="444195"/>
                  </a:lnTo>
                  <a:lnTo>
                    <a:pt x="591858" y="433006"/>
                  </a:lnTo>
                  <a:lnTo>
                    <a:pt x="550252" y="417741"/>
                  </a:lnTo>
                  <a:lnTo>
                    <a:pt x="510641" y="398614"/>
                  </a:lnTo>
                  <a:lnTo>
                    <a:pt x="473278" y="375881"/>
                  </a:lnTo>
                  <a:lnTo>
                    <a:pt x="438365" y="349758"/>
                  </a:lnTo>
                  <a:lnTo>
                    <a:pt x="406171" y="320471"/>
                  </a:lnTo>
                  <a:lnTo>
                    <a:pt x="376885" y="288251"/>
                  </a:lnTo>
                  <a:lnTo>
                    <a:pt x="350774" y="253339"/>
                  </a:lnTo>
                  <a:lnTo>
                    <a:pt x="328041" y="215950"/>
                  </a:lnTo>
                  <a:lnTo>
                    <a:pt x="308927" y="176326"/>
                  </a:lnTo>
                  <a:lnTo>
                    <a:pt x="293662" y="134683"/>
                  </a:lnTo>
                  <a:lnTo>
                    <a:pt x="282473" y="91262"/>
                  </a:lnTo>
                  <a:lnTo>
                    <a:pt x="275590" y="46291"/>
                  </a:lnTo>
                  <a:lnTo>
                    <a:pt x="273240" y="0"/>
                  </a:lnTo>
                  <a:lnTo>
                    <a:pt x="266242" y="0"/>
                  </a:lnTo>
                  <a:lnTo>
                    <a:pt x="268617" y="47015"/>
                  </a:lnTo>
                  <a:lnTo>
                    <a:pt x="275602" y="92697"/>
                  </a:lnTo>
                  <a:lnTo>
                    <a:pt x="286969" y="136791"/>
                  </a:lnTo>
                  <a:lnTo>
                    <a:pt x="302463" y="179082"/>
                  </a:lnTo>
                  <a:lnTo>
                    <a:pt x="321868" y="219329"/>
                  </a:lnTo>
                  <a:lnTo>
                    <a:pt x="344944" y="257289"/>
                  </a:lnTo>
                  <a:lnTo>
                    <a:pt x="371462" y="292747"/>
                  </a:lnTo>
                  <a:lnTo>
                    <a:pt x="401193" y="325450"/>
                  </a:lnTo>
                  <a:lnTo>
                    <a:pt x="433882" y="355180"/>
                  </a:lnTo>
                  <a:lnTo>
                    <a:pt x="469328" y="381711"/>
                  </a:lnTo>
                  <a:lnTo>
                    <a:pt x="507276" y="404799"/>
                  </a:lnTo>
                  <a:lnTo>
                    <a:pt x="547497" y="424205"/>
                  </a:lnTo>
                  <a:lnTo>
                    <a:pt x="589749" y="439699"/>
                  </a:lnTo>
                  <a:lnTo>
                    <a:pt x="633818" y="451065"/>
                  </a:lnTo>
                  <a:lnTo>
                    <a:pt x="679462" y="458050"/>
                  </a:lnTo>
                  <a:lnTo>
                    <a:pt x="726452" y="460425"/>
                  </a:lnTo>
                  <a:lnTo>
                    <a:pt x="726452" y="453428"/>
                  </a:lnTo>
                  <a:close/>
                </a:path>
                <a:path w="727075" h="727075">
                  <a:moveTo>
                    <a:pt x="726452" y="415340"/>
                  </a:moveTo>
                  <a:lnTo>
                    <a:pt x="678129" y="412534"/>
                  </a:lnTo>
                  <a:lnTo>
                    <a:pt x="631418" y="404355"/>
                  </a:lnTo>
                  <a:lnTo>
                    <a:pt x="586638" y="391083"/>
                  </a:lnTo>
                  <a:lnTo>
                    <a:pt x="544093" y="373062"/>
                  </a:lnTo>
                  <a:lnTo>
                    <a:pt x="504113" y="350583"/>
                  </a:lnTo>
                  <a:lnTo>
                    <a:pt x="467017" y="323977"/>
                  </a:lnTo>
                  <a:lnTo>
                    <a:pt x="433095" y="293547"/>
                  </a:lnTo>
                  <a:lnTo>
                    <a:pt x="402678" y="259613"/>
                  </a:lnTo>
                  <a:lnTo>
                    <a:pt x="376085" y="222491"/>
                  </a:lnTo>
                  <a:lnTo>
                    <a:pt x="353606" y="182486"/>
                  </a:lnTo>
                  <a:lnTo>
                    <a:pt x="335584" y="139928"/>
                  </a:lnTo>
                  <a:lnTo>
                    <a:pt x="322326" y="95110"/>
                  </a:lnTo>
                  <a:lnTo>
                    <a:pt x="314134" y="48361"/>
                  </a:lnTo>
                  <a:lnTo>
                    <a:pt x="311340" y="0"/>
                  </a:lnTo>
                  <a:lnTo>
                    <a:pt x="304101" y="0"/>
                  </a:lnTo>
                  <a:lnTo>
                    <a:pt x="306946" y="49199"/>
                  </a:lnTo>
                  <a:lnTo>
                    <a:pt x="315277" y="96748"/>
                  </a:lnTo>
                  <a:lnTo>
                    <a:pt x="328777" y="142341"/>
                  </a:lnTo>
                  <a:lnTo>
                    <a:pt x="347116" y="185648"/>
                  </a:lnTo>
                  <a:lnTo>
                    <a:pt x="369989" y="226339"/>
                  </a:lnTo>
                  <a:lnTo>
                    <a:pt x="397052" y="264109"/>
                  </a:lnTo>
                  <a:lnTo>
                    <a:pt x="428002" y="298627"/>
                  </a:lnTo>
                  <a:lnTo>
                    <a:pt x="462508" y="329590"/>
                  </a:lnTo>
                  <a:lnTo>
                    <a:pt x="500265" y="356654"/>
                  </a:lnTo>
                  <a:lnTo>
                    <a:pt x="540943" y="379526"/>
                  </a:lnTo>
                  <a:lnTo>
                    <a:pt x="584212" y="397865"/>
                  </a:lnTo>
                  <a:lnTo>
                    <a:pt x="629767" y="411365"/>
                  </a:lnTo>
                  <a:lnTo>
                    <a:pt x="677291" y="419696"/>
                  </a:lnTo>
                  <a:lnTo>
                    <a:pt x="726452" y="422554"/>
                  </a:lnTo>
                  <a:lnTo>
                    <a:pt x="726452" y="415340"/>
                  </a:lnTo>
                  <a:close/>
                </a:path>
                <a:path w="727075" h="727075">
                  <a:moveTo>
                    <a:pt x="726452" y="377456"/>
                  </a:moveTo>
                  <a:lnTo>
                    <a:pt x="679246" y="374510"/>
                  </a:lnTo>
                  <a:lnTo>
                    <a:pt x="633755" y="365899"/>
                  </a:lnTo>
                  <a:lnTo>
                    <a:pt x="590346" y="351993"/>
                  </a:lnTo>
                  <a:lnTo>
                    <a:pt x="549363" y="333146"/>
                  </a:lnTo>
                  <a:lnTo>
                    <a:pt x="511187" y="309702"/>
                  </a:lnTo>
                  <a:lnTo>
                    <a:pt x="476148" y="282028"/>
                  </a:lnTo>
                  <a:lnTo>
                    <a:pt x="444627" y="250494"/>
                  </a:lnTo>
                  <a:lnTo>
                    <a:pt x="416966" y="215442"/>
                  </a:lnTo>
                  <a:lnTo>
                    <a:pt x="393534" y="177241"/>
                  </a:lnTo>
                  <a:lnTo>
                    <a:pt x="374688" y="136232"/>
                  </a:lnTo>
                  <a:lnTo>
                    <a:pt x="360781" y="92786"/>
                  </a:lnTo>
                  <a:lnTo>
                    <a:pt x="352171" y="47244"/>
                  </a:lnTo>
                  <a:lnTo>
                    <a:pt x="349224" y="0"/>
                  </a:lnTo>
                  <a:lnTo>
                    <a:pt x="342214" y="0"/>
                  </a:lnTo>
                  <a:lnTo>
                    <a:pt x="345224" y="48145"/>
                  </a:lnTo>
                  <a:lnTo>
                    <a:pt x="353987" y="94526"/>
                  </a:lnTo>
                  <a:lnTo>
                    <a:pt x="368147" y="138785"/>
                  </a:lnTo>
                  <a:lnTo>
                    <a:pt x="387337" y="180555"/>
                  </a:lnTo>
                  <a:lnTo>
                    <a:pt x="411200" y="219481"/>
                  </a:lnTo>
                  <a:lnTo>
                    <a:pt x="439369" y="255181"/>
                  </a:lnTo>
                  <a:lnTo>
                    <a:pt x="471474" y="287299"/>
                  </a:lnTo>
                  <a:lnTo>
                    <a:pt x="507149" y="315468"/>
                  </a:lnTo>
                  <a:lnTo>
                    <a:pt x="546049" y="339344"/>
                  </a:lnTo>
                  <a:lnTo>
                    <a:pt x="587781" y="358533"/>
                  </a:lnTo>
                  <a:lnTo>
                    <a:pt x="632015" y="372694"/>
                  </a:lnTo>
                  <a:lnTo>
                    <a:pt x="678357" y="381457"/>
                  </a:lnTo>
                  <a:lnTo>
                    <a:pt x="726452" y="384467"/>
                  </a:lnTo>
                  <a:lnTo>
                    <a:pt x="726452" y="377456"/>
                  </a:lnTo>
                  <a:close/>
                </a:path>
                <a:path w="727075" h="727075">
                  <a:moveTo>
                    <a:pt x="726452" y="339369"/>
                  </a:moveTo>
                  <a:lnTo>
                    <a:pt x="680554" y="336270"/>
                  </a:lnTo>
                  <a:lnTo>
                    <a:pt x="636485" y="327215"/>
                  </a:lnTo>
                  <a:lnTo>
                    <a:pt x="594677" y="312635"/>
                  </a:lnTo>
                  <a:lnTo>
                    <a:pt x="555523" y="292938"/>
                  </a:lnTo>
                  <a:lnTo>
                    <a:pt x="519442" y="268516"/>
                  </a:lnTo>
                  <a:lnTo>
                    <a:pt x="486854" y="239801"/>
                  </a:lnTo>
                  <a:lnTo>
                    <a:pt x="458139" y="207187"/>
                  </a:lnTo>
                  <a:lnTo>
                    <a:pt x="433730" y="171081"/>
                  </a:lnTo>
                  <a:lnTo>
                    <a:pt x="414032" y="131902"/>
                  </a:lnTo>
                  <a:lnTo>
                    <a:pt x="399453" y="90055"/>
                  </a:lnTo>
                  <a:lnTo>
                    <a:pt x="390410" y="45948"/>
                  </a:lnTo>
                  <a:lnTo>
                    <a:pt x="387311" y="0"/>
                  </a:lnTo>
                  <a:lnTo>
                    <a:pt x="380301" y="0"/>
                  </a:lnTo>
                  <a:lnTo>
                    <a:pt x="383476" y="46913"/>
                  </a:lnTo>
                  <a:lnTo>
                    <a:pt x="392696" y="91948"/>
                  </a:lnTo>
                  <a:lnTo>
                    <a:pt x="407568" y="134658"/>
                  </a:lnTo>
                  <a:lnTo>
                    <a:pt x="427672" y="174650"/>
                  </a:lnTo>
                  <a:lnTo>
                    <a:pt x="452577" y="211493"/>
                  </a:lnTo>
                  <a:lnTo>
                    <a:pt x="481863" y="244779"/>
                  </a:lnTo>
                  <a:lnTo>
                    <a:pt x="515137" y="274091"/>
                  </a:lnTo>
                  <a:lnTo>
                    <a:pt x="551954" y="298996"/>
                  </a:lnTo>
                  <a:lnTo>
                    <a:pt x="591921" y="319100"/>
                  </a:lnTo>
                  <a:lnTo>
                    <a:pt x="634606" y="333984"/>
                  </a:lnTo>
                  <a:lnTo>
                    <a:pt x="679589" y="343204"/>
                  </a:lnTo>
                  <a:lnTo>
                    <a:pt x="726452" y="346379"/>
                  </a:lnTo>
                  <a:lnTo>
                    <a:pt x="726452" y="339369"/>
                  </a:lnTo>
                  <a:close/>
                </a:path>
                <a:path w="727075" h="727075">
                  <a:moveTo>
                    <a:pt x="726452" y="301256"/>
                  </a:moveTo>
                  <a:lnTo>
                    <a:pt x="677697" y="297307"/>
                  </a:lnTo>
                  <a:lnTo>
                    <a:pt x="631418" y="285877"/>
                  </a:lnTo>
                  <a:lnTo>
                    <a:pt x="588251" y="267589"/>
                  </a:lnTo>
                  <a:lnTo>
                    <a:pt x="548805" y="243078"/>
                  </a:lnTo>
                  <a:lnTo>
                    <a:pt x="513702" y="212940"/>
                  </a:lnTo>
                  <a:lnTo>
                    <a:pt x="483590" y="177825"/>
                  </a:lnTo>
                  <a:lnTo>
                    <a:pt x="459079" y="138353"/>
                  </a:lnTo>
                  <a:lnTo>
                    <a:pt x="440791" y="95135"/>
                  </a:lnTo>
                  <a:lnTo>
                    <a:pt x="429374" y="48806"/>
                  </a:lnTo>
                  <a:lnTo>
                    <a:pt x="425424" y="0"/>
                  </a:lnTo>
                  <a:lnTo>
                    <a:pt x="418185" y="0"/>
                  </a:lnTo>
                  <a:lnTo>
                    <a:pt x="421538" y="45478"/>
                  </a:lnTo>
                  <a:lnTo>
                    <a:pt x="431279" y="88925"/>
                  </a:lnTo>
                  <a:lnTo>
                    <a:pt x="446925" y="129844"/>
                  </a:lnTo>
                  <a:lnTo>
                    <a:pt x="467995" y="167767"/>
                  </a:lnTo>
                  <a:lnTo>
                    <a:pt x="493991" y="202196"/>
                  </a:lnTo>
                  <a:lnTo>
                    <a:pt x="524433" y="232664"/>
                  </a:lnTo>
                  <a:lnTo>
                    <a:pt x="558850" y="258673"/>
                  </a:lnTo>
                  <a:lnTo>
                    <a:pt x="596747" y="279742"/>
                  </a:lnTo>
                  <a:lnTo>
                    <a:pt x="637628" y="295402"/>
                  </a:lnTo>
                  <a:lnTo>
                    <a:pt x="681024" y="305142"/>
                  </a:lnTo>
                  <a:lnTo>
                    <a:pt x="726452" y="308495"/>
                  </a:lnTo>
                  <a:lnTo>
                    <a:pt x="726452" y="301256"/>
                  </a:lnTo>
                  <a:close/>
                </a:path>
                <a:path w="727075" h="727075">
                  <a:moveTo>
                    <a:pt x="726452" y="263169"/>
                  </a:moveTo>
                  <a:lnTo>
                    <a:pt x="679259" y="258914"/>
                  </a:lnTo>
                  <a:lnTo>
                    <a:pt x="634822" y="246684"/>
                  </a:lnTo>
                  <a:lnTo>
                    <a:pt x="593864" y="227190"/>
                  </a:lnTo>
                  <a:lnTo>
                    <a:pt x="557161" y="201206"/>
                  </a:lnTo>
                  <a:lnTo>
                    <a:pt x="525449" y="169481"/>
                  </a:lnTo>
                  <a:lnTo>
                    <a:pt x="499465" y="132740"/>
                  </a:lnTo>
                  <a:lnTo>
                    <a:pt x="479983" y="91744"/>
                  </a:lnTo>
                  <a:lnTo>
                    <a:pt x="467753" y="47256"/>
                  </a:lnTo>
                  <a:lnTo>
                    <a:pt x="463499" y="0"/>
                  </a:lnTo>
                  <a:lnTo>
                    <a:pt x="456298" y="0"/>
                  </a:lnTo>
                  <a:lnTo>
                    <a:pt x="460654" y="48539"/>
                  </a:lnTo>
                  <a:lnTo>
                    <a:pt x="473240" y="94246"/>
                  </a:lnTo>
                  <a:lnTo>
                    <a:pt x="493255" y="136359"/>
                  </a:lnTo>
                  <a:lnTo>
                    <a:pt x="519938" y="174117"/>
                  </a:lnTo>
                  <a:lnTo>
                    <a:pt x="552526" y="206717"/>
                  </a:lnTo>
                  <a:lnTo>
                    <a:pt x="590245" y="233426"/>
                  </a:lnTo>
                  <a:lnTo>
                    <a:pt x="632320" y="253453"/>
                  </a:lnTo>
                  <a:lnTo>
                    <a:pt x="677976" y="266026"/>
                  </a:lnTo>
                  <a:lnTo>
                    <a:pt x="726452" y="270395"/>
                  </a:lnTo>
                  <a:lnTo>
                    <a:pt x="726452" y="263169"/>
                  </a:lnTo>
                  <a:close/>
                </a:path>
              </a:pathLst>
            </a:custGeom>
            <a:solidFill>
              <a:srgbClr val="FBDC0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endParaRPr>
            </a:p>
          </p:txBody>
        </p:sp>
        <p:pic>
          <p:nvPicPr>
            <p:cNvPr id="10" name="object 11">
              <a:extLst>
                <a:ext uri="{FF2B5EF4-FFF2-40B4-BE49-F238E27FC236}">
                  <a16:creationId xmlns:a16="http://schemas.microsoft.com/office/drawing/2014/main" id="{3A394F93-61E3-4ACA-A1FD-73CA02615370}"/>
                </a:ext>
              </a:extLst>
            </p:cNvPr>
            <p:cNvPicPr/>
            <p:nvPr/>
          </p:nvPicPr>
          <p:blipFill>
            <a:blip r:embed="rId9" cstate="print"/>
            <a:stretch>
              <a:fillRect/>
            </a:stretch>
          </p:blipFill>
          <p:spPr>
            <a:xfrm>
              <a:off x="1283007" y="333756"/>
              <a:ext cx="232070" cy="232301"/>
            </a:xfrm>
            <a:prstGeom prst="rect">
              <a:avLst/>
            </a:prstGeom>
          </p:spPr>
        </p:pic>
      </p:grpSp>
      <p:sp>
        <p:nvSpPr>
          <p:cNvPr id="11" name="object 8">
            <a:extLst>
              <a:ext uri="{FF2B5EF4-FFF2-40B4-BE49-F238E27FC236}">
                <a16:creationId xmlns:a16="http://schemas.microsoft.com/office/drawing/2014/main" id="{029656C8-DAC3-46B9-8FF3-94A05280C0BD}"/>
              </a:ext>
            </a:extLst>
          </p:cNvPr>
          <p:cNvSpPr txBox="1"/>
          <p:nvPr/>
        </p:nvSpPr>
        <p:spPr>
          <a:xfrm>
            <a:off x="1113372" y="370009"/>
            <a:ext cx="6854971" cy="367408"/>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lang="pt-BR" sz="2300" b="0" i="0" u="none" strike="noStrike" kern="1200" cap="none" spc="-5" normalizeH="0" baseline="0" noProof="0" dirty="0">
                <a:ln>
                  <a:noFill/>
                </a:ln>
                <a:solidFill>
                  <a:prstClr val="black"/>
                </a:solidFill>
                <a:effectLst/>
                <a:uLnTx/>
                <a:uFillTx/>
                <a:latin typeface="Segoe UI Black"/>
                <a:ea typeface="+mn-ea"/>
                <a:cs typeface="Segoe UI Black"/>
              </a:rPr>
              <a:t>PROGRAMA BRAILLE BRICKS</a:t>
            </a:r>
          </a:p>
        </p:txBody>
      </p:sp>
    </p:spTree>
    <p:extLst>
      <p:ext uri="{BB962C8B-B14F-4D97-AF65-F5344CB8AC3E}">
        <p14:creationId xmlns:p14="http://schemas.microsoft.com/office/powerpoint/2010/main" val="175206902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a:extLst>
              <a:ext uri="{FF2B5EF4-FFF2-40B4-BE49-F238E27FC236}">
                <a16:creationId xmlns:a16="http://schemas.microsoft.com/office/drawing/2014/main" id="{45122B18-7537-3240-B7A2-0C0587F24EE0}"/>
              </a:ext>
            </a:extLst>
          </p:cNvPr>
          <p:cNvSpPr/>
          <p:nvPr/>
        </p:nvSpPr>
        <p:spPr>
          <a:xfrm>
            <a:off x="3403169" y="3629242"/>
            <a:ext cx="5385661" cy="96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ixaDeTexto 4">
            <a:extLst>
              <a:ext uri="{FF2B5EF4-FFF2-40B4-BE49-F238E27FC236}">
                <a16:creationId xmlns:a16="http://schemas.microsoft.com/office/drawing/2014/main" id="{7D194B39-BEE6-5449-905B-B258B8D305DB}"/>
              </a:ext>
            </a:extLst>
          </p:cNvPr>
          <p:cNvSpPr txBox="1"/>
          <p:nvPr/>
        </p:nvSpPr>
        <p:spPr>
          <a:xfrm>
            <a:off x="2911097" y="2967522"/>
            <a:ext cx="6369803" cy="163121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50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50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rPr>
              <a:t>ADVOCACY</a:t>
            </a:r>
          </a:p>
        </p:txBody>
      </p:sp>
    </p:spTree>
    <p:extLst>
      <p:ext uri="{BB962C8B-B14F-4D97-AF65-F5344CB8AC3E}">
        <p14:creationId xmlns:p14="http://schemas.microsoft.com/office/powerpoint/2010/main" val="157848404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0" descr="No mês de maio de 2025, a área de Advocacy da Fundação Dorina Nowill para Cegos esteve presente em 3 eventos externos:&#10;Visita na FDNC de Rafaela Ungaretti da Associação Brasileira da Síndrome de Wolfram (ABSW)&#10;08/05 – Rafaela Ungaretti, presidente da ABSW, visitou a Fundação Dorina para referenciar seus associados. Rafaela foi diagnosticada com Síndrome de Wolfram, que acomete a visão e a audição. Por meio da ABSW, ela ajuda outras pessoas que possuem Wolfram para encontrar alternativas de recuperação, de forma que a Fundação Dorina pode ajudar com essas questões.&#10;Palestra de Marcelo no Colégio Rio Branco de Campinas&#10;15/05 – Marcelo falou sobre sua trajetória de vida e sobre como a Fundação Dorina Nowill ajudou em sua recuperação. As crianças puderam conhecer sobre as boas práticas na comunicação com uma pessoa com deficiência e também com o cão-guia.&#10;Treinamento de pareceres da CRI do COMAS&#10;19/05 – Oficina de pareceres de processos da Comissão de Registros e Inscrições do COMAS. Marcelo esteve presencialmente no treinamento de pareceres no Espaço Público de Aprender Social (ESPASO). O encontro teve o objetivo de diminuir a fila de processos de inscrições de entidades no COMAS (A inscrição é muito importante no âmbito da assistência social para organizações alcançarem as certificações estaduais e nacionais, como CONSEAS e CNAS).&#10;"/>
          <p:cNvSpPr txBox="1"/>
          <p:nvPr/>
        </p:nvSpPr>
        <p:spPr>
          <a:xfrm>
            <a:off x="319314" y="1124998"/>
            <a:ext cx="6879772" cy="5548891"/>
          </a:xfrm>
          <a:prstGeom prst="rect">
            <a:avLst/>
          </a:prstGeom>
        </p:spPr>
        <p:txBody>
          <a:bodyPr wrap="square" lIns="0" tIns="0" rIns="0" bIns="0" numCol="1" rtlCol="0" anchor="t">
            <a:spAutoFit/>
          </a:bodyPr>
          <a:lstStyle>
            <a:defPPr>
              <a:defRPr lang="pt-BR"/>
            </a:defPPr>
            <a:lvl1pPr defTabSz="609630">
              <a:defRPr sz="1200" b="1" spc="5">
                <a:solidFill>
                  <a:srgbClr val="000000"/>
                </a:solidFill>
                <a:ea typeface="Segoe UI Historic" panose="020B0502040204020203" pitchFamily="34" charset="0"/>
                <a:cs typeface="Segoe UI Historic" panose="020B0502040204020203" pitchFamily="34" charset="0"/>
              </a:defRPr>
            </a:lvl1pPr>
          </a:lstStyle>
          <a:p>
            <a:pPr defTabSz="406440">
              <a:spcAft>
                <a:spcPts val="400"/>
              </a:spcAft>
            </a:pPr>
            <a:r>
              <a:rPr lang="en-US" sz="1600" b="0" spc="3">
                <a:latin typeface="Calibri"/>
              </a:rPr>
              <a:t>No </a:t>
            </a:r>
            <a:r>
              <a:rPr lang="en-US" sz="1600" b="0" spc="3" err="1">
                <a:latin typeface="Calibri"/>
              </a:rPr>
              <a:t>mês</a:t>
            </a:r>
            <a:r>
              <a:rPr lang="en-US" sz="1600" b="0" spc="3">
                <a:latin typeface="Calibri"/>
              </a:rPr>
              <a:t> de maio de 2025, a </a:t>
            </a:r>
            <a:r>
              <a:rPr lang="en-US" sz="1600" b="0" spc="3" err="1">
                <a:latin typeface="Calibri"/>
              </a:rPr>
              <a:t>área</a:t>
            </a:r>
            <a:r>
              <a:rPr lang="en-US" sz="1600" b="0" spc="3">
                <a:latin typeface="Calibri"/>
              </a:rPr>
              <a:t> de Advocacy da Fundação Dorina Nowill para </a:t>
            </a:r>
            <a:r>
              <a:rPr lang="en-US" sz="1600" b="0" spc="3" err="1">
                <a:latin typeface="Calibri"/>
              </a:rPr>
              <a:t>Cegos</a:t>
            </a:r>
            <a:r>
              <a:rPr lang="en-US" sz="1600" b="0" spc="3">
                <a:latin typeface="Calibri"/>
              </a:rPr>
              <a:t> </a:t>
            </a:r>
            <a:r>
              <a:rPr lang="en-US" sz="1600" b="0" spc="3" err="1">
                <a:latin typeface="Calibri"/>
              </a:rPr>
              <a:t>esteve</a:t>
            </a:r>
            <a:r>
              <a:rPr lang="en-US" sz="1600" b="0" spc="3">
                <a:latin typeface="Calibri"/>
              </a:rPr>
              <a:t> </a:t>
            </a:r>
            <a:r>
              <a:rPr lang="en-US" sz="1600" b="0" spc="3" err="1">
                <a:latin typeface="Calibri"/>
              </a:rPr>
              <a:t>presente</a:t>
            </a:r>
            <a:r>
              <a:rPr lang="en-US" sz="1600" b="0" spc="3">
                <a:latin typeface="Calibri"/>
              </a:rPr>
              <a:t> </a:t>
            </a:r>
            <a:r>
              <a:rPr lang="en-US" sz="1600" b="0" spc="3" err="1">
                <a:latin typeface="Calibri"/>
              </a:rPr>
              <a:t>em</a:t>
            </a:r>
            <a:r>
              <a:rPr lang="en-US" sz="1600" b="0" spc="3">
                <a:latin typeface="Calibri"/>
              </a:rPr>
              <a:t> </a:t>
            </a:r>
            <a:r>
              <a:rPr lang="en-US" sz="2133" spc="3">
                <a:latin typeface="Calibri"/>
              </a:rPr>
              <a:t>3</a:t>
            </a:r>
            <a:r>
              <a:rPr lang="en-US" sz="1600" b="0" spc="3">
                <a:latin typeface="Calibri"/>
              </a:rPr>
              <a:t> </a:t>
            </a:r>
            <a:r>
              <a:rPr lang="en-US" sz="1600" b="0" spc="3" err="1">
                <a:latin typeface="Calibri"/>
              </a:rPr>
              <a:t>eventos</a:t>
            </a:r>
            <a:r>
              <a:rPr lang="en-US" sz="1600" b="0" spc="3">
                <a:latin typeface="Calibri"/>
              </a:rPr>
              <a:t> </a:t>
            </a:r>
            <a:r>
              <a:rPr lang="en-US" sz="1600" b="0" spc="3" err="1">
                <a:latin typeface="Calibri"/>
              </a:rPr>
              <a:t>externos</a:t>
            </a:r>
            <a:r>
              <a:rPr lang="en-US" sz="1600" b="0" spc="3">
                <a:latin typeface="Calibri"/>
              </a:rPr>
              <a:t>:</a:t>
            </a:r>
          </a:p>
          <a:p>
            <a:pPr defTabSz="406440"/>
            <a:r>
              <a:rPr lang="en-US" sz="1533" spc="3">
                <a:latin typeface="Calibri"/>
              </a:rPr>
              <a:t>Visita na FDNC de Rafaela Ungaretti da Associação Brasileira da Síndrome de Wolfram (ABSW)</a:t>
            </a:r>
          </a:p>
          <a:p>
            <a:pPr marL="609630" lvl="1" indent="-304815" defTabSz="609630">
              <a:spcAft>
                <a:spcPts val="800"/>
              </a:spcAft>
              <a:buFont typeface="Arial" panose="020B0604020202020204" pitchFamily="34" charset="0"/>
              <a:buChar char="•"/>
            </a:pPr>
            <a:r>
              <a:rPr lang="en-US" sz="1533">
                <a:solidFill>
                  <a:prstClr val="black"/>
                </a:solidFill>
                <a:latin typeface="Calibri"/>
              </a:rPr>
              <a:t>08/05 – </a:t>
            </a:r>
            <a:r>
              <a:rPr lang="pt-BR" sz="1533">
                <a:solidFill>
                  <a:prstClr val="black"/>
                </a:solidFill>
                <a:latin typeface="Calibri"/>
              </a:rPr>
              <a:t>Rafaela Ungaretti, presidente da ABSW, visitou a Fundação Dorina para referenciar seus associados. Rafaela foi diagnosticada com Síndrome de Wolfram, que acomete a visão e a audição. Por meio da ABSW, ela ajuda outras pessoas que possuem Wolfram para encontrar alternativas de recuperação, de forma que a Fundação Dorina pode ajudar com essas questões</a:t>
            </a:r>
            <a:r>
              <a:rPr lang="en-US" sz="1533">
                <a:solidFill>
                  <a:prstClr val="black"/>
                </a:solidFill>
                <a:latin typeface="Calibri"/>
              </a:rPr>
              <a:t>.</a:t>
            </a:r>
          </a:p>
          <a:p>
            <a:pPr defTabSz="406440"/>
            <a:r>
              <a:rPr lang="en-US" sz="1533" spc="3">
                <a:latin typeface="Calibri"/>
              </a:rPr>
              <a:t>Palestra de Marcelo no Colégio Rio Branco de Campinas</a:t>
            </a:r>
          </a:p>
          <a:p>
            <a:pPr marL="609630" lvl="1" indent="-304815" defTabSz="609630">
              <a:spcAft>
                <a:spcPts val="800"/>
              </a:spcAft>
              <a:buFont typeface="Arial" panose="020B0604020202020204" pitchFamily="34" charset="0"/>
              <a:buChar char="•"/>
            </a:pPr>
            <a:r>
              <a:rPr lang="en-US" sz="1533">
                <a:solidFill>
                  <a:prstClr val="black"/>
                </a:solidFill>
                <a:latin typeface="Calibri"/>
              </a:rPr>
              <a:t>15/05 – </a:t>
            </a:r>
            <a:r>
              <a:rPr lang="pt-BR" sz="1533">
                <a:solidFill>
                  <a:prstClr val="black"/>
                </a:solidFill>
                <a:latin typeface="Calibri"/>
              </a:rPr>
              <a:t>Marcelo falou sobre sua trajetória de vida e sobre como a Fundação Dorina Nowill ajudou em sua recuperação. As crianças puderam conhecer sobre as boas práticas na comunicação com uma pessoa com deficiência e também com o cão-guia</a:t>
            </a:r>
            <a:r>
              <a:rPr lang="en-US" sz="1533">
                <a:solidFill>
                  <a:prstClr val="black"/>
                </a:solidFill>
                <a:latin typeface="Calibri"/>
              </a:rPr>
              <a:t>.</a:t>
            </a:r>
          </a:p>
          <a:p>
            <a:pPr defTabSz="406440"/>
            <a:r>
              <a:rPr lang="en-US" sz="1533" spc="3">
                <a:latin typeface="Calibri"/>
              </a:rPr>
              <a:t>Treinamento de pareceres da CRI do COMAS</a:t>
            </a:r>
          </a:p>
          <a:p>
            <a:pPr marL="609630" lvl="1" indent="-304815" defTabSz="609630">
              <a:spcAft>
                <a:spcPts val="800"/>
              </a:spcAft>
              <a:buFont typeface="Arial" panose="020B0604020202020204" pitchFamily="34" charset="0"/>
              <a:buChar char="•"/>
            </a:pPr>
            <a:r>
              <a:rPr lang="en-US" sz="1533">
                <a:solidFill>
                  <a:prstClr val="black"/>
                </a:solidFill>
                <a:latin typeface="Calibri"/>
              </a:rPr>
              <a:t>19/05 – </a:t>
            </a:r>
            <a:r>
              <a:rPr lang="pt-BR" sz="1533">
                <a:solidFill>
                  <a:prstClr val="black"/>
                </a:solidFill>
                <a:latin typeface="Calibri"/>
              </a:rPr>
              <a:t>Oficina de pareceres de processos da Comissão de Registros e Inscrições do COMAS. Marcelo esteve presencialmente no treinamento de pareceres no Espaço Público de Aprender Social (ESPASO). O encontro teve o objetivo de diminuir a fila de processos de inscrições de entidades no COMAS (A inscrição é muito importante no âmbito da assistência social para organizações alcançarem as certificações estaduais e nacionais, como CONSEAS e CNAS).</a:t>
            </a:r>
            <a:endParaRPr lang="en-US" sz="1533">
              <a:solidFill>
                <a:prstClr val="black"/>
              </a:solidFill>
              <a:latin typeface="Calibri"/>
            </a:endParaRPr>
          </a:p>
        </p:txBody>
      </p:sp>
      <p:sp>
        <p:nvSpPr>
          <p:cNvPr id="3" name="TextBox 11" descr="Descrição da imagem: Marcelo palestra em pé, ao lado do Rudy. Ele está de terno preto, camisa branca e gravata cinza. Atrás dele, está o professor do Colégio Rio Branco e o projetor com a apresentação.&#10;"/>
          <p:cNvSpPr txBox="1"/>
          <p:nvPr/>
        </p:nvSpPr>
        <p:spPr>
          <a:xfrm>
            <a:off x="7474857" y="5515347"/>
            <a:ext cx="3681179" cy="810094"/>
          </a:xfrm>
          <a:prstGeom prst="rect">
            <a:avLst/>
          </a:prstGeom>
        </p:spPr>
        <p:txBody>
          <a:bodyPr wrap="square" lIns="0" tIns="0" rIns="0" bIns="0" rtlCol="0" anchor="t">
            <a:spAutoFit/>
          </a:bodyPr>
          <a:lstStyle/>
          <a:p>
            <a:pPr algn="just" defTabSz="609630">
              <a:lnSpc>
                <a:spcPts val="1609"/>
              </a:lnSpc>
            </a:pPr>
            <a:r>
              <a:rPr lang="pt-BR" sz="1200" spc="5" dirty="0">
                <a:solidFill>
                  <a:srgbClr val="000000"/>
                </a:solidFill>
                <a:latin typeface="Calibri"/>
                <a:cs typeface="Helvetica" panose="020B0604020202020204" pitchFamily="34" charset="0"/>
              </a:rPr>
              <a:t>Descrição da imagem: Marcelo palestra em pé, ao lado do Rudy. Ele está de terno preto, camisa branca e gravata cinza. Atrás dele, está o professor do Colégio Rio Branco e o projetor com a apresentação.</a:t>
            </a:r>
            <a:endParaRPr lang="en-US" sz="1200" spc="5" dirty="0">
              <a:solidFill>
                <a:srgbClr val="000000"/>
              </a:solidFill>
              <a:latin typeface="Calibri"/>
              <a:cs typeface="Helvetica" panose="020B0604020202020204" pitchFamily="34" charset="0"/>
            </a:endParaRPr>
          </a:p>
        </p:txBody>
      </p:sp>
      <p:sp>
        <p:nvSpPr>
          <p:cNvPr id="4" name="Freeform 12"/>
          <p:cNvSpPr/>
          <p:nvPr/>
        </p:nvSpPr>
        <p:spPr>
          <a:xfrm>
            <a:off x="213633" y="216437"/>
            <a:ext cx="727075" cy="727075"/>
          </a:xfrm>
          <a:custGeom>
            <a:avLst/>
            <a:gdLst/>
            <a:ahLst/>
            <a:cxnLst/>
            <a:rect l="l" t="t" r="r" b="b"/>
            <a:pathLst>
              <a:path w="1090612" h="1090612">
                <a:moveTo>
                  <a:pt x="0" y="0"/>
                </a:moveTo>
                <a:lnTo>
                  <a:pt x="1090612" y="0"/>
                </a:lnTo>
                <a:lnTo>
                  <a:pt x="1090612" y="1090612"/>
                </a:lnTo>
                <a:lnTo>
                  <a:pt x="0" y="109061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5" name="Freeform 13"/>
          <p:cNvSpPr/>
          <p:nvPr/>
        </p:nvSpPr>
        <p:spPr>
          <a:xfrm>
            <a:off x="708022" y="216426"/>
            <a:ext cx="232070" cy="232301"/>
          </a:xfrm>
          <a:custGeom>
            <a:avLst/>
            <a:gdLst/>
            <a:ahLst/>
            <a:cxnLst/>
            <a:rect l="l" t="t" r="r" b="b"/>
            <a:pathLst>
              <a:path w="348105" h="348452">
                <a:moveTo>
                  <a:pt x="0" y="0"/>
                </a:moveTo>
                <a:lnTo>
                  <a:pt x="348104" y="0"/>
                </a:lnTo>
                <a:lnTo>
                  <a:pt x="348104" y="348451"/>
                </a:lnTo>
                <a:lnTo>
                  <a:pt x="0" y="348451"/>
                </a:lnTo>
                <a:lnTo>
                  <a:pt x="0" y="0"/>
                </a:lnTo>
                <a:close/>
              </a:path>
            </a:pathLst>
          </a:custGeom>
          <a:blipFill>
            <a:blip r:embed="rId4"/>
            <a:stretch>
              <a:fillRect l="-49" r="-49"/>
            </a:stretch>
          </a:blipFill>
        </p:spPr>
      </p:sp>
      <p:sp>
        <p:nvSpPr>
          <p:cNvPr id="10" name="TextBox 14" descr="ADVOCACY &#10;"/>
          <p:cNvSpPr txBox="1"/>
          <p:nvPr/>
        </p:nvSpPr>
        <p:spPr>
          <a:xfrm>
            <a:off x="1118426" y="316759"/>
            <a:ext cx="3436313" cy="336374"/>
          </a:xfrm>
          <a:prstGeom prst="rect">
            <a:avLst/>
          </a:prstGeom>
        </p:spPr>
        <p:txBody>
          <a:bodyPr lIns="0" tIns="0" rIns="0" bIns="0" rtlCol="0" anchor="t">
            <a:spAutoFit/>
          </a:bodyPr>
          <a:lstStyle/>
          <a:p>
            <a:pPr defTabSz="609630">
              <a:lnSpc>
                <a:spcPts val="2760"/>
              </a:lnSpc>
            </a:pPr>
            <a:r>
              <a:rPr lang="en-US" sz="2300" b="1" spc="-4">
                <a:solidFill>
                  <a:srgbClr val="000000"/>
                </a:solidFill>
                <a:latin typeface="Segoe UI Black" panose="020B0A02040204020203" pitchFamily="34" charset="0"/>
                <a:ea typeface="Segoe UI Black" panose="020B0A02040204020203" pitchFamily="34" charset="0"/>
                <a:cs typeface="Arial" panose="020B0604020202020204" pitchFamily="34" charset="0"/>
              </a:rPr>
              <a:t>ADVOCACY</a:t>
            </a:r>
            <a:r>
              <a:rPr lang="en-US" sz="2300" spc="-4">
                <a:solidFill>
                  <a:srgbClr val="000000"/>
                </a:solidFill>
                <a:latin typeface="Arial" panose="020B0604020202020204" pitchFamily="34" charset="0"/>
                <a:cs typeface="Arial" panose="020B0604020202020204" pitchFamily="34" charset="0"/>
              </a:rPr>
              <a:t> </a:t>
            </a:r>
          </a:p>
        </p:txBody>
      </p:sp>
      <p:sp>
        <p:nvSpPr>
          <p:cNvPr id="11" name="CaixaDeTexto 10" descr="EVENTOS">
            <a:extLst>
              <a:ext uri="{FF2B5EF4-FFF2-40B4-BE49-F238E27FC236}">
                <a16:creationId xmlns:a16="http://schemas.microsoft.com/office/drawing/2014/main" id="{B1F8C605-DBB2-4F0C-A1D3-B9A81D404517}"/>
              </a:ext>
            </a:extLst>
          </p:cNvPr>
          <p:cNvSpPr txBox="1"/>
          <p:nvPr/>
        </p:nvSpPr>
        <p:spPr>
          <a:xfrm>
            <a:off x="-315232" y="674153"/>
            <a:ext cx="4067175" cy="338554"/>
          </a:xfrm>
          <a:prstGeom prst="rect">
            <a:avLst/>
          </a:prstGeom>
          <a:noFill/>
        </p:spPr>
        <p:txBody>
          <a:bodyPr wrap="square">
            <a:spAutoFit/>
          </a:bodyPr>
          <a:lstStyle/>
          <a:p>
            <a:pPr algn="ctr" defTabSz="406440"/>
            <a:r>
              <a:rPr lang="en-US" sz="1600" b="1" spc="-6">
                <a:solidFill>
                  <a:srgbClr val="000000"/>
                </a:solidFill>
                <a:latin typeface="Calibri"/>
                <a:cs typeface="Helvetica" panose="020B0604020202020204" pitchFamily="34" charset="0"/>
              </a:rPr>
              <a:t>EVENTOS</a:t>
            </a:r>
          </a:p>
        </p:txBody>
      </p:sp>
      <p:pic>
        <p:nvPicPr>
          <p:cNvPr id="6" name="Imagem 5" descr="Marcelo palestra em pé, ao lado do Rudy. Ele está de terno preto, camisa branca e gravata cinza. Atrás dele, está o professor do Colégio Rio Branco e o projetor com a apresentação."/>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93474" y="216426"/>
            <a:ext cx="3462563" cy="5195874"/>
          </a:xfrm>
          <a:prstGeom prst="roundRect">
            <a:avLst>
              <a:gd name="adj" fmla="val 2977"/>
            </a:avLst>
          </a:prstGeom>
          <a:blipFill>
            <a:blip r:embed="rId6"/>
            <a:stretch>
              <a:fillRect/>
            </a:stretch>
          </a:blipFill>
        </p:spPr>
      </p:pic>
    </p:spTree>
    <p:extLst>
      <p:ext uri="{BB962C8B-B14F-4D97-AF65-F5344CB8AC3E}">
        <p14:creationId xmlns:p14="http://schemas.microsoft.com/office/powerpoint/2010/main" val="156883003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13633" y="216437"/>
            <a:ext cx="727075" cy="727075"/>
          </a:xfrm>
          <a:custGeom>
            <a:avLst/>
            <a:gdLst/>
            <a:ahLst/>
            <a:cxnLst/>
            <a:rect l="l" t="t" r="r" b="b"/>
            <a:pathLst>
              <a:path w="1090612" h="1090612">
                <a:moveTo>
                  <a:pt x="0" y="0"/>
                </a:moveTo>
                <a:lnTo>
                  <a:pt x="1090612" y="0"/>
                </a:lnTo>
                <a:lnTo>
                  <a:pt x="1090612" y="1090612"/>
                </a:lnTo>
                <a:lnTo>
                  <a:pt x="0" y="109061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708022" y="216426"/>
            <a:ext cx="232070" cy="232301"/>
          </a:xfrm>
          <a:custGeom>
            <a:avLst/>
            <a:gdLst/>
            <a:ahLst/>
            <a:cxnLst/>
            <a:rect l="l" t="t" r="r" b="b"/>
            <a:pathLst>
              <a:path w="348105" h="348452">
                <a:moveTo>
                  <a:pt x="0" y="0"/>
                </a:moveTo>
                <a:lnTo>
                  <a:pt x="348104" y="0"/>
                </a:lnTo>
                <a:lnTo>
                  <a:pt x="348104" y="348451"/>
                </a:lnTo>
                <a:lnTo>
                  <a:pt x="0" y="348451"/>
                </a:lnTo>
                <a:lnTo>
                  <a:pt x="0" y="0"/>
                </a:lnTo>
                <a:close/>
              </a:path>
            </a:pathLst>
          </a:custGeom>
          <a:blipFill>
            <a:blip r:embed="rId4"/>
            <a:stretch>
              <a:fillRect l="-49" r="-49"/>
            </a:stretch>
          </a:blipFill>
        </p:spPr>
      </p:sp>
      <p:sp>
        <p:nvSpPr>
          <p:cNvPr id="7" name="Rectangle 1"/>
          <p:cNvSpPr>
            <a:spLocks noChangeArrowheads="1"/>
          </p:cNvSpPr>
          <p:nvPr/>
        </p:nvSpPr>
        <p:spPr bwMode="auto">
          <a:xfrm>
            <a:off x="0" y="-123109"/>
            <a:ext cx="123175"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0960" tIns="30480" rIns="60960" bIns="30480" numCol="1" anchor="ctr" anchorCtr="0" compatLnSpc="1">
            <a:prstTxWarp prst="textNoShape">
              <a:avLst/>
            </a:prstTxWarp>
            <a:spAutoFit/>
          </a:bodyPr>
          <a:lstStyle/>
          <a:p>
            <a:pPr defTabSz="609630"/>
            <a:endParaRPr lang="pt-BR" sz="1200">
              <a:solidFill>
                <a:prstClr val="black"/>
              </a:solidFill>
              <a:latin typeface="Calibri"/>
            </a:endParaRPr>
          </a:p>
        </p:txBody>
      </p:sp>
      <p:sp>
        <p:nvSpPr>
          <p:cNvPr id="17" name="TextBox 14" descr="ADVOCACY &#10;"/>
          <p:cNvSpPr txBox="1"/>
          <p:nvPr/>
        </p:nvSpPr>
        <p:spPr>
          <a:xfrm>
            <a:off x="1118426" y="316759"/>
            <a:ext cx="3436313" cy="336374"/>
          </a:xfrm>
          <a:prstGeom prst="rect">
            <a:avLst/>
          </a:prstGeom>
        </p:spPr>
        <p:txBody>
          <a:bodyPr lIns="0" tIns="0" rIns="0" bIns="0" rtlCol="0" anchor="t">
            <a:spAutoFit/>
          </a:bodyPr>
          <a:lstStyle/>
          <a:p>
            <a:pPr defTabSz="609630">
              <a:lnSpc>
                <a:spcPts val="2760"/>
              </a:lnSpc>
            </a:pPr>
            <a:r>
              <a:rPr lang="en-US" sz="2300" b="1" spc="-4">
                <a:solidFill>
                  <a:srgbClr val="000000"/>
                </a:solidFill>
                <a:latin typeface="Segoe UI Black" panose="020B0A02040204020203" pitchFamily="34" charset="0"/>
                <a:ea typeface="Segoe UI Black" panose="020B0A02040204020203" pitchFamily="34" charset="0"/>
                <a:cs typeface="Arial" panose="020B0604020202020204" pitchFamily="34" charset="0"/>
              </a:rPr>
              <a:t>ADVOCACY</a:t>
            </a:r>
            <a:r>
              <a:rPr lang="en-US" sz="2300" spc="-4">
                <a:solidFill>
                  <a:srgbClr val="000000"/>
                </a:solidFill>
                <a:latin typeface="Arial" panose="020B0604020202020204" pitchFamily="34" charset="0"/>
                <a:cs typeface="Arial" panose="020B0604020202020204" pitchFamily="34" charset="0"/>
              </a:rPr>
              <a:t> </a:t>
            </a:r>
          </a:p>
        </p:txBody>
      </p:sp>
      <p:sp>
        <p:nvSpPr>
          <p:cNvPr id="18" name="CaixaDeTexto 17" descr="EVENTOS">
            <a:extLst>
              <a:ext uri="{FF2B5EF4-FFF2-40B4-BE49-F238E27FC236}">
                <a16:creationId xmlns:a16="http://schemas.microsoft.com/office/drawing/2014/main" id="{B1F8C605-DBB2-4F0C-A1D3-B9A81D404517}"/>
              </a:ext>
            </a:extLst>
          </p:cNvPr>
          <p:cNvSpPr txBox="1"/>
          <p:nvPr/>
        </p:nvSpPr>
        <p:spPr>
          <a:xfrm>
            <a:off x="-315232" y="631021"/>
            <a:ext cx="4067175" cy="338554"/>
          </a:xfrm>
          <a:prstGeom prst="rect">
            <a:avLst/>
          </a:prstGeom>
          <a:noFill/>
        </p:spPr>
        <p:txBody>
          <a:bodyPr wrap="square">
            <a:spAutoFit/>
          </a:bodyPr>
          <a:lstStyle/>
          <a:p>
            <a:pPr algn="ctr" defTabSz="406440"/>
            <a:r>
              <a:rPr lang="en-US" sz="1600" b="1" spc="-6">
                <a:solidFill>
                  <a:srgbClr val="000000"/>
                </a:solidFill>
                <a:latin typeface="Calibri"/>
                <a:cs typeface="Helvetica" panose="020B0604020202020204" pitchFamily="34" charset="0"/>
              </a:rPr>
              <a:t>EVENTOS</a:t>
            </a:r>
          </a:p>
        </p:txBody>
      </p:sp>
      <p:sp>
        <p:nvSpPr>
          <p:cNvPr id="19" name="TextBox 8" descr="08/05 – Visita de Rafaela Ungaretti Marcelo apresentou a Rafaela a estrutura da Fundação Dorina e como a ABSW pode trabalhar em conjunto para garantir qualidade de vida para as pessoas com essa condição.&#10;Descrição da imagem: Marcelo, de terno, está o lado de Rudy e de Rafaela. Eles estão na rampa de entrada da Fundação Dorina.&#10;"/>
          <p:cNvSpPr txBox="1"/>
          <p:nvPr/>
        </p:nvSpPr>
        <p:spPr>
          <a:xfrm>
            <a:off x="146776" y="4529461"/>
            <a:ext cx="3055365" cy="2300310"/>
          </a:xfrm>
          <a:prstGeom prst="rect">
            <a:avLst/>
          </a:prstGeom>
        </p:spPr>
        <p:txBody>
          <a:bodyPr wrap="square" lIns="0" tIns="0" rIns="0" bIns="0" rtlCol="0" anchor="t">
            <a:spAutoFit/>
          </a:bodyPr>
          <a:lstStyle/>
          <a:p>
            <a:pPr defTabSz="609630">
              <a:lnSpc>
                <a:spcPts val="1769"/>
              </a:lnSpc>
            </a:pPr>
            <a:r>
              <a:rPr lang="en-US" sz="1467" b="1" spc="5">
                <a:solidFill>
                  <a:srgbClr val="000000"/>
                </a:solidFill>
                <a:latin typeface="Calibri"/>
                <a:ea typeface="Segoe UI Historic" panose="020B0502040204020203" pitchFamily="34" charset="0"/>
                <a:cs typeface="Segoe UI Historic" panose="020B0502040204020203" pitchFamily="34" charset="0"/>
              </a:rPr>
              <a:t>08/05 – </a:t>
            </a:r>
            <a:r>
              <a:rPr lang="pt-BR" sz="1467" b="1" spc="5">
                <a:solidFill>
                  <a:srgbClr val="000000"/>
                </a:solidFill>
                <a:latin typeface="Calibri"/>
                <a:ea typeface="Segoe UI Historic" panose="020B0502040204020203" pitchFamily="34" charset="0"/>
                <a:cs typeface="Segoe UI Historic" panose="020B0502040204020203" pitchFamily="34" charset="0"/>
              </a:rPr>
              <a:t>Visita de Rafaela Ungaretti </a:t>
            </a:r>
            <a:r>
              <a:rPr lang="pt-BR" sz="1467" spc="6">
                <a:solidFill>
                  <a:srgbClr val="000000"/>
                </a:solidFill>
                <a:latin typeface="Calibri"/>
                <a:ea typeface="Segoe UI Historic" panose="020B0502040204020203" pitchFamily="34" charset="0"/>
                <a:cs typeface="Segoe UI Historic" panose="020B0502040204020203" pitchFamily="34" charset="0"/>
              </a:rPr>
              <a:t>Marcelo apresentou a Rafaela a estrutura da Fundação Dorina e como a ABSW pode trabalhar em conjunto para garantir qualidade de vida para as pessoas com essa condição.</a:t>
            </a:r>
            <a:endParaRPr lang="en-US" sz="1467" spc="6">
              <a:solidFill>
                <a:srgbClr val="000000"/>
              </a:solidFill>
              <a:latin typeface="Calibri"/>
              <a:ea typeface="Segoe UI Historic" panose="020B0502040204020203" pitchFamily="34" charset="0"/>
              <a:cs typeface="Segoe UI Historic" panose="020B0502040204020203" pitchFamily="34" charset="0"/>
            </a:endParaRPr>
          </a:p>
          <a:p>
            <a:pPr defTabSz="609630">
              <a:lnSpc>
                <a:spcPts val="1769"/>
              </a:lnSpc>
            </a:pPr>
            <a:r>
              <a:rPr lang="en-US" sz="1467" spc="6">
                <a:solidFill>
                  <a:srgbClr val="000000"/>
                </a:solidFill>
                <a:latin typeface="Calibri"/>
                <a:ea typeface="Segoe UI Historic" panose="020B0502040204020203" pitchFamily="34" charset="0"/>
                <a:cs typeface="Segoe UI Historic" panose="020B0502040204020203" pitchFamily="34" charset="0"/>
              </a:rPr>
              <a:t>Descrição da imagem: Marcelo, de terno, está o lado de Rudy e de Rafaela. Eles estão na rampa de entrada da Fundação Dorina.</a:t>
            </a:r>
          </a:p>
        </p:txBody>
      </p:sp>
      <p:pic>
        <p:nvPicPr>
          <p:cNvPr id="4" name="Imagem 3" descr="Marcelo, de terno, está o lado de Rudy e de Rafaela. Eles estão na rampa de entrada da Fundação Dorina."/>
          <p:cNvPicPr>
            <a:picLocks noChangeAspect="1"/>
          </p:cNvPicPr>
          <p:nvPr/>
        </p:nvPicPr>
        <p:blipFill rotWithShape="1">
          <a:blip r:embed="rId5" cstate="print">
            <a:extLst>
              <a:ext uri="{28A0092B-C50C-407E-A947-70E740481C1C}">
                <a14:useLocalDpi xmlns:a14="http://schemas.microsoft.com/office/drawing/2010/main" val="0"/>
              </a:ext>
            </a:extLst>
          </a:blip>
          <a:srcRect l="5980" t="11535" r="8236" b="12947"/>
          <a:stretch/>
        </p:blipFill>
        <p:spPr>
          <a:xfrm>
            <a:off x="302308" y="1079747"/>
            <a:ext cx="2899833" cy="3403731"/>
          </a:xfrm>
          <a:prstGeom prst="roundRect">
            <a:avLst>
              <a:gd name="adj" fmla="val 2977"/>
            </a:avLst>
          </a:prstGeom>
          <a:blipFill>
            <a:blip r:embed="rId6"/>
            <a:stretch>
              <a:fillRect/>
            </a:stretch>
          </a:blipFill>
        </p:spPr>
      </p:pic>
      <p:pic>
        <p:nvPicPr>
          <p:cNvPr id="5" name="Imagem 4" descr="Marcelo está sentado prestando a atenção para o professor falando sobre cães-guias no telão. Os alunos prestam atenção"/>
          <p:cNvPicPr>
            <a:picLocks noChangeAspect="1"/>
          </p:cNvPicPr>
          <p:nvPr/>
        </p:nvPicPr>
        <p:blipFill rotWithShape="1">
          <a:blip r:embed="rId7">
            <a:extLst>
              <a:ext uri="{28A0092B-C50C-407E-A947-70E740481C1C}">
                <a14:useLocalDpi xmlns:a14="http://schemas.microsoft.com/office/drawing/2010/main" val="0"/>
              </a:ext>
            </a:extLst>
          </a:blip>
          <a:srcRect l="17720"/>
          <a:stretch/>
        </p:blipFill>
        <p:spPr>
          <a:xfrm>
            <a:off x="3264552" y="122143"/>
            <a:ext cx="3442655" cy="2788275"/>
          </a:xfrm>
          <a:prstGeom prst="roundRect">
            <a:avLst>
              <a:gd name="adj" fmla="val 2977"/>
            </a:avLst>
          </a:prstGeom>
          <a:blipFill>
            <a:blip r:embed="rId6"/>
            <a:stretch>
              <a:fillRect/>
            </a:stretch>
          </a:blipFill>
        </p:spPr>
      </p:pic>
      <p:pic>
        <p:nvPicPr>
          <p:cNvPr id="6" name="Imagem 5" descr="Marcelo sorri e está de de terno ao lado de Rudy. Ele está falando com os alunos na frente da sala.&#10;"/>
          <p:cNvPicPr>
            <a:picLocks noChangeAspect="1"/>
          </p:cNvPicPr>
          <p:nvPr/>
        </p:nvPicPr>
        <p:blipFill rotWithShape="1">
          <a:blip r:embed="rId8">
            <a:extLst>
              <a:ext uri="{28A0092B-C50C-407E-A947-70E740481C1C}">
                <a14:useLocalDpi xmlns:a14="http://schemas.microsoft.com/office/drawing/2010/main" val="0"/>
              </a:ext>
            </a:extLst>
          </a:blip>
          <a:srcRect t="5377"/>
          <a:stretch/>
        </p:blipFill>
        <p:spPr>
          <a:xfrm>
            <a:off x="3264552" y="2871023"/>
            <a:ext cx="2679517" cy="3804635"/>
          </a:xfrm>
          <a:prstGeom prst="roundRect">
            <a:avLst>
              <a:gd name="adj" fmla="val 2977"/>
            </a:avLst>
          </a:prstGeom>
          <a:blipFill>
            <a:blip r:embed="rId6"/>
            <a:stretch>
              <a:fillRect/>
            </a:stretch>
          </a:blipFill>
        </p:spPr>
      </p:pic>
      <p:sp>
        <p:nvSpPr>
          <p:cNvPr id="20" name="TextBox 8" descr="15/05 – Palestra no Colégio Rio Branco&#10;Marcelo palestrou no Colégio Rio Branco de Campinas. Ele foi convidado para demonstrar como é vivência de uma pessoa com deficiência visual e seus desafios. Os alunos puderam ter a orientação de como se comportarem em situações na presença de um cão-guia e como podem abordar a pessoa de maneira educada.&#10;Descrição das imagens: Na primeira imagem, Marcelo está sentado prestando a atenção para o professor falando sobre cães-guias no telão. Os alunos prestam atenção. Na segunda imagem, Marcelo sorri e está de de terno ao lado de Rudy. Ele está falando com os alunos na frente da sala.&#10;"/>
          <p:cNvSpPr txBox="1"/>
          <p:nvPr/>
        </p:nvSpPr>
        <p:spPr>
          <a:xfrm>
            <a:off x="6006479" y="3905669"/>
            <a:ext cx="4983843" cy="2761975"/>
          </a:xfrm>
          <a:prstGeom prst="rect">
            <a:avLst/>
          </a:prstGeom>
        </p:spPr>
        <p:txBody>
          <a:bodyPr wrap="square" lIns="0" tIns="0" rIns="0" bIns="0" rtlCol="0" anchor="t">
            <a:spAutoFit/>
          </a:bodyPr>
          <a:lstStyle/>
          <a:p>
            <a:pPr defTabSz="609630">
              <a:lnSpc>
                <a:spcPts val="1769"/>
              </a:lnSpc>
            </a:pPr>
            <a:r>
              <a:rPr lang="en-US" sz="1467" b="1" spc="5">
                <a:solidFill>
                  <a:srgbClr val="000000"/>
                </a:solidFill>
                <a:latin typeface="Calibri"/>
                <a:ea typeface="Segoe UI Historic" panose="020B0502040204020203" pitchFamily="34" charset="0"/>
                <a:cs typeface="Segoe UI Historic" panose="020B0502040204020203" pitchFamily="34" charset="0"/>
              </a:rPr>
              <a:t>15/05 – </a:t>
            </a:r>
            <a:r>
              <a:rPr lang="pt-BR" sz="1467" b="1" spc="5">
                <a:solidFill>
                  <a:srgbClr val="000000"/>
                </a:solidFill>
                <a:latin typeface="Calibri"/>
                <a:ea typeface="Segoe UI Historic" panose="020B0502040204020203" pitchFamily="34" charset="0"/>
                <a:cs typeface="Segoe UI Historic" panose="020B0502040204020203" pitchFamily="34" charset="0"/>
              </a:rPr>
              <a:t>Palestra no Colégio Rio Branco</a:t>
            </a:r>
          </a:p>
          <a:p>
            <a:pPr defTabSz="609630">
              <a:lnSpc>
                <a:spcPts val="1769"/>
              </a:lnSpc>
            </a:pPr>
            <a:r>
              <a:rPr lang="pt-BR" sz="1467" spc="6">
                <a:solidFill>
                  <a:srgbClr val="000000"/>
                </a:solidFill>
                <a:latin typeface="Calibri"/>
                <a:ea typeface="Segoe UI Historic" panose="020B0502040204020203" pitchFamily="34" charset="0"/>
                <a:cs typeface="Segoe UI Historic" panose="020B0502040204020203" pitchFamily="34" charset="0"/>
              </a:rPr>
              <a:t>Marcelo palestrou no Colégio Rio Branco de Campinas. Ele foi convidado para demonstrar como é vivência de uma pessoa com deficiência visual e seus desafios. Os alunos puderam ter a orientação de como se comportarem em situações na presença de um cão-guia e como podem abordar a pessoa de maneira educada.</a:t>
            </a:r>
            <a:endParaRPr lang="en-US" sz="1467" spc="6">
              <a:solidFill>
                <a:srgbClr val="000000"/>
              </a:solidFill>
              <a:latin typeface="Calibri"/>
              <a:ea typeface="Segoe UI Historic" panose="020B0502040204020203" pitchFamily="34" charset="0"/>
              <a:cs typeface="Segoe UI Historic" panose="020B0502040204020203" pitchFamily="34" charset="0"/>
            </a:endParaRPr>
          </a:p>
          <a:p>
            <a:pPr defTabSz="609630">
              <a:lnSpc>
                <a:spcPts val="1769"/>
              </a:lnSpc>
            </a:pPr>
            <a:r>
              <a:rPr lang="en-US" sz="1467" spc="6">
                <a:solidFill>
                  <a:srgbClr val="000000"/>
                </a:solidFill>
                <a:latin typeface="Calibri"/>
                <a:ea typeface="Segoe UI Historic" panose="020B0502040204020203" pitchFamily="34" charset="0"/>
                <a:cs typeface="Segoe UI Historic" panose="020B0502040204020203" pitchFamily="34" charset="0"/>
              </a:rPr>
              <a:t>Descrição das imagens: Na primeira imagem, Marcelo está sentado prestando a atenção para o professor falando sobre cães-guias no telão. Os alunos prestam atenção. Na segunda imagem, Marcelo sorri e está de de terno ao lado de Rudy. Ele está falando com os alunos na frente da sala.</a:t>
            </a:r>
          </a:p>
        </p:txBody>
      </p:sp>
      <p:pic>
        <p:nvPicPr>
          <p:cNvPr id="10" name="Imagem 9" descr="Marcelo está de camiseta preta ao lado de Rudy. Ele aponta para a placa na frente da ESPASO – Espaço Público do Aprender Social.&#10;"/>
          <p:cNvPicPr>
            <a:picLocks noChangeAspect="1"/>
          </p:cNvPicPr>
          <p:nvPr/>
        </p:nvPicPr>
        <p:blipFill rotWithShape="1">
          <a:blip r:embed="rId9" cstate="print">
            <a:extLst>
              <a:ext uri="{28A0092B-C50C-407E-A947-70E740481C1C}">
                <a14:useLocalDpi xmlns:a14="http://schemas.microsoft.com/office/drawing/2010/main" val="0"/>
              </a:ext>
            </a:extLst>
          </a:blip>
          <a:srcRect l="3431" t="8254" r="13309" b="15556"/>
          <a:stretch/>
        </p:blipFill>
        <p:spPr>
          <a:xfrm>
            <a:off x="6738607" y="71039"/>
            <a:ext cx="2894901" cy="3532760"/>
          </a:xfrm>
          <a:prstGeom prst="roundRect">
            <a:avLst>
              <a:gd name="adj" fmla="val 2977"/>
            </a:avLst>
          </a:prstGeom>
          <a:blipFill>
            <a:blip r:embed="rId6"/>
            <a:stretch>
              <a:fillRect/>
            </a:stretch>
          </a:blipFill>
        </p:spPr>
      </p:pic>
      <p:sp>
        <p:nvSpPr>
          <p:cNvPr id="21" name="TextBox 8" descr="19/05 – Oficína de pareceres da CRI do COMAS&#10;Marcelo participou da oficína para aprendendizados dos conselheiros e avanço na análise dos processos de inscrição do COMAS.&#10;Descrição das imagens: Marcelo está de camiseta preta ao lado de Rudy. Ele aponta para a placa na frente da ESPASO – Espaço Público do Aprender Social.&#10;"/>
          <p:cNvSpPr txBox="1"/>
          <p:nvPr/>
        </p:nvSpPr>
        <p:spPr>
          <a:xfrm>
            <a:off x="9779000" y="122143"/>
            <a:ext cx="2255157" cy="2992807"/>
          </a:xfrm>
          <a:prstGeom prst="rect">
            <a:avLst/>
          </a:prstGeom>
        </p:spPr>
        <p:txBody>
          <a:bodyPr wrap="square" lIns="0" tIns="0" rIns="0" bIns="0" rtlCol="0" anchor="t">
            <a:spAutoFit/>
          </a:bodyPr>
          <a:lstStyle/>
          <a:p>
            <a:pPr defTabSz="609630">
              <a:lnSpc>
                <a:spcPts val="1769"/>
              </a:lnSpc>
            </a:pPr>
            <a:r>
              <a:rPr lang="en-US" sz="1467" b="1" spc="5">
                <a:solidFill>
                  <a:srgbClr val="000000"/>
                </a:solidFill>
                <a:latin typeface="Calibri"/>
                <a:ea typeface="Segoe UI Historic" panose="020B0502040204020203" pitchFamily="34" charset="0"/>
                <a:cs typeface="Segoe UI Historic" panose="020B0502040204020203" pitchFamily="34" charset="0"/>
              </a:rPr>
              <a:t>19/05 – </a:t>
            </a:r>
            <a:r>
              <a:rPr lang="pt-BR" sz="1467" b="1" spc="5">
                <a:solidFill>
                  <a:srgbClr val="000000"/>
                </a:solidFill>
                <a:latin typeface="Calibri"/>
                <a:ea typeface="Segoe UI Historic" panose="020B0502040204020203" pitchFamily="34" charset="0"/>
                <a:cs typeface="Segoe UI Historic" panose="020B0502040204020203" pitchFamily="34" charset="0"/>
              </a:rPr>
              <a:t>Oficína de pareceres da CRI do COMAS</a:t>
            </a:r>
          </a:p>
          <a:p>
            <a:pPr defTabSz="609630">
              <a:lnSpc>
                <a:spcPts val="1769"/>
              </a:lnSpc>
            </a:pPr>
            <a:r>
              <a:rPr lang="pt-BR" sz="1467" spc="6">
                <a:solidFill>
                  <a:srgbClr val="000000"/>
                </a:solidFill>
                <a:latin typeface="Calibri"/>
                <a:ea typeface="Segoe UI Historic" panose="020B0502040204020203" pitchFamily="34" charset="0"/>
                <a:cs typeface="Segoe UI Historic" panose="020B0502040204020203" pitchFamily="34" charset="0"/>
              </a:rPr>
              <a:t>Marcelo participou da oficína para aprendendizados dos conselheiros e avanço na análise dos processos de inscrição do COMAS.</a:t>
            </a:r>
            <a:endParaRPr lang="en-US" sz="1467" spc="6">
              <a:solidFill>
                <a:srgbClr val="000000"/>
              </a:solidFill>
              <a:latin typeface="Calibri"/>
              <a:ea typeface="Segoe UI Historic" panose="020B0502040204020203" pitchFamily="34" charset="0"/>
              <a:cs typeface="Segoe UI Historic" panose="020B0502040204020203" pitchFamily="34" charset="0"/>
            </a:endParaRPr>
          </a:p>
          <a:p>
            <a:pPr defTabSz="609630">
              <a:lnSpc>
                <a:spcPts val="1769"/>
              </a:lnSpc>
            </a:pPr>
            <a:r>
              <a:rPr lang="en-US" sz="1467" spc="6">
                <a:solidFill>
                  <a:srgbClr val="000000"/>
                </a:solidFill>
                <a:latin typeface="Calibri"/>
                <a:ea typeface="Segoe UI Historic" panose="020B0502040204020203" pitchFamily="34" charset="0"/>
                <a:cs typeface="Segoe UI Historic" panose="020B0502040204020203" pitchFamily="34" charset="0"/>
              </a:rPr>
              <a:t>Descrição das imagens: Marcelo está de camiseta preta ao lado de Rudy. Ele aponta para a placa na frente da ESPASO – Espaço Público do Aprender Social.</a:t>
            </a:r>
          </a:p>
        </p:txBody>
      </p:sp>
    </p:spTree>
    <p:extLst>
      <p:ext uri="{BB962C8B-B14F-4D97-AF65-F5344CB8AC3E}">
        <p14:creationId xmlns:p14="http://schemas.microsoft.com/office/powerpoint/2010/main" val="304514070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0" descr="A área de Advocacy da Fundação Dorina Nowill para Cegos esteve presente nos Conselhos em 30 reuniões no mês de maio de 2025:&#10;"/>
          <p:cNvSpPr txBox="1"/>
          <p:nvPr/>
        </p:nvSpPr>
        <p:spPr>
          <a:xfrm>
            <a:off x="213633" y="1034888"/>
            <a:ext cx="5783767" cy="553998"/>
          </a:xfrm>
          <a:prstGeom prst="rect">
            <a:avLst/>
          </a:prstGeom>
        </p:spPr>
        <p:txBody>
          <a:bodyPr wrap="square" lIns="0" tIns="0" rIns="0" bIns="0" rtlCol="0" anchor="t">
            <a:spAutoFit/>
          </a:bodyPr>
          <a:lstStyle/>
          <a:p>
            <a:pPr defTabSz="609630"/>
            <a:r>
              <a:rPr lang="en-US" sz="1467" spc="-9">
                <a:solidFill>
                  <a:srgbClr val="000000"/>
                </a:solidFill>
                <a:latin typeface="Calibri"/>
                <a:cs typeface="Helvetica" panose="020B0604020202020204" pitchFamily="34" charset="0"/>
              </a:rPr>
              <a:t>A área de Advocacy da Fundação Dorina </a:t>
            </a:r>
            <a:r>
              <a:rPr lang="en-US" sz="1467" spc="-9" err="1">
                <a:solidFill>
                  <a:srgbClr val="000000"/>
                </a:solidFill>
                <a:latin typeface="Calibri"/>
                <a:cs typeface="Helvetica" panose="020B0604020202020204" pitchFamily="34" charset="0"/>
              </a:rPr>
              <a:t>Nowill</a:t>
            </a:r>
            <a:r>
              <a:rPr lang="en-US" sz="1467" spc="-9">
                <a:solidFill>
                  <a:srgbClr val="000000"/>
                </a:solidFill>
                <a:latin typeface="Calibri"/>
                <a:cs typeface="Helvetica" panose="020B0604020202020204" pitchFamily="34" charset="0"/>
              </a:rPr>
              <a:t> para </a:t>
            </a:r>
            <a:r>
              <a:rPr lang="en-US" sz="1467" spc="-9" err="1">
                <a:solidFill>
                  <a:srgbClr val="000000"/>
                </a:solidFill>
                <a:latin typeface="Calibri"/>
                <a:cs typeface="Helvetica" panose="020B0604020202020204" pitchFamily="34" charset="0"/>
              </a:rPr>
              <a:t>Cegos</a:t>
            </a:r>
            <a:r>
              <a:rPr lang="en-US" sz="1467" spc="-9">
                <a:solidFill>
                  <a:srgbClr val="000000"/>
                </a:solidFill>
                <a:latin typeface="Calibri"/>
                <a:cs typeface="Helvetica" panose="020B0604020202020204" pitchFamily="34" charset="0"/>
              </a:rPr>
              <a:t> </a:t>
            </a:r>
            <a:r>
              <a:rPr lang="en-US" sz="1467" b="1" spc="-9" err="1">
                <a:solidFill>
                  <a:srgbClr val="000000"/>
                </a:solidFill>
                <a:latin typeface="Calibri"/>
                <a:cs typeface="Helvetica" panose="020B0604020202020204" pitchFamily="34" charset="0"/>
              </a:rPr>
              <a:t>esteve</a:t>
            </a:r>
            <a:r>
              <a:rPr lang="en-US" sz="1467" b="1" spc="-9">
                <a:solidFill>
                  <a:srgbClr val="000000"/>
                </a:solidFill>
                <a:latin typeface="Calibri"/>
                <a:cs typeface="Helvetica" panose="020B0604020202020204" pitchFamily="34" charset="0"/>
              </a:rPr>
              <a:t> </a:t>
            </a:r>
            <a:r>
              <a:rPr lang="en-US" sz="1467" b="1" spc="-9" err="1">
                <a:solidFill>
                  <a:srgbClr val="000000"/>
                </a:solidFill>
                <a:latin typeface="Calibri"/>
                <a:cs typeface="Helvetica" panose="020B0604020202020204" pitchFamily="34" charset="0"/>
              </a:rPr>
              <a:t>presente</a:t>
            </a:r>
            <a:r>
              <a:rPr lang="en-US" sz="1467" b="1" spc="-9">
                <a:solidFill>
                  <a:srgbClr val="000000"/>
                </a:solidFill>
                <a:latin typeface="Calibri"/>
                <a:cs typeface="Helvetica" panose="020B0604020202020204" pitchFamily="34" charset="0"/>
              </a:rPr>
              <a:t> nos Conselhos em </a:t>
            </a:r>
            <a:r>
              <a:rPr lang="en-US" sz="2133" b="1" spc="-9">
                <a:solidFill>
                  <a:srgbClr val="000000"/>
                </a:solidFill>
                <a:latin typeface="Calibri"/>
                <a:cs typeface="Helvetica" panose="020B0604020202020204" pitchFamily="34" charset="0"/>
              </a:rPr>
              <a:t>30</a:t>
            </a:r>
            <a:r>
              <a:rPr lang="en-US" sz="1467" b="1" spc="-9">
                <a:solidFill>
                  <a:srgbClr val="000000"/>
                </a:solidFill>
                <a:latin typeface="Calibri"/>
                <a:cs typeface="Helvetica" panose="020B0604020202020204" pitchFamily="34" charset="0"/>
              </a:rPr>
              <a:t> reuniões no mês de maio de 2025</a:t>
            </a:r>
            <a:r>
              <a:rPr lang="en-US" sz="1467" spc="-9">
                <a:solidFill>
                  <a:srgbClr val="000000"/>
                </a:solidFill>
                <a:latin typeface="Calibri"/>
                <a:cs typeface="Helvetica" panose="020B0604020202020204" pitchFamily="34" charset="0"/>
              </a:rPr>
              <a:t>:</a:t>
            </a:r>
          </a:p>
        </p:txBody>
      </p:sp>
      <p:sp>
        <p:nvSpPr>
          <p:cNvPr id="3" name="Freeform 12"/>
          <p:cNvSpPr/>
          <p:nvPr/>
        </p:nvSpPr>
        <p:spPr>
          <a:xfrm>
            <a:off x="213633" y="216437"/>
            <a:ext cx="727075" cy="727075"/>
          </a:xfrm>
          <a:custGeom>
            <a:avLst/>
            <a:gdLst/>
            <a:ahLst/>
            <a:cxnLst/>
            <a:rect l="l" t="t" r="r" b="b"/>
            <a:pathLst>
              <a:path w="1090612" h="1090612">
                <a:moveTo>
                  <a:pt x="0" y="0"/>
                </a:moveTo>
                <a:lnTo>
                  <a:pt x="1090612" y="0"/>
                </a:lnTo>
                <a:lnTo>
                  <a:pt x="1090612" y="1090612"/>
                </a:lnTo>
                <a:lnTo>
                  <a:pt x="0" y="109061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13"/>
          <p:cNvSpPr/>
          <p:nvPr/>
        </p:nvSpPr>
        <p:spPr>
          <a:xfrm>
            <a:off x="708022" y="216426"/>
            <a:ext cx="232070" cy="232301"/>
          </a:xfrm>
          <a:custGeom>
            <a:avLst/>
            <a:gdLst/>
            <a:ahLst/>
            <a:cxnLst/>
            <a:rect l="l" t="t" r="r" b="b"/>
            <a:pathLst>
              <a:path w="348105" h="348452">
                <a:moveTo>
                  <a:pt x="0" y="0"/>
                </a:moveTo>
                <a:lnTo>
                  <a:pt x="348104" y="0"/>
                </a:lnTo>
                <a:lnTo>
                  <a:pt x="348104" y="348451"/>
                </a:lnTo>
                <a:lnTo>
                  <a:pt x="0" y="348451"/>
                </a:lnTo>
                <a:lnTo>
                  <a:pt x="0" y="0"/>
                </a:lnTo>
                <a:close/>
              </a:path>
            </a:pathLst>
          </a:custGeom>
          <a:blipFill>
            <a:blip r:embed="rId4"/>
            <a:stretch>
              <a:fillRect l="-49" r="-49"/>
            </a:stretch>
          </a:blipFill>
        </p:spPr>
      </p:sp>
      <p:sp>
        <p:nvSpPr>
          <p:cNvPr id="7" name="Retângulo 6" descr="CMDCA – Conselho Municipal dos Direitos das Crianças e Adolescentes de São Paulo&#10;01 reunião plenária&#10;02 reuniões da CPFO – Comissão Permanente de Financiamento  Orçamento.&#10;&#10;COMAS/SP – Conselho Múnicipal de Assistência Social de São Paulo&#10;02 reuniões Plenárias  na Câmara dos Vereadores de São Paulo.&#10;06 reuniões da CRI – Comissão de Registros e Inscrições&#10;05 reuniões da COC – comissão organizadora da conferência municipal de assistência social de São Paulo.&#10;02 reuniões da CPP – Comissão de Políticas Públicas&#10;02 reuniões da CFO  - Comissão de Financiamento  e Orçamento.&#10;02 reuniões do CDA – Conselho Diretor Ampliado.&#10;&#10;CPA – Comissão Permanente de Acessibilidade da SMPED&#10;04 reuniões virtuais.&#10;&#10;FPA – Forum Paulista de Acessibilidade&#10;01 reunião virtual.&#10;&#10;ONCB – Organização Nacional de  Cegos do Brasil&#10;01 assembléia geral &#10;&#10;OAB – SP  - Ordem dos Advogados do Brasil&#10;01 reunião da Comissão dos Direitos das Pessoas com deficiência&#10;01 reunião da Comissão dos Direitos do Terceiro Setor&#10;"/>
          <p:cNvSpPr/>
          <p:nvPr/>
        </p:nvSpPr>
        <p:spPr>
          <a:xfrm>
            <a:off x="1" y="1645417"/>
            <a:ext cx="6270171" cy="4833439"/>
          </a:xfrm>
          <a:prstGeom prst="rect">
            <a:avLst/>
          </a:prstGeom>
        </p:spPr>
        <p:txBody>
          <a:bodyPr wrap="square" numCol="2">
            <a:spAutoFit/>
          </a:bodyPr>
          <a:lstStyle/>
          <a:p>
            <a:pPr marL="120006" defTabSz="609630"/>
            <a:r>
              <a:rPr lang="pt-BR" sz="1467" b="1" i="1" spc="-9">
                <a:solidFill>
                  <a:srgbClr val="000000"/>
                </a:solidFill>
                <a:latin typeface="Calibri"/>
                <a:cs typeface="Helvetica" panose="020B0604020202020204" pitchFamily="34" charset="0"/>
              </a:rPr>
              <a:t>CMDCA – Conselho Municipal dos Direitos das Crianças e Adolescentes de São Paulo</a:t>
            </a:r>
          </a:p>
          <a:p>
            <a:pPr marL="120006" defTabSz="609630"/>
            <a:r>
              <a:rPr lang="pt-BR" sz="1467" i="1" spc="-9">
                <a:solidFill>
                  <a:srgbClr val="000000"/>
                </a:solidFill>
                <a:latin typeface="Calibri"/>
                <a:cs typeface="Helvetica" panose="020B0604020202020204" pitchFamily="34" charset="0"/>
              </a:rPr>
              <a:t>01 reunião plenária</a:t>
            </a:r>
          </a:p>
          <a:p>
            <a:pPr marL="120006" defTabSz="609630"/>
            <a:r>
              <a:rPr lang="pt-BR" sz="1467" i="1" spc="-9">
                <a:solidFill>
                  <a:srgbClr val="000000"/>
                </a:solidFill>
                <a:latin typeface="Calibri"/>
                <a:cs typeface="Helvetica" panose="020B0604020202020204" pitchFamily="34" charset="0"/>
              </a:rPr>
              <a:t>02 reuniões da CPFO – Comissão Permanente de Financiamento  Orçamento.</a:t>
            </a:r>
          </a:p>
          <a:p>
            <a:pPr marL="120006" defTabSz="609630"/>
            <a:endParaRPr lang="pt-BR" sz="1467" i="1" spc="-9">
              <a:solidFill>
                <a:srgbClr val="000000"/>
              </a:solidFill>
              <a:latin typeface="Calibri"/>
              <a:cs typeface="Helvetica" panose="020B0604020202020204" pitchFamily="34" charset="0"/>
            </a:endParaRPr>
          </a:p>
          <a:p>
            <a:pPr marL="120006" defTabSz="609630"/>
            <a:r>
              <a:rPr lang="pt-BR" sz="1467" b="1" i="1" spc="-9">
                <a:solidFill>
                  <a:srgbClr val="000000"/>
                </a:solidFill>
                <a:latin typeface="Calibri"/>
                <a:cs typeface="Helvetica" panose="020B0604020202020204" pitchFamily="34" charset="0"/>
              </a:rPr>
              <a:t>COMAS/SP – Conselho Múnicipal de Assistência Social de São Paulo</a:t>
            </a:r>
          </a:p>
          <a:p>
            <a:pPr marL="120006" defTabSz="609630"/>
            <a:r>
              <a:rPr lang="pt-BR" sz="1467" i="1" spc="-9">
                <a:solidFill>
                  <a:srgbClr val="000000"/>
                </a:solidFill>
                <a:latin typeface="Calibri"/>
                <a:cs typeface="Helvetica" panose="020B0604020202020204" pitchFamily="34" charset="0"/>
              </a:rPr>
              <a:t>02 reuniões Plenárias  na Câmara dos Vereadores de São Paulo.</a:t>
            </a:r>
          </a:p>
          <a:p>
            <a:pPr marL="120006" defTabSz="609630"/>
            <a:r>
              <a:rPr lang="pt-BR" sz="1467" i="1" spc="-9">
                <a:solidFill>
                  <a:srgbClr val="000000"/>
                </a:solidFill>
                <a:latin typeface="Calibri"/>
                <a:cs typeface="Helvetica" panose="020B0604020202020204" pitchFamily="34" charset="0"/>
              </a:rPr>
              <a:t>06 reuniões da CRI – Comissão de Registros e Inscrições</a:t>
            </a:r>
          </a:p>
          <a:p>
            <a:pPr marL="120006" defTabSz="609630"/>
            <a:r>
              <a:rPr lang="pt-BR" sz="1467" i="1" spc="-9">
                <a:solidFill>
                  <a:srgbClr val="000000"/>
                </a:solidFill>
                <a:latin typeface="Calibri"/>
                <a:cs typeface="Helvetica" panose="020B0604020202020204" pitchFamily="34" charset="0"/>
              </a:rPr>
              <a:t>05 reuniões da COC – comissão organizadora da conferência municipal de assistência social de São Paulo.</a:t>
            </a:r>
          </a:p>
          <a:p>
            <a:pPr marL="120006" defTabSz="609630"/>
            <a:r>
              <a:rPr lang="pt-BR" sz="1467" i="1" spc="-9">
                <a:solidFill>
                  <a:srgbClr val="000000"/>
                </a:solidFill>
                <a:latin typeface="Calibri"/>
                <a:cs typeface="Helvetica" panose="020B0604020202020204" pitchFamily="34" charset="0"/>
              </a:rPr>
              <a:t>02 reuniões da CPP – Comissão de Políticas Públicas</a:t>
            </a:r>
          </a:p>
          <a:p>
            <a:pPr marL="120006" defTabSz="609630"/>
            <a:r>
              <a:rPr lang="pt-BR" sz="1467" i="1" spc="-9">
                <a:solidFill>
                  <a:srgbClr val="000000"/>
                </a:solidFill>
                <a:latin typeface="Calibri"/>
                <a:cs typeface="Helvetica" panose="020B0604020202020204" pitchFamily="34" charset="0"/>
              </a:rPr>
              <a:t>02 reuniões da CFO  - Comissão de Financiamento  e Orçamento.</a:t>
            </a:r>
          </a:p>
          <a:p>
            <a:pPr marL="120006" defTabSz="609630"/>
            <a:r>
              <a:rPr lang="pt-BR" sz="1467" i="1" spc="-9">
                <a:solidFill>
                  <a:srgbClr val="000000"/>
                </a:solidFill>
                <a:latin typeface="Calibri"/>
                <a:cs typeface="Helvetica" panose="020B0604020202020204" pitchFamily="34" charset="0"/>
              </a:rPr>
              <a:t>02 reuniões do CDA – Conselho Diretor Ampliado.</a:t>
            </a:r>
          </a:p>
          <a:p>
            <a:pPr marL="120006" defTabSz="609630"/>
            <a:endParaRPr lang="pt-BR" sz="1467" i="1" spc="-9">
              <a:solidFill>
                <a:srgbClr val="000000"/>
              </a:solidFill>
              <a:latin typeface="Calibri"/>
              <a:cs typeface="Helvetica" panose="020B0604020202020204" pitchFamily="34" charset="0"/>
            </a:endParaRPr>
          </a:p>
          <a:p>
            <a:pPr marL="120006" defTabSz="609630"/>
            <a:r>
              <a:rPr lang="pt-BR" sz="1467" b="1" i="1" spc="-9">
                <a:solidFill>
                  <a:srgbClr val="000000"/>
                </a:solidFill>
                <a:latin typeface="Calibri"/>
                <a:cs typeface="Helvetica" panose="020B0604020202020204" pitchFamily="34" charset="0"/>
              </a:rPr>
              <a:t>CPA – Comissão Permanente de Acessibilidade da SMPED</a:t>
            </a:r>
          </a:p>
          <a:p>
            <a:pPr marL="120006" defTabSz="609630"/>
            <a:r>
              <a:rPr lang="pt-BR" sz="1467" i="1" spc="-9">
                <a:solidFill>
                  <a:srgbClr val="000000"/>
                </a:solidFill>
                <a:latin typeface="Calibri"/>
                <a:cs typeface="Helvetica" panose="020B0604020202020204" pitchFamily="34" charset="0"/>
              </a:rPr>
              <a:t>04 reuniões virtuais.</a:t>
            </a:r>
          </a:p>
          <a:p>
            <a:pPr marL="120006" defTabSz="609630"/>
            <a:endParaRPr lang="pt-BR" sz="1467" i="1" spc="-9">
              <a:solidFill>
                <a:srgbClr val="000000"/>
              </a:solidFill>
              <a:latin typeface="Calibri"/>
              <a:cs typeface="Helvetica" panose="020B0604020202020204" pitchFamily="34" charset="0"/>
            </a:endParaRPr>
          </a:p>
          <a:p>
            <a:pPr marL="120006" defTabSz="609630"/>
            <a:r>
              <a:rPr lang="pt-BR" sz="1467" b="1" i="1" spc="-9">
                <a:solidFill>
                  <a:srgbClr val="000000"/>
                </a:solidFill>
                <a:latin typeface="Calibri"/>
                <a:cs typeface="Helvetica" panose="020B0604020202020204" pitchFamily="34" charset="0"/>
              </a:rPr>
              <a:t>FPA – Forum Paulista de Acessibilidade</a:t>
            </a:r>
          </a:p>
          <a:p>
            <a:pPr marL="120006" defTabSz="609630"/>
            <a:r>
              <a:rPr lang="pt-BR" sz="1467" i="1" spc="-9">
                <a:solidFill>
                  <a:srgbClr val="000000"/>
                </a:solidFill>
                <a:latin typeface="Calibri"/>
                <a:cs typeface="Helvetica" panose="020B0604020202020204" pitchFamily="34" charset="0"/>
              </a:rPr>
              <a:t>01 reunião virtual.</a:t>
            </a:r>
          </a:p>
          <a:p>
            <a:pPr marL="120006" defTabSz="609630"/>
            <a:endParaRPr lang="pt-BR" sz="1467" i="1" spc="-9">
              <a:solidFill>
                <a:srgbClr val="000000"/>
              </a:solidFill>
              <a:latin typeface="Calibri"/>
              <a:cs typeface="Helvetica" panose="020B0604020202020204" pitchFamily="34" charset="0"/>
            </a:endParaRPr>
          </a:p>
          <a:p>
            <a:pPr marL="120006" defTabSz="609630"/>
            <a:r>
              <a:rPr lang="pt-BR" sz="1467" b="1" i="1" spc="-9">
                <a:solidFill>
                  <a:srgbClr val="000000"/>
                </a:solidFill>
                <a:latin typeface="Calibri"/>
                <a:cs typeface="Helvetica" panose="020B0604020202020204" pitchFamily="34" charset="0"/>
              </a:rPr>
              <a:t>ONCB – Organização Nacional de  Cegos do Brasil</a:t>
            </a:r>
          </a:p>
          <a:p>
            <a:pPr marL="120006" defTabSz="609630"/>
            <a:r>
              <a:rPr lang="pt-BR" sz="1467" i="1" spc="-9">
                <a:solidFill>
                  <a:srgbClr val="000000"/>
                </a:solidFill>
                <a:latin typeface="Calibri"/>
                <a:cs typeface="Helvetica" panose="020B0604020202020204" pitchFamily="34" charset="0"/>
              </a:rPr>
              <a:t>01 assembléia geral </a:t>
            </a:r>
          </a:p>
          <a:p>
            <a:pPr marL="120006" defTabSz="609630"/>
            <a:endParaRPr lang="pt-BR" sz="1467" i="1" spc="-9">
              <a:solidFill>
                <a:srgbClr val="000000"/>
              </a:solidFill>
              <a:latin typeface="Calibri"/>
              <a:cs typeface="Helvetica" panose="020B0604020202020204" pitchFamily="34" charset="0"/>
            </a:endParaRPr>
          </a:p>
          <a:p>
            <a:pPr marL="120006" defTabSz="609630"/>
            <a:r>
              <a:rPr lang="pt-BR" sz="1467" b="1" i="1" spc="-9">
                <a:solidFill>
                  <a:srgbClr val="000000"/>
                </a:solidFill>
                <a:latin typeface="Calibri"/>
                <a:cs typeface="Helvetica" panose="020B0604020202020204" pitchFamily="34" charset="0"/>
              </a:rPr>
              <a:t>OAB – SP  - Ordem dos Advogados do Brasil</a:t>
            </a:r>
          </a:p>
          <a:p>
            <a:pPr marL="120006" defTabSz="609630"/>
            <a:r>
              <a:rPr lang="pt-BR" sz="1467" i="1" spc="-9">
                <a:solidFill>
                  <a:srgbClr val="000000"/>
                </a:solidFill>
                <a:latin typeface="Calibri"/>
                <a:cs typeface="Helvetica" panose="020B0604020202020204" pitchFamily="34" charset="0"/>
              </a:rPr>
              <a:t>01 reunião da Comissão dos Direitos das Pessoas com deficiência</a:t>
            </a:r>
          </a:p>
          <a:p>
            <a:pPr marL="120006" defTabSz="609630"/>
            <a:r>
              <a:rPr lang="pt-BR" sz="1467" i="1" spc="-9">
                <a:solidFill>
                  <a:srgbClr val="000000"/>
                </a:solidFill>
                <a:latin typeface="Calibri"/>
                <a:cs typeface="Helvetica" panose="020B0604020202020204" pitchFamily="34" charset="0"/>
              </a:rPr>
              <a:t>01 reunião da Comissão dos Direitos do Terceiro Setor</a:t>
            </a:r>
          </a:p>
        </p:txBody>
      </p:sp>
      <p:sp>
        <p:nvSpPr>
          <p:cNvPr id="10" name="TextBox 20" descr="Descrição da imagem: Marcelo está de terno e sentado à mesa de reuniões plenárias do COMAS antes de começar a reunião. Ao lado dele, estão os colegas do COMAS, a vice-presidente, Sylmara Ramires, e os secretários do COMAS.&#10;"/>
          <p:cNvSpPr txBox="1"/>
          <p:nvPr/>
        </p:nvSpPr>
        <p:spPr>
          <a:xfrm>
            <a:off x="6446745" y="4907143"/>
            <a:ext cx="5442857" cy="553998"/>
          </a:xfrm>
          <a:prstGeom prst="rect">
            <a:avLst/>
          </a:prstGeom>
        </p:spPr>
        <p:txBody>
          <a:bodyPr wrap="square" lIns="0" tIns="0" rIns="0" bIns="0" rtlCol="0" anchor="t">
            <a:spAutoFit/>
          </a:bodyPr>
          <a:lstStyle/>
          <a:p>
            <a:pPr algn="just" defTabSz="609630"/>
            <a:r>
              <a:rPr lang="pt-BR" sz="1200" spc="4" dirty="0">
                <a:solidFill>
                  <a:srgbClr val="000000"/>
                </a:solidFill>
                <a:latin typeface="Calibri"/>
                <a:ea typeface="Segoe UI Historic" panose="020B0502040204020203" pitchFamily="34" charset="0"/>
                <a:cs typeface="Segoe UI Historic" panose="020B0502040204020203" pitchFamily="34" charset="0"/>
              </a:rPr>
              <a:t>Descrição da imagem: </a:t>
            </a:r>
            <a:r>
              <a:rPr lang="en-US" sz="1200" spc="6" dirty="0">
                <a:solidFill>
                  <a:srgbClr val="000000"/>
                </a:solidFill>
                <a:latin typeface="Calibri"/>
                <a:ea typeface="Segoe UI Historic" panose="020B0502040204020203" pitchFamily="34" charset="0"/>
                <a:cs typeface="Segoe UI Historic" panose="020B0502040204020203" pitchFamily="34" charset="0"/>
              </a:rPr>
              <a:t>Marcelo, de </a:t>
            </a:r>
            <a:r>
              <a:rPr lang="en-US" sz="1200" spc="6" dirty="0" err="1">
                <a:solidFill>
                  <a:srgbClr val="000000"/>
                </a:solidFill>
                <a:latin typeface="Calibri"/>
                <a:ea typeface="Segoe UI Historic" panose="020B0502040204020203" pitchFamily="34" charset="0"/>
                <a:cs typeface="Segoe UI Historic" panose="020B0502040204020203" pitchFamily="34" charset="0"/>
              </a:rPr>
              <a:t>terno</a:t>
            </a:r>
            <a:r>
              <a:rPr lang="en-US" sz="1200" spc="6" dirty="0">
                <a:solidFill>
                  <a:srgbClr val="000000"/>
                </a:solidFill>
                <a:latin typeface="Calibri"/>
                <a:ea typeface="Segoe UI Historic" panose="020B0502040204020203" pitchFamily="34" charset="0"/>
                <a:cs typeface="Segoe UI Historic" panose="020B0502040204020203" pitchFamily="34" charset="0"/>
              </a:rPr>
              <a:t>, </a:t>
            </a:r>
            <a:r>
              <a:rPr lang="en-US" sz="1200" spc="6" dirty="0" err="1">
                <a:solidFill>
                  <a:srgbClr val="000000"/>
                </a:solidFill>
                <a:latin typeface="Calibri"/>
                <a:ea typeface="Segoe UI Historic" panose="020B0502040204020203" pitchFamily="34" charset="0"/>
                <a:cs typeface="Segoe UI Historic" panose="020B0502040204020203" pitchFamily="34" charset="0"/>
              </a:rPr>
              <a:t>em</a:t>
            </a:r>
            <a:r>
              <a:rPr lang="en-US" sz="1200" spc="6" dirty="0">
                <a:solidFill>
                  <a:srgbClr val="000000"/>
                </a:solidFill>
                <a:latin typeface="Calibri"/>
                <a:ea typeface="Segoe UI Historic" panose="020B0502040204020203" pitchFamily="34" charset="0"/>
                <a:cs typeface="Segoe UI Historic" panose="020B0502040204020203" pitchFamily="34" charset="0"/>
              </a:rPr>
              <a:t> </a:t>
            </a:r>
            <a:r>
              <a:rPr lang="en-US" sz="1200" spc="6" dirty="0" err="1">
                <a:solidFill>
                  <a:srgbClr val="000000"/>
                </a:solidFill>
                <a:latin typeface="Calibri"/>
                <a:ea typeface="Segoe UI Historic" panose="020B0502040204020203" pitchFamily="34" charset="0"/>
                <a:cs typeface="Segoe UI Historic" panose="020B0502040204020203" pitchFamily="34" charset="0"/>
              </a:rPr>
              <a:t>pé</a:t>
            </a:r>
            <a:r>
              <a:rPr lang="en-US" sz="1200" spc="6" dirty="0">
                <a:solidFill>
                  <a:srgbClr val="000000"/>
                </a:solidFill>
                <a:latin typeface="Calibri"/>
                <a:ea typeface="Segoe UI Historic" panose="020B0502040204020203" pitchFamily="34" charset="0"/>
                <a:cs typeface="Segoe UI Historic" panose="020B0502040204020203" pitchFamily="34" charset="0"/>
              </a:rPr>
              <a:t> </a:t>
            </a:r>
            <a:r>
              <a:rPr lang="en-US" sz="1200" spc="6" dirty="0" err="1">
                <a:solidFill>
                  <a:srgbClr val="000000"/>
                </a:solidFill>
                <a:latin typeface="Calibri"/>
                <a:ea typeface="Segoe UI Historic" panose="020B0502040204020203" pitchFamily="34" charset="0"/>
                <a:cs typeface="Segoe UI Historic" panose="020B0502040204020203" pitchFamily="34" charset="0"/>
              </a:rPr>
              <a:t>ao</a:t>
            </a:r>
            <a:r>
              <a:rPr lang="en-US" sz="1200" spc="6" dirty="0">
                <a:solidFill>
                  <a:srgbClr val="000000"/>
                </a:solidFill>
                <a:latin typeface="Calibri"/>
                <a:ea typeface="Segoe UI Historic" panose="020B0502040204020203" pitchFamily="34" charset="0"/>
                <a:cs typeface="Segoe UI Historic" panose="020B0502040204020203" pitchFamily="34" charset="0"/>
              </a:rPr>
              <a:t> </a:t>
            </a:r>
            <a:r>
              <a:rPr lang="en-US" sz="1200" spc="6" dirty="0" err="1">
                <a:solidFill>
                  <a:srgbClr val="000000"/>
                </a:solidFill>
                <a:latin typeface="Calibri"/>
                <a:ea typeface="Segoe UI Historic" panose="020B0502040204020203" pitchFamily="34" charset="0"/>
                <a:cs typeface="Segoe UI Historic" panose="020B0502040204020203" pitchFamily="34" charset="0"/>
              </a:rPr>
              <a:t>lado</a:t>
            </a:r>
            <a:r>
              <a:rPr lang="en-US" sz="1200" spc="6" dirty="0">
                <a:solidFill>
                  <a:srgbClr val="000000"/>
                </a:solidFill>
                <a:latin typeface="Calibri"/>
                <a:ea typeface="Segoe UI Historic" panose="020B0502040204020203" pitchFamily="34" charset="0"/>
                <a:cs typeface="Segoe UI Historic" panose="020B0502040204020203" pitchFamily="34" charset="0"/>
              </a:rPr>
              <a:t> de Rudy. </a:t>
            </a:r>
            <a:r>
              <a:rPr lang="en-US" sz="1200" spc="6" dirty="0" err="1">
                <a:solidFill>
                  <a:srgbClr val="000000"/>
                </a:solidFill>
                <a:latin typeface="Calibri"/>
                <a:ea typeface="Segoe UI Historic" panose="020B0502040204020203" pitchFamily="34" charset="0"/>
                <a:cs typeface="Segoe UI Historic" panose="020B0502040204020203" pitchFamily="34" charset="0"/>
              </a:rPr>
              <a:t>Atrás</a:t>
            </a:r>
            <a:r>
              <a:rPr lang="en-US" sz="1200" spc="6" dirty="0">
                <a:solidFill>
                  <a:srgbClr val="000000"/>
                </a:solidFill>
                <a:latin typeface="Calibri"/>
                <a:ea typeface="Segoe UI Historic" panose="020B0502040204020203" pitchFamily="34" charset="0"/>
                <a:cs typeface="Segoe UI Historic" panose="020B0502040204020203" pitchFamily="34" charset="0"/>
              </a:rPr>
              <a:t>, </a:t>
            </a:r>
            <a:r>
              <a:rPr lang="en-US" sz="1200" spc="6" dirty="0" err="1">
                <a:solidFill>
                  <a:srgbClr val="000000"/>
                </a:solidFill>
                <a:latin typeface="Calibri"/>
                <a:ea typeface="Segoe UI Historic" panose="020B0502040204020203" pitchFamily="34" charset="0"/>
                <a:cs typeface="Segoe UI Historic" panose="020B0502040204020203" pitchFamily="34" charset="0"/>
              </a:rPr>
              <a:t>tem</a:t>
            </a:r>
            <a:r>
              <a:rPr lang="en-US" sz="1200" spc="6" dirty="0">
                <a:solidFill>
                  <a:srgbClr val="000000"/>
                </a:solidFill>
                <a:latin typeface="Calibri"/>
                <a:ea typeface="Segoe UI Historic" panose="020B0502040204020203" pitchFamily="34" charset="0"/>
                <a:cs typeface="Segoe UI Historic" panose="020B0502040204020203" pitchFamily="34" charset="0"/>
              </a:rPr>
              <a:t> um </a:t>
            </a:r>
            <a:r>
              <a:rPr lang="en-US" sz="1200" spc="6" dirty="0" err="1">
                <a:solidFill>
                  <a:srgbClr val="000000"/>
                </a:solidFill>
                <a:latin typeface="Calibri"/>
                <a:ea typeface="Segoe UI Historic" panose="020B0502040204020203" pitchFamily="34" charset="0"/>
                <a:cs typeface="Segoe UI Historic" panose="020B0502040204020203" pitchFamily="34" charset="0"/>
              </a:rPr>
              <a:t>telão</a:t>
            </a:r>
            <a:r>
              <a:rPr lang="en-US" sz="1200" spc="6" dirty="0">
                <a:solidFill>
                  <a:srgbClr val="000000"/>
                </a:solidFill>
                <a:latin typeface="Calibri"/>
                <a:ea typeface="Segoe UI Historic" panose="020B0502040204020203" pitchFamily="34" charset="0"/>
                <a:cs typeface="Segoe UI Historic" panose="020B0502040204020203" pitchFamily="34" charset="0"/>
              </a:rPr>
              <a:t> da </a:t>
            </a:r>
            <a:r>
              <a:rPr lang="en-US" sz="1200" spc="6" dirty="0" err="1">
                <a:solidFill>
                  <a:srgbClr val="000000"/>
                </a:solidFill>
                <a:latin typeface="Calibri"/>
                <a:ea typeface="Segoe UI Historic" panose="020B0502040204020203" pitchFamily="34" charset="0"/>
                <a:cs typeface="Segoe UI Historic" panose="020B0502040204020203" pitchFamily="34" charset="0"/>
              </a:rPr>
              <a:t>reunião</a:t>
            </a:r>
            <a:r>
              <a:rPr lang="en-US" sz="1200" spc="6" dirty="0">
                <a:solidFill>
                  <a:srgbClr val="000000"/>
                </a:solidFill>
                <a:latin typeface="Calibri"/>
                <a:ea typeface="Segoe UI Historic" panose="020B0502040204020203" pitchFamily="34" charset="0"/>
                <a:cs typeface="Segoe UI Historic" panose="020B0502040204020203" pitchFamily="34" charset="0"/>
              </a:rPr>
              <a:t> do CMDCA com o </a:t>
            </a:r>
            <a:r>
              <a:rPr lang="en-US" sz="1200" spc="6" dirty="0" err="1">
                <a:solidFill>
                  <a:srgbClr val="000000"/>
                </a:solidFill>
                <a:latin typeface="Calibri"/>
                <a:ea typeface="Segoe UI Historic" panose="020B0502040204020203" pitchFamily="34" charset="0"/>
                <a:cs typeface="Segoe UI Historic" panose="020B0502040204020203" pitchFamily="34" charset="0"/>
              </a:rPr>
              <a:t>título</a:t>
            </a:r>
            <a:r>
              <a:rPr lang="en-US" sz="1200" spc="6" dirty="0">
                <a:solidFill>
                  <a:srgbClr val="000000"/>
                </a:solidFill>
                <a:latin typeface="Calibri"/>
                <a:ea typeface="Segoe UI Historic" panose="020B0502040204020203" pitchFamily="34" charset="0"/>
                <a:cs typeface="Segoe UI Historic" panose="020B0502040204020203" pitchFamily="34" charset="0"/>
              </a:rPr>
              <a:t>, “</a:t>
            </a:r>
            <a:r>
              <a:rPr lang="en-US" sz="1200" spc="6" dirty="0" err="1">
                <a:solidFill>
                  <a:srgbClr val="000000"/>
                </a:solidFill>
                <a:latin typeface="Calibri"/>
                <a:ea typeface="Segoe UI Historic" panose="020B0502040204020203" pitchFamily="34" charset="0"/>
                <a:cs typeface="Segoe UI Historic" panose="020B0502040204020203" pitchFamily="34" charset="0"/>
              </a:rPr>
              <a:t>reunião</a:t>
            </a:r>
            <a:r>
              <a:rPr lang="en-US" sz="1200" spc="6" dirty="0">
                <a:solidFill>
                  <a:srgbClr val="000000"/>
                </a:solidFill>
                <a:latin typeface="Calibri"/>
                <a:ea typeface="Segoe UI Historic" panose="020B0502040204020203" pitchFamily="34" charset="0"/>
                <a:cs typeface="Segoe UI Historic" panose="020B0502040204020203" pitchFamily="34" charset="0"/>
              </a:rPr>
              <a:t> </a:t>
            </a:r>
            <a:r>
              <a:rPr lang="en-US" sz="1200" spc="6" dirty="0" err="1">
                <a:solidFill>
                  <a:srgbClr val="000000"/>
                </a:solidFill>
                <a:latin typeface="Calibri"/>
                <a:ea typeface="Segoe UI Historic" panose="020B0502040204020203" pitchFamily="34" charset="0"/>
                <a:cs typeface="Segoe UI Historic" panose="020B0502040204020203" pitchFamily="34" charset="0"/>
              </a:rPr>
              <a:t>ordinária</a:t>
            </a:r>
            <a:r>
              <a:rPr lang="en-US" sz="1200" spc="6" dirty="0">
                <a:solidFill>
                  <a:srgbClr val="000000"/>
                </a:solidFill>
                <a:latin typeface="Calibri"/>
                <a:ea typeface="Segoe UI Historic" panose="020B0502040204020203" pitchFamily="34" charset="0"/>
                <a:cs typeface="Segoe UI Historic" panose="020B0502040204020203" pitchFamily="34" charset="0"/>
              </a:rPr>
              <a:t>”. </a:t>
            </a:r>
            <a:r>
              <a:rPr lang="en-US" sz="1200" spc="6" dirty="0" err="1">
                <a:solidFill>
                  <a:srgbClr val="000000"/>
                </a:solidFill>
                <a:latin typeface="Calibri"/>
                <a:ea typeface="Segoe UI Historic" panose="020B0502040204020203" pitchFamily="34" charset="0"/>
                <a:cs typeface="Segoe UI Historic" panose="020B0502040204020203" pitchFamily="34" charset="0"/>
              </a:rPr>
              <a:t>Atrás</a:t>
            </a:r>
            <a:r>
              <a:rPr lang="en-US" sz="1200" spc="6" dirty="0">
                <a:solidFill>
                  <a:srgbClr val="000000"/>
                </a:solidFill>
                <a:latin typeface="Calibri"/>
                <a:ea typeface="Segoe UI Historic" panose="020B0502040204020203" pitchFamily="34" charset="0"/>
                <a:cs typeface="Segoe UI Historic" panose="020B0502040204020203" pitchFamily="34" charset="0"/>
              </a:rPr>
              <a:t> </a:t>
            </a:r>
            <a:r>
              <a:rPr lang="en-US" sz="1200" spc="6" dirty="0" err="1">
                <a:solidFill>
                  <a:srgbClr val="000000"/>
                </a:solidFill>
                <a:latin typeface="Calibri"/>
                <a:ea typeface="Segoe UI Historic" panose="020B0502040204020203" pitchFamily="34" charset="0"/>
                <a:cs typeface="Segoe UI Historic" panose="020B0502040204020203" pitchFamily="34" charset="0"/>
              </a:rPr>
              <a:t>também</a:t>
            </a:r>
            <a:r>
              <a:rPr lang="en-US" sz="1200" spc="6" dirty="0">
                <a:solidFill>
                  <a:srgbClr val="000000"/>
                </a:solidFill>
                <a:latin typeface="Calibri"/>
                <a:ea typeface="Segoe UI Historic" panose="020B0502040204020203" pitchFamily="34" charset="0"/>
                <a:cs typeface="Segoe UI Historic" panose="020B0502040204020203" pitchFamily="34" charset="0"/>
              </a:rPr>
              <a:t>, </a:t>
            </a:r>
            <a:r>
              <a:rPr lang="en-US" sz="1200" spc="6" dirty="0" err="1">
                <a:solidFill>
                  <a:srgbClr val="000000"/>
                </a:solidFill>
                <a:latin typeface="Calibri"/>
                <a:ea typeface="Segoe UI Historic" panose="020B0502040204020203" pitchFamily="34" charset="0"/>
                <a:cs typeface="Segoe UI Historic" panose="020B0502040204020203" pitchFamily="34" charset="0"/>
              </a:rPr>
              <a:t>há</a:t>
            </a:r>
            <a:r>
              <a:rPr lang="en-US" sz="1200" spc="6" dirty="0">
                <a:solidFill>
                  <a:srgbClr val="000000"/>
                </a:solidFill>
                <a:latin typeface="Calibri"/>
                <a:ea typeface="Segoe UI Historic" panose="020B0502040204020203" pitchFamily="34" charset="0"/>
                <a:cs typeface="Segoe UI Historic" panose="020B0502040204020203" pitchFamily="34" charset="0"/>
              </a:rPr>
              <a:t> </a:t>
            </a:r>
            <a:r>
              <a:rPr lang="en-US" sz="1200" spc="6" dirty="0" err="1">
                <a:solidFill>
                  <a:srgbClr val="000000"/>
                </a:solidFill>
                <a:latin typeface="Calibri"/>
                <a:ea typeface="Segoe UI Historic" panose="020B0502040204020203" pitchFamily="34" charset="0"/>
                <a:cs typeface="Segoe UI Historic" panose="020B0502040204020203" pitchFamily="34" charset="0"/>
              </a:rPr>
              <a:t>três</a:t>
            </a:r>
            <a:r>
              <a:rPr lang="en-US" sz="1200" spc="6" dirty="0">
                <a:solidFill>
                  <a:srgbClr val="000000"/>
                </a:solidFill>
                <a:latin typeface="Calibri"/>
                <a:ea typeface="Segoe UI Historic" panose="020B0502040204020203" pitchFamily="34" charset="0"/>
                <a:cs typeface="Segoe UI Historic" panose="020B0502040204020203" pitchFamily="34" charset="0"/>
              </a:rPr>
              <a:t> </a:t>
            </a:r>
            <a:r>
              <a:rPr lang="en-US" sz="1200" spc="6" dirty="0" err="1">
                <a:solidFill>
                  <a:srgbClr val="000000"/>
                </a:solidFill>
                <a:latin typeface="Calibri"/>
                <a:ea typeface="Segoe UI Historic" panose="020B0502040204020203" pitchFamily="34" charset="0"/>
                <a:cs typeface="Segoe UI Historic" panose="020B0502040204020203" pitchFamily="34" charset="0"/>
              </a:rPr>
              <a:t>bandeiras</a:t>
            </a:r>
            <a:r>
              <a:rPr lang="en-US" sz="1200" spc="6" dirty="0">
                <a:solidFill>
                  <a:srgbClr val="000000"/>
                </a:solidFill>
                <a:latin typeface="Calibri"/>
                <a:ea typeface="Segoe UI Historic" panose="020B0502040204020203" pitchFamily="34" charset="0"/>
                <a:cs typeface="Segoe UI Historic" panose="020B0502040204020203" pitchFamily="34" charset="0"/>
              </a:rPr>
              <a:t>, a da </a:t>
            </a:r>
            <a:r>
              <a:rPr lang="en-US" sz="1200" spc="6" dirty="0" err="1">
                <a:solidFill>
                  <a:srgbClr val="000000"/>
                </a:solidFill>
                <a:latin typeface="Calibri"/>
                <a:ea typeface="Segoe UI Historic" panose="020B0502040204020203" pitchFamily="34" charset="0"/>
                <a:cs typeface="Segoe UI Historic" panose="020B0502040204020203" pitchFamily="34" charset="0"/>
              </a:rPr>
              <a:t>cidade</a:t>
            </a:r>
            <a:r>
              <a:rPr lang="en-US" sz="1200" spc="6" dirty="0">
                <a:solidFill>
                  <a:srgbClr val="000000"/>
                </a:solidFill>
                <a:latin typeface="Calibri"/>
                <a:ea typeface="Segoe UI Historic" panose="020B0502040204020203" pitchFamily="34" charset="0"/>
                <a:cs typeface="Segoe UI Historic" panose="020B0502040204020203" pitchFamily="34" charset="0"/>
              </a:rPr>
              <a:t> de São Paulo, do Brasil e do </a:t>
            </a:r>
            <a:r>
              <a:rPr lang="en-US" sz="1200" spc="6" dirty="0" err="1">
                <a:solidFill>
                  <a:srgbClr val="000000"/>
                </a:solidFill>
                <a:latin typeface="Calibri"/>
                <a:ea typeface="Segoe UI Historic" panose="020B0502040204020203" pitchFamily="34" charset="0"/>
                <a:cs typeface="Segoe UI Historic" panose="020B0502040204020203" pitchFamily="34" charset="0"/>
              </a:rPr>
              <a:t>brasão</a:t>
            </a:r>
            <a:r>
              <a:rPr lang="en-US" sz="1200" spc="6" dirty="0">
                <a:solidFill>
                  <a:srgbClr val="000000"/>
                </a:solidFill>
                <a:latin typeface="Calibri"/>
                <a:ea typeface="Segoe UI Historic" panose="020B0502040204020203" pitchFamily="34" charset="0"/>
                <a:cs typeface="Segoe UI Historic" panose="020B0502040204020203" pitchFamily="34" charset="0"/>
              </a:rPr>
              <a:t> da </a:t>
            </a:r>
            <a:r>
              <a:rPr lang="en-US" sz="1200" spc="6" dirty="0" err="1">
                <a:solidFill>
                  <a:srgbClr val="000000"/>
                </a:solidFill>
                <a:latin typeface="Calibri"/>
                <a:ea typeface="Segoe UI Historic" panose="020B0502040204020203" pitchFamily="34" charset="0"/>
                <a:cs typeface="Segoe UI Historic" panose="020B0502040204020203" pitchFamily="34" charset="0"/>
              </a:rPr>
              <a:t>Prefeitura</a:t>
            </a:r>
            <a:r>
              <a:rPr lang="en-US" sz="1200" spc="6" dirty="0">
                <a:solidFill>
                  <a:srgbClr val="000000"/>
                </a:solidFill>
                <a:latin typeface="Calibri"/>
                <a:ea typeface="Segoe UI Historic" panose="020B0502040204020203" pitchFamily="34" charset="0"/>
                <a:cs typeface="Segoe UI Historic" panose="020B0502040204020203" pitchFamily="34" charset="0"/>
              </a:rPr>
              <a:t> de São Paulo. </a:t>
            </a:r>
            <a:endParaRPr lang="pt-BR" sz="1200" spc="4" dirty="0">
              <a:solidFill>
                <a:srgbClr val="000000"/>
              </a:solidFill>
              <a:latin typeface="Calibri"/>
              <a:ea typeface="Segoe UI Historic" panose="020B0502040204020203" pitchFamily="34" charset="0"/>
              <a:cs typeface="Segoe UI Historic" panose="020B0502040204020203" pitchFamily="34" charset="0"/>
            </a:endParaRPr>
          </a:p>
        </p:txBody>
      </p:sp>
      <p:sp>
        <p:nvSpPr>
          <p:cNvPr id="16" name="TextBox 14" descr="ADVOCACY &#10;"/>
          <p:cNvSpPr txBox="1"/>
          <p:nvPr/>
        </p:nvSpPr>
        <p:spPr>
          <a:xfrm>
            <a:off x="1118426" y="316759"/>
            <a:ext cx="3436313" cy="336374"/>
          </a:xfrm>
          <a:prstGeom prst="rect">
            <a:avLst/>
          </a:prstGeom>
        </p:spPr>
        <p:txBody>
          <a:bodyPr lIns="0" tIns="0" rIns="0" bIns="0" rtlCol="0" anchor="t">
            <a:spAutoFit/>
          </a:bodyPr>
          <a:lstStyle/>
          <a:p>
            <a:pPr defTabSz="609630">
              <a:lnSpc>
                <a:spcPts val="2760"/>
              </a:lnSpc>
            </a:pPr>
            <a:r>
              <a:rPr lang="en-US" sz="2300" b="1" spc="-4">
                <a:solidFill>
                  <a:srgbClr val="000000"/>
                </a:solidFill>
                <a:latin typeface="Segoe UI Black" panose="020B0A02040204020203" pitchFamily="34" charset="0"/>
                <a:ea typeface="Segoe UI Black" panose="020B0A02040204020203" pitchFamily="34" charset="0"/>
                <a:cs typeface="Arial" panose="020B0604020202020204" pitchFamily="34" charset="0"/>
              </a:rPr>
              <a:t>ADVOCACY</a:t>
            </a:r>
            <a:r>
              <a:rPr lang="en-US" sz="2300" spc="-4">
                <a:solidFill>
                  <a:srgbClr val="000000"/>
                </a:solidFill>
                <a:latin typeface="Arial" panose="020B0604020202020204" pitchFamily="34" charset="0"/>
                <a:cs typeface="Arial" panose="020B0604020202020204" pitchFamily="34" charset="0"/>
              </a:rPr>
              <a:t> </a:t>
            </a:r>
          </a:p>
        </p:txBody>
      </p:sp>
      <p:sp>
        <p:nvSpPr>
          <p:cNvPr id="17" name="CaixaDeTexto 16" descr="CONSELHOS">
            <a:extLst>
              <a:ext uri="{FF2B5EF4-FFF2-40B4-BE49-F238E27FC236}">
                <a16:creationId xmlns:a16="http://schemas.microsoft.com/office/drawing/2014/main" id="{B1F8C605-DBB2-4F0C-A1D3-B9A81D404517}"/>
              </a:ext>
            </a:extLst>
          </p:cNvPr>
          <p:cNvSpPr txBox="1"/>
          <p:nvPr/>
        </p:nvSpPr>
        <p:spPr>
          <a:xfrm>
            <a:off x="-315232" y="631021"/>
            <a:ext cx="4067175" cy="338554"/>
          </a:xfrm>
          <a:prstGeom prst="rect">
            <a:avLst/>
          </a:prstGeom>
          <a:noFill/>
        </p:spPr>
        <p:txBody>
          <a:bodyPr wrap="square">
            <a:spAutoFit/>
          </a:bodyPr>
          <a:lstStyle/>
          <a:p>
            <a:pPr algn="ctr" defTabSz="406440"/>
            <a:r>
              <a:rPr lang="en-US" sz="1600" b="1" spc="-6">
                <a:solidFill>
                  <a:srgbClr val="000000"/>
                </a:solidFill>
                <a:latin typeface="Calibri"/>
                <a:cs typeface="Helvetica" panose="020B0604020202020204" pitchFamily="34" charset="0"/>
              </a:rPr>
              <a:t>CONSELHOS</a:t>
            </a:r>
          </a:p>
        </p:txBody>
      </p:sp>
      <p:pic>
        <p:nvPicPr>
          <p:cNvPr id="12" name="Imagem 11" descr="Marcelo, de terno, em pé ao lado de Rudy. Atrás, tem um telão da reunião do CMDCA com o título, “reunião ordinária”. Atrás também, há três bandeiras, a da cidade de São Paulo, do Brasil e do brasão da Prefeitura de São Paulo. &#10;"/>
          <p:cNvPicPr>
            <a:picLocks noChangeAspect="1"/>
          </p:cNvPicPr>
          <p:nvPr/>
        </p:nvPicPr>
        <p:blipFill rotWithShape="1">
          <a:blip r:embed="rId5" cstate="print">
            <a:extLst>
              <a:ext uri="{28A0092B-C50C-407E-A947-70E740481C1C}">
                <a14:useLocalDpi xmlns:a14="http://schemas.microsoft.com/office/drawing/2010/main" val="0"/>
              </a:ext>
            </a:extLst>
          </a:blip>
          <a:srcRect l="12250" t="6956"/>
          <a:stretch/>
        </p:blipFill>
        <p:spPr>
          <a:xfrm>
            <a:off x="6347549" y="216425"/>
            <a:ext cx="5641251" cy="4486203"/>
          </a:xfrm>
          <a:prstGeom prst="roundRect">
            <a:avLst>
              <a:gd name="adj" fmla="val 2977"/>
            </a:avLst>
          </a:prstGeom>
          <a:blipFill>
            <a:blip r:embed="rId6"/>
            <a:stretch>
              <a:fillRect/>
            </a:stretch>
          </a:blipFill>
        </p:spPr>
      </p:pic>
    </p:spTree>
    <p:extLst>
      <p:ext uri="{BB962C8B-B14F-4D97-AF65-F5344CB8AC3E}">
        <p14:creationId xmlns:p14="http://schemas.microsoft.com/office/powerpoint/2010/main" val="311320261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m do logo do Sistema Eletrônico de Informações (SE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62682" y="45983"/>
            <a:ext cx="2693726" cy="1878847"/>
          </a:xfrm>
          <a:prstGeom prst="rect">
            <a:avLst/>
          </a:prstGeom>
          <a:noFill/>
          <a:extLst>
            <a:ext uri="{909E8E84-426E-40DD-AFC4-6F175D3DCCD1}">
              <a14:hiddenFill xmlns:a14="http://schemas.microsoft.com/office/drawing/2010/main">
                <a:solidFill>
                  <a:srgbClr val="FFFFFF"/>
                </a:solidFill>
              </a14:hiddenFill>
            </a:ext>
          </a:extLst>
        </p:spPr>
      </p:pic>
      <p:sp>
        <p:nvSpPr>
          <p:cNvPr id="3" name="Freeform 12"/>
          <p:cNvSpPr/>
          <p:nvPr/>
        </p:nvSpPr>
        <p:spPr>
          <a:xfrm>
            <a:off x="213633" y="216437"/>
            <a:ext cx="727075" cy="727075"/>
          </a:xfrm>
          <a:custGeom>
            <a:avLst/>
            <a:gdLst/>
            <a:ahLst/>
            <a:cxnLst/>
            <a:rect l="l" t="t" r="r" b="b"/>
            <a:pathLst>
              <a:path w="1090612" h="1090612">
                <a:moveTo>
                  <a:pt x="0" y="0"/>
                </a:moveTo>
                <a:lnTo>
                  <a:pt x="1090612" y="0"/>
                </a:lnTo>
                <a:lnTo>
                  <a:pt x="1090612" y="1090612"/>
                </a:lnTo>
                <a:lnTo>
                  <a:pt x="0" y="109061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4" name="Freeform 13"/>
          <p:cNvSpPr/>
          <p:nvPr/>
        </p:nvSpPr>
        <p:spPr>
          <a:xfrm>
            <a:off x="708022" y="216426"/>
            <a:ext cx="232070" cy="232301"/>
          </a:xfrm>
          <a:custGeom>
            <a:avLst/>
            <a:gdLst/>
            <a:ahLst/>
            <a:cxnLst/>
            <a:rect l="l" t="t" r="r" b="b"/>
            <a:pathLst>
              <a:path w="348105" h="348452">
                <a:moveTo>
                  <a:pt x="0" y="0"/>
                </a:moveTo>
                <a:lnTo>
                  <a:pt x="348104" y="0"/>
                </a:lnTo>
                <a:lnTo>
                  <a:pt x="348104" y="348451"/>
                </a:lnTo>
                <a:lnTo>
                  <a:pt x="0" y="348451"/>
                </a:lnTo>
                <a:lnTo>
                  <a:pt x="0" y="0"/>
                </a:lnTo>
                <a:close/>
              </a:path>
            </a:pathLst>
          </a:custGeom>
          <a:blipFill>
            <a:blip r:embed="rId5"/>
            <a:stretch>
              <a:fillRect l="-49" r="-49"/>
            </a:stretch>
          </a:blipFill>
        </p:spPr>
      </p:sp>
      <p:sp>
        <p:nvSpPr>
          <p:cNvPr id="16" name="TextBox 14" descr="ADVOCACY &#10;"/>
          <p:cNvSpPr txBox="1"/>
          <p:nvPr/>
        </p:nvSpPr>
        <p:spPr>
          <a:xfrm>
            <a:off x="1118426" y="316759"/>
            <a:ext cx="3436313" cy="336374"/>
          </a:xfrm>
          <a:prstGeom prst="rect">
            <a:avLst/>
          </a:prstGeom>
        </p:spPr>
        <p:txBody>
          <a:bodyPr lIns="0" tIns="0" rIns="0" bIns="0" rtlCol="0" anchor="t">
            <a:spAutoFit/>
          </a:bodyPr>
          <a:lstStyle/>
          <a:p>
            <a:pPr defTabSz="609630">
              <a:lnSpc>
                <a:spcPts val="2760"/>
              </a:lnSpc>
            </a:pPr>
            <a:r>
              <a:rPr lang="en-US" sz="2300" b="1" spc="-4">
                <a:solidFill>
                  <a:srgbClr val="000000"/>
                </a:solidFill>
                <a:latin typeface="Segoe UI Black" panose="020B0A02040204020203" pitchFamily="34" charset="0"/>
                <a:ea typeface="Segoe UI Black" panose="020B0A02040204020203" pitchFamily="34" charset="0"/>
                <a:cs typeface="Arial" panose="020B0604020202020204" pitchFamily="34" charset="0"/>
              </a:rPr>
              <a:t>ADVOCACY</a:t>
            </a:r>
            <a:r>
              <a:rPr lang="en-US" sz="2300" spc="-4">
                <a:solidFill>
                  <a:srgbClr val="000000"/>
                </a:solidFill>
                <a:latin typeface="Arial" panose="020B0604020202020204" pitchFamily="34" charset="0"/>
                <a:cs typeface="Arial" panose="020B0604020202020204" pitchFamily="34" charset="0"/>
              </a:rPr>
              <a:t> </a:t>
            </a:r>
          </a:p>
        </p:txBody>
      </p:sp>
      <p:sp>
        <p:nvSpPr>
          <p:cNvPr id="17" name="CaixaDeTexto 16" descr="CONSELHOS">
            <a:extLst>
              <a:ext uri="{FF2B5EF4-FFF2-40B4-BE49-F238E27FC236}">
                <a16:creationId xmlns:a16="http://schemas.microsoft.com/office/drawing/2014/main" id="{B1F8C605-DBB2-4F0C-A1D3-B9A81D404517}"/>
              </a:ext>
            </a:extLst>
          </p:cNvPr>
          <p:cNvSpPr txBox="1"/>
          <p:nvPr/>
        </p:nvSpPr>
        <p:spPr>
          <a:xfrm>
            <a:off x="-315232" y="631021"/>
            <a:ext cx="4067175" cy="338554"/>
          </a:xfrm>
          <a:prstGeom prst="rect">
            <a:avLst/>
          </a:prstGeom>
          <a:noFill/>
        </p:spPr>
        <p:txBody>
          <a:bodyPr wrap="square">
            <a:spAutoFit/>
          </a:bodyPr>
          <a:lstStyle/>
          <a:p>
            <a:pPr algn="ctr" defTabSz="406440"/>
            <a:r>
              <a:rPr lang="en-US" sz="1600" b="1" spc="-6">
                <a:solidFill>
                  <a:srgbClr val="000000"/>
                </a:solidFill>
                <a:latin typeface="Calibri"/>
                <a:cs typeface="Helvetica" panose="020B0604020202020204" pitchFamily="34" charset="0"/>
              </a:rPr>
              <a:t>CONSELHOS</a:t>
            </a:r>
          </a:p>
        </p:txBody>
      </p:sp>
      <p:sp>
        <p:nvSpPr>
          <p:cNvPr id="13" name="TextBox 8" descr="26/05 – Reunião Plénária do CMDCA&#10;Foi aprovada neste dia, a cartilha de prevenção ao abuso infantil, consistindo em uma cartilha com orientações para os pais e crianças.&#10;Descrição da imagem: Um banner amarelo com uma flor desenhada. Ao lado, o título “18 de maio, Dia Nacional de Combate ao Abuso e à Exploração Sexual contra Crianças e Adolescentes. Esquecer é Permitir, Lembrar é Combater”&#10;"/>
          <p:cNvSpPr txBox="1"/>
          <p:nvPr/>
        </p:nvSpPr>
        <p:spPr>
          <a:xfrm>
            <a:off x="6255658" y="4751518"/>
            <a:ext cx="4833257" cy="1838645"/>
          </a:xfrm>
          <a:prstGeom prst="rect">
            <a:avLst/>
          </a:prstGeom>
        </p:spPr>
        <p:txBody>
          <a:bodyPr wrap="square" lIns="0" tIns="0" rIns="0" bIns="0" rtlCol="0" anchor="t">
            <a:spAutoFit/>
          </a:bodyPr>
          <a:lstStyle/>
          <a:p>
            <a:pPr algn="r" defTabSz="609630">
              <a:lnSpc>
                <a:spcPts val="1769"/>
              </a:lnSpc>
            </a:pPr>
            <a:r>
              <a:rPr lang="en-US" sz="1467" b="1" spc="5" dirty="0">
                <a:solidFill>
                  <a:srgbClr val="000000"/>
                </a:solidFill>
                <a:latin typeface="Calibri"/>
                <a:ea typeface="Segoe UI Historic" panose="020B0502040204020203" pitchFamily="34" charset="0"/>
                <a:cs typeface="Segoe UI Historic" panose="020B0502040204020203" pitchFamily="34" charset="0"/>
              </a:rPr>
              <a:t>26/05 – </a:t>
            </a:r>
            <a:r>
              <a:rPr lang="en-US" sz="1467" b="1" spc="5" dirty="0" err="1">
                <a:solidFill>
                  <a:srgbClr val="000000"/>
                </a:solidFill>
                <a:latin typeface="Calibri"/>
                <a:ea typeface="Segoe UI Historic" panose="020B0502040204020203" pitchFamily="34" charset="0"/>
                <a:cs typeface="Segoe UI Historic" panose="020B0502040204020203" pitchFamily="34" charset="0"/>
              </a:rPr>
              <a:t>Reunião</a:t>
            </a:r>
            <a:r>
              <a:rPr lang="en-US" sz="1467" b="1" spc="5" dirty="0">
                <a:solidFill>
                  <a:srgbClr val="000000"/>
                </a:solidFill>
                <a:latin typeface="Calibri"/>
                <a:ea typeface="Segoe UI Historic" panose="020B0502040204020203" pitchFamily="34" charset="0"/>
                <a:cs typeface="Segoe UI Historic" panose="020B0502040204020203" pitchFamily="34" charset="0"/>
              </a:rPr>
              <a:t> </a:t>
            </a:r>
            <a:r>
              <a:rPr lang="en-US" sz="1467" b="1" spc="5" dirty="0" err="1">
                <a:solidFill>
                  <a:srgbClr val="000000"/>
                </a:solidFill>
                <a:latin typeface="Calibri"/>
                <a:ea typeface="Segoe UI Historic" panose="020B0502040204020203" pitchFamily="34" charset="0"/>
                <a:cs typeface="Segoe UI Historic" panose="020B0502040204020203" pitchFamily="34" charset="0"/>
              </a:rPr>
              <a:t>Plénária</a:t>
            </a:r>
            <a:r>
              <a:rPr lang="en-US" sz="1467" b="1" spc="5" dirty="0">
                <a:solidFill>
                  <a:srgbClr val="000000"/>
                </a:solidFill>
                <a:latin typeface="Calibri"/>
                <a:ea typeface="Segoe UI Historic" panose="020B0502040204020203" pitchFamily="34" charset="0"/>
                <a:cs typeface="Segoe UI Historic" panose="020B0502040204020203" pitchFamily="34" charset="0"/>
              </a:rPr>
              <a:t> do CMDCA</a:t>
            </a:r>
          </a:p>
          <a:p>
            <a:pPr algn="r" defTabSz="609630">
              <a:lnSpc>
                <a:spcPts val="1769"/>
              </a:lnSpc>
            </a:pPr>
            <a:r>
              <a:rPr lang="pt-BR" sz="1467" spc="6" dirty="0">
                <a:solidFill>
                  <a:srgbClr val="000000"/>
                </a:solidFill>
                <a:latin typeface="Calibri"/>
                <a:ea typeface="Segoe UI Historic" panose="020B0502040204020203" pitchFamily="34" charset="0"/>
                <a:cs typeface="Segoe UI Historic" panose="020B0502040204020203" pitchFamily="34" charset="0"/>
              </a:rPr>
              <a:t>Foi aprovada neste dia, a cartilha de prevenção ao abuso infantil, consistindo em uma cartilha com orientações para os pais e crianças.</a:t>
            </a:r>
            <a:endParaRPr lang="en-US" sz="1467" spc="6" dirty="0">
              <a:solidFill>
                <a:srgbClr val="000000"/>
              </a:solidFill>
              <a:latin typeface="Calibri"/>
              <a:ea typeface="Segoe UI Historic" panose="020B0502040204020203" pitchFamily="34" charset="0"/>
              <a:cs typeface="Segoe UI Historic" panose="020B0502040204020203" pitchFamily="34" charset="0"/>
            </a:endParaRPr>
          </a:p>
          <a:p>
            <a:pPr algn="r" defTabSz="609630">
              <a:lnSpc>
                <a:spcPts val="1769"/>
              </a:lnSpc>
            </a:pPr>
            <a:r>
              <a:rPr lang="en-US" sz="1200" spc="6" dirty="0" err="1">
                <a:solidFill>
                  <a:srgbClr val="000000"/>
                </a:solidFill>
                <a:latin typeface="Calibri"/>
                <a:ea typeface="Segoe UI Historic" panose="020B0502040204020203" pitchFamily="34" charset="0"/>
                <a:cs typeface="Segoe UI Historic" panose="020B0502040204020203" pitchFamily="34" charset="0"/>
              </a:rPr>
              <a:t>Descrição</a:t>
            </a:r>
            <a:r>
              <a:rPr lang="en-US" sz="1200" spc="6" dirty="0">
                <a:solidFill>
                  <a:srgbClr val="000000"/>
                </a:solidFill>
                <a:latin typeface="Calibri"/>
                <a:ea typeface="Segoe UI Historic" panose="020B0502040204020203" pitchFamily="34" charset="0"/>
                <a:cs typeface="Segoe UI Historic" panose="020B0502040204020203" pitchFamily="34" charset="0"/>
              </a:rPr>
              <a:t> da </a:t>
            </a:r>
            <a:r>
              <a:rPr lang="en-US" sz="1200" spc="6" dirty="0" err="1">
                <a:solidFill>
                  <a:srgbClr val="000000"/>
                </a:solidFill>
                <a:latin typeface="Calibri"/>
                <a:ea typeface="Segoe UI Historic" panose="020B0502040204020203" pitchFamily="34" charset="0"/>
                <a:cs typeface="Segoe UI Historic" panose="020B0502040204020203" pitchFamily="34" charset="0"/>
              </a:rPr>
              <a:t>imagem</a:t>
            </a:r>
            <a:r>
              <a:rPr lang="en-US" sz="1200" spc="6" dirty="0">
                <a:solidFill>
                  <a:srgbClr val="000000"/>
                </a:solidFill>
                <a:latin typeface="Calibri"/>
                <a:ea typeface="Segoe UI Historic" panose="020B0502040204020203" pitchFamily="34" charset="0"/>
                <a:cs typeface="Segoe UI Historic" panose="020B0502040204020203" pitchFamily="34" charset="0"/>
              </a:rPr>
              <a:t>: Um banner </a:t>
            </a:r>
            <a:r>
              <a:rPr lang="en-US" sz="1200" spc="6" dirty="0" err="1">
                <a:solidFill>
                  <a:srgbClr val="000000"/>
                </a:solidFill>
                <a:latin typeface="Calibri"/>
                <a:ea typeface="Segoe UI Historic" panose="020B0502040204020203" pitchFamily="34" charset="0"/>
                <a:cs typeface="Segoe UI Historic" panose="020B0502040204020203" pitchFamily="34" charset="0"/>
              </a:rPr>
              <a:t>amarelo</a:t>
            </a:r>
            <a:r>
              <a:rPr lang="en-US" sz="1200" spc="6" dirty="0">
                <a:solidFill>
                  <a:srgbClr val="000000"/>
                </a:solidFill>
                <a:latin typeface="Calibri"/>
                <a:ea typeface="Segoe UI Historic" panose="020B0502040204020203" pitchFamily="34" charset="0"/>
                <a:cs typeface="Segoe UI Historic" panose="020B0502040204020203" pitchFamily="34" charset="0"/>
              </a:rPr>
              <a:t> com </a:t>
            </a:r>
            <a:r>
              <a:rPr lang="en-US" sz="1200" spc="6" dirty="0" err="1">
                <a:solidFill>
                  <a:srgbClr val="000000"/>
                </a:solidFill>
                <a:latin typeface="Calibri"/>
                <a:ea typeface="Segoe UI Historic" panose="020B0502040204020203" pitchFamily="34" charset="0"/>
                <a:cs typeface="Segoe UI Historic" panose="020B0502040204020203" pitchFamily="34" charset="0"/>
              </a:rPr>
              <a:t>uma</a:t>
            </a:r>
            <a:r>
              <a:rPr lang="en-US" sz="1200" spc="6" dirty="0">
                <a:solidFill>
                  <a:srgbClr val="000000"/>
                </a:solidFill>
                <a:latin typeface="Calibri"/>
                <a:ea typeface="Segoe UI Historic" panose="020B0502040204020203" pitchFamily="34" charset="0"/>
                <a:cs typeface="Segoe UI Historic" panose="020B0502040204020203" pitchFamily="34" charset="0"/>
              </a:rPr>
              <a:t> </a:t>
            </a:r>
            <a:r>
              <a:rPr lang="en-US" sz="1200" spc="6" dirty="0" err="1">
                <a:solidFill>
                  <a:srgbClr val="000000"/>
                </a:solidFill>
                <a:latin typeface="Calibri"/>
                <a:ea typeface="Segoe UI Historic" panose="020B0502040204020203" pitchFamily="34" charset="0"/>
                <a:cs typeface="Segoe UI Historic" panose="020B0502040204020203" pitchFamily="34" charset="0"/>
              </a:rPr>
              <a:t>flor</a:t>
            </a:r>
            <a:r>
              <a:rPr lang="en-US" sz="1200" spc="6" dirty="0">
                <a:solidFill>
                  <a:srgbClr val="000000"/>
                </a:solidFill>
                <a:latin typeface="Calibri"/>
                <a:ea typeface="Segoe UI Historic" panose="020B0502040204020203" pitchFamily="34" charset="0"/>
                <a:cs typeface="Segoe UI Historic" panose="020B0502040204020203" pitchFamily="34" charset="0"/>
              </a:rPr>
              <a:t> </a:t>
            </a:r>
            <a:r>
              <a:rPr lang="en-US" sz="1200" spc="6" dirty="0" err="1">
                <a:solidFill>
                  <a:srgbClr val="000000"/>
                </a:solidFill>
                <a:latin typeface="Calibri"/>
                <a:ea typeface="Segoe UI Historic" panose="020B0502040204020203" pitchFamily="34" charset="0"/>
                <a:cs typeface="Segoe UI Historic" panose="020B0502040204020203" pitchFamily="34" charset="0"/>
              </a:rPr>
              <a:t>desenhada</a:t>
            </a:r>
            <a:r>
              <a:rPr lang="en-US" sz="1200" spc="6" dirty="0">
                <a:solidFill>
                  <a:srgbClr val="000000"/>
                </a:solidFill>
                <a:latin typeface="Calibri"/>
                <a:ea typeface="Segoe UI Historic" panose="020B0502040204020203" pitchFamily="34" charset="0"/>
                <a:cs typeface="Segoe UI Historic" panose="020B0502040204020203" pitchFamily="34" charset="0"/>
              </a:rPr>
              <a:t>. </a:t>
            </a:r>
            <a:r>
              <a:rPr lang="en-US" sz="1200" spc="6" dirty="0" err="1">
                <a:solidFill>
                  <a:srgbClr val="000000"/>
                </a:solidFill>
                <a:latin typeface="Calibri"/>
                <a:ea typeface="Segoe UI Historic" panose="020B0502040204020203" pitchFamily="34" charset="0"/>
                <a:cs typeface="Segoe UI Historic" panose="020B0502040204020203" pitchFamily="34" charset="0"/>
              </a:rPr>
              <a:t>Ao</a:t>
            </a:r>
            <a:r>
              <a:rPr lang="en-US" sz="1200" spc="6" dirty="0">
                <a:solidFill>
                  <a:srgbClr val="000000"/>
                </a:solidFill>
                <a:latin typeface="Calibri"/>
                <a:ea typeface="Segoe UI Historic" panose="020B0502040204020203" pitchFamily="34" charset="0"/>
                <a:cs typeface="Segoe UI Historic" panose="020B0502040204020203" pitchFamily="34" charset="0"/>
              </a:rPr>
              <a:t> </a:t>
            </a:r>
            <a:r>
              <a:rPr lang="en-US" sz="1200" spc="6" dirty="0" err="1">
                <a:solidFill>
                  <a:srgbClr val="000000"/>
                </a:solidFill>
                <a:latin typeface="Calibri"/>
                <a:ea typeface="Segoe UI Historic" panose="020B0502040204020203" pitchFamily="34" charset="0"/>
                <a:cs typeface="Segoe UI Historic" panose="020B0502040204020203" pitchFamily="34" charset="0"/>
              </a:rPr>
              <a:t>lado</a:t>
            </a:r>
            <a:r>
              <a:rPr lang="en-US" sz="1200" spc="6" dirty="0">
                <a:solidFill>
                  <a:srgbClr val="000000"/>
                </a:solidFill>
                <a:latin typeface="Calibri"/>
                <a:ea typeface="Segoe UI Historic" panose="020B0502040204020203" pitchFamily="34" charset="0"/>
                <a:cs typeface="Segoe UI Historic" panose="020B0502040204020203" pitchFamily="34" charset="0"/>
              </a:rPr>
              <a:t>, o </a:t>
            </a:r>
            <a:r>
              <a:rPr lang="en-US" sz="1200" spc="6" dirty="0" err="1">
                <a:solidFill>
                  <a:srgbClr val="000000"/>
                </a:solidFill>
                <a:latin typeface="Calibri"/>
                <a:ea typeface="Segoe UI Historic" panose="020B0502040204020203" pitchFamily="34" charset="0"/>
                <a:cs typeface="Segoe UI Historic" panose="020B0502040204020203" pitchFamily="34" charset="0"/>
              </a:rPr>
              <a:t>título</a:t>
            </a:r>
            <a:r>
              <a:rPr lang="en-US" sz="1200" spc="6" dirty="0">
                <a:solidFill>
                  <a:srgbClr val="000000"/>
                </a:solidFill>
                <a:latin typeface="Calibri"/>
                <a:ea typeface="Segoe UI Historic" panose="020B0502040204020203" pitchFamily="34" charset="0"/>
                <a:cs typeface="Segoe UI Historic" panose="020B0502040204020203" pitchFamily="34" charset="0"/>
              </a:rPr>
              <a:t> “18 de </a:t>
            </a:r>
            <a:r>
              <a:rPr lang="en-US" sz="1200" spc="6" dirty="0" err="1">
                <a:solidFill>
                  <a:srgbClr val="000000"/>
                </a:solidFill>
                <a:latin typeface="Calibri"/>
                <a:ea typeface="Segoe UI Historic" panose="020B0502040204020203" pitchFamily="34" charset="0"/>
                <a:cs typeface="Segoe UI Historic" panose="020B0502040204020203" pitchFamily="34" charset="0"/>
              </a:rPr>
              <a:t>maio</a:t>
            </a:r>
            <a:r>
              <a:rPr lang="en-US" sz="1200" spc="6" dirty="0">
                <a:solidFill>
                  <a:srgbClr val="000000"/>
                </a:solidFill>
                <a:latin typeface="Calibri"/>
                <a:ea typeface="Segoe UI Historic" panose="020B0502040204020203" pitchFamily="34" charset="0"/>
                <a:cs typeface="Segoe UI Historic" panose="020B0502040204020203" pitchFamily="34" charset="0"/>
              </a:rPr>
              <a:t>, Dia Nacional de </a:t>
            </a:r>
            <a:r>
              <a:rPr lang="en-US" sz="1200" spc="6" dirty="0" err="1">
                <a:solidFill>
                  <a:srgbClr val="000000"/>
                </a:solidFill>
                <a:latin typeface="Calibri"/>
                <a:ea typeface="Segoe UI Historic" panose="020B0502040204020203" pitchFamily="34" charset="0"/>
                <a:cs typeface="Segoe UI Historic" panose="020B0502040204020203" pitchFamily="34" charset="0"/>
              </a:rPr>
              <a:t>Combate</a:t>
            </a:r>
            <a:r>
              <a:rPr lang="en-US" sz="1200" spc="6" dirty="0">
                <a:solidFill>
                  <a:srgbClr val="000000"/>
                </a:solidFill>
                <a:latin typeface="Calibri"/>
                <a:ea typeface="Segoe UI Historic" panose="020B0502040204020203" pitchFamily="34" charset="0"/>
                <a:cs typeface="Segoe UI Historic" panose="020B0502040204020203" pitchFamily="34" charset="0"/>
              </a:rPr>
              <a:t> </a:t>
            </a:r>
            <a:r>
              <a:rPr lang="en-US" sz="1200" spc="6" dirty="0" err="1">
                <a:solidFill>
                  <a:srgbClr val="000000"/>
                </a:solidFill>
                <a:latin typeface="Calibri"/>
                <a:ea typeface="Segoe UI Historic" panose="020B0502040204020203" pitchFamily="34" charset="0"/>
                <a:cs typeface="Segoe UI Historic" panose="020B0502040204020203" pitchFamily="34" charset="0"/>
              </a:rPr>
              <a:t>ao</a:t>
            </a:r>
            <a:r>
              <a:rPr lang="en-US" sz="1200" spc="6" dirty="0">
                <a:solidFill>
                  <a:srgbClr val="000000"/>
                </a:solidFill>
                <a:latin typeface="Calibri"/>
                <a:ea typeface="Segoe UI Historic" panose="020B0502040204020203" pitchFamily="34" charset="0"/>
                <a:cs typeface="Segoe UI Historic" panose="020B0502040204020203" pitchFamily="34" charset="0"/>
              </a:rPr>
              <a:t> </a:t>
            </a:r>
            <a:r>
              <a:rPr lang="en-US" sz="1200" spc="6" dirty="0" err="1">
                <a:solidFill>
                  <a:srgbClr val="000000"/>
                </a:solidFill>
                <a:latin typeface="Calibri"/>
                <a:ea typeface="Segoe UI Historic" panose="020B0502040204020203" pitchFamily="34" charset="0"/>
                <a:cs typeface="Segoe UI Historic" panose="020B0502040204020203" pitchFamily="34" charset="0"/>
              </a:rPr>
              <a:t>Abuso</a:t>
            </a:r>
            <a:r>
              <a:rPr lang="en-US" sz="1200" spc="6" dirty="0">
                <a:solidFill>
                  <a:srgbClr val="000000"/>
                </a:solidFill>
                <a:latin typeface="Calibri"/>
                <a:ea typeface="Segoe UI Historic" panose="020B0502040204020203" pitchFamily="34" charset="0"/>
                <a:cs typeface="Segoe UI Historic" panose="020B0502040204020203" pitchFamily="34" charset="0"/>
              </a:rPr>
              <a:t> e à </a:t>
            </a:r>
            <a:r>
              <a:rPr lang="en-US" sz="1200" spc="6" dirty="0" err="1">
                <a:solidFill>
                  <a:srgbClr val="000000"/>
                </a:solidFill>
                <a:latin typeface="Calibri"/>
                <a:ea typeface="Segoe UI Historic" panose="020B0502040204020203" pitchFamily="34" charset="0"/>
                <a:cs typeface="Segoe UI Historic" panose="020B0502040204020203" pitchFamily="34" charset="0"/>
              </a:rPr>
              <a:t>Exploração</a:t>
            </a:r>
            <a:r>
              <a:rPr lang="en-US" sz="1200" spc="6" dirty="0">
                <a:solidFill>
                  <a:srgbClr val="000000"/>
                </a:solidFill>
                <a:latin typeface="Calibri"/>
                <a:ea typeface="Segoe UI Historic" panose="020B0502040204020203" pitchFamily="34" charset="0"/>
                <a:cs typeface="Segoe UI Historic" panose="020B0502040204020203" pitchFamily="34" charset="0"/>
              </a:rPr>
              <a:t> Sexual contra </a:t>
            </a:r>
            <a:r>
              <a:rPr lang="en-US" sz="1200" spc="6" dirty="0" err="1">
                <a:solidFill>
                  <a:srgbClr val="000000"/>
                </a:solidFill>
                <a:latin typeface="Calibri"/>
                <a:ea typeface="Segoe UI Historic" panose="020B0502040204020203" pitchFamily="34" charset="0"/>
                <a:cs typeface="Segoe UI Historic" panose="020B0502040204020203" pitchFamily="34" charset="0"/>
              </a:rPr>
              <a:t>Crianças</a:t>
            </a:r>
            <a:r>
              <a:rPr lang="en-US" sz="1200" spc="6" dirty="0">
                <a:solidFill>
                  <a:srgbClr val="000000"/>
                </a:solidFill>
                <a:latin typeface="Calibri"/>
                <a:ea typeface="Segoe UI Historic" panose="020B0502040204020203" pitchFamily="34" charset="0"/>
                <a:cs typeface="Segoe UI Historic" panose="020B0502040204020203" pitchFamily="34" charset="0"/>
              </a:rPr>
              <a:t> e </a:t>
            </a:r>
            <a:r>
              <a:rPr lang="en-US" sz="1200" spc="6" dirty="0" err="1">
                <a:solidFill>
                  <a:srgbClr val="000000"/>
                </a:solidFill>
                <a:latin typeface="Calibri"/>
                <a:ea typeface="Segoe UI Historic" panose="020B0502040204020203" pitchFamily="34" charset="0"/>
                <a:cs typeface="Segoe UI Historic" panose="020B0502040204020203" pitchFamily="34" charset="0"/>
              </a:rPr>
              <a:t>Adolescentes</a:t>
            </a:r>
            <a:r>
              <a:rPr lang="en-US" sz="1200" spc="6" dirty="0">
                <a:solidFill>
                  <a:srgbClr val="000000"/>
                </a:solidFill>
                <a:latin typeface="Calibri"/>
                <a:ea typeface="Segoe UI Historic" panose="020B0502040204020203" pitchFamily="34" charset="0"/>
                <a:cs typeface="Segoe UI Historic" panose="020B0502040204020203" pitchFamily="34" charset="0"/>
              </a:rPr>
              <a:t>. </a:t>
            </a:r>
            <a:r>
              <a:rPr lang="en-US" sz="1200" spc="6" dirty="0" err="1">
                <a:solidFill>
                  <a:srgbClr val="000000"/>
                </a:solidFill>
                <a:latin typeface="Calibri"/>
                <a:ea typeface="Segoe UI Historic" panose="020B0502040204020203" pitchFamily="34" charset="0"/>
                <a:cs typeface="Segoe UI Historic" panose="020B0502040204020203" pitchFamily="34" charset="0"/>
              </a:rPr>
              <a:t>Esquecer</a:t>
            </a:r>
            <a:r>
              <a:rPr lang="en-US" sz="1200" spc="6" dirty="0">
                <a:solidFill>
                  <a:srgbClr val="000000"/>
                </a:solidFill>
                <a:latin typeface="Calibri"/>
                <a:ea typeface="Segoe UI Historic" panose="020B0502040204020203" pitchFamily="34" charset="0"/>
                <a:cs typeface="Segoe UI Historic" panose="020B0502040204020203" pitchFamily="34" charset="0"/>
              </a:rPr>
              <a:t> é </a:t>
            </a:r>
            <a:r>
              <a:rPr lang="en-US" sz="1200" spc="6" dirty="0" err="1">
                <a:solidFill>
                  <a:srgbClr val="000000"/>
                </a:solidFill>
                <a:latin typeface="Calibri"/>
                <a:ea typeface="Segoe UI Historic" panose="020B0502040204020203" pitchFamily="34" charset="0"/>
                <a:cs typeface="Segoe UI Historic" panose="020B0502040204020203" pitchFamily="34" charset="0"/>
              </a:rPr>
              <a:t>Permitir</a:t>
            </a:r>
            <a:r>
              <a:rPr lang="en-US" sz="1200" spc="6" dirty="0">
                <a:solidFill>
                  <a:srgbClr val="000000"/>
                </a:solidFill>
                <a:latin typeface="Calibri"/>
                <a:ea typeface="Segoe UI Historic" panose="020B0502040204020203" pitchFamily="34" charset="0"/>
                <a:cs typeface="Segoe UI Historic" panose="020B0502040204020203" pitchFamily="34" charset="0"/>
              </a:rPr>
              <a:t>, </a:t>
            </a:r>
            <a:r>
              <a:rPr lang="en-US" sz="1200" spc="6" dirty="0" err="1">
                <a:solidFill>
                  <a:srgbClr val="000000"/>
                </a:solidFill>
                <a:latin typeface="Calibri"/>
                <a:ea typeface="Segoe UI Historic" panose="020B0502040204020203" pitchFamily="34" charset="0"/>
                <a:cs typeface="Segoe UI Historic" panose="020B0502040204020203" pitchFamily="34" charset="0"/>
              </a:rPr>
              <a:t>Lembrar</a:t>
            </a:r>
            <a:r>
              <a:rPr lang="en-US" sz="1200" spc="6" dirty="0">
                <a:solidFill>
                  <a:srgbClr val="000000"/>
                </a:solidFill>
                <a:latin typeface="Calibri"/>
                <a:ea typeface="Segoe UI Historic" panose="020B0502040204020203" pitchFamily="34" charset="0"/>
                <a:cs typeface="Segoe UI Historic" panose="020B0502040204020203" pitchFamily="34" charset="0"/>
              </a:rPr>
              <a:t> é Combater”</a:t>
            </a:r>
          </a:p>
        </p:txBody>
      </p:sp>
      <p:sp>
        <p:nvSpPr>
          <p:cNvPr id="18" name="TextBox 8" descr="Recorde de análises de processos de inscrição e manutenção de inscrição na CRI do COMAS&#10;Com a gestão de Marcelo no COMAS, foi possível avançar a fila de processos represados de inscrição das organizações. Os conselheiros se organizaram para entregar cada vez mais análise, inclusive, marcaram oficínas de pareceres semanais para analisarem em conjunto e contribuirem com seus conhecimentos.&#10;"/>
          <p:cNvSpPr txBox="1"/>
          <p:nvPr/>
        </p:nvSpPr>
        <p:spPr>
          <a:xfrm>
            <a:off x="7779658" y="125397"/>
            <a:ext cx="4146370" cy="2069477"/>
          </a:xfrm>
          <a:prstGeom prst="rect">
            <a:avLst/>
          </a:prstGeom>
        </p:spPr>
        <p:txBody>
          <a:bodyPr wrap="square" lIns="0" tIns="0" rIns="0" bIns="0" rtlCol="0" anchor="t">
            <a:spAutoFit/>
          </a:bodyPr>
          <a:lstStyle/>
          <a:p>
            <a:pPr defTabSz="609630">
              <a:lnSpc>
                <a:spcPts val="1769"/>
              </a:lnSpc>
            </a:pPr>
            <a:r>
              <a:rPr lang="en-US" sz="1467" b="1" spc="5">
                <a:solidFill>
                  <a:srgbClr val="000000"/>
                </a:solidFill>
                <a:latin typeface="Calibri"/>
                <a:ea typeface="Segoe UI Historic" panose="020B0502040204020203" pitchFamily="34" charset="0"/>
                <a:cs typeface="Segoe UI Historic" panose="020B0502040204020203" pitchFamily="34" charset="0"/>
              </a:rPr>
              <a:t>Recorde de análises de processos de inscrição e manutenção de inscrição na CRI do COMAS</a:t>
            </a:r>
          </a:p>
          <a:p>
            <a:pPr defTabSz="609630">
              <a:lnSpc>
                <a:spcPts val="1769"/>
              </a:lnSpc>
            </a:pPr>
            <a:r>
              <a:rPr lang="en-US" sz="1467" spc="6">
                <a:solidFill>
                  <a:srgbClr val="000000"/>
                </a:solidFill>
                <a:latin typeface="Calibri"/>
                <a:ea typeface="Segoe UI Historic" panose="020B0502040204020203" pitchFamily="34" charset="0"/>
                <a:cs typeface="Segoe UI Historic" panose="020B0502040204020203" pitchFamily="34" charset="0"/>
              </a:rPr>
              <a:t>Com a gestão de Marcelo no COMAS, foi possível avançar a fila de processos represados de inscrição das organizações. Os conselheiros se organizaram para entregar cada vez mais análise, inclusive, marcaram oficínas de pareceres semanais para analisarem em conjunto e contribuirem com seus conhecimentos.</a:t>
            </a:r>
          </a:p>
        </p:txBody>
      </p:sp>
      <p:pic>
        <p:nvPicPr>
          <p:cNvPr id="19" name="Imagem 18" descr="Marcelo está de terno e sentado à mesa de reuniões plenárias do COMAS antes de começar a reunião. Ao lado dele, estão os colegas do COMAS, a vice-presidente, Sylmara Ramires, e os secretários do COMAS.&#10;"/>
          <p:cNvPicPr>
            <a:picLocks noChangeAspect="1"/>
          </p:cNvPicPr>
          <p:nvPr/>
        </p:nvPicPr>
        <p:blipFill rotWithShape="1">
          <a:blip r:embed="rId6" cstate="print">
            <a:extLst>
              <a:ext uri="{28A0092B-C50C-407E-A947-70E740481C1C}">
                <a14:useLocalDpi xmlns:a14="http://schemas.microsoft.com/office/drawing/2010/main" val="0"/>
              </a:ext>
            </a:extLst>
          </a:blip>
          <a:srcRect l="12391" t="2116" b="15555"/>
          <a:stretch/>
        </p:blipFill>
        <p:spPr>
          <a:xfrm>
            <a:off x="213634" y="985407"/>
            <a:ext cx="4973898" cy="3504648"/>
          </a:xfrm>
          <a:prstGeom prst="roundRect">
            <a:avLst>
              <a:gd name="adj" fmla="val 2977"/>
            </a:avLst>
          </a:prstGeom>
          <a:blipFill>
            <a:blip r:embed="rId7"/>
            <a:stretch>
              <a:fillRect/>
            </a:stretch>
          </a:blipFill>
        </p:spPr>
      </p:pic>
      <p:sp>
        <p:nvSpPr>
          <p:cNvPr id="6" name="Retângulo 5" descr="27/05 – Reunião Plénária do COMAS&#10;A Reunião do COMAS desta data registrou recorde de processos ratificados em plenária, com cerca de 93 deliberações envolvendo inscrições, manutenções, alterações cadastrais e outras demandas de organizações da sociedade civil.&#10;Descrição da imagem: Marcelo está de terno e sentado à mesa de reuniões plenárias do COMAS antes de começar a reunião. Ao lado dele, estão os colegas do COMAS, a vice-presidente, Sylmara Ramires, e os secretários do COMAS.&#10;"/>
          <p:cNvSpPr/>
          <p:nvPr/>
        </p:nvSpPr>
        <p:spPr>
          <a:xfrm>
            <a:off x="213634" y="4490055"/>
            <a:ext cx="4973898" cy="2350002"/>
          </a:xfrm>
          <a:prstGeom prst="rect">
            <a:avLst/>
          </a:prstGeom>
        </p:spPr>
        <p:txBody>
          <a:bodyPr wrap="square">
            <a:spAutoFit/>
          </a:bodyPr>
          <a:lstStyle/>
          <a:p>
            <a:pPr algn="ctr" defTabSz="609630"/>
            <a:r>
              <a:rPr lang="en-US" sz="1467" b="1" spc="5">
                <a:solidFill>
                  <a:srgbClr val="000000"/>
                </a:solidFill>
                <a:latin typeface="Calibri"/>
                <a:ea typeface="Segoe UI Historic" panose="020B0502040204020203" pitchFamily="34" charset="0"/>
                <a:cs typeface="Segoe UI Historic" panose="020B0502040204020203" pitchFamily="34" charset="0"/>
              </a:rPr>
              <a:t>27/05 – Reunião Plénária do COMAS</a:t>
            </a:r>
          </a:p>
          <a:p>
            <a:pPr defTabSz="609630"/>
            <a:r>
              <a:rPr lang="pt-BR" sz="1467" spc="6">
                <a:solidFill>
                  <a:srgbClr val="000000"/>
                </a:solidFill>
                <a:latin typeface="Calibri"/>
                <a:ea typeface="Segoe UI Historic" panose="020B0502040204020203" pitchFamily="34" charset="0"/>
                <a:cs typeface="Segoe UI Historic" panose="020B0502040204020203" pitchFamily="34" charset="0"/>
              </a:rPr>
              <a:t>A Reunião do COMAS desta data registrou recorde de processos ratificados em plenária, com cerca de 93 deliberações envolvendo inscrições, manutenções, alterações cadastrais e outras demandas de organizações da sociedade civil.</a:t>
            </a:r>
          </a:p>
          <a:p>
            <a:pPr defTabSz="609630"/>
            <a:r>
              <a:rPr lang="pt-BR" sz="1467" spc="6">
                <a:solidFill>
                  <a:srgbClr val="000000"/>
                </a:solidFill>
                <a:latin typeface="Calibri"/>
                <a:ea typeface="Segoe UI Historic" panose="020B0502040204020203" pitchFamily="34" charset="0"/>
                <a:cs typeface="Segoe UI Historic" panose="020B0502040204020203" pitchFamily="34" charset="0"/>
              </a:rPr>
              <a:t>Descrição da imagem: Marcelo está de terno e sentado à mesa de reuniões plenárias do COMAS antes de começar a reunião. Ao lado dele, estão os colegas do COMAS, a vice-presidente, Sylmara Ramires, e os secretários do COMAS.</a:t>
            </a:r>
          </a:p>
        </p:txBody>
      </p:sp>
      <p:pic>
        <p:nvPicPr>
          <p:cNvPr id="1028" name="Picture 4" descr="18 de Maio – Dia Nacional de Combate ao Abuso e Exploração Sexual de  Crianças e Adolescentes – CMDCA SP&#10;Um banner amarelo com uma flor desenhada. Ao lado, o título “18 de maio, Dia Nacional de Combate ao Abuso e à Exploração Sexual contra Crianças e Adolescentes. Esquecer é Permitir, Lembrar é Combater”&#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152403" y="2577487"/>
            <a:ext cx="3936511" cy="2069844"/>
          </a:xfrm>
          <a:prstGeom prst="roundRect">
            <a:avLst>
              <a:gd name="adj" fmla="val 2977"/>
            </a:avLst>
          </a:prstGeom>
          <a:blipFill>
            <a:blip r:embed="rId7"/>
            <a:stretch>
              <a:fillRect/>
            </a:stretch>
          </a:blipFill>
        </p:spPr>
      </p:pic>
    </p:spTree>
    <p:extLst>
      <p:ext uri="{BB962C8B-B14F-4D97-AF65-F5344CB8AC3E}">
        <p14:creationId xmlns:p14="http://schemas.microsoft.com/office/powerpoint/2010/main" val="173657346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a:extLst>
              <a:ext uri="{FF2B5EF4-FFF2-40B4-BE49-F238E27FC236}">
                <a16:creationId xmlns:a16="http://schemas.microsoft.com/office/drawing/2014/main" id="{45122B18-7537-3240-B7A2-0C0587F24EE0}"/>
              </a:ext>
            </a:extLst>
          </p:cNvPr>
          <p:cNvSpPr/>
          <p:nvPr/>
        </p:nvSpPr>
        <p:spPr>
          <a:xfrm>
            <a:off x="3403169" y="3629242"/>
            <a:ext cx="5385661" cy="96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ixaDeTexto 4">
            <a:extLst>
              <a:ext uri="{FF2B5EF4-FFF2-40B4-BE49-F238E27FC236}">
                <a16:creationId xmlns:a16="http://schemas.microsoft.com/office/drawing/2014/main" id="{7D194B39-BEE6-5449-905B-B258B8D305DB}"/>
              </a:ext>
            </a:extLst>
          </p:cNvPr>
          <p:cNvSpPr txBox="1"/>
          <p:nvPr/>
        </p:nvSpPr>
        <p:spPr>
          <a:xfrm>
            <a:off x="2911098" y="2876722"/>
            <a:ext cx="6369803" cy="163121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50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rPr>
              <a:t>SOLUÇÕES EM ACESSIBILIDADE</a:t>
            </a:r>
          </a:p>
        </p:txBody>
      </p:sp>
    </p:spTree>
    <p:extLst>
      <p:ext uri="{BB962C8B-B14F-4D97-AF65-F5344CB8AC3E}">
        <p14:creationId xmlns:p14="http://schemas.microsoft.com/office/powerpoint/2010/main" val="377347974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159798" y="2876712"/>
            <a:ext cx="12192000" cy="1477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4400" b="1"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rPr>
              <a:t>COMERCIAL</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pt-BR" sz="1800" b="1"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pt-BR" sz="14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pt-BR" sz="14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endParaRPr>
          </a:p>
        </p:txBody>
      </p:sp>
    </p:spTree>
    <p:extLst>
      <p:ext uri="{BB962C8B-B14F-4D97-AF65-F5344CB8AC3E}">
        <p14:creationId xmlns:p14="http://schemas.microsoft.com/office/powerpoint/2010/main" val="145870157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object 8">
            <a:extLst>
              <a:ext uri="{FF2B5EF4-FFF2-40B4-BE49-F238E27FC236}">
                <a16:creationId xmlns:a16="http://schemas.microsoft.com/office/drawing/2014/main" id="{03B8DF4F-A1EC-43BD-852C-E701C1A5BFD2}"/>
              </a:ext>
            </a:extLst>
          </p:cNvPr>
          <p:cNvSpPr txBox="1"/>
          <p:nvPr/>
        </p:nvSpPr>
        <p:spPr>
          <a:xfrm>
            <a:off x="1227367" y="302736"/>
            <a:ext cx="3811901" cy="367408"/>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lang="pt-BR" sz="2300" b="0" i="0" u="none" strike="noStrike" kern="1200" cap="none" spc="-5" normalizeH="0" baseline="0" noProof="0" dirty="0">
                <a:ln>
                  <a:noFill/>
                </a:ln>
                <a:solidFill>
                  <a:prstClr val="black"/>
                </a:solidFill>
                <a:effectLst/>
                <a:uLnTx/>
                <a:uFillTx/>
                <a:latin typeface="Segoe UI Black"/>
                <a:ea typeface="+mn-ea"/>
                <a:cs typeface="Segoe UI Black"/>
              </a:rPr>
              <a:t>VENDAS MÊS A MÊS</a:t>
            </a:r>
            <a:endParaRPr kumimoji="0" sz="2300" b="0" i="0" u="none" strike="noStrike" kern="1200" cap="none" spc="0" normalizeH="0" baseline="0" noProof="0" dirty="0">
              <a:ln>
                <a:noFill/>
              </a:ln>
              <a:solidFill>
                <a:prstClr val="black"/>
              </a:solidFill>
              <a:effectLst/>
              <a:uLnTx/>
              <a:uFillTx/>
              <a:latin typeface="Segoe UI Black"/>
              <a:ea typeface="+mn-ea"/>
              <a:cs typeface="Segoe UI Black"/>
            </a:endParaRPr>
          </a:p>
        </p:txBody>
      </p:sp>
      <p:grpSp>
        <p:nvGrpSpPr>
          <p:cNvPr id="19" name="object 9">
            <a:extLst>
              <a:ext uri="{FF2B5EF4-FFF2-40B4-BE49-F238E27FC236}">
                <a16:creationId xmlns:a16="http://schemas.microsoft.com/office/drawing/2014/main" id="{C8F1C855-7F3E-437C-AB99-77A572C63A51}"/>
              </a:ext>
            </a:extLst>
          </p:cNvPr>
          <p:cNvGrpSpPr/>
          <p:nvPr/>
        </p:nvGrpSpPr>
        <p:grpSpPr>
          <a:xfrm>
            <a:off x="291915" y="196043"/>
            <a:ext cx="689210" cy="629173"/>
            <a:chOff x="788625" y="333756"/>
            <a:chExt cx="727075" cy="727075"/>
          </a:xfrm>
        </p:grpSpPr>
        <p:sp>
          <p:nvSpPr>
            <p:cNvPr id="20" name="object 10">
              <a:extLst>
                <a:ext uri="{FF2B5EF4-FFF2-40B4-BE49-F238E27FC236}">
                  <a16:creationId xmlns:a16="http://schemas.microsoft.com/office/drawing/2014/main" id="{F495C48D-EF92-477C-8082-4B608108C8DF}"/>
                </a:ext>
              </a:extLst>
            </p:cNvPr>
            <p:cNvSpPr/>
            <p:nvPr/>
          </p:nvSpPr>
          <p:spPr>
            <a:xfrm>
              <a:off x="788619" y="333768"/>
              <a:ext cx="727075" cy="727075"/>
            </a:xfrm>
            <a:custGeom>
              <a:avLst/>
              <a:gdLst/>
              <a:ahLst/>
              <a:cxnLst/>
              <a:rect l="l" t="t" r="r" b="b"/>
              <a:pathLst>
                <a:path w="727075" h="727075">
                  <a:moveTo>
                    <a:pt x="726452" y="719670"/>
                  </a:moveTo>
                  <a:lnTo>
                    <a:pt x="679246" y="718134"/>
                  </a:lnTo>
                  <a:lnTo>
                    <a:pt x="632828" y="713600"/>
                  </a:lnTo>
                  <a:lnTo>
                    <a:pt x="587324" y="706145"/>
                  </a:lnTo>
                  <a:lnTo>
                    <a:pt x="542810" y="695883"/>
                  </a:lnTo>
                  <a:lnTo>
                    <a:pt x="499376" y="682904"/>
                  </a:lnTo>
                  <a:lnTo>
                    <a:pt x="457136" y="667308"/>
                  </a:lnTo>
                  <a:lnTo>
                    <a:pt x="416166" y="649185"/>
                  </a:lnTo>
                  <a:lnTo>
                    <a:pt x="376580" y="628624"/>
                  </a:lnTo>
                  <a:lnTo>
                    <a:pt x="338467" y="605726"/>
                  </a:lnTo>
                  <a:lnTo>
                    <a:pt x="301917" y="580605"/>
                  </a:lnTo>
                  <a:lnTo>
                    <a:pt x="267042" y="553326"/>
                  </a:lnTo>
                  <a:lnTo>
                    <a:pt x="233921" y="524002"/>
                  </a:lnTo>
                  <a:lnTo>
                    <a:pt x="202653" y="492734"/>
                  </a:lnTo>
                  <a:lnTo>
                    <a:pt x="173329" y="459600"/>
                  </a:lnTo>
                  <a:lnTo>
                    <a:pt x="146062" y="424700"/>
                  </a:lnTo>
                  <a:lnTo>
                    <a:pt x="120929" y="388150"/>
                  </a:lnTo>
                  <a:lnTo>
                    <a:pt x="98044" y="350024"/>
                  </a:lnTo>
                  <a:lnTo>
                    <a:pt x="77495" y="310426"/>
                  </a:lnTo>
                  <a:lnTo>
                    <a:pt x="59359" y="269443"/>
                  </a:lnTo>
                  <a:lnTo>
                    <a:pt x="43764" y="227177"/>
                  </a:lnTo>
                  <a:lnTo>
                    <a:pt x="30784" y="183730"/>
                  </a:lnTo>
                  <a:lnTo>
                    <a:pt x="20523" y="139192"/>
                  </a:lnTo>
                  <a:lnTo>
                    <a:pt x="13081" y="93662"/>
                  </a:lnTo>
                  <a:lnTo>
                    <a:pt x="8547" y="47231"/>
                  </a:lnTo>
                  <a:lnTo>
                    <a:pt x="7010" y="0"/>
                  </a:lnTo>
                  <a:lnTo>
                    <a:pt x="0" y="0"/>
                  </a:lnTo>
                  <a:lnTo>
                    <a:pt x="1549" y="47701"/>
                  </a:lnTo>
                  <a:lnTo>
                    <a:pt x="6134" y="94589"/>
                  </a:lnTo>
                  <a:lnTo>
                    <a:pt x="13652" y="140576"/>
                  </a:lnTo>
                  <a:lnTo>
                    <a:pt x="24003" y="185547"/>
                  </a:lnTo>
                  <a:lnTo>
                    <a:pt x="37109" y="229425"/>
                  </a:lnTo>
                  <a:lnTo>
                    <a:pt x="52857" y="272097"/>
                  </a:lnTo>
                  <a:lnTo>
                    <a:pt x="71158" y="313474"/>
                  </a:lnTo>
                  <a:lnTo>
                    <a:pt x="91909" y="353466"/>
                  </a:lnTo>
                  <a:lnTo>
                    <a:pt x="115023" y="391960"/>
                  </a:lnTo>
                  <a:lnTo>
                    <a:pt x="140385" y="428879"/>
                  </a:lnTo>
                  <a:lnTo>
                    <a:pt x="167919" y="464108"/>
                  </a:lnTo>
                  <a:lnTo>
                    <a:pt x="197523" y="497560"/>
                  </a:lnTo>
                  <a:lnTo>
                    <a:pt x="229095" y="529132"/>
                  </a:lnTo>
                  <a:lnTo>
                    <a:pt x="262534" y="558736"/>
                  </a:lnTo>
                  <a:lnTo>
                    <a:pt x="297751" y="586270"/>
                  </a:lnTo>
                  <a:lnTo>
                    <a:pt x="334657" y="611644"/>
                  </a:lnTo>
                  <a:lnTo>
                    <a:pt x="373138" y="634758"/>
                  </a:lnTo>
                  <a:lnTo>
                    <a:pt x="413118" y="655510"/>
                  </a:lnTo>
                  <a:lnTo>
                    <a:pt x="454482" y="673811"/>
                  </a:lnTo>
                  <a:lnTo>
                    <a:pt x="497128" y="689559"/>
                  </a:lnTo>
                  <a:lnTo>
                    <a:pt x="540994" y="702665"/>
                  </a:lnTo>
                  <a:lnTo>
                    <a:pt x="585939" y="713028"/>
                  </a:lnTo>
                  <a:lnTo>
                    <a:pt x="631901" y="720547"/>
                  </a:lnTo>
                  <a:lnTo>
                    <a:pt x="678776" y="725119"/>
                  </a:lnTo>
                  <a:lnTo>
                    <a:pt x="726452" y="726668"/>
                  </a:lnTo>
                  <a:lnTo>
                    <a:pt x="726452" y="719670"/>
                  </a:lnTo>
                  <a:close/>
                </a:path>
                <a:path w="727075" h="727075">
                  <a:moveTo>
                    <a:pt x="726452" y="681583"/>
                  </a:moveTo>
                  <a:lnTo>
                    <a:pt x="677887" y="679869"/>
                  </a:lnTo>
                  <a:lnTo>
                    <a:pt x="630237" y="674801"/>
                  </a:lnTo>
                  <a:lnTo>
                    <a:pt x="583603" y="666496"/>
                  </a:lnTo>
                  <a:lnTo>
                    <a:pt x="538111" y="655066"/>
                  </a:lnTo>
                  <a:lnTo>
                    <a:pt x="493864" y="640638"/>
                  </a:lnTo>
                  <a:lnTo>
                    <a:pt x="451002" y="623328"/>
                  </a:lnTo>
                  <a:lnTo>
                    <a:pt x="409625" y="603237"/>
                  </a:lnTo>
                  <a:lnTo>
                    <a:pt x="369849" y="580504"/>
                  </a:lnTo>
                  <a:lnTo>
                    <a:pt x="331800" y="555218"/>
                  </a:lnTo>
                  <a:lnTo>
                    <a:pt x="295592" y="527519"/>
                  </a:lnTo>
                  <a:lnTo>
                    <a:pt x="261327" y="497509"/>
                  </a:lnTo>
                  <a:lnTo>
                    <a:pt x="229146" y="465315"/>
                  </a:lnTo>
                  <a:lnTo>
                    <a:pt x="199148" y="431050"/>
                  </a:lnTo>
                  <a:lnTo>
                    <a:pt x="171450" y="394830"/>
                  </a:lnTo>
                  <a:lnTo>
                    <a:pt x="146177" y="356768"/>
                  </a:lnTo>
                  <a:lnTo>
                    <a:pt x="123444" y="316979"/>
                  </a:lnTo>
                  <a:lnTo>
                    <a:pt x="103352" y="275577"/>
                  </a:lnTo>
                  <a:lnTo>
                    <a:pt x="86042" y="232702"/>
                  </a:lnTo>
                  <a:lnTo>
                    <a:pt x="71615" y="188442"/>
                  </a:lnTo>
                  <a:lnTo>
                    <a:pt x="60185" y="142925"/>
                  </a:lnTo>
                  <a:lnTo>
                    <a:pt x="51892" y="96266"/>
                  </a:lnTo>
                  <a:lnTo>
                    <a:pt x="46824" y="48590"/>
                  </a:lnTo>
                  <a:lnTo>
                    <a:pt x="45097" y="0"/>
                  </a:lnTo>
                  <a:lnTo>
                    <a:pt x="37871" y="0"/>
                  </a:lnTo>
                  <a:lnTo>
                    <a:pt x="39471" y="47066"/>
                  </a:lnTo>
                  <a:lnTo>
                    <a:pt x="44183" y="93294"/>
                  </a:lnTo>
                  <a:lnTo>
                    <a:pt x="51904" y="138595"/>
                  </a:lnTo>
                  <a:lnTo>
                    <a:pt x="62534" y="182841"/>
                  </a:lnTo>
                  <a:lnTo>
                    <a:pt x="75971" y="225933"/>
                  </a:lnTo>
                  <a:lnTo>
                    <a:pt x="92113" y="267779"/>
                  </a:lnTo>
                  <a:lnTo>
                    <a:pt x="110845" y="308279"/>
                  </a:lnTo>
                  <a:lnTo>
                    <a:pt x="132080" y="347306"/>
                  </a:lnTo>
                  <a:lnTo>
                    <a:pt x="155702" y="384771"/>
                  </a:lnTo>
                  <a:lnTo>
                    <a:pt x="181610" y="420573"/>
                  </a:lnTo>
                  <a:lnTo>
                    <a:pt x="209702" y="454609"/>
                  </a:lnTo>
                  <a:lnTo>
                    <a:pt x="239877" y="486765"/>
                  </a:lnTo>
                  <a:lnTo>
                    <a:pt x="272034" y="516940"/>
                  </a:lnTo>
                  <a:lnTo>
                    <a:pt x="306057" y="545045"/>
                  </a:lnTo>
                  <a:lnTo>
                    <a:pt x="341845" y="570953"/>
                  </a:lnTo>
                  <a:lnTo>
                    <a:pt x="379298" y="594588"/>
                  </a:lnTo>
                  <a:lnTo>
                    <a:pt x="418325" y="615823"/>
                  </a:lnTo>
                  <a:lnTo>
                    <a:pt x="458800" y="634555"/>
                  </a:lnTo>
                  <a:lnTo>
                    <a:pt x="500621" y="650697"/>
                  </a:lnTo>
                  <a:lnTo>
                    <a:pt x="543699" y="664133"/>
                  </a:lnTo>
                  <a:lnTo>
                    <a:pt x="587933" y="674763"/>
                  </a:lnTo>
                  <a:lnTo>
                    <a:pt x="633196" y="682485"/>
                  </a:lnTo>
                  <a:lnTo>
                    <a:pt x="679411" y="687197"/>
                  </a:lnTo>
                  <a:lnTo>
                    <a:pt x="726452" y="688797"/>
                  </a:lnTo>
                  <a:lnTo>
                    <a:pt x="726452" y="681583"/>
                  </a:lnTo>
                  <a:close/>
                </a:path>
                <a:path w="727075" h="727075">
                  <a:moveTo>
                    <a:pt x="726452" y="643699"/>
                  </a:moveTo>
                  <a:lnTo>
                    <a:pt x="678522" y="641934"/>
                  </a:lnTo>
                  <a:lnTo>
                    <a:pt x="631520" y="636714"/>
                  </a:lnTo>
                  <a:lnTo>
                    <a:pt x="585597" y="628154"/>
                  </a:lnTo>
                  <a:lnTo>
                    <a:pt x="540867" y="616407"/>
                  </a:lnTo>
                  <a:lnTo>
                    <a:pt x="497459" y="601560"/>
                  </a:lnTo>
                  <a:lnTo>
                    <a:pt x="455485" y="583780"/>
                  </a:lnTo>
                  <a:lnTo>
                    <a:pt x="415086" y="563168"/>
                  </a:lnTo>
                  <a:lnTo>
                    <a:pt x="376389" y="539851"/>
                  </a:lnTo>
                  <a:lnTo>
                    <a:pt x="339509" y="513956"/>
                  </a:lnTo>
                  <a:lnTo>
                    <a:pt x="304571" y="485609"/>
                  </a:lnTo>
                  <a:lnTo>
                    <a:pt x="271716" y="454939"/>
                  </a:lnTo>
                  <a:lnTo>
                    <a:pt x="241058" y="422071"/>
                  </a:lnTo>
                  <a:lnTo>
                    <a:pt x="212712" y="387121"/>
                  </a:lnTo>
                  <a:lnTo>
                    <a:pt x="186829" y="350227"/>
                  </a:lnTo>
                  <a:lnTo>
                    <a:pt x="163512" y="311518"/>
                  </a:lnTo>
                  <a:lnTo>
                    <a:pt x="142900" y="271106"/>
                  </a:lnTo>
                  <a:lnTo>
                    <a:pt x="125120" y="229120"/>
                  </a:lnTo>
                  <a:lnTo>
                    <a:pt x="110286" y="185686"/>
                  </a:lnTo>
                  <a:lnTo>
                    <a:pt x="98526" y="140931"/>
                  </a:lnTo>
                  <a:lnTo>
                    <a:pt x="89979" y="94983"/>
                  </a:lnTo>
                  <a:lnTo>
                    <a:pt x="84747" y="47955"/>
                  </a:lnTo>
                  <a:lnTo>
                    <a:pt x="82981" y="0"/>
                  </a:lnTo>
                  <a:lnTo>
                    <a:pt x="75971" y="0"/>
                  </a:lnTo>
                  <a:lnTo>
                    <a:pt x="77762" y="48488"/>
                  </a:lnTo>
                  <a:lnTo>
                    <a:pt x="83045" y="96037"/>
                  </a:lnTo>
                  <a:lnTo>
                    <a:pt x="91681" y="142481"/>
                  </a:lnTo>
                  <a:lnTo>
                    <a:pt x="103568" y="187731"/>
                  </a:lnTo>
                  <a:lnTo>
                    <a:pt x="118554" y="231648"/>
                  </a:lnTo>
                  <a:lnTo>
                    <a:pt x="136537" y="274091"/>
                  </a:lnTo>
                  <a:lnTo>
                    <a:pt x="157365" y="314947"/>
                  </a:lnTo>
                  <a:lnTo>
                    <a:pt x="180936" y="354076"/>
                  </a:lnTo>
                  <a:lnTo>
                    <a:pt x="207098" y="391375"/>
                  </a:lnTo>
                  <a:lnTo>
                    <a:pt x="235737" y="426694"/>
                  </a:lnTo>
                  <a:lnTo>
                    <a:pt x="266738" y="459917"/>
                  </a:lnTo>
                  <a:lnTo>
                    <a:pt x="299948" y="490918"/>
                  </a:lnTo>
                  <a:lnTo>
                    <a:pt x="335254" y="519569"/>
                  </a:lnTo>
                  <a:lnTo>
                    <a:pt x="372541" y="545744"/>
                  </a:lnTo>
                  <a:lnTo>
                    <a:pt x="411670" y="569302"/>
                  </a:lnTo>
                  <a:lnTo>
                    <a:pt x="452501" y="590143"/>
                  </a:lnTo>
                  <a:lnTo>
                    <a:pt x="494931" y="608126"/>
                  </a:lnTo>
                  <a:lnTo>
                    <a:pt x="538822" y="623112"/>
                  </a:lnTo>
                  <a:lnTo>
                    <a:pt x="584047" y="635000"/>
                  </a:lnTo>
                  <a:lnTo>
                    <a:pt x="630478" y="643636"/>
                  </a:lnTo>
                  <a:lnTo>
                    <a:pt x="677989" y="648919"/>
                  </a:lnTo>
                  <a:lnTo>
                    <a:pt x="726452" y="650709"/>
                  </a:lnTo>
                  <a:lnTo>
                    <a:pt x="726452" y="643699"/>
                  </a:lnTo>
                  <a:close/>
                </a:path>
                <a:path w="727075" h="727075">
                  <a:moveTo>
                    <a:pt x="726452" y="605586"/>
                  </a:moveTo>
                  <a:lnTo>
                    <a:pt x="679234" y="603770"/>
                  </a:lnTo>
                  <a:lnTo>
                    <a:pt x="632993" y="598373"/>
                  </a:lnTo>
                  <a:lnTo>
                    <a:pt x="587857" y="589572"/>
                  </a:lnTo>
                  <a:lnTo>
                    <a:pt x="543979" y="577469"/>
                  </a:lnTo>
                  <a:lnTo>
                    <a:pt x="501484" y="562203"/>
                  </a:lnTo>
                  <a:lnTo>
                    <a:pt x="460514" y="543941"/>
                  </a:lnTo>
                  <a:lnTo>
                    <a:pt x="421208" y="522782"/>
                  </a:lnTo>
                  <a:lnTo>
                    <a:pt x="383692" y="498881"/>
                  </a:lnTo>
                  <a:lnTo>
                    <a:pt x="348107" y="472363"/>
                  </a:lnTo>
                  <a:lnTo>
                    <a:pt x="314591" y="443382"/>
                  </a:lnTo>
                  <a:lnTo>
                    <a:pt x="283260" y="412051"/>
                  </a:lnTo>
                  <a:lnTo>
                    <a:pt x="254279" y="378523"/>
                  </a:lnTo>
                  <a:lnTo>
                    <a:pt x="227774" y="342925"/>
                  </a:lnTo>
                  <a:lnTo>
                    <a:pt x="203885" y="305396"/>
                  </a:lnTo>
                  <a:lnTo>
                    <a:pt x="182727" y="266065"/>
                  </a:lnTo>
                  <a:lnTo>
                    <a:pt x="164452" y="225082"/>
                  </a:lnTo>
                  <a:lnTo>
                    <a:pt x="149199" y="182575"/>
                  </a:lnTo>
                  <a:lnTo>
                    <a:pt x="137096" y="138671"/>
                  </a:lnTo>
                  <a:lnTo>
                    <a:pt x="128295" y="93522"/>
                  </a:lnTo>
                  <a:lnTo>
                    <a:pt x="122897" y="47244"/>
                  </a:lnTo>
                  <a:lnTo>
                    <a:pt x="121081" y="0"/>
                  </a:lnTo>
                  <a:lnTo>
                    <a:pt x="114071" y="0"/>
                  </a:lnTo>
                  <a:lnTo>
                    <a:pt x="115912" y="47802"/>
                  </a:lnTo>
                  <a:lnTo>
                    <a:pt x="121361" y="94615"/>
                  </a:lnTo>
                  <a:lnTo>
                    <a:pt x="130276" y="140296"/>
                  </a:lnTo>
                  <a:lnTo>
                    <a:pt x="142519" y="184708"/>
                  </a:lnTo>
                  <a:lnTo>
                    <a:pt x="157937" y="227723"/>
                  </a:lnTo>
                  <a:lnTo>
                    <a:pt x="176415" y="269176"/>
                  </a:lnTo>
                  <a:lnTo>
                    <a:pt x="197815" y="308965"/>
                  </a:lnTo>
                  <a:lnTo>
                    <a:pt x="221983" y="346925"/>
                  </a:lnTo>
                  <a:lnTo>
                    <a:pt x="248793" y="382930"/>
                  </a:lnTo>
                  <a:lnTo>
                    <a:pt x="278104" y="416852"/>
                  </a:lnTo>
                  <a:lnTo>
                    <a:pt x="309791" y="448538"/>
                  </a:lnTo>
                  <a:lnTo>
                    <a:pt x="343700" y="477850"/>
                  </a:lnTo>
                  <a:lnTo>
                    <a:pt x="379691" y="504672"/>
                  </a:lnTo>
                  <a:lnTo>
                    <a:pt x="417639" y="528840"/>
                  </a:lnTo>
                  <a:lnTo>
                    <a:pt x="457403" y="550240"/>
                  </a:lnTo>
                  <a:lnTo>
                    <a:pt x="498856" y="568718"/>
                  </a:lnTo>
                  <a:lnTo>
                    <a:pt x="541845" y="584149"/>
                  </a:lnTo>
                  <a:lnTo>
                    <a:pt x="586232" y="596392"/>
                  </a:lnTo>
                  <a:lnTo>
                    <a:pt x="631888" y="605294"/>
                  </a:lnTo>
                  <a:lnTo>
                    <a:pt x="678675" y="610743"/>
                  </a:lnTo>
                  <a:lnTo>
                    <a:pt x="726452" y="612597"/>
                  </a:lnTo>
                  <a:lnTo>
                    <a:pt x="726452" y="605586"/>
                  </a:lnTo>
                  <a:close/>
                </a:path>
                <a:path w="727075" h="727075">
                  <a:moveTo>
                    <a:pt x="726452" y="567499"/>
                  </a:moveTo>
                  <a:lnTo>
                    <a:pt x="677595" y="565416"/>
                  </a:lnTo>
                  <a:lnTo>
                    <a:pt x="629881" y="559269"/>
                  </a:lnTo>
                  <a:lnTo>
                    <a:pt x="583463" y="549236"/>
                  </a:lnTo>
                  <a:lnTo>
                    <a:pt x="538543" y="535482"/>
                  </a:lnTo>
                  <a:lnTo>
                    <a:pt x="495261" y="518185"/>
                  </a:lnTo>
                  <a:lnTo>
                    <a:pt x="453809" y="497509"/>
                  </a:lnTo>
                  <a:lnTo>
                    <a:pt x="414350" y="473633"/>
                  </a:lnTo>
                  <a:lnTo>
                    <a:pt x="377063" y="446735"/>
                  </a:lnTo>
                  <a:lnTo>
                    <a:pt x="342112" y="416979"/>
                  </a:lnTo>
                  <a:lnTo>
                    <a:pt x="309676" y="384530"/>
                  </a:lnTo>
                  <a:lnTo>
                    <a:pt x="279920" y="349567"/>
                  </a:lnTo>
                  <a:lnTo>
                    <a:pt x="253034" y="312267"/>
                  </a:lnTo>
                  <a:lnTo>
                    <a:pt x="229158" y="272796"/>
                  </a:lnTo>
                  <a:lnTo>
                    <a:pt x="208495" y="231330"/>
                  </a:lnTo>
                  <a:lnTo>
                    <a:pt x="191198" y="188023"/>
                  </a:lnTo>
                  <a:lnTo>
                    <a:pt x="177444" y="143065"/>
                  </a:lnTo>
                  <a:lnTo>
                    <a:pt x="167411" y="96634"/>
                  </a:lnTo>
                  <a:lnTo>
                    <a:pt x="161264" y="48882"/>
                  </a:lnTo>
                  <a:lnTo>
                    <a:pt x="159169" y="0"/>
                  </a:lnTo>
                  <a:lnTo>
                    <a:pt x="151942" y="0"/>
                  </a:lnTo>
                  <a:lnTo>
                    <a:pt x="153860" y="47053"/>
                  </a:lnTo>
                  <a:lnTo>
                    <a:pt x="159486" y="93078"/>
                  </a:lnTo>
                  <a:lnTo>
                    <a:pt x="168681" y="137909"/>
                  </a:lnTo>
                  <a:lnTo>
                    <a:pt x="181305" y="181419"/>
                  </a:lnTo>
                  <a:lnTo>
                    <a:pt x="197192" y="223456"/>
                  </a:lnTo>
                  <a:lnTo>
                    <a:pt x="216204" y="263855"/>
                  </a:lnTo>
                  <a:lnTo>
                    <a:pt x="238188" y="302475"/>
                  </a:lnTo>
                  <a:lnTo>
                    <a:pt x="262991" y="339166"/>
                  </a:lnTo>
                  <a:lnTo>
                    <a:pt x="290474" y="373773"/>
                  </a:lnTo>
                  <a:lnTo>
                    <a:pt x="320484" y="406158"/>
                  </a:lnTo>
                  <a:lnTo>
                    <a:pt x="352856" y="436168"/>
                  </a:lnTo>
                  <a:lnTo>
                    <a:pt x="387464" y="463651"/>
                  </a:lnTo>
                  <a:lnTo>
                    <a:pt x="424141" y="488467"/>
                  </a:lnTo>
                  <a:lnTo>
                    <a:pt x="462749" y="510451"/>
                  </a:lnTo>
                  <a:lnTo>
                    <a:pt x="503123" y="529463"/>
                  </a:lnTo>
                  <a:lnTo>
                    <a:pt x="545134" y="545363"/>
                  </a:lnTo>
                  <a:lnTo>
                    <a:pt x="588619" y="557974"/>
                  </a:lnTo>
                  <a:lnTo>
                    <a:pt x="633437" y="567169"/>
                  </a:lnTo>
                  <a:lnTo>
                    <a:pt x="679424" y="572808"/>
                  </a:lnTo>
                  <a:lnTo>
                    <a:pt x="726452" y="574713"/>
                  </a:lnTo>
                  <a:lnTo>
                    <a:pt x="726452" y="567499"/>
                  </a:lnTo>
                  <a:close/>
                </a:path>
                <a:path w="727075" h="727075">
                  <a:moveTo>
                    <a:pt x="726452" y="529386"/>
                  </a:moveTo>
                  <a:lnTo>
                    <a:pt x="678383" y="527227"/>
                  </a:lnTo>
                  <a:lnTo>
                    <a:pt x="631494" y="520839"/>
                  </a:lnTo>
                  <a:lnTo>
                    <a:pt x="585990" y="510451"/>
                  </a:lnTo>
                  <a:lnTo>
                    <a:pt x="542061" y="496214"/>
                  </a:lnTo>
                  <a:lnTo>
                    <a:pt x="499872" y="478332"/>
                  </a:lnTo>
                  <a:lnTo>
                    <a:pt x="459638" y="456996"/>
                  </a:lnTo>
                  <a:lnTo>
                    <a:pt x="421538" y="432396"/>
                  </a:lnTo>
                  <a:lnTo>
                    <a:pt x="385762" y="404710"/>
                  </a:lnTo>
                  <a:lnTo>
                    <a:pt x="352501" y="374142"/>
                  </a:lnTo>
                  <a:lnTo>
                    <a:pt x="321932" y="340868"/>
                  </a:lnTo>
                  <a:lnTo>
                    <a:pt x="294259" y="305079"/>
                  </a:lnTo>
                  <a:lnTo>
                    <a:pt x="269659" y="266966"/>
                  </a:lnTo>
                  <a:lnTo>
                    <a:pt x="248323" y="226707"/>
                  </a:lnTo>
                  <a:lnTo>
                    <a:pt x="230454" y="184518"/>
                  </a:lnTo>
                  <a:lnTo>
                    <a:pt x="216217" y="140550"/>
                  </a:lnTo>
                  <a:lnTo>
                    <a:pt x="205816" y="95021"/>
                  </a:lnTo>
                  <a:lnTo>
                    <a:pt x="199440" y="48107"/>
                  </a:lnTo>
                  <a:lnTo>
                    <a:pt x="197269" y="0"/>
                  </a:lnTo>
                  <a:lnTo>
                    <a:pt x="190042" y="0"/>
                  </a:lnTo>
                  <a:lnTo>
                    <a:pt x="192239" y="48755"/>
                  </a:lnTo>
                  <a:lnTo>
                    <a:pt x="198704" y="96304"/>
                  </a:lnTo>
                  <a:lnTo>
                    <a:pt x="209257" y="142455"/>
                  </a:lnTo>
                  <a:lnTo>
                    <a:pt x="223685" y="187020"/>
                  </a:lnTo>
                  <a:lnTo>
                    <a:pt x="241808" y="229793"/>
                  </a:lnTo>
                  <a:lnTo>
                    <a:pt x="263436" y="270586"/>
                  </a:lnTo>
                  <a:lnTo>
                    <a:pt x="288366" y="309232"/>
                  </a:lnTo>
                  <a:lnTo>
                    <a:pt x="316420" y="345503"/>
                  </a:lnTo>
                  <a:lnTo>
                    <a:pt x="347408" y="379234"/>
                  </a:lnTo>
                  <a:lnTo>
                    <a:pt x="381127" y="410235"/>
                  </a:lnTo>
                  <a:lnTo>
                    <a:pt x="417398" y="438289"/>
                  </a:lnTo>
                  <a:lnTo>
                    <a:pt x="456018" y="463232"/>
                  </a:lnTo>
                  <a:lnTo>
                    <a:pt x="496798" y="484860"/>
                  </a:lnTo>
                  <a:lnTo>
                    <a:pt x="539559" y="502996"/>
                  </a:lnTo>
                  <a:lnTo>
                    <a:pt x="584085" y="517423"/>
                  </a:lnTo>
                  <a:lnTo>
                    <a:pt x="630212" y="527964"/>
                  </a:lnTo>
                  <a:lnTo>
                    <a:pt x="677722" y="534428"/>
                  </a:lnTo>
                  <a:lnTo>
                    <a:pt x="726452" y="536625"/>
                  </a:lnTo>
                  <a:lnTo>
                    <a:pt x="726452" y="529386"/>
                  </a:lnTo>
                  <a:close/>
                </a:path>
                <a:path w="727075" h="727075">
                  <a:moveTo>
                    <a:pt x="726452" y="491540"/>
                  </a:moveTo>
                  <a:lnTo>
                    <a:pt x="679221" y="489280"/>
                  </a:lnTo>
                  <a:lnTo>
                    <a:pt x="633234" y="482650"/>
                  </a:lnTo>
                  <a:lnTo>
                    <a:pt x="588708" y="471855"/>
                  </a:lnTo>
                  <a:lnTo>
                    <a:pt x="545858" y="457098"/>
                  </a:lnTo>
                  <a:lnTo>
                    <a:pt x="504888" y="438607"/>
                  </a:lnTo>
                  <a:lnTo>
                    <a:pt x="465988" y="416560"/>
                  </a:lnTo>
                  <a:lnTo>
                    <a:pt x="429387" y="391185"/>
                  </a:lnTo>
                  <a:lnTo>
                    <a:pt x="395287" y="362686"/>
                  </a:lnTo>
                  <a:lnTo>
                    <a:pt x="363893" y="331266"/>
                  </a:lnTo>
                  <a:lnTo>
                    <a:pt x="335419" y="297154"/>
                  </a:lnTo>
                  <a:lnTo>
                    <a:pt x="310057" y="260527"/>
                  </a:lnTo>
                  <a:lnTo>
                    <a:pt x="288036" y="221615"/>
                  </a:lnTo>
                  <a:lnTo>
                    <a:pt x="269557" y="180619"/>
                  </a:lnTo>
                  <a:lnTo>
                    <a:pt x="254812" y="137756"/>
                  </a:lnTo>
                  <a:lnTo>
                    <a:pt x="244030" y="93218"/>
                  </a:lnTo>
                  <a:lnTo>
                    <a:pt x="237401" y="47231"/>
                  </a:lnTo>
                  <a:lnTo>
                    <a:pt x="235153" y="0"/>
                  </a:lnTo>
                  <a:lnTo>
                    <a:pt x="228142" y="0"/>
                  </a:lnTo>
                  <a:lnTo>
                    <a:pt x="230428" y="47917"/>
                  </a:lnTo>
                  <a:lnTo>
                    <a:pt x="237147" y="94576"/>
                  </a:lnTo>
                  <a:lnTo>
                    <a:pt x="248094" y="139750"/>
                  </a:lnTo>
                  <a:lnTo>
                    <a:pt x="263055" y="183235"/>
                  </a:lnTo>
                  <a:lnTo>
                    <a:pt x="281813" y="224815"/>
                  </a:lnTo>
                  <a:lnTo>
                    <a:pt x="304152" y="264274"/>
                  </a:lnTo>
                  <a:lnTo>
                    <a:pt x="329882" y="301421"/>
                  </a:lnTo>
                  <a:lnTo>
                    <a:pt x="358775" y="336029"/>
                  </a:lnTo>
                  <a:lnTo>
                    <a:pt x="390613" y="367880"/>
                  </a:lnTo>
                  <a:lnTo>
                    <a:pt x="425208" y="396786"/>
                  </a:lnTo>
                  <a:lnTo>
                    <a:pt x="462330" y="422516"/>
                  </a:lnTo>
                  <a:lnTo>
                    <a:pt x="501777" y="444868"/>
                  </a:lnTo>
                  <a:lnTo>
                    <a:pt x="543331" y="463626"/>
                  </a:lnTo>
                  <a:lnTo>
                    <a:pt x="586790" y="478586"/>
                  </a:lnTo>
                  <a:lnTo>
                    <a:pt x="631939" y="489534"/>
                  </a:lnTo>
                  <a:lnTo>
                    <a:pt x="678561" y="496252"/>
                  </a:lnTo>
                  <a:lnTo>
                    <a:pt x="726452" y="498538"/>
                  </a:lnTo>
                  <a:lnTo>
                    <a:pt x="726452" y="491540"/>
                  </a:lnTo>
                  <a:close/>
                </a:path>
                <a:path w="727075" h="727075">
                  <a:moveTo>
                    <a:pt x="726452" y="453428"/>
                  </a:moveTo>
                  <a:lnTo>
                    <a:pt x="680199" y="451078"/>
                  </a:lnTo>
                  <a:lnTo>
                    <a:pt x="635254" y="444195"/>
                  </a:lnTo>
                  <a:lnTo>
                    <a:pt x="591858" y="433006"/>
                  </a:lnTo>
                  <a:lnTo>
                    <a:pt x="550252" y="417741"/>
                  </a:lnTo>
                  <a:lnTo>
                    <a:pt x="510641" y="398614"/>
                  </a:lnTo>
                  <a:lnTo>
                    <a:pt x="473278" y="375881"/>
                  </a:lnTo>
                  <a:lnTo>
                    <a:pt x="438365" y="349758"/>
                  </a:lnTo>
                  <a:lnTo>
                    <a:pt x="406171" y="320471"/>
                  </a:lnTo>
                  <a:lnTo>
                    <a:pt x="376885" y="288251"/>
                  </a:lnTo>
                  <a:lnTo>
                    <a:pt x="350774" y="253339"/>
                  </a:lnTo>
                  <a:lnTo>
                    <a:pt x="328041" y="215950"/>
                  </a:lnTo>
                  <a:lnTo>
                    <a:pt x="308927" y="176326"/>
                  </a:lnTo>
                  <a:lnTo>
                    <a:pt x="293662" y="134683"/>
                  </a:lnTo>
                  <a:lnTo>
                    <a:pt x="282473" y="91262"/>
                  </a:lnTo>
                  <a:lnTo>
                    <a:pt x="275590" y="46291"/>
                  </a:lnTo>
                  <a:lnTo>
                    <a:pt x="273240" y="0"/>
                  </a:lnTo>
                  <a:lnTo>
                    <a:pt x="266242" y="0"/>
                  </a:lnTo>
                  <a:lnTo>
                    <a:pt x="268617" y="47015"/>
                  </a:lnTo>
                  <a:lnTo>
                    <a:pt x="275602" y="92697"/>
                  </a:lnTo>
                  <a:lnTo>
                    <a:pt x="286969" y="136791"/>
                  </a:lnTo>
                  <a:lnTo>
                    <a:pt x="302463" y="179082"/>
                  </a:lnTo>
                  <a:lnTo>
                    <a:pt x="321868" y="219329"/>
                  </a:lnTo>
                  <a:lnTo>
                    <a:pt x="344944" y="257289"/>
                  </a:lnTo>
                  <a:lnTo>
                    <a:pt x="371462" y="292747"/>
                  </a:lnTo>
                  <a:lnTo>
                    <a:pt x="401193" y="325450"/>
                  </a:lnTo>
                  <a:lnTo>
                    <a:pt x="433882" y="355180"/>
                  </a:lnTo>
                  <a:lnTo>
                    <a:pt x="469328" y="381711"/>
                  </a:lnTo>
                  <a:lnTo>
                    <a:pt x="507276" y="404799"/>
                  </a:lnTo>
                  <a:lnTo>
                    <a:pt x="547497" y="424205"/>
                  </a:lnTo>
                  <a:lnTo>
                    <a:pt x="589749" y="439699"/>
                  </a:lnTo>
                  <a:lnTo>
                    <a:pt x="633818" y="451065"/>
                  </a:lnTo>
                  <a:lnTo>
                    <a:pt x="679462" y="458050"/>
                  </a:lnTo>
                  <a:lnTo>
                    <a:pt x="726452" y="460425"/>
                  </a:lnTo>
                  <a:lnTo>
                    <a:pt x="726452" y="453428"/>
                  </a:lnTo>
                  <a:close/>
                </a:path>
                <a:path w="727075" h="727075">
                  <a:moveTo>
                    <a:pt x="726452" y="415340"/>
                  </a:moveTo>
                  <a:lnTo>
                    <a:pt x="678129" y="412534"/>
                  </a:lnTo>
                  <a:lnTo>
                    <a:pt x="631418" y="404355"/>
                  </a:lnTo>
                  <a:lnTo>
                    <a:pt x="586638" y="391083"/>
                  </a:lnTo>
                  <a:lnTo>
                    <a:pt x="544093" y="373062"/>
                  </a:lnTo>
                  <a:lnTo>
                    <a:pt x="504113" y="350583"/>
                  </a:lnTo>
                  <a:lnTo>
                    <a:pt x="467017" y="323977"/>
                  </a:lnTo>
                  <a:lnTo>
                    <a:pt x="433095" y="293547"/>
                  </a:lnTo>
                  <a:lnTo>
                    <a:pt x="402678" y="259613"/>
                  </a:lnTo>
                  <a:lnTo>
                    <a:pt x="376085" y="222491"/>
                  </a:lnTo>
                  <a:lnTo>
                    <a:pt x="353606" y="182486"/>
                  </a:lnTo>
                  <a:lnTo>
                    <a:pt x="335584" y="139928"/>
                  </a:lnTo>
                  <a:lnTo>
                    <a:pt x="322326" y="95110"/>
                  </a:lnTo>
                  <a:lnTo>
                    <a:pt x="314134" y="48361"/>
                  </a:lnTo>
                  <a:lnTo>
                    <a:pt x="311340" y="0"/>
                  </a:lnTo>
                  <a:lnTo>
                    <a:pt x="304101" y="0"/>
                  </a:lnTo>
                  <a:lnTo>
                    <a:pt x="306946" y="49199"/>
                  </a:lnTo>
                  <a:lnTo>
                    <a:pt x="315277" y="96748"/>
                  </a:lnTo>
                  <a:lnTo>
                    <a:pt x="328777" y="142341"/>
                  </a:lnTo>
                  <a:lnTo>
                    <a:pt x="347116" y="185648"/>
                  </a:lnTo>
                  <a:lnTo>
                    <a:pt x="369989" y="226339"/>
                  </a:lnTo>
                  <a:lnTo>
                    <a:pt x="397052" y="264109"/>
                  </a:lnTo>
                  <a:lnTo>
                    <a:pt x="428002" y="298627"/>
                  </a:lnTo>
                  <a:lnTo>
                    <a:pt x="462508" y="329590"/>
                  </a:lnTo>
                  <a:lnTo>
                    <a:pt x="500265" y="356654"/>
                  </a:lnTo>
                  <a:lnTo>
                    <a:pt x="540943" y="379526"/>
                  </a:lnTo>
                  <a:lnTo>
                    <a:pt x="584212" y="397865"/>
                  </a:lnTo>
                  <a:lnTo>
                    <a:pt x="629767" y="411365"/>
                  </a:lnTo>
                  <a:lnTo>
                    <a:pt x="677291" y="419696"/>
                  </a:lnTo>
                  <a:lnTo>
                    <a:pt x="726452" y="422554"/>
                  </a:lnTo>
                  <a:lnTo>
                    <a:pt x="726452" y="415340"/>
                  </a:lnTo>
                  <a:close/>
                </a:path>
                <a:path w="727075" h="727075">
                  <a:moveTo>
                    <a:pt x="726452" y="377456"/>
                  </a:moveTo>
                  <a:lnTo>
                    <a:pt x="679246" y="374510"/>
                  </a:lnTo>
                  <a:lnTo>
                    <a:pt x="633755" y="365899"/>
                  </a:lnTo>
                  <a:lnTo>
                    <a:pt x="590346" y="351993"/>
                  </a:lnTo>
                  <a:lnTo>
                    <a:pt x="549363" y="333146"/>
                  </a:lnTo>
                  <a:lnTo>
                    <a:pt x="511187" y="309702"/>
                  </a:lnTo>
                  <a:lnTo>
                    <a:pt x="476148" y="282028"/>
                  </a:lnTo>
                  <a:lnTo>
                    <a:pt x="444627" y="250494"/>
                  </a:lnTo>
                  <a:lnTo>
                    <a:pt x="416966" y="215442"/>
                  </a:lnTo>
                  <a:lnTo>
                    <a:pt x="393534" y="177241"/>
                  </a:lnTo>
                  <a:lnTo>
                    <a:pt x="374688" y="136232"/>
                  </a:lnTo>
                  <a:lnTo>
                    <a:pt x="360781" y="92786"/>
                  </a:lnTo>
                  <a:lnTo>
                    <a:pt x="352171" y="47244"/>
                  </a:lnTo>
                  <a:lnTo>
                    <a:pt x="349224" y="0"/>
                  </a:lnTo>
                  <a:lnTo>
                    <a:pt x="342214" y="0"/>
                  </a:lnTo>
                  <a:lnTo>
                    <a:pt x="345224" y="48145"/>
                  </a:lnTo>
                  <a:lnTo>
                    <a:pt x="353987" y="94526"/>
                  </a:lnTo>
                  <a:lnTo>
                    <a:pt x="368147" y="138785"/>
                  </a:lnTo>
                  <a:lnTo>
                    <a:pt x="387337" y="180555"/>
                  </a:lnTo>
                  <a:lnTo>
                    <a:pt x="411200" y="219481"/>
                  </a:lnTo>
                  <a:lnTo>
                    <a:pt x="439369" y="255181"/>
                  </a:lnTo>
                  <a:lnTo>
                    <a:pt x="471474" y="287299"/>
                  </a:lnTo>
                  <a:lnTo>
                    <a:pt x="507149" y="315468"/>
                  </a:lnTo>
                  <a:lnTo>
                    <a:pt x="546049" y="339344"/>
                  </a:lnTo>
                  <a:lnTo>
                    <a:pt x="587781" y="358533"/>
                  </a:lnTo>
                  <a:lnTo>
                    <a:pt x="632015" y="372694"/>
                  </a:lnTo>
                  <a:lnTo>
                    <a:pt x="678357" y="381457"/>
                  </a:lnTo>
                  <a:lnTo>
                    <a:pt x="726452" y="384467"/>
                  </a:lnTo>
                  <a:lnTo>
                    <a:pt x="726452" y="377456"/>
                  </a:lnTo>
                  <a:close/>
                </a:path>
                <a:path w="727075" h="727075">
                  <a:moveTo>
                    <a:pt x="726452" y="339369"/>
                  </a:moveTo>
                  <a:lnTo>
                    <a:pt x="680554" y="336270"/>
                  </a:lnTo>
                  <a:lnTo>
                    <a:pt x="636485" y="327215"/>
                  </a:lnTo>
                  <a:lnTo>
                    <a:pt x="594677" y="312635"/>
                  </a:lnTo>
                  <a:lnTo>
                    <a:pt x="555523" y="292938"/>
                  </a:lnTo>
                  <a:lnTo>
                    <a:pt x="519442" y="268516"/>
                  </a:lnTo>
                  <a:lnTo>
                    <a:pt x="486854" y="239801"/>
                  </a:lnTo>
                  <a:lnTo>
                    <a:pt x="458139" y="207187"/>
                  </a:lnTo>
                  <a:lnTo>
                    <a:pt x="433730" y="171081"/>
                  </a:lnTo>
                  <a:lnTo>
                    <a:pt x="414032" y="131902"/>
                  </a:lnTo>
                  <a:lnTo>
                    <a:pt x="399453" y="90055"/>
                  </a:lnTo>
                  <a:lnTo>
                    <a:pt x="390410" y="45948"/>
                  </a:lnTo>
                  <a:lnTo>
                    <a:pt x="387311" y="0"/>
                  </a:lnTo>
                  <a:lnTo>
                    <a:pt x="380301" y="0"/>
                  </a:lnTo>
                  <a:lnTo>
                    <a:pt x="383476" y="46913"/>
                  </a:lnTo>
                  <a:lnTo>
                    <a:pt x="392696" y="91948"/>
                  </a:lnTo>
                  <a:lnTo>
                    <a:pt x="407568" y="134658"/>
                  </a:lnTo>
                  <a:lnTo>
                    <a:pt x="427672" y="174650"/>
                  </a:lnTo>
                  <a:lnTo>
                    <a:pt x="452577" y="211493"/>
                  </a:lnTo>
                  <a:lnTo>
                    <a:pt x="481863" y="244779"/>
                  </a:lnTo>
                  <a:lnTo>
                    <a:pt x="515137" y="274091"/>
                  </a:lnTo>
                  <a:lnTo>
                    <a:pt x="551954" y="298996"/>
                  </a:lnTo>
                  <a:lnTo>
                    <a:pt x="591921" y="319100"/>
                  </a:lnTo>
                  <a:lnTo>
                    <a:pt x="634606" y="333984"/>
                  </a:lnTo>
                  <a:lnTo>
                    <a:pt x="679589" y="343204"/>
                  </a:lnTo>
                  <a:lnTo>
                    <a:pt x="726452" y="346379"/>
                  </a:lnTo>
                  <a:lnTo>
                    <a:pt x="726452" y="339369"/>
                  </a:lnTo>
                  <a:close/>
                </a:path>
                <a:path w="727075" h="727075">
                  <a:moveTo>
                    <a:pt x="726452" y="301256"/>
                  </a:moveTo>
                  <a:lnTo>
                    <a:pt x="677697" y="297307"/>
                  </a:lnTo>
                  <a:lnTo>
                    <a:pt x="631418" y="285877"/>
                  </a:lnTo>
                  <a:lnTo>
                    <a:pt x="588251" y="267589"/>
                  </a:lnTo>
                  <a:lnTo>
                    <a:pt x="548805" y="243078"/>
                  </a:lnTo>
                  <a:lnTo>
                    <a:pt x="513702" y="212940"/>
                  </a:lnTo>
                  <a:lnTo>
                    <a:pt x="483590" y="177825"/>
                  </a:lnTo>
                  <a:lnTo>
                    <a:pt x="459079" y="138353"/>
                  </a:lnTo>
                  <a:lnTo>
                    <a:pt x="440791" y="95135"/>
                  </a:lnTo>
                  <a:lnTo>
                    <a:pt x="429374" y="48806"/>
                  </a:lnTo>
                  <a:lnTo>
                    <a:pt x="425424" y="0"/>
                  </a:lnTo>
                  <a:lnTo>
                    <a:pt x="418185" y="0"/>
                  </a:lnTo>
                  <a:lnTo>
                    <a:pt x="421538" y="45478"/>
                  </a:lnTo>
                  <a:lnTo>
                    <a:pt x="431279" y="88925"/>
                  </a:lnTo>
                  <a:lnTo>
                    <a:pt x="446925" y="129844"/>
                  </a:lnTo>
                  <a:lnTo>
                    <a:pt x="467995" y="167767"/>
                  </a:lnTo>
                  <a:lnTo>
                    <a:pt x="493991" y="202196"/>
                  </a:lnTo>
                  <a:lnTo>
                    <a:pt x="524433" y="232664"/>
                  </a:lnTo>
                  <a:lnTo>
                    <a:pt x="558850" y="258673"/>
                  </a:lnTo>
                  <a:lnTo>
                    <a:pt x="596747" y="279742"/>
                  </a:lnTo>
                  <a:lnTo>
                    <a:pt x="637628" y="295402"/>
                  </a:lnTo>
                  <a:lnTo>
                    <a:pt x="681024" y="305142"/>
                  </a:lnTo>
                  <a:lnTo>
                    <a:pt x="726452" y="308495"/>
                  </a:lnTo>
                  <a:lnTo>
                    <a:pt x="726452" y="301256"/>
                  </a:lnTo>
                  <a:close/>
                </a:path>
                <a:path w="727075" h="727075">
                  <a:moveTo>
                    <a:pt x="726452" y="263169"/>
                  </a:moveTo>
                  <a:lnTo>
                    <a:pt x="679259" y="258914"/>
                  </a:lnTo>
                  <a:lnTo>
                    <a:pt x="634822" y="246684"/>
                  </a:lnTo>
                  <a:lnTo>
                    <a:pt x="593864" y="227190"/>
                  </a:lnTo>
                  <a:lnTo>
                    <a:pt x="557161" y="201206"/>
                  </a:lnTo>
                  <a:lnTo>
                    <a:pt x="525449" y="169481"/>
                  </a:lnTo>
                  <a:lnTo>
                    <a:pt x="499465" y="132740"/>
                  </a:lnTo>
                  <a:lnTo>
                    <a:pt x="479983" y="91744"/>
                  </a:lnTo>
                  <a:lnTo>
                    <a:pt x="467753" y="47256"/>
                  </a:lnTo>
                  <a:lnTo>
                    <a:pt x="463499" y="0"/>
                  </a:lnTo>
                  <a:lnTo>
                    <a:pt x="456298" y="0"/>
                  </a:lnTo>
                  <a:lnTo>
                    <a:pt x="460654" y="48539"/>
                  </a:lnTo>
                  <a:lnTo>
                    <a:pt x="473240" y="94246"/>
                  </a:lnTo>
                  <a:lnTo>
                    <a:pt x="493255" y="136359"/>
                  </a:lnTo>
                  <a:lnTo>
                    <a:pt x="519938" y="174117"/>
                  </a:lnTo>
                  <a:lnTo>
                    <a:pt x="552526" y="206717"/>
                  </a:lnTo>
                  <a:lnTo>
                    <a:pt x="590245" y="233426"/>
                  </a:lnTo>
                  <a:lnTo>
                    <a:pt x="632320" y="253453"/>
                  </a:lnTo>
                  <a:lnTo>
                    <a:pt x="677976" y="266026"/>
                  </a:lnTo>
                  <a:lnTo>
                    <a:pt x="726452" y="270395"/>
                  </a:lnTo>
                  <a:lnTo>
                    <a:pt x="726452" y="263169"/>
                  </a:lnTo>
                  <a:close/>
                </a:path>
              </a:pathLst>
            </a:custGeom>
            <a:solidFill>
              <a:srgbClr val="FBDC0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22" name="object 11">
              <a:extLst>
                <a:ext uri="{FF2B5EF4-FFF2-40B4-BE49-F238E27FC236}">
                  <a16:creationId xmlns:a16="http://schemas.microsoft.com/office/drawing/2014/main" id="{230DB4EF-C743-4EBC-8DDC-F99C2131BD80}"/>
                </a:ext>
              </a:extLst>
            </p:cNvPr>
            <p:cNvPicPr/>
            <p:nvPr/>
          </p:nvPicPr>
          <p:blipFill>
            <a:blip r:embed="rId3" cstate="print"/>
            <a:stretch>
              <a:fillRect/>
            </a:stretch>
          </p:blipFill>
          <p:spPr>
            <a:xfrm>
              <a:off x="1283007" y="333756"/>
              <a:ext cx="232070" cy="232301"/>
            </a:xfrm>
            <a:prstGeom prst="rect">
              <a:avLst/>
            </a:prstGeom>
          </p:spPr>
        </p:pic>
      </p:grpSp>
      <p:sp>
        <p:nvSpPr>
          <p:cNvPr id="9" name="Retângulo 8">
            <a:extLst>
              <a:ext uri="{FF2B5EF4-FFF2-40B4-BE49-F238E27FC236}">
                <a16:creationId xmlns:a16="http://schemas.microsoft.com/office/drawing/2014/main" id="{91AE05E9-DAEC-4B67-AB3B-C02D3D7989F4}"/>
              </a:ext>
            </a:extLst>
          </p:cNvPr>
          <p:cNvSpPr/>
          <p:nvPr/>
        </p:nvSpPr>
        <p:spPr>
          <a:xfrm>
            <a:off x="7736679" y="2078499"/>
            <a:ext cx="4617720" cy="3246017"/>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1000"/>
              </a:spcAft>
              <a:buClrTx/>
              <a:buSzTx/>
              <a:buFont typeface="Arial" panose="020B0604020202020204" pitchFamily="34" charset="0"/>
              <a:buChar char="•"/>
              <a:tabLst/>
              <a:defRPr/>
            </a:pPr>
            <a:r>
              <a:rPr kumimoji="0" lang="pt-BR" sz="12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Orçado 2025 (Comercial) </a:t>
            </a:r>
            <a:r>
              <a:rPr kumimoji="0" lang="pt-BR" sz="1200" b="1"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5.316MM</a:t>
            </a:r>
          </a:p>
          <a:p>
            <a:pPr marL="285750" marR="0" lvl="0" indent="-285750" algn="l" defTabSz="914400" rtl="0" eaLnBrk="1" fontAlgn="auto" latinLnBrk="0" hangingPunct="1">
              <a:lnSpc>
                <a:spcPct val="100000"/>
              </a:lnSpc>
              <a:spcBef>
                <a:spcPts val="0"/>
              </a:spcBef>
              <a:spcAft>
                <a:spcPts val="1000"/>
              </a:spcAft>
              <a:buClrTx/>
              <a:buSzTx/>
              <a:buFont typeface="Arial" panose="020B0604020202020204" pitchFamily="34" charset="0"/>
              <a:buChar char="•"/>
              <a:tabLst/>
              <a:defRPr/>
            </a:pPr>
            <a:r>
              <a:rPr kumimoji="0" lang="pt-BR" sz="12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Receita Acumulada (Comercial)  </a:t>
            </a:r>
            <a:r>
              <a:rPr kumimoji="0" lang="pt-BR" sz="1200" b="1"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2.124MM</a:t>
            </a:r>
            <a:endParaRPr kumimoji="0" lang="pt-BR" sz="12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endParaRPr>
          </a:p>
          <a:p>
            <a:pPr marL="285750" marR="0" lvl="0" indent="-285750" algn="l" defTabSz="914400" rtl="0" eaLnBrk="1" fontAlgn="auto" latinLnBrk="0" hangingPunct="1">
              <a:lnSpc>
                <a:spcPct val="100000"/>
              </a:lnSpc>
              <a:spcBef>
                <a:spcPts val="0"/>
              </a:spcBef>
              <a:spcAft>
                <a:spcPts val="1000"/>
              </a:spcAft>
              <a:buClrTx/>
              <a:buSzTx/>
              <a:buFont typeface="Arial" panose="020B0604020202020204" pitchFamily="34" charset="0"/>
              <a:buChar char="•"/>
              <a:tabLst/>
              <a:defRPr/>
            </a:pPr>
            <a:endParaRPr kumimoji="0" lang="pt-BR" sz="1200" b="1"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endParaRPr>
          </a:p>
          <a:p>
            <a:pPr marL="285750" marR="0" lvl="0" indent="-285750" algn="l" defTabSz="914400" rtl="0" eaLnBrk="1" fontAlgn="auto" latinLnBrk="0" hangingPunct="1">
              <a:lnSpc>
                <a:spcPct val="100000"/>
              </a:lnSpc>
              <a:spcBef>
                <a:spcPts val="0"/>
              </a:spcBef>
              <a:spcAft>
                <a:spcPts val="1000"/>
              </a:spcAft>
              <a:buClrTx/>
              <a:buSzTx/>
              <a:buFont typeface="Arial" panose="020B0604020202020204" pitchFamily="34" charset="0"/>
              <a:buChar char="•"/>
              <a:tabLst/>
              <a:defRPr/>
            </a:pPr>
            <a:endParaRPr kumimoji="0" lang="pt-BR" sz="1200" b="1"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endParaRPr>
          </a:p>
          <a:p>
            <a:pPr marL="285750" marR="0" lvl="0" indent="-285750" algn="l" defTabSz="914400" rtl="0" eaLnBrk="1" fontAlgn="auto" latinLnBrk="0" hangingPunct="1">
              <a:lnSpc>
                <a:spcPct val="100000"/>
              </a:lnSpc>
              <a:spcBef>
                <a:spcPts val="0"/>
              </a:spcBef>
              <a:spcAft>
                <a:spcPts val="1000"/>
              </a:spcAft>
              <a:buClrTx/>
              <a:buSzTx/>
              <a:buFont typeface="Arial" panose="020B0604020202020204" pitchFamily="34" charset="0"/>
              <a:buChar char="•"/>
              <a:tabLst/>
              <a:defRPr/>
            </a:pPr>
            <a:endParaRPr kumimoji="0" lang="pt-BR" sz="1200" b="1"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endParaRPr>
          </a:p>
          <a:p>
            <a:pPr marL="285750" marR="0" lvl="0" indent="-285750" algn="l" defTabSz="914400" rtl="0" eaLnBrk="1" fontAlgn="auto" latinLnBrk="0" hangingPunct="1">
              <a:lnSpc>
                <a:spcPts val="1700"/>
              </a:lnSpc>
              <a:spcBef>
                <a:spcPts val="0"/>
              </a:spcBef>
              <a:spcAft>
                <a:spcPts val="1000"/>
              </a:spcAft>
              <a:buClrTx/>
              <a:buSzTx/>
              <a:buFont typeface="Arial" panose="020B0604020202020204" pitchFamily="34" charset="0"/>
              <a:buChar char="•"/>
              <a:tabLst/>
              <a:defRPr/>
            </a:pPr>
            <a:endParaRPr kumimoji="0" lang="pt-BR" sz="1200" b="1"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ts val="1700"/>
              </a:lnSpc>
              <a:spcBef>
                <a:spcPts val="0"/>
              </a:spcBef>
              <a:spcAft>
                <a:spcPts val="1000"/>
              </a:spcAft>
              <a:buClrTx/>
              <a:buSzTx/>
              <a:buFontTx/>
              <a:buNone/>
              <a:tabLst/>
              <a:defRPr/>
            </a:pPr>
            <a:endParaRPr kumimoji="0" lang="pt-BR" sz="12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ts val="1700"/>
              </a:lnSpc>
              <a:spcBef>
                <a:spcPts val="0"/>
              </a:spcBef>
              <a:spcAft>
                <a:spcPts val="1000"/>
              </a:spcAft>
              <a:buClrTx/>
              <a:buSzTx/>
              <a:buFontTx/>
              <a:buNone/>
              <a:tabLst/>
              <a:defRPr/>
            </a:pPr>
            <a:endParaRPr kumimoji="0" lang="pt-BR" sz="12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endParaRPr>
          </a:p>
          <a:p>
            <a:pPr marL="285750" marR="0" lvl="0" indent="-285750" algn="l" defTabSz="914400" rtl="0" eaLnBrk="1" fontAlgn="auto" latinLnBrk="0" hangingPunct="1">
              <a:lnSpc>
                <a:spcPts val="1700"/>
              </a:lnSpc>
              <a:spcBef>
                <a:spcPts val="0"/>
              </a:spcBef>
              <a:spcAft>
                <a:spcPts val="1000"/>
              </a:spcAft>
              <a:buClrTx/>
              <a:buSzTx/>
              <a:buFont typeface="Arial" panose="020B0604020202020204" pitchFamily="34" charset="0"/>
              <a:buChar char="•"/>
              <a:tabLst/>
              <a:defRPr/>
            </a:pPr>
            <a:endParaRPr kumimoji="0" lang="pt-BR" sz="12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endParaRPr>
          </a:p>
          <a:p>
            <a:pPr marL="285750" marR="0" lvl="0" indent="-285750" algn="l" defTabSz="914400" rtl="0" eaLnBrk="1" fontAlgn="auto" latinLnBrk="0" hangingPunct="1">
              <a:lnSpc>
                <a:spcPts val="1700"/>
              </a:lnSpc>
              <a:spcBef>
                <a:spcPts val="0"/>
              </a:spcBef>
              <a:spcAft>
                <a:spcPts val="1000"/>
              </a:spcAft>
              <a:buClrTx/>
              <a:buSzTx/>
              <a:buFont typeface="Arial" panose="020B0604020202020204" pitchFamily="34" charset="0"/>
              <a:buChar char="•"/>
              <a:tabLst/>
              <a:defRPr/>
            </a:pPr>
            <a:endParaRPr kumimoji="0" lang="pt-BR" sz="12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endParaRPr>
          </a:p>
        </p:txBody>
      </p:sp>
      <p:sp>
        <p:nvSpPr>
          <p:cNvPr id="10" name="CaixaDeTexto 9">
            <a:extLst>
              <a:ext uri="{FF2B5EF4-FFF2-40B4-BE49-F238E27FC236}">
                <a16:creationId xmlns:a16="http://schemas.microsoft.com/office/drawing/2014/main" id="{4AA1EB39-2318-443E-B5C0-23B714D6985B}"/>
              </a:ext>
            </a:extLst>
          </p:cNvPr>
          <p:cNvSpPr txBox="1"/>
          <p:nvPr/>
        </p:nvSpPr>
        <p:spPr>
          <a:xfrm>
            <a:off x="291909" y="5073805"/>
            <a:ext cx="10731193" cy="169790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1000"/>
              </a:spcAft>
              <a:buClrTx/>
              <a:buSzTx/>
              <a:buFontTx/>
              <a:buNone/>
              <a:tabLst/>
              <a:defRPr/>
            </a:pPr>
            <a:r>
              <a:rPr kumimoji="0" lang="pt-BR" sz="1200" b="1" i="0" u="sng"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Considerações e ações:</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t-BR" sz="1200" b="1" i="0" u="none" strike="noStrike" kern="1200" cap="none" spc="0" normalizeH="0" baseline="0" noProof="0" dirty="0">
                <a:ln>
                  <a:noFill/>
                </a:ln>
                <a:solidFill>
                  <a:prstClr val="black"/>
                </a:solidFill>
                <a:effectLst/>
                <a:uLnTx/>
                <a:uFillTx/>
                <a:latin typeface="Calibri" panose="020F0502020204030204"/>
                <a:ea typeface="+mn-ea"/>
                <a:cs typeface="+mn-cs"/>
              </a:rPr>
              <a:t>BRAILLE</a:t>
            </a:r>
            <a:r>
              <a:rPr kumimoji="0" lang="pt-BR" sz="1200" b="0" i="0" u="none" strike="noStrike" kern="1200" cap="none" spc="0" normalizeH="0" baseline="0" noProof="0" dirty="0">
                <a:ln>
                  <a:noFill/>
                </a:ln>
                <a:solidFill>
                  <a:prstClr val="black"/>
                </a:solidFill>
                <a:effectLst/>
                <a:uLnTx/>
                <a:uFillTx/>
                <a:latin typeface="Calibri" panose="020F0502020204030204"/>
                <a:ea typeface="+mn-ea"/>
                <a:cs typeface="+mn-cs"/>
              </a:rPr>
              <a:t> – Reforço no relacionamento com editoras de livros didáticos e literários, resultando na recuperação de clientes estratégicos e em avanços nas negociações.</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t-BR" sz="1200" b="1" i="0" u="none" strike="noStrike" kern="1200" cap="none" spc="0" normalizeH="0" baseline="0" noProof="0" dirty="0">
                <a:ln>
                  <a:noFill/>
                </a:ln>
                <a:solidFill>
                  <a:prstClr val="black"/>
                </a:solidFill>
                <a:effectLst/>
                <a:uLnTx/>
                <a:uFillTx/>
                <a:latin typeface="Calibri" panose="020F0502020204030204"/>
                <a:ea typeface="+mn-ea"/>
                <a:cs typeface="+mn-cs"/>
              </a:rPr>
              <a:t>ÁUDIO</a:t>
            </a:r>
            <a:r>
              <a:rPr kumimoji="0" lang="pt-BR" sz="1200" b="0" i="0" u="none" strike="noStrike" kern="1200" cap="none" spc="0" normalizeH="0" baseline="0" noProof="0" dirty="0">
                <a:ln>
                  <a:noFill/>
                </a:ln>
                <a:solidFill>
                  <a:prstClr val="black"/>
                </a:solidFill>
                <a:effectLst/>
                <a:uLnTx/>
                <a:uFillTx/>
                <a:latin typeface="Calibri" panose="020F0502020204030204"/>
                <a:ea typeface="+mn-ea"/>
                <a:cs typeface="+mn-cs"/>
              </a:rPr>
              <a:t> – Fortalecimento do vínculo com grandes clientes recorrentes, impulsionando o volume de produção de audiolivros literários no primeiro bimestre.</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t-BR" sz="1200" b="1" i="0" u="none" strike="noStrike" kern="1200" cap="none" spc="0" normalizeH="0" baseline="0" noProof="0" dirty="0">
                <a:ln>
                  <a:noFill/>
                </a:ln>
                <a:solidFill>
                  <a:prstClr val="black"/>
                </a:solidFill>
                <a:effectLst/>
                <a:uLnTx/>
                <a:uFillTx/>
                <a:latin typeface="Calibri" panose="020F0502020204030204"/>
                <a:ea typeface="+mn-ea"/>
                <a:cs typeface="+mn-cs"/>
              </a:rPr>
              <a:t>EAD</a:t>
            </a:r>
            <a:r>
              <a:rPr kumimoji="0" lang="pt-BR" sz="1200" b="0" i="0" u="none" strike="noStrike" kern="1200" cap="none" spc="0" normalizeH="0" baseline="0" noProof="0" dirty="0">
                <a:ln>
                  <a:noFill/>
                </a:ln>
                <a:solidFill>
                  <a:prstClr val="black"/>
                </a:solidFill>
                <a:effectLst/>
                <a:uLnTx/>
                <a:uFillTx/>
                <a:latin typeface="Calibri" panose="020F0502020204030204"/>
                <a:ea typeface="+mn-ea"/>
                <a:cs typeface="+mn-cs"/>
              </a:rPr>
              <a:t> – Expansão de palestras e workshops, impulsionando novas oportunidades de negócios e o lançamento da primeira turma do curso de Audiodescrição de 2025.</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t-BR" sz="1200" b="1" i="0" u="none" strike="noStrike" kern="1200" cap="none" spc="0" normalizeH="0" baseline="0" noProof="0" dirty="0">
                <a:ln>
                  <a:noFill/>
                </a:ln>
                <a:solidFill>
                  <a:prstClr val="black"/>
                </a:solidFill>
                <a:effectLst/>
                <a:uLnTx/>
                <a:uFillTx/>
                <a:latin typeface="Calibri" panose="020F0502020204030204"/>
                <a:ea typeface="+mn-ea"/>
                <a:cs typeface="+mn-cs"/>
              </a:rPr>
              <a:t>CONSULTORIAS</a:t>
            </a:r>
            <a:r>
              <a:rPr kumimoji="0" lang="pt-BR" sz="1200" b="0" i="0" u="none" strike="noStrike" kern="1200" cap="none" spc="0" normalizeH="0" baseline="0" noProof="0" dirty="0">
                <a:ln>
                  <a:noFill/>
                </a:ln>
                <a:solidFill>
                  <a:prstClr val="black"/>
                </a:solidFill>
                <a:effectLst/>
                <a:uLnTx/>
                <a:uFillTx/>
                <a:latin typeface="Calibri" panose="020F0502020204030204"/>
                <a:ea typeface="+mn-ea"/>
                <a:cs typeface="+mn-cs"/>
              </a:rPr>
              <a:t> – Intensificação do follow-up e retomada de projetos de consultorias em geral.</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t-BR" sz="1200" b="1" i="0" u="none" strike="noStrike" kern="1200" cap="none" spc="0" normalizeH="0" baseline="0" noProof="0" dirty="0">
                <a:ln>
                  <a:noFill/>
                </a:ln>
                <a:solidFill>
                  <a:prstClr val="black"/>
                </a:solidFill>
                <a:effectLst/>
                <a:uLnTx/>
                <a:uFillTx/>
                <a:latin typeface="Calibri" panose="020F0502020204030204"/>
                <a:ea typeface="+mn-ea"/>
                <a:cs typeface="+mn-cs"/>
              </a:rPr>
              <a:t>DIGITAL</a:t>
            </a:r>
            <a:r>
              <a:rPr kumimoji="0" lang="pt-BR" sz="1200" b="0" i="0" u="none" strike="noStrike" kern="1200" cap="none" spc="0" normalizeH="0" baseline="0" noProof="0" dirty="0">
                <a:ln>
                  <a:noFill/>
                </a:ln>
                <a:solidFill>
                  <a:prstClr val="black"/>
                </a:solidFill>
                <a:effectLst/>
                <a:uLnTx/>
                <a:uFillTx/>
                <a:latin typeface="Calibri" panose="020F0502020204030204"/>
                <a:ea typeface="+mn-ea"/>
                <a:cs typeface="+mn-cs"/>
              </a:rPr>
              <a:t> – Atuação estratégica junto a editoras de livros didáticos, intensificação agenda reuniões de apresentação de soluções em acessibilidade para o PNLD, além de participação ativa em eventos - audiências públicas e o resgate de clientes estratégicos. Divulgação dos nossos serviços em canais estratégicos.</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pt-BR" sz="12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endParaRPr>
          </a:p>
        </p:txBody>
      </p:sp>
      <p:cxnSp>
        <p:nvCxnSpPr>
          <p:cNvPr id="16" name="Conector de Seta Reta 15">
            <a:extLst>
              <a:ext uri="{FF2B5EF4-FFF2-40B4-BE49-F238E27FC236}">
                <a16:creationId xmlns:a16="http://schemas.microsoft.com/office/drawing/2014/main" id="{82D2E0A3-FCDC-40BE-8958-238582C4B4BB}"/>
              </a:ext>
            </a:extLst>
          </p:cNvPr>
          <p:cNvCxnSpPr>
            <a:cxnSpLocks/>
          </p:cNvCxnSpPr>
          <p:nvPr/>
        </p:nvCxnSpPr>
        <p:spPr>
          <a:xfrm flipV="1">
            <a:off x="6060763" y="4616715"/>
            <a:ext cx="0" cy="184010"/>
          </a:xfrm>
          <a:prstGeom prst="straightConnector1">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3" name="Tabela 2">
            <a:extLst>
              <a:ext uri="{FF2B5EF4-FFF2-40B4-BE49-F238E27FC236}">
                <a16:creationId xmlns:a16="http://schemas.microsoft.com/office/drawing/2014/main" id="{56381C89-BA49-450E-A45E-8644EC68E650}"/>
              </a:ext>
            </a:extLst>
          </p:cNvPr>
          <p:cNvGraphicFramePr>
            <a:graphicFrameLocks noGrp="1"/>
          </p:cNvGraphicFramePr>
          <p:nvPr>
            <p:extLst>
              <p:ext uri="{D42A27DB-BD31-4B8C-83A1-F6EECF244321}">
                <p14:modId xmlns:p14="http://schemas.microsoft.com/office/powerpoint/2010/main" val="824501881"/>
              </p:ext>
            </p:extLst>
          </p:nvPr>
        </p:nvGraphicFramePr>
        <p:xfrm>
          <a:off x="452039" y="1280930"/>
          <a:ext cx="6846647" cy="1851660"/>
        </p:xfrm>
        <a:graphic>
          <a:graphicData uri="http://schemas.openxmlformats.org/drawingml/2006/table">
            <a:tbl>
              <a:tblPr/>
              <a:tblGrid>
                <a:gridCol w="1445146">
                  <a:extLst>
                    <a:ext uri="{9D8B030D-6E8A-4147-A177-3AD203B41FA5}">
                      <a16:colId xmlns:a16="http://schemas.microsoft.com/office/drawing/2014/main" val="3895311738"/>
                    </a:ext>
                  </a:extLst>
                </a:gridCol>
                <a:gridCol w="1323269">
                  <a:extLst>
                    <a:ext uri="{9D8B030D-6E8A-4147-A177-3AD203B41FA5}">
                      <a16:colId xmlns:a16="http://schemas.microsoft.com/office/drawing/2014/main" val="2246689953"/>
                    </a:ext>
                  </a:extLst>
                </a:gridCol>
                <a:gridCol w="1290063">
                  <a:extLst>
                    <a:ext uri="{9D8B030D-6E8A-4147-A177-3AD203B41FA5}">
                      <a16:colId xmlns:a16="http://schemas.microsoft.com/office/drawing/2014/main" val="3681787076"/>
                    </a:ext>
                  </a:extLst>
                </a:gridCol>
                <a:gridCol w="1235272">
                  <a:extLst>
                    <a:ext uri="{9D8B030D-6E8A-4147-A177-3AD203B41FA5}">
                      <a16:colId xmlns:a16="http://schemas.microsoft.com/office/drawing/2014/main" val="2734567550"/>
                    </a:ext>
                  </a:extLst>
                </a:gridCol>
                <a:gridCol w="1552897">
                  <a:extLst>
                    <a:ext uri="{9D8B030D-6E8A-4147-A177-3AD203B41FA5}">
                      <a16:colId xmlns:a16="http://schemas.microsoft.com/office/drawing/2014/main" val="1678753390"/>
                    </a:ext>
                  </a:extLst>
                </a:gridCol>
              </a:tblGrid>
              <a:tr h="182880">
                <a:tc gridSpan="4">
                  <a:txBody>
                    <a:bodyPr/>
                    <a:lstStyle/>
                    <a:p>
                      <a:pPr algn="ctr" fontAlgn="b"/>
                      <a:r>
                        <a:rPr lang="pt-BR" sz="1100" b="1" i="0" u="none" strike="noStrike">
                          <a:solidFill>
                            <a:srgbClr val="000000"/>
                          </a:solidFill>
                          <a:effectLst/>
                          <a:latin typeface="Calibri" panose="020F0502020204030204" pitchFamily="34" charset="0"/>
                        </a:rPr>
                        <a:t>Previsão de Vendas x realizado Jan a Dezembro</a:t>
                      </a:r>
                    </a:p>
                  </a:txBody>
                  <a:tcPr marL="0" marR="0" marT="0" marB="0" anchor="b">
                    <a:lnL>
                      <a:noFill/>
                    </a:lnL>
                    <a:lnR>
                      <a:noFill/>
                    </a:lnR>
                    <a:lnT>
                      <a:noFill/>
                    </a:lnT>
                    <a:lnB>
                      <a:noFill/>
                    </a:lnB>
                    <a:solidFill>
                      <a:srgbClr val="DDEBF7"/>
                    </a:solidFill>
                  </a:tcPr>
                </a:tc>
                <a:tc hMerge="1">
                  <a:txBody>
                    <a:bodyPr/>
                    <a:lstStyle/>
                    <a:p>
                      <a:endParaRPr lang="pt-BR"/>
                    </a:p>
                  </a:txBody>
                  <a:tcPr/>
                </a:tc>
                <a:tc hMerge="1">
                  <a:txBody>
                    <a:bodyPr/>
                    <a:lstStyle/>
                    <a:p>
                      <a:endParaRPr lang="pt-BR"/>
                    </a:p>
                  </a:txBody>
                  <a:tcPr/>
                </a:tc>
                <a:tc hMerge="1">
                  <a:txBody>
                    <a:bodyPr/>
                    <a:lstStyle/>
                    <a:p>
                      <a:endParaRPr lang="pt-BR"/>
                    </a:p>
                  </a:txBody>
                  <a:tcPr/>
                </a:tc>
                <a:tc>
                  <a:txBody>
                    <a:bodyPr/>
                    <a:lstStyle/>
                    <a:p>
                      <a:pPr algn="l" fontAlgn="b"/>
                      <a:r>
                        <a:rPr lang="pt-BR" sz="1100" b="1"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DDEBF7"/>
                    </a:solidFill>
                  </a:tcPr>
                </a:tc>
                <a:extLst>
                  <a:ext uri="{0D108BD9-81ED-4DB2-BD59-A6C34878D82A}">
                    <a16:rowId xmlns:a16="http://schemas.microsoft.com/office/drawing/2014/main" val="1044077817"/>
                  </a:ext>
                </a:extLst>
              </a:tr>
              <a:tr h="190500">
                <a:tc>
                  <a:txBody>
                    <a:bodyPr/>
                    <a:lstStyle/>
                    <a:p>
                      <a:pPr algn="l" fontAlgn="b"/>
                      <a:r>
                        <a:rPr lang="pt-BR" sz="11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pt-BR" sz="1100" b="0" i="0" u="none" strike="noStrike">
                          <a:solidFill>
                            <a:srgbClr val="000000"/>
                          </a:solidFill>
                          <a:effectLst/>
                          <a:latin typeface="Calibri" panose="020F0502020204030204" pitchFamily="34" charset="0"/>
                        </a:rPr>
                        <a:t> </a:t>
                      </a:r>
                    </a:p>
                  </a:txBody>
                  <a:tcPr marL="0" marR="0"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pt-BR" sz="1100" b="0" i="0" u="none" strike="noStrike">
                          <a:solidFill>
                            <a:srgbClr val="000000"/>
                          </a:solidFill>
                          <a:effectLst/>
                          <a:latin typeface="Calibri" panose="020F0502020204030204" pitchFamily="34" charset="0"/>
                        </a:rPr>
                        <a:t> </a:t>
                      </a:r>
                    </a:p>
                  </a:txBody>
                  <a:tcPr marL="0" marR="0"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pt-BR" sz="1100" b="0" i="0" u="none" strike="noStrike">
                          <a:solidFill>
                            <a:srgbClr val="000000"/>
                          </a:solidFill>
                          <a:effectLst/>
                          <a:latin typeface="Calibri" panose="020F0502020204030204" pitchFamily="34" charset="0"/>
                        </a:rPr>
                        <a:t> </a:t>
                      </a:r>
                    </a:p>
                  </a:txBody>
                  <a:tcPr marL="0" marR="0"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pt-BR" sz="1100" b="0" i="0" u="none" strike="noStrike">
                          <a:solidFill>
                            <a:srgbClr val="000000"/>
                          </a:solidFill>
                          <a:effectLst/>
                          <a:latin typeface="Calibri" panose="020F0502020204030204" pitchFamily="34" charset="0"/>
                        </a:rPr>
                        <a:t> </a:t>
                      </a:r>
                    </a:p>
                  </a:txBody>
                  <a:tcPr marL="0" marR="0"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38328638"/>
                  </a:ext>
                </a:extLst>
              </a:tr>
              <a:tr h="190500">
                <a:tc>
                  <a:txBody>
                    <a:bodyPr/>
                    <a:lstStyle/>
                    <a:p>
                      <a:pPr algn="l" fontAlgn="b"/>
                      <a:r>
                        <a:rPr lang="pt-BR" sz="1100" b="0" i="0" u="none" strike="noStrike">
                          <a:solidFill>
                            <a:srgbClr val="000000"/>
                          </a:solidFill>
                          <a:effectLst/>
                          <a:latin typeface="Calibri" panose="020F0502020204030204" pitchFamily="34" charset="0"/>
                        </a:rPr>
                        <a:t> </a:t>
                      </a:r>
                    </a:p>
                  </a:txBody>
                  <a:tcPr marL="0" marR="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100" b="1" i="0" u="none" strike="noStrike">
                          <a:solidFill>
                            <a:srgbClr val="000000"/>
                          </a:solidFill>
                          <a:effectLst/>
                          <a:latin typeface="Calibri" panose="020F0502020204030204" pitchFamily="34" charset="0"/>
                        </a:rPr>
                        <a:t>Meta</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fontAlgn="b"/>
                      <a:r>
                        <a:rPr lang="pt-BR" sz="1100" b="1" i="0" u="none" strike="noStrike">
                          <a:solidFill>
                            <a:srgbClr val="000000"/>
                          </a:solidFill>
                          <a:effectLst/>
                          <a:latin typeface="Calibri" panose="020F0502020204030204" pitchFamily="34" charset="0"/>
                        </a:rPr>
                        <a:t>Realizado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fontAlgn="b"/>
                      <a:r>
                        <a:rPr lang="pt-BR" sz="1100" b="1" i="0" u="none" strike="noStrike">
                          <a:solidFill>
                            <a:srgbClr val="000000"/>
                          </a:solidFill>
                          <a:effectLst/>
                          <a:latin typeface="Calibri" panose="020F0502020204030204" pitchFamily="34" charset="0"/>
                        </a:rPr>
                        <a:t>Á realizar</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fontAlgn="b"/>
                      <a:r>
                        <a:rPr lang="pt-BR" sz="1100" b="1" i="0" u="none" strike="noStrike">
                          <a:solidFill>
                            <a:srgbClr val="000000"/>
                          </a:solidFill>
                          <a:effectLst/>
                          <a:latin typeface="Calibri" panose="020F0502020204030204" pitchFamily="34" charset="0"/>
                        </a:rPr>
                        <a:t>Negociação</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867960325"/>
                  </a:ext>
                </a:extLst>
              </a:tr>
              <a:tr h="182880">
                <a:tc>
                  <a:txBody>
                    <a:bodyPr/>
                    <a:lstStyle/>
                    <a:p>
                      <a:pPr algn="l" fontAlgn="b"/>
                      <a:r>
                        <a:rPr lang="pt-BR" sz="1100" b="0" i="0" u="none" strike="noStrike">
                          <a:solidFill>
                            <a:srgbClr val="000000"/>
                          </a:solidFill>
                          <a:effectLst/>
                          <a:latin typeface="Calibri" panose="020F0502020204030204" pitchFamily="34" charset="0"/>
                        </a:rPr>
                        <a:t>Áudio</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pt-BR" sz="1100" b="0" i="0" u="none" strike="noStrike">
                          <a:solidFill>
                            <a:srgbClr val="000000"/>
                          </a:solidFill>
                          <a:effectLst/>
                          <a:latin typeface="Calibri" panose="020F0502020204030204" pitchFamily="34" charset="0"/>
                        </a:rPr>
                        <a:t> R$        1.420.647,00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pt-BR" sz="1100" b="0" i="0" u="none" strike="noStrike">
                          <a:solidFill>
                            <a:srgbClr val="000000"/>
                          </a:solidFill>
                          <a:effectLst/>
                          <a:latin typeface="Calibri" panose="020F0502020204030204" pitchFamily="34" charset="0"/>
                        </a:rPr>
                        <a:t> R$           481.263,57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pt-BR" sz="1100" b="0" i="0" u="none" strike="noStrike">
                          <a:solidFill>
                            <a:srgbClr val="000000"/>
                          </a:solidFill>
                          <a:effectLst/>
                          <a:latin typeface="Calibri" panose="020F0502020204030204" pitchFamily="34" charset="0"/>
                        </a:rPr>
                        <a:t> R$         939.383,43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pt-BR" sz="1100" b="0" i="0" u="none" strike="noStrike">
                          <a:solidFill>
                            <a:srgbClr val="000000"/>
                          </a:solidFill>
                          <a:effectLst/>
                          <a:latin typeface="Calibri" panose="020F0502020204030204" pitchFamily="34" charset="0"/>
                        </a:rPr>
                        <a:t> R$        1.049.117,71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659056356"/>
                  </a:ext>
                </a:extLst>
              </a:tr>
              <a:tr h="182880">
                <a:tc>
                  <a:txBody>
                    <a:bodyPr/>
                    <a:lstStyle/>
                    <a:p>
                      <a:pPr algn="l" fontAlgn="b"/>
                      <a:r>
                        <a:rPr lang="pt-BR" sz="1100" b="0" i="0" u="none" strike="noStrike">
                          <a:solidFill>
                            <a:srgbClr val="000000"/>
                          </a:solidFill>
                          <a:effectLst/>
                          <a:latin typeface="Calibri" panose="020F0502020204030204" pitchFamily="34" charset="0"/>
                        </a:rPr>
                        <a:t>Braille</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l" fontAlgn="b"/>
                      <a:r>
                        <a:rPr lang="pt-BR" sz="1100" b="0" i="0" u="none" strike="noStrike">
                          <a:solidFill>
                            <a:srgbClr val="000000"/>
                          </a:solidFill>
                          <a:effectLst/>
                          <a:latin typeface="Calibri" panose="020F0502020204030204" pitchFamily="34" charset="0"/>
                        </a:rPr>
                        <a:t> R$        2.448.277,00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l" fontAlgn="b"/>
                      <a:r>
                        <a:rPr lang="pt-BR" sz="1100" b="0" i="0" u="none" strike="noStrike">
                          <a:solidFill>
                            <a:srgbClr val="000000"/>
                          </a:solidFill>
                          <a:effectLst/>
                          <a:latin typeface="Calibri" panose="020F0502020204030204" pitchFamily="34" charset="0"/>
                        </a:rPr>
                        <a:t> R$           869.133,69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l" fontAlgn="b"/>
                      <a:r>
                        <a:rPr lang="pt-BR" sz="1100" b="0" i="0" u="none" strike="noStrike">
                          <a:solidFill>
                            <a:srgbClr val="000000"/>
                          </a:solidFill>
                          <a:effectLst/>
                          <a:latin typeface="Calibri" panose="020F0502020204030204" pitchFamily="34" charset="0"/>
                        </a:rPr>
                        <a:t> R$      1.579.143,31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l" fontAlgn="b"/>
                      <a:r>
                        <a:rPr lang="pt-BR" sz="1100" b="0" i="0" u="none" strike="noStrike">
                          <a:solidFill>
                            <a:srgbClr val="000000"/>
                          </a:solidFill>
                          <a:effectLst/>
                          <a:latin typeface="Calibri" panose="020F0502020204030204" pitchFamily="34" charset="0"/>
                        </a:rPr>
                        <a:t> R$        9.878.161,27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extLst>
                  <a:ext uri="{0D108BD9-81ED-4DB2-BD59-A6C34878D82A}">
                    <a16:rowId xmlns:a16="http://schemas.microsoft.com/office/drawing/2014/main" val="1471760618"/>
                  </a:ext>
                </a:extLst>
              </a:tr>
              <a:tr h="182880">
                <a:tc>
                  <a:txBody>
                    <a:bodyPr/>
                    <a:lstStyle/>
                    <a:p>
                      <a:pPr algn="l" fontAlgn="b"/>
                      <a:r>
                        <a:rPr lang="pt-BR" sz="1100" b="0" i="0" u="none" strike="noStrike">
                          <a:solidFill>
                            <a:srgbClr val="000000"/>
                          </a:solidFill>
                          <a:effectLst/>
                          <a:latin typeface="Calibri" panose="020F0502020204030204" pitchFamily="34" charset="0"/>
                        </a:rPr>
                        <a:t>Digital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pt-BR" sz="1100" b="0" i="0" u="none" strike="noStrike">
                          <a:solidFill>
                            <a:srgbClr val="000000"/>
                          </a:solidFill>
                          <a:effectLst/>
                          <a:latin typeface="Calibri" panose="020F0502020204030204" pitchFamily="34" charset="0"/>
                        </a:rPr>
                        <a:t> R$        1.001.000,34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pt-BR" sz="1100" b="0" i="0" u="none" strike="noStrike">
                          <a:solidFill>
                            <a:srgbClr val="000000"/>
                          </a:solidFill>
                          <a:effectLst/>
                          <a:latin typeface="Calibri" panose="020F0502020204030204" pitchFamily="34" charset="0"/>
                        </a:rPr>
                        <a:t> R$           380.919,73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pt-BR" sz="1100" b="0" i="0" u="none" strike="noStrike">
                          <a:solidFill>
                            <a:srgbClr val="000000"/>
                          </a:solidFill>
                          <a:effectLst/>
                          <a:latin typeface="Calibri" panose="020F0502020204030204" pitchFamily="34" charset="0"/>
                        </a:rPr>
                        <a:t> R$         620.080,61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pt-BR" sz="1100" b="0" i="0" u="none" strike="noStrike">
                          <a:solidFill>
                            <a:srgbClr val="000000"/>
                          </a:solidFill>
                          <a:effectLst/>
                          <a:latin typeface="Calibri" panose="020F0502020204030204" pitchFamily="34" charset="0"/>
                        </a:rPr>
                        <a:t> R$        1.423.724,27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068842693"/>
                  </a:ext>
                </a:extLst>
              </a:tr>
              <a:tr h="182880">
                <a:tc>
                  <a:txBody>
                    <a:bodyPr/>
                    <a:lstStyle/>
                    <a:p>
                      <a:pPr algn="l" fontAlgn="b"/>
                      <a:r>
                        <a:rPr lang="pt-BR" sz="1100" b="0" i="0" u="none" strike="noStrike">
                          <a:solidFill>
                            <a:srgbClr val="000000"/>
                          </a:solidFill>
                          <a:effectLst/>
                          <a:latin typeface="Calibri" panose="020F0502020204030204" pitchFamily="34" charset="0"/>
                        </a:rPr>
                        <a:t>EAD</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l" fontAlgn="b"/>
                      <a:r>
                        <a:rPr lang="pt-BR" sz="1100" b="0" i="0" u="none" strike="noStrike">
                          <a:solidFill>
                            <a:srgbClr val="000000"/>
                          </a:solidFill>
                          <a:effectLst/>
                          <a:latin typeface="Calibri" panose="020F0502020204030204" pitchFamily="34" charset="0"/>
                        </a:rPr>
                        <a:t> R$            226.490,00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l" fontAlgn="b"/>
                      <a:r>
                        <a:rPr lang="pt-BR" sz="1100" b="0" i="0" u="none" strike="noStrike">
                          <a:solidFill>
                            <a:srgbClr val="000000"/>
                          </a:solidFill>
                          <a:effectLst/>
                          <a:latin typeface="Calibri" panose="020F0502020204030204" pitchFamily="34" charset="0"/>
                        </a:rPr>
                        <a:t> R$             49.278,59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l" fontAlgn="b"/>
                      <a:r>
                        <a:rPr lang="pt-BR" sz="1100" b="0" i="0" u="none" strike="noStrike">
                          <a:solidFill>
                            <a:srgbClr val="000000"/>
                          </a:solidFill>
                          <a:effectLst/>
                          <a:latin typeface="Calibri" panose="020F0502020204030204" pitchFamily="34" charset="0"/>
                        </a:rPr>
                        <a:t> R$         177.211,41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l" fontAlgn="b"/>
                      <a:r>
                        <a:rPr lang="pt-BR" sz="1100" b="0" i="0" u="none" strike="noStrike">
                          <a:solidFill>
                            <a:srgbClr val="000000"/>
                          </a:solidFill>
                          <a:effectLst/>
                          <a:latin typeface="Calibri" panose="020F0502020204030204" pitchFamily="34" charset="0"/>
                        </a:rPr>
                        <a:t> R$              25.960,00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extLst>
                  <a:ext uri="{0D108BD9-81ED-4DB2-BD59-A6C34878D82A}">
                    <a16:rowId xmlns:a16="http://schemas.microsoft.com/office/drawing/2014/main" val="3102603856"/>
                  </a:ext>
                </a:extLst>
              </a:tr>
              <a:tr h="190500">
                <a:tc>
                  <a:txBody>
                    <a:bodyPr/>
                    <a:lstStyle/>
                    <a:p>
                      <a:pPr algn="l" fontAlgn="b"/>
                      <a:r>
                        <a:rPr lang="pt-BR" sz="1100" b="0" i="0" u="none" strike="noStrike">
                          <a:solidFill>
                            <a:srgbClr val="000000"/>
                          </a:solidFill>
                          <a:effectLst/>
                          <a:latin typeface="Calibri" panose="020F0502020204030204" pitchFamily="34" charset="0"/>
                        </a:rPr>
                        <a:t>Consultoria e Web</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pt-BR" sz="1100" b="0" i="0" u="none" strike="noStrike">
                          <a:solidFill>
                            <a:srgbClr val="000000"/>
                          </a:solidFill>
                          <a:effectLst/>
                          <a:latin typeface="Calibri" panose="020F0502020204030204" pitchFamily="34" charset="0"/>
                        </a:rPr>
                        <a:t> R$            220.000,00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pt-BR" sz="1100" b="0" i="0" u="none" strike="noStrike">
                          <a:solidFill>
                            <a:srgbClr val="000000"/>
                          </a:solidFill>
                          <a:effectLst/>
                          <a:latin typeface="Calibri" panose="020F0502020204030204" pitchFamily="34" charset="0"/>
                        </a:rPr>
                        <a:t> R$           344.271,00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pt-BR" sz="1100" b="0" i="0" u="none" strike="noStrike" dirty="0">
                          <a:solidFill>
                            <a:srgbClr val="70AD47"/>
                          </a:solidFill>
                          <a:effectLst/>
                          <a:latin typeface="Calibri" panose="020F0502020204030204" pitchFamily="34" charset="0"/>
                        </a:rPr>
                        <a:t>R$         124.271,00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pt-BR" sz="1100" b="0" i="0" u="none" strike="noStrike">
                          <a:solidFill>
                            <a:srgbClr val="000000"/>
                          </a:solidFill>
                          <a:effectLst/>
                          <a:latin typeface="Calibri" panose="020F0502020204030204" pitchFamily="34" charset="0"/>
                        </a:rPr>
                        <a:t> R$            214.671,00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144178757"/>
                  </a:ext>
                </a:extLst>
              </a:tr>
              <a:tr h="182880">
                <a:tc>
                  <a:txBody>
                    <a:bodyPr/>
                    <a:lstStyle/>
                    <a:p>
                      <a:pPr algn="l" fontAlgn="b"/>
                      <a:r>
                        <a:rPr lang="pt-BR" sz="1100" b="0" i="0" u="none" strike="noStrike">
                          <a:solidFill>
                            <a:srgbClr val="000000"/>
                          </a:solidFill>
                          <a:effectLst/>
                          <a:latin typeface="Calibri" panose="020F0502020204030204" pitchFamily="34" charset="0"/>
                        </a:rPr>
                        <a:t> </a:t>
                      </a: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pt-BR" sz="1100" b="0" i="0" u="none" strike="noStrike">
                          <a:solidFill>
                            <a:srgbClr val="000000"/>
                          </a:solidFill>
                          <a:effectLst/>
                          <a:latin typeface="Calibri" panose="020F0502020204030204" pitchFamily="34" charset="0"/>
                        </a:rPr>
                        <a:t> </a:t>
                      </a: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pt-BR" sz="1100" b="0" i="0" u="none" strike="noStrike">
                          <a:solidFill>
                            <a:srgbClr val="000000"/>
                          </a:solidFill>
                          <a:effectLst/>
                          <a:latin typeface="Calibri" panose="020F0502020204030204" pitchFamily="34" charset="0"/>
                        </a:rPr>
                        <a:t> </a:t>
                      </a: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pt-BR" sz="1100" b="0" i="0" u="none" strike="noStrike">
                          <a:solidFill>
                            <a:srgbClr val="000000"/>
                          </a:solidFill>
                          <a:effectLst/>
                          <a:latin typeface="Calibri" panose="020F0502020204030204" pitchFamily="34" charset="0"/>
                        </a:rPr>
                        <a:t> </a:t>
                      </a: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pt-BR" sz="1100" b="0" i="0" u="none" strike="noStrike">
                          <a:solidFill>
                            <a:srgbClr val="000000"/>
                          </a:solidFill>
                          <a:effectLst/>
                          <a:latin typeface="Calibri" panose="020F0502020204030204" pitchFamily="34" charset="0"/>
                        </a:rPr>
                        <a:t> </a:t>
                      </a: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4093957884"/>
                  </a:ext>
                </a:extLst>
              </a:tr>
              <a:tr h="182880">
                <a:tc>
                  <a:txBody>
                    <a:bodyPr/>
                    <a:lstStyle/>
                    <a:p>
                      <a:pPr algn="l" fontAlgn="b"/>
                      <a:r>
                        <a:rPr lang="pt-BR" sz="1100" b="1" i="0" u="none" strike="noStrike">
                          <a:solidFill>
                            <a:srgbClr val="000000"/>
                          </a:solidFill>
                          <a:effectLst/>
                          <a:latin typeface="Calibri" panose="020F0502020204030204" pitchFamily="34" charset="0"/>
                        </a:rPr>
                        <a:t> Total </a:t>
                      </a:r>
                    </a:p>
                  </a:txBody>
                  <a:tcPr marL="0" marR="0" marT="0" marB="0" anchor="b">
                    <a:lnL>
                      <a:noFill/>
                    </a:lnL>
                    <a:lnR>
                      <a:noFill/>
                    </a:lnR>
                    <a:lnT>
                      <a:noFill/>
                    </a:lnT>
                    <a:lnB>
                      <a:noFill/>
                    </a:lnB>
                    <a:solidFill>
                      <a:srgbClr val="FCE4D6"/>
                    </a:solidFill>
                  </a:tcPr>
                </a:tc>
                <a:tc>
                  <a:txBody>
                    <a:bodyPr/>
                    <a:lstStyle/>
                    <a:p>
                      <a:pPr algn="l" fontAlgn="b"/>
                      <a:r>
                        <a:rPr lang="pt-BR" sz="1100" b="1" i="0" u="none" strike="noStrike">
                          <a:solidFill>
                            <a:srgbClr val="000000"/>
                          </a:solidFill>
                          <a:effectLst/>
                          <a:latin typeface="Calibri" panose="020F0502020204030204" pitchFamily="34" charset="0"/>
                        </a:rPr>
                        <a:t> R$        5.316.414,34 </a:t>
                      </a:r>
                    </a:p>
                  </a:txBody>
                  <a:tcPr marL="0" marR="0" marT="0" marB="0" anchor="b">
                    <a:lnL>
                      <a:noFill/>
                    </a:lnL>
                    <a:lnR>
                      <a:noFill/>
                    </a:lnR>
                    <a:lnT>
                      <a:noFill/>
                    </a:lnT>
                    <a:lnB>
                      <a:noFill/>
                    </a:lnB>
                    <a:solidFill>
                      <a:srgbClr val="FCE4D6"/>
                    </a:solidFill>
                  </a:tcPr>
                </a:tc>
                <a:tc>
                  <a:txBody>
                    <a:bodyPr/>
                    <a:lstStyle/>
                    <a:p>
                      <a:pPr algn="l" fontAlgn="b"/>
                      <a:r>
                        <a:rPr lang="pt-BR" sz="1100" b="1" i="0" u="none" strike="noStrike">
                          <a:solidFill>
                            <a:srgbClr val="000000"/>
                          </a:solidFill>
                          <a:effectLst/>
                          <a:latin typeface="Calibri" panose="020F0502020204030204" pitchFamily="34" charset="0"/>
                        </a:rPr>
                        <a:t> R$       2.124.866,58 </a:t>
                      </a:r>
                    </a:p>
                  </a:txBody>
                  <a:tcPr marL="0" marR="0" marT="0" marB="0" anchor="b">
                    <a:lnL>
                      <a:noFill/>
                    </a:lnL>
                    <a:lnR>
                      <a:noFill/>
                    </a:lnR>
                    <a:lnT>
                      <a:noFill/>
                    </a:lnT>
                    <a:lnB>
                      <a:noFill/>
                    </a:lnB>
                    <a:solidFill>
                      <a:srgbClr val="FCE4D6"/>
                    </a:solidFill>
                  </a:tcPr>
                </a:tc>
                <a:tc>
                  <a:txBody>
                    <a:bodyPr/>
                    <a:lstStyle/>
                    <a:p>
                      <a:pPr algn="l" fontAlgn="b"/>
                      <a:r>
                        <a:rPr lang="pt-BR" sz="1100" b="1" i="0" u="none" strike="noStrike">
                          <a:solidFill>
                            <a:srgbClr val="000000"/>
                          </a:solidFill>
                          <a:effectLst/>
                          <a:latin typeface="Calibri" panose="020F0502020204030204" pitchFamily="34" charset="0"/>
                        </a:rPr>
                        <a:t> R$     3.191.547,76 </a:t>
                      </a:r>
                    </a:p>
                  </a:txBody>
                  <a:tcPr marL="0" marR="0" marT="0" marB="0" anchor="b">
                    <a:lnL>
                      <a:noFill/>
                    </a:lnL>
                    <a:lnR>
                      <a:noFill/>
                    </a:lnR>
                    <a:lnT>
                      <a:noFill/>
                    </a:lnT>
                    <a:lnB>
                      <a:noFill/>
                    </a:lnB>
                    <a:solidFill>
                      <a:srgbClr val="FCE4D6"/>
                    </a:solidFill>
                  </a:tcPr>
                </a:tc>
                <a:tc>
                  <a:txBody>
                    <a:bodyPr/>
                    <a:lstStyle/>
                    <a:p>
                      <a:pPr algn="l" fontAlgn="b"/>
                      <a:r>
                        <a:rPr lang="pt-BR" sz="1100" b="1" i="0" u="none" strike="noStrike" dirty="0">
                          <a:solidFill>
                            <a:srgbClr val="000000"/>
                          </a:solidFill>
                          <a:effectLst/>
                          <a:latin typeface="Calibri" panose="020F0502020204030204" pitchFamily="34" charset="0"/>
                        </a:rPr>
                        <a:t> R$      12.591.634,25 </a:t>
                      </a:r>
                    </a:p>
                  </a:txBody>
                  <a:tcPr marL="0" marR="0" marT="0" marB="0" anchor="b">
                    <a:lnL>
                      <a:noFill/>
                    </a:lnL>
                    <a:lnR>
                      <a:noFill/>
                    </a:lnR>
                    <a:lnT>
                      <a:noFill/>
                    </a:lnT>
                    <a:lnB>
                      <a:noFill/>
                    </a:lnB>
                    <a:solidFill>
                      <a:srgbClr val="FCE4D6"/>
                    </a:solidFill>
                  </a:tcPr>
                </a:tc>
                <a:extLst>
                  <a:ext uri="{0D108BD9-81ED-4DB2-BD59-A6C34878D82A}">
                    <a16:rowId xmlns:a16="http://schemas.microsoft.com/office/drawing/2014/main" val="3593637352"/>
                  </a:ext>
                </a:extLst>
              </a:tr>
            </a:tbl>
          </a:graphicData>
        </a:graphic>
      </p:graphicFrame>
      <p:graphicFrame>
        <p:nvGraphicFramePr>
          <p:cNvPr id="6" name="Tabela 5">
            <a:extLst>
              <a:ext uri="{FF2B5EF4-FFF2-40B4-BE49-F238E27FC236}">
                <a16:creationId xmlns:a16="http://schemas.microsoft.com/office/drawing/2014/main" id="{64C3BCE6-9D9A-4AC7-8475-46F73CDAEC3D}"/>
              </a:ext>
            </a:extLst>
          </p:cNvPr>
          <p:cNvGraphicFramePr>
            <a:graphicFrameLocks noGrp="1"/>
          </p:cNvGraphicFramePr>
          <p:nvPr>
            <p:extLst>
              <p:ext uri="{D42A27DB-BD31-4B8C-83A1-F6EECF244321}">
                <p14:modId xmlns:p14="http://schemas.microsoft.com/office/powerpoint/2010/main" val="3076603877"/>
              </p:ext>
            </p:extLst>
          </p:nvPr>
        </p:nvGraphicFramePr>
        <p:xfrm>
          <a:off x="403489" y="3324707"/>
          <a:ext cx="5575548" cy="1476018"/>
        </p:xfrm>
        <a:graphic>
          <a:graphicData uri="http://schemas.openxmlformats.org/drawingml/2006/table">
            <a:tbl>
              <a:tblPr/>
              <a:tblGrid>
                <a:gridCol w="1596015">
                  <a:extLst>
                    <a:ext uri="{9D8B030D-6E8A-4147-A177-3AD203B41FA5}">
                      <a16:colId xmlns:a16="http://schemas.microsoft.com/office/drawing/2014/main" val="1077773521"/>
                    </a:ext>
                  </a:extLst>
                </a:gridCol>
                <a:gridCol w="1365011">
                  <a:extLst>
                    <a:ext uri="{9D8B030D-6E8A-4147-A177-3AD203B41FA5}">
                      <a16:colId xmlns:a16="http://schemas.microsoft.com/office/drawing/2014/main" val="1432549152"/>
                    </a:ext>
                  </a:extLst>
                </a:gridCol>
                <a:gridCol w="1333511">
                  <a:extLst>
                    <a:ext uri="{9D8B030D-6E8A-4147-A177-3AD203B41FA5}">
                      <a16:colId xmlns:a16="http://schemas.microsoft.com/office/drawing/2014/main" val="1312853053"/>
                    </a:ext>
                  </a:extLst>
                </a:gridCol>
                <a:gridCol w="1281011">
                  <a:extLst>
                    <a:ext uri="{9D8B030D-6E8A-4147-A177-3AD203B41FA5}">
                      <a16:colId xmlns:a16="http://schemas.microsoft.com/office/drawing/2014/main" val="1850497833"/>
                    </a:ext>
                  </a:extLst>
                </a:gridCol>
              </a:tblGrid>
              <a:tr h="191150">
                <a:tc gridSpan="4">
                  <a:txBody>
                    <a:bodyPr/>
                    <a:lstStyle/>
                    <a:p>
                      <a:pPr algn="ctr" fontAlgn="b"/>
                      <a:r>
                        <a:rPr lang="pt-BR" sz="1100" b="1" i="0" u="none" strike="noStrike">
                          <a:solidFill>
                            <a:srgbClr val="000000"/>
                          </a:solidFill>
                          <a:effectLst/>
                          <a:latin typeface="Calibri" panose="020F0502020204030204" pitchFamily="34" charset="0"/>
                        </a:rPr>
                        <a:t>Meta Período Jan a Mai</a:t>
                      </a:r>
                    </a:p>
                  </a:txBody>
                  <a:tcPr marL="0" marR="0" marT="0" marB="0" anchor="b">
                    <a:lnL>
                      <a:noFill/>
                    </a:lnL>
                    <a:lnR>
                      <a:noFill/>
                    </a:lnR>
                    <a:lnT>
                      <a:noFill/>
                    </a:lnT>
                    <a:lnB>
                      <a:noFill/>
                    </a:lnB>
                    <a:solidFill>
                      <a:srgbClr val="DDEBF7"/>
                    </a:solidFill>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76793085"/>
                  </a:ext>
                </a:extLst>
              </a:tr>
              <a:tr h="191150">
                <a:tc>
                  <a:txBody>
                    <a:bodyPr/>
                    <a:lstStyle/>
                    <a:p>
                      <a:pPr algn="l" fontAlgn="b"/>
                      <a:r>
                        <a:rPr lang="pt-BR" sz="1100" b="0" i="0" u="none" strike="noStrike">
                          <a:solidFill>
                            <a:srgbClr val="000000"/>
                          </a:solidFill>
                          <a:effectLst/>
                          <a:latin typeface="Calibri" panose="020F0502020204030204" pitchFamily="34" charset="0"/>
                        </a:rPr>
                        <a:t> </a:t>
                      </a:r>
                    </a:p>
                  </a:txBody>
                  <a:tcPr marL="0" marR="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100" b="1" i="0" u="none" strike="noStrike">
                          <a:solidFill>
                            <a:srgbClr val="000000"/>
                          </a:solidFill>
                          <a:effectLst/>
                          <a:latin typeface="Calibri" panose="020F0502020204030204" pitchFamily="34" charset="0"/>
                        </a:rPr>
                        <a:t>Meta 2025</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pt-BR" sz="1100" b="1" i="0" u="none" strike="noStrike" dirty="0">
                          <a:solidFill>
                            <a:srgbClr val="000000"/>
                          </a:solidFill>
                          <a:effectLst/>
                          <a:latin typeface="Calibri" panose="020F0502020204030204" pitchFamily="34" charset="0"/>
                        </a:rPr>
                        <a:t>Realizado 2025</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pt-BR" sz="1100" b="1" i="0" u="none" strike="noStrike">
                          <a:solidFill>
                            <a:srgbClr val="000000"/>
                          </a:solidFill>
                          <a:effectLst/>
                          <a:latin typeface="Calibri" panose="020F0502020204030204" pitchFamily="34" charset="0"/>
                        </a:rPr>
                        <a:t>Diferença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860631356"/>
                  </a:ext>
                </a:extLst>
              </a:tr>
              <a:tr h="183504">
                <a:tc>
                  <a:txBody>
                    <a:bodyPr/>
                    <a:lstStyle/>
                    <a:p>
                      <a:pPr algn="l" fontAlgn="b"/>
                      <a:r>
                        <a:rPr lang="pt-BR" sz="1100" b="0" i="0" u="none" strike="noStrike">
                          <a:solidFill>
                            <a:srgbClr val="000000"/>
                          </a:solidFill>
                          <a:effectLst/>
                          <a:latin typeface="Calibri" panose="020F0502020204030204" pitchFamily="34" charset="0"/>
                        </a:rPr>
                        <a:t>Áudio</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pt-BR" sz="1100" b="0" i="0" u="none" strike="noStrike">
                          <a:solidFill>
                            <a:srgbClr val="000000"/>
                          </a:solidFill>
                          <a:effectLst/>
                          <a:latin typeface="Calibri" panose="020F0502020204030204" pitchFamily="34" charset="0"/>
                        </a:rPr>
                        <a:t> R$            370.000,00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pt-BR" sz="1100" b="0" i="0" u="none" strike="noStrike">
                          <a:solidFill>
                            <a:srgbClr val="000000"/>
                          </a:solidFill>
                          <a:effectLst/>
                          <a:latin typeface="Calibri" panose="020F0502020204030204" pitchFamily="34" charset="0"/>
                        </a:rPr>
                        <a:t> R$           481.263,57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pt-BR" sz="1100" b="0" i="0" u="none" strike="noStrike">
                          <a:solidFill>
                            <a:srgbClr val="70AD47"/>
                          </a:solidFill>
                          <a:effectLst/>
                          <a:latin typeface="Calibri" panose="020F0502020204030204" pitchFamily="34" charset="0"/>
                        </a:rPr>
                        <a:t>30%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518758362"/>
                  </a:ext>
                </a:extLst>
              </a:tr>
              <a:tr h="183504">
                <a:tc>
                  <a:txBody>
                    <a:bodyPr/>
                    <a:lstStyle/>
                    <a:p>
                      <a:pPr algn="l" fontAlgn="b"/>
                      <a:r>
                        <a:rPr lang="pt-BR" sz="1100" b="0" i="0" u="none" strike="noStrike">
                          <a:solidFill>
                            <a:srgbClr val="000000"/>
                          </a:solidFill>
                          <a:effectLst/>
                          <a:latin typeface="Calibri" panose="020F0502020204030204" pitchFamily="34" charset="0"/>
                        </a:rPr>
                        <a:t>Braille</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l" fontAlgn="b"/>
                      <a:r>
                        <a:rPr lang="pt-BR" sz="1100" b="0" i="0" u="none" strike="noStrike">
                          <a:solidFill>
                            <a:srgbClr val="000000"/>
                          </a:solidFill>
                          <a:effectLst/>
                          <a:latin typeface="Calibri" panose="020F0502020204030204" pitchFamily="34" charset="0"/>
                        </a:rPr>
                        <a:t> R$            371.863,00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l" fontAlgn="b"/>
                      <a:r>
                        <a:rPr lang="pt-BR" sz="1100" b="0" i="0" u="none" strike="noStrike">
                          <a:solidFill>
                            <a:srgbClr val="000000"/>
                          </a:solidFill>
                          <a:effectLst/>
                          <a:latin typeface="Calibri" panose="020F0502020204030204" pitchFamily="34" charset="0"/>
                        </a:rPr>
                        <a:t> R$           869.133,69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r" fontAlgn="b"/>
                      <a:r>
                        <a:rPr lang="pt-BR" sz="1100" b="0" i="0" u="none" strike="noStrike">
                          <a:solidFill>
                            <a:srgbClr val="548235"/>
                          </a:solidFill>
                          <a:effectLst/>
                          <a:latin typeface="Calibri" panose="020F0502020204030204" pitchFamily="34" charset="0"/>
                        </a:rPr>
                        <a:t>134%</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extLst>
                  <a:ext uri="{0D108BD9-81ED-4DB2-BD59-A6C34878D82A}">
                    <a16:rowId xmlns:a16="http://schemas.microsoft.com/office/drawing/2014/main" val="1711463412"/>
                  </a:ext>
                </a:extLst>
              </a:tr>
              <a:tr h="168552">
                <a:tc>
                  <a:txBody>
                    <a:bodyPr/>
                    <a:lstStyle/>
                    <a:p>
                      <a:pPr algn="l" fontAlgn="b"/>
                      <a:r>
                        <a:rPr lang="pt-BR" sz="1100" b="0" i="0" u="none" strike="noStrike">
                          <a:solidFill>
                            <a:srgbClr val="000000"/>
                          </a:solidFill>
                          <a:effectLst/>
                          <a:latin typeface="Calibri" panose="020F0502020204030204" pitchFamily="34" charset="0"/>
                        </a:rPr>
                        <a:t>Digital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pt-BR" sz="1100" b="0" i="0" u="none" strike="noStrike">
                          <a:solidFill>
                            <a:srgbClr val="000000"/>
                          </a:solidFill>
                          <a:effectLst/>
                          <a:latin typeface="Calibri" panose="020F0502020204030204" pitchFamily="34" charset="0"/>
                        </a:rPr>
                        <a:t> R$            117.000,00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pt-BR" sz="1100" b="0" i="0" u="none" strike="noStrike">
                          <a:solidFill>
                            <a:srgbClr val="000000"/>
                          </a:solidFill>
                          <a:effectLst/>
                          <a:latin typeface="Calibri" panose="020F0502020204030204" pitchFamily="34" charset="0"/>
                        </a:rPr>
                        <a:t> R$           380.919,73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pt-BR" sz="1100" b="0" i="0" u="none" strike="noStrike">
                          <a:solidFill>
                            <a:srgbClr val="548235"/>
                          </a:solidFill>
                          <a:effectLst/>
                          <a:latin typeface="Calibri" panose="020F0502020204030204" pitchFamily="34" charset="0"/>
                        </a:rPr>
                        <a:t>226%</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638232838"/>
                  </a:ext>
                </a:extLst>
              </a:tr>
              <a:tr h="183504">
                <a:tc>
                  <a:txBody>
                    <a:bodyPr/>
                    <a:lstStyle/>
                    <a:p>
                      <a:pPr algn="l" fontAlgn="b"/>
                      <a:r>
                        <a:rPr lang="pt-BR" sz="1100" b="0" i="0" u="none" strike="noStrike">
                          <a:solidFill>
                            <a:srgbClr val="000000"/>
                          </a:solidFill>
                          <a:effectLst/>
                          <a:latin typeface="Calibri" panose="020F0502020204030204" pitchFamily="34" charset="0"/>
                        </a:rPr>
                        <a:t>EAD</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l" fontAlgn="b"/>
                      <a:r>
                        <a:rPr lang="pt-BR" sz="1100" b="0" i="0" u="none" strike="noStrike">
                          <a:solidFill>
                            <a:srgbClr val="000000"/>
                          </a:solidFill>
                          <a:effectLst/>
                          <a:latin typeface="Calibri" panose="020F0502020204030204" pitchFamily="34" charset="0"/>
                        </a:rPr>
                        <a:t> R$              92.000,00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l" fontAlgn="b"/>
                      <a:r>
                        <a:rPr lang="pt-BR" sz="1100" b="0" i="0" u="none" strike="noStrike">
                          <a:solidFill>
                            <a:srgbClr val="000000"/>
                          </a:solidFill>
                          <a:effectLst/>
                          <a:latin typeface="Calibri" panose="020F0502020204030204" pitchFamily="34" charset="0"/>
                        </a:rPr>
                        <a:t> R$             49.278,59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r" fontAlgn="b"/>
                      <a:r>
                        <a:rPr lang="pt-BR" sz="1100" b="0" i="0" u="none" strike="noStrike">
                          <a:solidFill>
                            <a:srgbClr val="FF0000"/>
                          </a:solidFill>
                          <a:effectLst/>
                          <a:latin typeface="Calibri" panose="020F0502020204030204" pitchFamily="34" charset="0"/>
                        </a:rPr>
                        <a:t>-46%</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extLst>
                  <a:ext uri="{0D108BD9-81ED-4DB2-BD59-A6C34878D82A}">
                    <a16:rowId xmlns:a16="http://schemas.microsoft.com/office/drawing/2014/main" val="1244099924"/>
                  </a:ext>
                </a:extLst>
              </a:tr>
              <a:tr h="191150">
                <a:tc>
                  <a:txBody>
                    <a:bodyPr/>
                    <a:lstStyle/>
                    <a:p>
                      <a:pPr algn="l" fontAlgn="b"/>
                      <a:r>
                        <a:rPr lang="pt-BR" sz="1100" b="0" i="0" u="none" strike="noStrike">
                          <a:solidFill>
                            <a:srgbClr val="000000"/>
                          </a:solidFill>
                          <a:effectLst/>
                          <a:latin typeface="Calibri" panose="020F0502020204030204" pitchFamily="34" charset="0"/>
                        </a:rPr>
                        <a:t>Consultoria e Web</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pt-BR" sz="1100" b="0" i="0" u="none" strike="noStrike">
                          <a:solidFill>
                            <a:srgbClr val="000000"/>
                          </a:solidFill>
                          <a:effectLst/>
                          <a:latin typeface="Calibri" panose="020F0502020204030204" pitchFamily="34" charset="0"/>
                        </a:rPr>
                        <a:t> R$              50.000,00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pt-BR" sz="1100" b="0" i="0" u="none" strike="noStrike">
                          <a:solidFill>
                            <a:srgbClr val="000000"/>
                          </a:solidFill>
                          <a:effectLst/>
                          <a:latin typeface="Calibri" panose="020F0502020204030204" pitchFamily="34" charset="0"/>
                        </a:rPr>
                        <a:t> R$           344.271,00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
                      <a:r>
                        <a:rPr lang="pt-BR" sz="1100" b="0" i="0" u="none" strike="noStrike">
                          <a:solidFill>
                            <a:srgbClr val="548235"/>
                          </a:solidFill>
                          <a:effectLst/>
                          <a:latin typeface="Calibri" panose="020F0502020204030204" pitchFamily="34" charset="0"/>
                        </a:rPr>
                        <a:t>589%</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697401606"/>
                  </a:ext>
                </a:extLst>
              </a:tr>
              <a:tr h="183504">
                <a:tc>
                  <a:txBody>
                    <a:bodyPr/>
                    <a:lstStyle/>
                    <a:p>
                      <a:pPr algn="l" fontAlgn="b"/>
                      <a:r>
                        <a:rPr lang="pt-BR" sz="1100" b="1" i="0" u="none" strike="noStrike">
                          <a:solidFill>
                            <a:srgbClr val="000000"/>
                          </a:solidFill>
                          <a:effectLst/>
                          <a:latin typeface="Calibri" panose="020F0502020204030204" pitchFamily="34" charset="0"/>
                        </a:rPr>
                        <a:t>Total</a:t>
                      </a: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FCE4D6"/>
                    </a:solidFill>
                  </a:tcPr>
                </a:tc>
                <a:tc>
                  <a:txBody>
                    <a:bodyPr/>
                    <a:lstStyle/>
                    <a:p>
                      <a:pPr algn="l" fontAlgn="b"/>
                      <a:r>
                        <a:rPr lang="pt-BR" sz="1100" b="1" i="0" u="none" strike="noStrike">
                          <a:solidFill>
                            <a:srgbClr val="000000"/>
                          </a:solidFill>
                          <a:effectLst/>
                          <a:latin typeface="Calibri" panose="020F0502020204030204" pitchFamily="34" charset="0"/>
                        </a:rPr>
                        <a:t> R$        1.000.863,00 </a:t>
                      </a: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FCE4D6"/>
                    </a:solidFill>
                  </a:tcPr>
                </a:tc>
                <a:tc>
                  <a:txBody>
                    <a:bodyPr/>
                    <a:lstStyle/>
                    <a:p>
                      <a:pPr algn="l" fontAlgn="b"/>
                      <a:r>
                        <a:rPr lang="pt-BR" sz="1100" b="1" i="0" u="none" strike="noStrike">
                          <a:solidFill>
                            <a:srgbClr val="000000"/>
                          </a:solidFill>
                          <a:effectLst/>
                          <a:latin typeface="Calibri" panose="020F0502020204030204" pitchFamily="34" charset="0"/>
                        </a:rPr>
                        <a:t> R$       2.124.866,58 </a:t>
                      </a: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FCE4D6"/>
                    </a:solidFill>
                  </a:tcPr>
                </a:tc>
                <a:tc>
                  <a:txBody>
                    <a:bodyPr/>
                    <a:lstStyle/>
                    <a:p>
                      <a:pPr algn="r" fontAlgn="b"/>
                      <a:r>
                        <a:rPr lang="pt-BR" sz="1100" b="1" i="0" u="none" strike="noStrike" dirty="0">
                          <a:solidFill>
                            <a:srgbClr val="548235"/>
                          </a:solidFill>
                          <a:effectLst/>
                          <a:latin typeface="Calibri" panose="020F0502020204030204" pitchFamily="34" charset="0"/>
                        </a:rPr>
                        <a:t>112%</a:t>
                      </a: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FCE4D6"/>
                    </a:solidFill>
                  </a:tcPr>
                </a:tc>
                <a:extLst>
                  <a:ext uri="{0D108BD9-81ED-4DB2-BD59-A6C34878D82A}">
                    <a16:rowId xmlns:a16="http://schemas.microsoft.com/office/drawing/2014/main" val="3473007404"/>
                  </a:ext>
                </a:extLst>
              </a:tr>
            </a:tbl>
          </a:graphicData>
        </a:graphic>
      </p:graphicFrame>
      <p:graphicFrame>
        <p:nvGraphicFramePr>
          <p:cNvPr id="11" name="Tabela 10">
            <a:extLst>
              <a:ext uri="{FF2B5EF4-FFF2-40B4-BE49-F238E27FC236}">
                <a16:creationId xmlns:a16="http://schemas.microsoft.com/office/drawing/2014/main" id="{07AC1EBC-F94A-4D90-8B3E-9C496E2FAE8E}"/>
              </a:ext>
            </a:extLst>
          </p:cNvPr>
          <p:cNvGraphicFramePr>
            <a:graphicFrameLocks noGrp="1"/>
          </p:cNvGraphicFramePr>
          <p:nvPr>
            <p:extLst>
              <p:ext uri="{D42A27DB-BD31-4B8C-83A1-F6EECF244321}">
                <p14:modId xmlns:p14="http://schemas.microsoft.com/office/powerpoint/2010/main" val="569566400"/>
              </p:ext>
            </p:extLst>
          </p:nvPr>
        </p:nvGraphicFramePr>
        <p:xfrm>
          <a:off x="7813683" y="1684192"/>
          <a:ext cx="3429000" cy="381000"/>
        </p:xfrm>
        <a:graphic>
          <a:graphicData uri="http://schemas.openxmlformats.org/drawingml/2006/table">
            <a:tbl>
              <a:tblPr/>
              <a:tblGrid>
                <a:gridCol w="1143000">
                  <a:extLst>
                    <a:ext uri="{9D8B030D-6E8A-4147-A177-3AD203B41FA5}">
                      <a16:colId xmlns:a16="http://schemas.microsoft.com/office/drawing/2014/main" val="1348752578"/>
                    </a:ext>
                  </a:extLst>
                </a:gridCol>
                <a:gridCol w="1143000">
                  <a:extLst>
                    <a:ext uri="{9D8B030D-6E8A-4147-A177-3AD203B41FA5}">
                      <a16:colId xmlns:a16="http://schemas.microsoft.com/office/drawing/2014/main" val="3103826786"/>
                    </a:ext>
                  </a:extLst>
                </a:gridCol>
                <a:gridCol w="1143000">
                  <a:extLst>
                    <a:ext uri="{9D8B030D-6E8A-4147-A177-3AD203B41FA5}">
                      <a16:colId xmlns:a16="http://schemas.microsoft.com/office/drawing/2014/main" val="463368135"/>
                    </a:ext>
                  </a:extLst>
                </a:gridCol>
              </a:tblGrid>
              <a:tr h="190500">
                <a:tc>
                  <a:txBody>
                    <a:bodyPr/>
                    <a:lstStyle/>
                    <a:p>
                      <a:pPr algn="ctr" fontAlgn="b"/>
                      <a:r>
                        <a:rPr lang="pt-BR" sz="1100" b="1" i="0" u="none" strike="noStrike">
                          <a:solidFill>
                            <a:srgbClr val="000000"/>
                          </a:solidFill>
                          <a:effectLst/>
                          <a:latin typeface="Calibri" panose="020F0502020204030204" pitchFamily="34" charset="0"/>
                        </a:rPr>
                        <a:t>Orçado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fontAlgn="b"/>
                      <a:r>
                        <a:rPr lang="pt-BR" sz="1100" b="1" i="0" u="none" strike="noStrike">
                          <a:solidFill>
                            <a:srgbClr val="000000"/>
                          </a:solidFill>
                          <a:effectLst/>
                          <a:latin typeface="Calibri" panose="020F0502020204030204" pitchFamily="34" charset="0"/>
                        </a:rPr>
                        <a:t>Realizado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fontAlgn="b"/>
                      <a:r>
                        <a:rPr lang="pt-BR" sz="1100" b="1" i="0" u="none" strike="noStrike">
                          <a:solidFill>
                            <a:srgbClr val="000000"/>
                          </a:solidFill>
                          <a:effectLst/>
                          <a:latin typeface="Calibri" panose="020F0502020204030204" pitchFamily="34" charset="0"/>
                        </a:rPr>
                        <a:t>Porcentagem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908487051"/>
                  </a:ext>
                </a:extLst>
              </a:tr>
              <a:tr h="190500">
                <a:tc>
                  <a:txBody>
                    <a:bodyPr/>
                    <a:lstStyle/>
                    <a:p>
                      <a:pPr algn="l" fontAlgn="b"/>
                      <a:r>
                        <a:rPr lang="pt-BR" sz="1100" b="0" i="0" u="none" strike="noStrike">
                          <a:solidFill>
                            <a:srgbClr val="000000"/>
                          </a:solidFill>
                          <a:effectLst/>
                          <a:latin typeface="Calibri" panose="020F0502020204030204" pitchFamily="34" charset="0"/>
                        </a:rPr>
                        <a:t> R$     5.316.414,34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pt-BR" sz="1100" b="0" i="0" u="none" strike="noStrike">
                          <a:solidFill>
                            <a:srgbClr val="000000"/>
                          </a:solidFill>
                          <a:effectLst/>
                          <a:latin typeface="Calibri" panose="020F0502020204030204" pitchFamily="34" charset="0"/>
                        </a:rPr>
                        <a:t> R$     2.124.866,58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pt-BR" sz="1100" b="0" i="0" u="none" strike="noStrike" dirty="0">
                          <a:solidFill>
                            <a:srgbClr val="000000"/>
                          </a:solidFill>
                          <a:effectLst/>
                          <a:latin typeface="Calibri" panose="020F0502020204030204" pitchFamily="34" charset="0"/>
                        </a:rPr>
                        <a:t>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219909546"/>
                  </a:ext>
                </a:extLst>
              </a:tr>
            </a:tbl>
          </a:graphicData>
        </a:graphic>
      </p:graphicFrame>
    </p:spTree>
    <p:extLst>
      <p:ext uri="{BB962C8B-B14F-4D97-AF65-F5344CB8AC3E}">
        <p14:creationId xmlns:p14="http://schemas.microsoft.com/office/powerpoint/2010/main" val="27499963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8">
            <a:extLst>
              <a:ext uri="{FF2B5EF4-FFF2-40B4-BE49-F238E27FC236}">
                <a16:creationId xmlns:a16="http://schemas.microsoft.com/office/drawing/2014/main" id="{0BD344C2-AC1F-4B32-BB31-BA17CFECD29C}"/>
              </a:ext>
            </a:extLst>
          </p:cNvPr>
          <p:cNvSpPr txBox="1"/>
          <p:nvPr/>
        </p:nvSpPr>
        <p:spPr>
          <a:xfrm>
            <a:off x="1169538" y="384645"/>
            <a:ext cx="4021326" cy="367408"/>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lang="pt-BR" sz="2300" b="0" i="0" u="none" strike="noStrike" kern="1200" cap="none" spc="-5" normalizeH="0" baseline="0" noProof="0" dirty="0">
                <a:ln>
                  <a:noFill/>
                </a:ln>
                <a:solidFill>
                  <a:prstClr val="black"/>
                </a:solidFill>
                <a:effectLst/>
                <a:uLnTx/>
                <a:uFillTx/>
                <a:latin typeface="Segoe UI Black"/>
                <a:ea typeface="+mn-ea"/>
                <a:cs typeface="Segoe UI Black"/>
              </a:rPr>
              <a:t>TAXA DE CONVERSÃO</a:t>
            </a:r>
            <a:endParaRPr kumimoji="0" sz="2300" b="0" i="0" u="none" strike="noStrike" kern="1200" cap="none" spc="0" normalizeH="0" baseline="0" noProof="0" dirty="0">
              <a:ln>
                <a:noFill/>
              </a:ln>
              <a:solidFill>
                <a:prstClr val="black"/>
              </a:solidFill>
              <a:effectLst/>
              <a:uLnTx/>
              <a:uFillTx/>
              <a:latin typeface="Segoe UI Black"/>
              <a:ea typeface="+mn-ea"/>
              <a:cs typeface="Segoe UI Black"/>
            </a:endParaRPr>
          </a:p>
        </p:txBody>
      </p:sp>
      <p:grpSp>
        <p:nvGrpSpPr>
          <p:cNvPr id="10" name="object 9">
            <a:extLst>
              <a:ext uri="{FF2B5EF4-FFF2-40B4-BE49-F238E27FC236}">
                <a16:creationId xmlns:a16="http://schemas.microsoft.com/office/drawing/2014/main" id="{F6789F94-1901-4812-8039-9E750AA5B603}"/>
              </a:ext>
            </a:extLst>
          </p:cNvPr>
          <p:cNvGrpSpPr/>
          <p:nvPr/>
        </p:nvGrpSpPr>
        <p:grpSpPr>
          <a:xfrm>
            <a:off x="241036" y="204800"/>
            <a:ext cx="727075" cy="727075"/>
            <a:chOff x="788625" y="333756"/>
            <a:chExt cx="727075" cy="727075"/>
          </a:xfrm>
        </p:grpSpPr>
        <p:sp>
          <p:nvSpPr>
            <p:cNvPr id="11" name="object 10">
              <a:extLst>
                <a:ext uri="{FF2B5EF4-FFF2-40B4-BE49-F238E27FC236}">
                  <a16:creationId xmlns:a16="http://schemas.microsoft.com/office/drawing/2014/main" id="{8FCA7D4B-FACA-4F03-BFE1-23C8CAEAE8B9}"/>
                </a:ext>
              </a:extLst>
            </p:cNvPr>
            <p:cNvSpPr/>
            <p:nvPr/>
          </p:nvSpPr>
          <p:spPr>
            <a:xfrm>
              <a:off x="788619" y="333768"/>
              <a:ext cx="727075" cy="727075"/>
            </a:xfrm>
            <a:custGeom>
              <a:avLst/>
              <a:gdLst/>
              <a:ahLst/>
              <a:cxnLst/>
              <a:rect l="l" t="t" r="r" b="b"/>
              <a:pathLst>
                <a:path w="727075" h="727075">
                  <a:moveTo>
                    <a:pt x="726452" y="719670"/>
                  </a:moveTo>
                  <a:lnTo>
                    <a:pt x="679246" y="718134"/>
                  </a:lnTo>
                  <a:lnTo>
                    <a:pt x="632828" y="713600"/>
                  </a:lnTo>
                  <a:lnTo>
                    <a:pt x="587324" y="706145"/>
                  </a:lnTo>
                  <a:lnTo>
                    <a:pt x="542810" y="695883"/>
                  </a:lnTo>
                  <a:lnTo>
                    <a:pt x="499376" y="682904"/>
                  </a:lnTo>
                  <a:lnTo>
                    <a:pt x="457136" y="667308"/>
                  </a:lnTo>
                  <a:lnTo>
                    <a:pt x="416166" y="649185"/>
                  </a:lnTo>
                  <a:lnTo>
                    <a:pt x="376580" y="628624"/>
                  </a:lnTo>
                  <a:lnTo>
                    <a:pt x="338467" y="605726"/>
                  </a:lnTo>
                  <a:lnTo>
                    <a:pt x="301917" y="580605"/>
                  </a:lnTo>
                  <a:lnTo>
                    <a:pt x="267042" y="553326"/>
                  </a:lnTo>
                  <a:lnTo>
                    <a:pt x="233921" y="524002"/>
                  </a:lnTo>
                  <a:lnTo>
                    <a:pt x="202653" y="492734"/>
                  </a:lnTo>
                  <a:lnTo>
                    <a:pt x="173329" y="459600"/>
                  </a:lnTo>
                  <a:lnTo>
                    <a:pt x="146062" y="424700"/>
                  </a:lnTo>
                  <a:lnTo>
                    <a:pt x="120929" y="388150"/>
                  </a:lnTo>
                  <a:lnTo>
                    <a:pt x="98044" y="350024"/>
                  </a:lnTo>
                  <a:lnTo>
                    <a:pt x="77495" y="310426"/>
                  </a:lnTo>
                  <a:lnTo>
                    <a:pt x="59359" y="269443"/>
                  </a:lnTo>
                  <a:lnTo>
                    <a:pt x="43764" y="227177"/>
                  </a:lnTo>
                  <a:lnTo>
                    <a:pt x="30784" y="183730"/>
                  </a:lnTo>
                  <a:lnTo>
                    <a:pt x="20523" y="139192"/>
                  </a:lnTo>
                  <a:lnTo>
                    <a:pt x="13081" y="93662"/>
                  </a:lnTo>
                  <a:lnTo>
                    <a:pt x="8547" y="47231"/>
                  </a:lnTo>
                  <a:lnTo>
                    <a:pt x="7010" y="0"/>
                  </a:lnTo>
                  <a:lnTo>
                    <a:pt x="0" y="0"/>
                  </a:lnTo>
                  <a:lnTo>
                    <a:pt x="1549" y="47701"/>
                  </a:lnTo>
                  <a:lnTo>
                    <a:pt x="6134" y="94589"/>
                  </a:lnTo>
                  <a:lnTo>
                    <a:pt x="13652" y="140576"/>
                  </a:lnTo>
                  <a:lnTo>
                    <a:pt x="24003" y="185547"/>
                  </a:lnTo>
                  <a:lnTo>
                    <a:pt x="37109" y="229425"/>
                  </a:lnTo>
                  <a:lnTo>
                    <a:pt x="52857" y="272097"/>
                  </a:lnTo>
                  <a:lnTo>
                    <a:pt x="71158" y="313474"/>
                  </a:lnTo>
                  <a:lnTo>
                    <a:pt x="91909" y="353466"/>
                  </a:lnTo>
                  <a:lnTo>
                    <a:pt x="115023" y="391960"/>
                  </a:lnTo>
                  <a:lnTo>
                    <a:pt x="140385" y="428879"/>
                  </a:lnTo>
                  <a:lnTo>
                    <a:pt x="167919" y="464108"/>
                  </a:lnTo>
                  <a:lnTo>
                    <a:pt x="197523" y="497560"/>
                  </a:lnTo>
                  <a:lnTo>
                    <a:pt x="229095" y="529132"/>
                  </a:lnTo>
                  <a:lnTo>
                    <a:pt x="262534" y="558736"/>
                  </a:lnTo>
                  <a:lnTo>
                    <a:pt x="297751" y="586270"/>
                  </a:lnTo>
                  <a:lnTo>
                    <a:pt x="334657" y="611644"/>
                  </a:lnTo>
                  <a:lnTo>
                    <a:pt x="373138" y="634758"/>
                  </a:lnTo>
                  <a:lnTo>
                    <a:pt x="413118" y="655510"/>
                  </a:lnTo>
                  <a:lnTo>
                    <a:pt x="454482" y="673811"/>
                  </a:lnTo>
                  <a:lnTo>
                    <a:pt x="497128" y="689559"/>
                  </a:lnTo>
                  <a:lnTo>
                    <a:pt x="540994" y="702665"/>
                  </a:lnTo>
                  <a:lnTo>
                    <a:pt x="585939" y="713028"/>
                  </a:lnTo>
                  <a:lnTo>
                    <a:pt x="631901" y="720547"/>
                  </a:lnTo>
                  <a:lnTo>
                    <a:pt x="678776" y="725119"/>
                  </a:lnTo>
                  <a:lnTo>
                    <a:pt x="726452" y="726668"/>
                  </a:lnTo>
                  <a:lnTo>
                    <a:pt x="726452" y="719670"/>
                  </a:lnTo>
                  <a:close/>
                </a:path>
                <a:path w="727075" h="727075">
                  <a:moveTo>
                    <a:pt x="726452" y="681583"/>
                  </a:moveTo>
                  <a:lnTo>
                    <a:pt x="677887" y="679869"/>
                  </a:lnTo>
                  <a:lnTo>
                    <a:pt x="630237" y="674801"/>
                  </a:lnTo>
                  <a:lnTo>
                    <a:pt x="583603" y="666496"/>
                  </a:lnTo>
                  <a:lnTo>
                    <a:pt x="538111" y="655066"/>
                  </a:lnTo>
                  <a:lnTo>
                    <a:pt x="493864" y="640638"/>
                  </a:lnTo>
                  <a:lnTo>
                    <a:pt x="451002" y="623328"/>
                  </a:lnTo>
                  <a:lnTo>
                    <a:pt x="409625" y="603237"/>
                  </a:lnTo>
                  <a:lnTo>
                    <a:pt x="369849" y="580504"/>
                  </a:lnTo>
                  <a:lnTo>
                    <a:pt x="331800" y="555218"/>
                  </a:lnTo>
                  <a:lnTo>
                    <a:pt x="295592" y="527519"/>
                  </a:lnTo>
                  <a:lnTo>
                    <a:pt x="261327" y="497509"/>
                  </a:lnTo>
                  <a:lnTo>
                    <a:pt x="229146" y="465315"/>
                  </a:lnTo>
                  <a:lnTo>
                    <a:pt x="199148" y="431050"/>
                  </a:lnTo>
                  <a:lnTo>
                    <a:pt x="171450" y="394830"/>
                  </a:lnTo>
                  <a:lnTo>
                    <a:pt x="146177" y="356768"/>
                  </a:lnTo>
                  <a:lnTo>
                    <a:pt x="123444" y="316979"/>
                  </a:lnTo>
                  <a:lnTo>
                    <a:pt x="103352" y="275577"/>
                  </a:lnTo>
                  <a:lnTo>
                    <a:pt x="86042" y="232702"/>
                  </a:lnTo>
                  <a:lnTo>
                    <a:pt x="71615" y="188442"/>
                  </a:lnTo>
                  <a:lnTo>
                    <a:pt x="60185" y="142925"/>
                  </a:lnTo>
                  <a:lnTo>
                    <a:pt x="51892" y="96266"/>
                  </a:lnTo>
                  <a:lnTo>
                    <a:pt x="46824" y="48590"/>
                  </a:lnTo>
                  <a:lnTo>
                    <a:pt x="45097" y="0"/>
                  </a:lnTo>
                  <a:lnTo>
                    <a:pt x="37871" y="0"/>
                  </a:lnTo>
                  <a:lnTo>
                    <a:pt x="39471" y="47066"/>
                  </a:lnTo>
                  <a:lnTo>
                    <a:pt x="44183" y="93294"/>
                  </a:lnTo>
                  <a:lnTo>
                    <a:pt x="51904" y="138595"/>
                  </a:lnTo>
                  <a:lnTo>
                    <a:pt x="62534" y="182841"/>
                  </a:lnTo>
                  <a:lnTo>
                    <a:pt x="75971" y="225933"/>
                  </a:lnTo>
                  <a:lnTo>
                    <a:pt x="92113" y="267779"/>
                  </a:lnTo>
                  <a:lnTo>
                    <a:pt x="110845" y="308279"/>
                  </a:lnTo>
                  <a:lnTo>
                    <a:pt x="132080" y="347306"/>
                  </a:lnTo>
                  <a:lnTo>
                    <a:pt x="155702" y="384771"/>
                  </a:lnTo>
                  <a:lnTo>
                    <a:pt x="181610" y="420573"/>
                  </a:lnTo>
                  <a:lnTo>
                    <a:pt x="209702" y="454609"/>
                  </a:lnTo>
                  <a:lnTo>
                    <a:pt x="239877" y="486765"/>
                  </a:lnTo>
                  <a:lnTo>
                    <a:pt x="272034" y="516940"/>
                  </a:lnTo>
                  <a:lnTo>
                    <a:pt x="306057" y="545045"/>
                  </a:lnTo>
                  <a:lnTo>
                    <a:pt x="341845" y="570953"/>
                  </a:lnTo>
                  <a:lnTo>
                    <a:pt x="379298" y="594588"/>
                  </a:lnTo>
                  <a:lnTo>
                    <a:pt x="418325" y="615823"/>
                  </a:lnTo>
                  <a:lnTo>
                    <a:pt x="458800" y="634555"/>
                  </a:lnTo>
                  <a:lnTo>
                    <a:pt x="500621" y="650697"/>
                  </a:lnTo>
                  <a:lnTo>
                    <a:pt x="543699" y="664133"/>
                  </a:lnTo>
                  <a:lnTo>
                    <a:pt x="587933" y="674763"/>
                  </a:lnTo>
                  <a:lnTo>
                    <a:pt x="633196" y="682485"/>
                  </a:lnTo>
                  <a:lnTo>
                    <a:pt x="679411" y="687197"/>
                  </a:lnTo>
                  <a:lnTo>
                    <a:pt x="726452" y="688797"/>
                  </a:lnTo>
                  <a:lnTo>
                    <a:pt x="726452" y="681583"/>
                  </a:lnTo>
                  <a:close/>
                </a:path>
                <a:path w="727075" h="727075">
                  <a:moveTo>
                    <a:pt x="726452" y="643699"/>
                  </a:moveTo>
                  <a:lnTo>
                    <a:pt x="678522" y="641934"/>
                  </a:lnTo>
                  <a:lnTo>
                    <a:pt x="631520" y="636714"/>
                  </a:lnTo>
                  <a:lnTo>
                    <a:pt x="585597" y="628154"/>
                  </a:lnTo>
                  <a:lnTo>
                    <a:pt x="540867" y="616407"/>
                  </a:lnTo>
                  <a:lnTo>
                    <a:pt x="497459" y="601560"/>
                  </a:lnTo>
                  <a:lnTo>
                    <a:pt x="455485" y="583780"/>
                  </a:lnTo>
                  <a:lnTo>
                    <a:pt x="415086" y="563168"/>
                  </a:lnTo>
                  <a:lnTo>
                    <a:pt x="376389" y="539851"/>
                  </a:lnTo>
                  <a:lnTo>
                    <a:pt x="339509" y="513956"/>
                  </a:lnTo>
                  <a:lnTo>
                    <a:pt x="304571" y="485609"/>
                  </a:lnTo>
                  <a:lnTo>
                    <a:pt x="271716" y="454939"/>
                  </a:lnTo>
                  <a:lnTo>
                    <a:pt x="241058" y="422071"/>
                  </a:lnTo>
                  <a:lnTo>
                    <a:pt x="212712" y="387121"/>
                  </a:lnTo>
                  <a:lnTo>
                    <a:pt x="186829" y="350227"/>
                  </a:lnTo>
                  <a:lnTo>
                    <a:pt x="163512" y="311518"/>
                  </a:lnTo>
                  <a:lnTo>
                    <a:pt x="142900" y="271106"/>
                  </a:lnTo>
                  <a:lnTo>
                    <a:pt x="125120" y="229120"/>
                  </a:lnTo>
                  <a:lnTo>
                    <a:pt x="110286" y="185686"/>
                  </a:lnTo>
                  <a:lnTo>
                    <a:pt x="98526" y="140931"/>
                  </a:lnTo>
                  <a:lnTo>
                    <a:pt x="89979" y="94983"/>
                  </a:lnTo>
                  <a:lnTo>
                    <a:pt x="84747" y="47955"/>
                  </a:lnTo>
                  <a:lnTo>
                    <a:pt x="82981" y="0"/>
                  </a:lnTo>
                  <a:lnTo>
                    <a:pt x="75971" y="0"/>
                  </a:lnTo>
                  <a:lnTo>
                    <a:pt x="77762" y="48488"/>
                  </a:lnTo>
                  <a:lnTo>
                    <a:pt x="83045" y="96037"/>
                  </a:lnTo>
                  <a:lnTo>
                    <a:pt x="91681" y="142481"/>
                  </a:lnTo>
                  <a:lnTo>
                    <a:pt x="103568" y="187731"/>
                  </a:lnTo>
                  <a:lnTo>
                    <a:pt x="118554" y="231648"/>
                  </a:lnTo>
                  <a:lnTo>
                    <a:pt x="136537" y="274091"/>
                  </a:lnTo>
                  <a:lnTo>
                    <a:pt x="157365" y="314947"/>
                  </a:lnTo>
                  <a:lnTo>
                    <a:pt x="180936" y="354076"/>
                  </a:lnTo>
                  <a:lnTo>
                    <a:pt x="207098" y="391375"/>
                  </a:lnTo>
                  <a:lnTo>
                    <a:pt x="235737" y="426694"/>
                  </a:lnTo>
                  <a:lnTo>
                    <a:pt x="266738" y="459917"/>
                  </a:lnTo>
                  <a:lnTo>
                    <a:pt x="299948" y="490918"/>
                  </a:lnTo>
                  <a:lnTo>
                    <a:pt x="335254" y="519569"/>
                  </a:lnTo>
                  <a:lnTo>
                    <a:pt x="372541" y="545744"/>
                  </a:lnTo>
                  <a:lnTo>
                    <a:pt x="411670" y="569302"/>
                  </a:lnTo>
                  <a:lnTo>
                    <a:pt x="452501" y="590143"/>
                  </a:lnTo>
                  <a:lnTo>
                    <a:pt x="494931" y="608126"/>
                  </a:lnTo>
                  <a:lnTo>
                    <a:pt x="538822" y="623112"/>
                  </a:lnTo>
                  <a:lnTo>
                    <a:pt x="584047" y="635000"/>
                  </a:lnTo>
                  <a:lnTo>
                    <a:pt x="630478" y="643636"/>
                  </a:lnTo>
                  <a:lnTo>
                    <a:pt x="677989" y="648919"/>
                  </a:lnTo>
                  <a:lnTo>
                    <a:pt x="726452" y="650709"/>
                  </a:lnTo>
                  <a:lnTo>
                    <a:pt x="726452" y="643699"/>
                  </a:lnTo>
                  <a:close/>
                </a:path>
                <a:path w="727075" h="727075">
                  <a:moveTo>
                    <a:pt x="726452" y="605586"/>
                  </a:moveTo>
                  <a:lnTo>
                    <a:pt x="679234" y="603770"/>
                  </a:lnTo>
                  <a:lnTo>
                    <a:pt x="632993" y="598373"/>
                  </a:lnTo>
                  <a:lnTo>
                    <a:pt x="587857" y="589572"/>
                  </a:lnTo>
                  <a:lnTo>
                    <a:pt x="543979" y="577469"/>
                  </a:lnTo>
                  <a:lnTo>
                    <a:pt x="501484" y="562203"/>
                  </a:lnTo>
                  <a:lnTo>
                    <a:pt x="460514" y="543941"/>
                  </a:lnTo>
                  <a:lnTo>
                    <a:pt x="421208" y="522782"/>
                  </a:lnTo>
                  <a:lnTo>
                    <a:pt x="383692" y="498881"/>
                  </a:lnTo>
                  <a:lnTo>
                    <a:pt x="348107" y="472363"/>
                  </a:lnTo>
                  <a:lnTo>
                    <a:pt x="314591" y="443382"/>
                  </a:lnTo>
                  <a:lnTo>
                    <a:pt x="283260" y="412051"/>
                  </a:lnTo>
                  <a:lnTo>
                    <a:pt x="254279" y="378523"/>
                  </a:lnTo>
                  <a:lnTo>
                    <a:pt x="227774" y="342925"/>
                  </a:lnTo>
                  <a:lnTo>
                    <a:pt x="203885" y="305396"/>
                  </a:lnTo>
                  <a:lnTo>
                    <a:pt x="182727" y="266065"/>
                  </a:lnTo>
                  <a:lnTo>
                    <a:pt x="164452" y="225082"/>
                  </a:lnTo>
                  <a:lnTo>
                    <a:pt x="149199" y="182575"/>
                  </a:lnTo>
                  <a:lnTo>
                    <a:pt x="137096" y="138671"/>
                  </a:lnTo>
                  <a:lnTo>
                    <a:pt x="128295" y="93522"/>
                  </a:lnTo>
                  <a:lnTo>
                    <a:pt x="122897" y="47244"/>
                  </a:lnTo>
                  <a:lnTo>
                    <a:pt x="121081" y="0"/>
                  </a:lnTo>
                  <a:lnTo>
                    <a:pt x="114071" y="0"/>
                  </a:lnTo>
                  <a:lnTo>
                    <a:pt x="115912" y="47802"/>
                  </a:lnTo>
                  <a:lnTo>
                    <a:pt x="121361" y="94615"/>
                  </a:lnTo>
                  <a:lnTo>
                    <a:pt x="130276" y="140296"/>
                  </a:lnTo>
                  <a:lnTo>
                    <a:pt x="142519" y="184708"/>
                  </a:lnTo>
                  <a:lnTo>
                    <a:pt x="157937" y="227723"/>
                  </a:lnTo>
                  <a:lnTo>
                    <a:pt x="176415" y="269176"/>
                  </a:lnTo>
                  <a:lnTo>
                    <a:pt x="197815" y="308965"/>
                  </a:lnTo>
                  <a:lnTo>
                    <a:pt x="221983" y="346925"/>
                  </a:lnTo>
                  <a:lnTo>
                    <a:pt x="248793" y="382930"/>
                  </a:lnTo>
                  <a:lnTo>
                    <a:pt x="278104" y="416852"/>
                  </a:lnTo>
                  <a:lnTo>
                    <a:pt x="309791" y="448538"/>
                  </a:lnTo>
                  <a:lnTo>
                    <a:pt x="343700" y="477850"/>
                  </a:lnTo>
                  <a:lnTo>
                    <a:pt x="379691" y="504672"/>
                  </a:lnTo>
                  <a:lnTo>
                    <a:pt x="417639" y="528840"/>
                  </a:lnTo>
                  <a:lnTo>
                    <a:pt x="457403" y="550240"/>
                  </a:lnTo>
                  <a:lnTo>
                    <a:pt x="498856" y="568718"/>
                  </a:lnTo>
                  <a:lnTo>
                    <a:pt x="541845" y="584149"/>
                  </a:lnTo>
                  <a:lnTo>
                    <a:pt x="586232" y="596392"/>
                  </a:lnTo>
                  <a:lnTo>
                    <a:pt x="631888" y="605294"/>
                  </a:lnTo>
                  <a:lnTo>
                    <a:pt x="678675" y="610743"/>
                  </a:lnTo>
                  <a:lnTo>
                    <a:pt x="726452" y="612597"/>
                  </a:lnTo>
                  <a:lnTo>
                    <a:pt x="726452" y="605586"/>
                  </a:lnTo>
                  <a:close/>
                </a:path>
                <a:path w="727075" h="727075">
                  <a:moveTo>
                    <a:pt x="726452" y="567499"/>
                  </a:moveTo>
                  <a:lnTo>
                    <a:pt x="677595" y="565416"/>
                  </a:lnTo>
                  <a:lnTo>
                    <a:pt x="629881" y="559269"/>
                  </a:lnTo>
                  <a:lnTo>
                    <a:pt x="583463" y="549236"/>
                  </a:lnTo>
                  <a:lnTo>
                    <a:pt x="538543" y="535482"/>
                  </a:lnTo>
                  <a:lnTo>
                    <a:pt x="495261" y="518185"/>
                  </a:lnTo>
                  <a:lnTo>
                    <a:pt x="453809" y="497509"/>
                  </a:lnTo>
                  <a:lnTo>
                    <a:pt x="414350" y="473633"/>
                  </a:lnTo>
                  <a:lnTo>
                    <a:pt x="377063" y="446735"/>
                  </a:lnTo>
                  <a:lnTo>
                    <a:pt x="342112" y="416979"/>
                  </a:lnTo>
                  <a:lnTo>
                    <a:pt x="309676" y="384530"/>
                  </a:lnTo>
                  <a:lnTo>
                    <a:pt x="279920" y="349567"/>
                  </a:lnTo>
                  <a:lnTo>
                    <a:pt x="253034" y="312267"/>
                  </a:lnTo>
                  <a:lnTo>
                    <a:pt x="229158" y="272796"/>
                  </a:lnTo>
                  <a:lnTo>
                    <a:pt x="208495" y="231330"/>
                  </a:lnTo>
                  <a:lnTo>
                    <a:pt x="191198" y="188023"/>
                  </a:lnTo>
                  <a:lnTo>
                    <a:pt x="177444" y="143065"/>
                  </a:lnTo>
                  <a:lnTo>
                    <a:pt x="167411" y="96634"/>
                  </a:lnTo>
                  <a:lnTo>
                    <a:pt x="161264" y="48882"/>
                  </a:lnTo>
                  <a:lnTo>
                    <a:pt x="159169" y="0"/>
                  </a:lnTo>
                  <a:lnTo>
                    <a:pt x="151942" y="0"/>
                  </a:lnTo>
                  <a:lnTo>
                    <a:pt x="153860" y="47053"/>
                  </a:lnTo>
                  <a:lnTo>
                    <a:pt x="159486" y="93078"/>
                  </a:lnTo>
                  <a:lnTo>
                    <a:pt x="168681" y="137909"/>
                  </a:lnTo>
                  <a:lnTo>
                    <a:pt x="181305" y="181419"/>
                  </a:lnTo>
                  <a:lnTo>
                    <a:pt x="197192" y="223456"/>
                  </a:lnTo>
                  <a:lnTo>
                    <a:pt x="216204" y="263855"/>
                  </a:lnTo>
                  <a:lnTo>
                    <a:pt x="238188" y="302475"/>
                  </a:lnTo>
                  <a:lnTo>
                    <a:pt x="262991" y="339166"/>
                  </a:lnTo>
                  <a:lnTo>
                    <a:pt x="290474" y="373773"/>
                  </a:lnTo>
                  <a:lnTo>
                    <a:pt x="320484" y="406158"/>
                  </a:lnTo>
                  <a:lnTo>
                    <a:pt x="352856" y="436168"/>
                  </a:lnTo>
                  <a:lnTo>
                    <a:pt x="387464" y="463651"/>
                  </a:lnTo>
                  <a:lnTo>
                    <a:pt x="424141" y="488467"/>
                  </a:lnTo>
                  <a:lnTo>
                    <a:pt x="462749" y="510451"/>
                  </a:lnTo>
                  <a:lnTo>
                    <a:pt x="503123" y="529463"/>
                  </a:lnTo>
                  <a:lnTo>
                    <a:pt x="545134" y="545363"/>
                  </a:lnTo>
                  <a:lnTo>
                    <a:pt x="588619" y="557974"/>
                  </a:lnTo>
                  <a:lnTo>
                    <a:pt x="633437" y="567169"/>
                  </a:lnTo>
                  <a:lnTo>
                    <a:pt x="679424" y="572808"/>
                  </a:lnTo>
                  <a:lnTo>
                    <a:pt x="726452" y="574713"/>
                  </a:lnTo>
                  <a:lnTo>
                    <a:pt x="726452" y="567499"/>
                  </a:lnTo>
                  <a:close/>
                </a:path>
                <a:path w="727075" h="727075">
                  <a:moveTo>
                    <a:pt x="726452" y="529386"/>
                  </a:moveTo>
                  <a:lnTo>
                    <a:pt x="678383" y="527227"/>
                  </a:lnTo>
                  <a:lnTo>
                    <a:pt x="631494" y="520839"/>
                  </a:lnTo>
                  <a:lnTo>
                    <a:pt x="585990" y="510451"/>
                  </a:lnTo>
                  <a:lnTo>
                    <a:pt x="542061" y="496214"/>
                  </a:lnTo>
                  <a:lnTo>
                    <a:pt x="499872" y="478332"/>
                  </a:lnTo>
                  <a:lnTo>
                    <a:pt x="459638" y="456996"/>
                  </a:lnTo>
                  <a:lnTo>
                    <a:pt x="421538" y="432396"/>
                  </a:lnTo>
                  <a:lnTo>
                    <a:pt x="385762" y="404710"/>
                  </a:lnTo>
                  <a:lnTo>
                    <a:pt x="352501" y="374142"/>
                  </a:lnTo>
                  <a:lnTo>
                    <a:pt x="321932" y="340868"/>
                  </a:lnTo>
                  <a:lnTo>
                    <a:pt x="294259" y="305079"/>
                  </a:lnTo>
                  <a:lnTo>
                    <a:pt x="269659" y="266966"/>
                  </a:lnTo>
                  <a:lnTo>
                    <a:pt x="248323" y="226707"/>
                  </a:lnTo>
                  <a:lnTo>
                    <a:pt x="230454" y="184518"/>
                  </a:lnTo>
                  <a:lnTo>
                    <a:pt x="216217" y="140550"/>
                  </a:lnTo>
                  <a:lnTo>
                    <a:pt x="205816" y="95021"/>
                  </a:lnTo>
                  <a:lnTo>
                    <a:pt x="199440" y="48107"/>
                  </a:lnTo>
                  <a:lnTo>
                    <a:pt x="197269" y="0"/>
                  </a:lnTo>
                  <a:lnTo>
                    <a:pt x="190042" y="0"/>
                  </a:lnTo>
                  <a:lnTo>
                    <a:pt x="192239" y="48755"/>
                  </a:lnTo>
                  <a:lnTo>
                    <a:pt x="198704" y="96304"/>
                  </a:lnTo>
                  <a:lnTo>
                    <a:pt x="209257" y="142455"/>
                  </a:lnTo>
                  <a:lnTo>
                    <a:pt x="223685" y="187020"/>
                  </a:lnTo>
                  <a:lnTo>
                    <a:pt x="241808" y="229793"/>
                  </a:lnTo>
                  <a:lnTo>
                    <a:pt x="263436" y="270586"/>
                  </a:lnTo>
                  <a:lnTo>
                    <a:pt x="288366" y="309232"/>
                  </a:lnTo>
                  <a:lnTo>
                    <a:pt x="316420" y="345503"/>
                  </a:lnTo>
                  <a:lnTo>
                    <a:pt x="347408" y="379234"/>
                  </a:lnTo>
                  <a:lnTo>
                    <a:pt x="381127" y="410235"/>
                  </a:lnTo>
                  <a:lnTo>
                    <a:pt x="417398" y="438289"/>
                  </a:lnTo>
                  <a:lnTo>
                    <a:pt x="456018" y="463232"/>
                  </a:lnTo>
                  <a:lnTo>
                    <a:pt x="496798" y="484860"/>
                  </a:lnTo>
                  <a:lnTo>
                    <a:pt x="539559" y="502996"/>
                  </a:lnTo>
                  <a:lnTo>
                    <a:pt x="584085" y="517423"/>
                  </a:lnTo>
                  <a:lnTo>
                    <a:pt x="630212" y="527964"/>
                  </a:lnTo>
                  <a:lnTo>
                    <a:pt x="677722" y="534428"/>
                  </a:lnTo>
                  <a:lnTo>
                    <a:pt x="726452" y="536625"/>
                  </a:lnTo>
                  <a:lnTo>
                    <a:pt x="726452" y="529386"/>
                  </a:lnTo>
                  <a:close/>
                </a:path>
                <a:path w="727075" h="727075">
                  <a:moveTo>
                    <a:pt x="726452" y="491540"/>
                  </a:moveTo>
                  <a:lnTo>
                    <a:pt x="679221" y="489280"/>
                  </a:lnTo>
                  <a:lnTo>
                    <a:pt x="633234" y="482650"/>
                  </a:lnTo>
                  <a:lnTo>
                    <a:pt x="588708" y="471855"/>
                  </a:lnTo>
                  <a:lnTo>
                    <a:pt x="545858" y="457098"/>
                  </a:lnTo>
                  <a:lnTo>
                    <a:pt x="504888" y="438607"/>
                  </a:lnTo>
                  <a:lnTo>
                    <a:pt x="465988" y="416560"/>
                  </a:lnTo>
                  <a:lnTo>
                    <a:pt x="429387" y="391185"/>
                  </a:lnTo>
                  <a:lnTo>
                    <a:pt x="395287" y="362686"/>
                  </a:lnTo>
                  <a:lnTo>
                    <a:pt x="363893" y="331266"/>
                  </a:lnTo>
                  <a:lnTo>
                    <a:pt x="335419" y="297154"/>
                  </a:lnTo>
                  <a:lnTo>
                    <a:pt x="310057" y="260527"/>
                  </a:lnTo>
                  <a:lnTo>
                    <a:pt x="288036" y="221615"/>
                  </a:lnTo>
                  <a:lnTo>
                    <a:pt x="269557" y="180619"/>
                  </a:lnTo>
                  <a:lnTo>
                    <a:pt x="254812" y="137756"/>
                  </a:lnTo>
                  <a:lnTo>
                    <a:pt x="244030" y="93218"/>
                  </a:lnTo>
                  <a:lnTo>
                    <a:pt x="237401" y="47231"/>
                  </a:lnTo>
                  <a:lnTo>
                    <a:pt x="235153" y="0"/>
                  </a:lnTo>
                  <a:lnTo>
                    <a:pt x="228142" y="0"/>
                  </a:lnTo>
                  <a:lnTo>
                    <a:pt x="230428" y="47917"/>
                  </a:lnTo>
                  <a:lnTo>
                    <a:pt x="237147" y="94576"/>
                  </a:lnTo>
                  <a:lnTo>
                    <a:pt x="248094" y="139750"/>
                  </a:lnTo>
                  <a:lnTo>
                    <a:pt x="263055" y="183235"/>
                  </a:lnTo>
                  <a:lnTo>
                    <a:pt x="281813" y="224815"/>
                  </a:lnTo>
                  <a:lnTo>
                    <a:pt x="304152" y="264274"/>
                  </a:lnTo>
                  <a:lnTo>
                    <a:pt x="329882" y="301421"/>
                  </a:lnTo>
                  <a:lnTo>
                    <a:pt x="358775" y="336029"/>
                  </a:lnTo>
                  <a:lnTo>
                    <a:pt x="390613" y="367880"/>
                  </a:lnTo>
                  <a:lnTo>
                    <a:pt x="425208" y="396786"/>
                  </a:lnTo>
                  <a:lnTo>
                    <a:pt x="462330" y="422516"/>
                  </a:lnTo>
                  <a:lnTo>
                    <a:pt x="501777" y="444868"/>
                  </a:lnTo>
                  <a:lnTo>
                    <a:pt x="543331" y="463626"/>
                  </a:lnTo>
                  <a:lnTo>
                    <a:pt x="586790" y="478586"/>
                  </a:lnTo>
                  <a:lnTo>
                    <a:pt x="631939" y="489534"/>
                  </a:lnTo>
                  <a:lnTo>
                    <a:pt x="678561" y="496252"/>
                  </a:lnTo>
                  <a:lnTo>
                    <a:pt x="726452" y="498538"/>
                  </a:lnTo>
                  <a:lnTo>
                    <a:pt x="726452" y="491540"/>
                  </a:lnTo>
                  <a:close/>
                </a:path>
                <a:path w="727075" h="727075">
                  <a:moveTo>
                    <a:pt x="726452" y="453428"/>
                  </a:moveTo>
                  <a:lnTo>
                    <a:pt x="680199" y="451078"/>
                  </a:lnTo>
                  <a:lnTo>
                    <a:pt x="635254" y="444195"/>
                  </a:lnTo>
                  <a:lnTo>
                    <a:pt x="591858" y="433006"/>
                  </a:lnTo>
                  <a:lnTo>
                    <a:pt x="550252" y="417741"/>
                  </a:lnTo>
                  <a:lnTo>
                    <a:pt x="510641" y="398614"/>
                  </a:lnTo>
                  <a:lnTo>
                    <a:pt x="473278" y="375881"/>
                  </a:lnTo>
                  <a:lnTo>
                    <a:pt x="438365" y="349758"/>
                  </a:lnTo>
                  <a:lnTo>
                    <a:pt x="406171" y="320471"/>
                  </a:lnTo>
                  <a:lnTo>
                    <a:pt x="376885" y="288251"/>
                  </a:lnTo>
                  <a:lnTo>
                    <a:pt x="350774" y="253339"/>
                  </a:lnTo>
                  <a:lnTo>
                    <a:pt x="328041" y="215950"/>
                  </a:lnTo>
                  <a:lnTo>
                    <a:pt x="308927" y="176326"/>
                  </a:lnTo>
                  <a:lnTo>
                    <a:pt x="293662" y="134683"/>
                  </a:lnTo>
                  <a:lnTo>
                    <a:pt x="282473" y="91262"/>
                  </a:lnTo>
                  <a:lnTo>
                    <a:pt x="275590" y="46291"/>
                  </a:lnTo>
                  <a:lnTo>
                    <a:pt x="273240" y="0"/>
                  </a:lnTo>
                  <a:lnTo>
                    <a:pt x="266242" y="0"/>
                  </a:lnTo>
                  <a:lnTo>
                    <a:pt x="268617" y="47015"/>
                  </a:lnTo>
                  <a:lnTo>
                    <a:pt x="275602" y="92697"/>
                  </a:lnTo>
                  <a:lnTo>
                    <a:pt x="286969" y="136791"/>
                  </a:lnTo>
                  <a:lnTo>
                    <a:pt x="302463" y="179082"/>
                  </a:lnTo>
                  <a:lnTo>
                    <a:pt x="321868" y="219329"/>
                  </a:lnTo>
                  <a:lnTo>
                    <a:pt x="344944" y="257289"/>
                  </a:lnTo>
                  <a:lnTo>
                    <a:pt x="371462" y="292747"/>
                  </a:lnTo>
                  <a:lnTo>
                    <a:pt x="401193" y="325450"/>
                  </a:lnTo>
                  <a:lnTo>
                    <a:pt x="433882" y="355180"/>
                  </a:lnTo>
                  <a:lnTo>
                    <a:pt x="469328" y="381711"/>
                  </a:lnTo>
                  <a:lnTo>
                    <a:pt x="507276" y="404799"/>
                  </a:lnTo>
                  <a:lnTo>
                    <a:pt x="547497" y="424205"/>
                  </a:lnTo>
                  <a:lnTo>
                    <a:pt x="589749" y="439699"/>
                  </a:lnTo>
                  <a:lnTo>
                    <a:pt x="633818" y="451065"/>
                  </a:lnTo>
                  <a:lnTo>
                    <a:pt x="679462" y="458050"/>
                  </a:lnTo>
                  <a:lnTo>
                    <a:pt x="726452" y="460425"/>
                  </a:lnTo>
                  <a:lnTo>
                    <a:pt x="726452" y="453428"/>
                  </a:lnTo>
                  <a:close/>
                </a:path>
                <a:path w="727075" h="727075">
                  <a:moveTo>
                    <a:pt x="726452" y="415340"/>
                  </a:moveTo>
                  <a:lnTo>
                    <a:pt x="678129" y="412534"/>
                  </a:lnTo>
                  <a:lnTo>
                    <a:pt x="631418" y="404355"/>
                  </a:lnTo>
                  <a:lnTo>
                    <a:pt x="586638" y="391083"/>
                  </a:lnTo>
                  <a:lnTo>
                    <a:pt x="544093" y="373062"/>
                  </a:lnTo>
                  <a:lnTo>
                    <a:pt x="504113" y="350583"/>
                  </a:lnTo>
                  <a:lnTo>
                    <a:pt x="467017" y="323977"/>
                  </a:lnTo>
                  <a:lnTo>
                    <a:pt x="433095" y="293547"/>
                  </a:lnTo>
                  <a:lnTo>
                    <a:pt x="402678" y="259613"/>
                  </a:lnTo>
                  <a:lnTo>
                    <a:pt x="376085" y="222491"/>
                  </a:lnTo>
                  <a:lnTo>
                    <a:pt x="353606" y="182486"/>
                  </a:lnTo>
                  <a:lnTo>
                    <a:pt x="335584" y="139928"/>
                  </a:lnTo>
                  <a:lnTo>
                    <a:pt x="322326" y="95110"/>
                  </a:lnTo>
                  <a:lnTo>
                    <a:pt x="314134" y="48361"/>
                  </a:lnTo>
                  <a:lnTo>
                    <a:pt x="311340" y="0"/>
                  </a:lnTo>
                  <a:lnTo>
                    <a:pt x="304101" y="0"/>
                  </a:lnTo>
                  <a:lnTo>
                    <a:pt x="306946" y="49199"/>
                  </a:lnTo>
                  <a:lnTo>
                    <a:pt x="315277" y="96748"/>
                  </a:lnTo>
                  <a:lnTo>
                    <a:pt x="328777" y="142341"/>
                  </a:lnTo>
                  <a:lnTo>
                    <a:pt x="347116" y="185648"/>
                  </a:lnTo>
                  <a:lnTo>
                    <a:pt x="369989" y="226339"/>
                  </a:lnTo>
                  <a:lnTo>
                    <a:pt x="397052" y="264109"/>
                  </a:lnTo>
                  <a:lnTo>
                    <a:pt x="428002" y="298627"/>
                  </a:lnTo>
                  <a:lnTo>
                    <a:pt x="462508" y="329590"/>
                  </a:lnTo>
                  <a:lnTo>
                    <a:pt x="500265" y="356654"/>
                  </a:lnTo>
                  <a:lnTo>
                    <a:pt x="540943" y="379526"/>
                  </a:lnTo>
                  <a:lnTo>
                    <a:pt x="584212" y="397865"/>
                  </a:lnTo>
                  <a:lnTo>
                    <a:pt x="629767" y="411365"/>
                  </a:lnTo>
                  <a:lnTo>
                    <a:pt x="677291" y="419696"/>
                  </a:lnTo>
                  <a:lnTo>
                    <a:pt x="726452" y="422554"/>
                  </a:lnTo>
                  <a:lnTo>
                    <a:pt x="726452" y="415340"/>
                  </a:lnTo>
                  <a:close/>
                </a:path>
                <a:path w="727075" h="727075">
                  <a:moveTo>
                    <a:pt x="726452" y="377456"/>
                  </a:moveTo>
                  <a:lnTo>
                    <a:pt x="679246" y="374510"/>
                  </a:lnTo>
                  <a:lnTo>
                    <a:pt x="633755" y="365899"/>
                  </a:lnTo>
                  <a:lnTo>
                    <a:pt x="590346" y="351993"/>
                  </a:lnTo>
                  <a:lnTo>
                    <a:pt x="549363" y="333146"/>
                  </a:lnTo>
                  <a:lnTo>
                    <a:pt x="511187" y="309702"/>
                  </a:lnTo>
                  <a:lnTo>
                    <a:pt x="476148" y="282028"/>
                  </a:lnTo>
                  <a:lnTo>
                    <a:pt x="444627" y="250494"/>
                  </a:lnTo>
                  <a:lnTo>
                    <a:pt x="416966" y="215442"/>
                  </a:lnTo>
                  <a:lnTo>
                    <a:pt x="393534" y="177241"/>
                  </a:lnTo>
                  <a:lnTo>
                    <a:pt x="374688" y="136232"/>
                  </a:lnTo>
                  <a:lnTo>
                    <a:pt x="360781" y="92786"/>
                  </a:lnTo>
                  <a:lnTo>
                    <a:pt x="352171" y="47244"/>
                  </a:lnTo>
                  <a:lnTo>
                    <a:pt x="349224" y="0"/>
                  </a:lnTo>
                  <a:lnTo>
                    <a:pt x="342214" y="0"/>
                  </a:lnTo>
                  <a:lnTo>
                    <a:pt x="345224" y="48145"/>
                  </a:lnTo>
                  <a:lnTo>
                    <a:pt x="353987" y="94526"/>
                  </a:lnTo>
                  <a:lnTo>
                    <a:pt x="368147" y="138785"/>
                  </a:lnTo>
                  <a:lnTo>
                    <a:pt x="387337" y="180555"/>
                  </a:lnTo>
                  <a:lnTo>
                    <a:pt x="411200" y="219481"/>
                  </a:lnTo>
                  <a:lnTo>
                    <a:pt x="439369" y="255181"/>
                  </a:lnTo>
                  <a:lnTo>
                    <a:pt x="471474" y="287299"/>
                  </a:lnTo>
                  <a:lnTo>
                    <a:pt x="507149" y="315468"/>
                  </a:lnTo>
                  <a:lnTo>
                    <a:pt x="546049" y="339344"/>
                  </a:lnTo>
                  <a:lnTo>
                    <a:pt x="587781" y="358533"/>
                  </a:lnTo>
                  <a:lnTo>
                    <a:pt x="632015" y="372694"/>
                  </a:lnTo>
                  <a:lnTo>
                    <a:pt x="678357" y="381457"/>
                  </a:lnTo>
                  <a:lnTo>
                    <a:pt x="726452" y="384467"/>
                  </a:lnTo>
                  <a:lnTo>
                    <a:pt x="726452" y="377456"/>
                  </a:lnTo>
                  <a:close/>
                </a:path>
                <a:path w="727075" h="727075">
                  <a:moveTo>
                    <a:pt x="726452" y="339369"/>
                  </a:moveTo>
                  <a:lnTo>
                    <a:pt x="680554" y="336270"/>
                  </a:lnTo>
                  <a:lnTo>
                    <a:pt x="636485" y="327215"/>
                  </a:lnTo>
                  <a:lnTo>
                    <a:pt x="594677" y="312635"/>
                  </a:lnTo>
                  <a:lnTo>
                    <a:pt x="555523" y="292938"/>
                  </a:lnTo>
                  <a:lnTo>
                    <a:pt x="519442" y="268516"/>
                  </a:lnTo>
                  <a:lnTo>
                    <a:pt x="486854" y="239801"/>
                  </a:lnTo>
                  <a:lnTo>
                    <a:pt x="458139" y="207187"/>
                  </a:lnTo>
                  <a:lnTo>
                    <a:pt x="433730" y="171081"/>
                  </a:lnTo>
                  <a:lnTo>
                    <a:pt x="414032" y="131902"/>
                  </a:lnTo>
                  <a:lnTo>
                    <a:pt x="399453" y="90055"/>
                  </a:lnTo>
                  <a:lnTo>
                    <a:pt x="390410" y="45948"/>
                  </a:lnTo>
                  <a:lnTo>
                    <a:pt x="387311" y="0"/>
                  </a:lnTo>
                  <a:lnTo>
                    <a:pt x="380301" y="0"/>
                  </a:lnTo>
                  <a:lnTo>
                    <a:pt x="383476" y="46913"/>
                  </a:lnTo>
                  <a:lnTo>
                    <a:pt x="392696" y="91948"/>
                  </a:lnTo>
                  <a:lnTo>
                    <a:pt x="407568" y="134658"/>
                  </a:lnTo>
                  <a:lnTo>
                    <a:pt x="427672" y="174650"/>
                  </a:lnTo>
                  <a:lnTo>
                    <a:pt x="452577" y="211493"/>
                  </a:lnTo>
                  <a:lnTo>
                    <a:pt x="481863" y="244779"/>
                  </a:lnTo>
                  <a:lnTo>
                    <a:pt x="515137" y="274091"/>
                  </a:lnTo>
                  <a:lnTo>
                    <a:pt x="551954" y="298996"/>
                  </a:lnTo>
                  <a:lnTo>
                    <a:pt x="591921" y="319100"/>
                  </a:lnTo>
                  <a:lnTo>
                    <a:pt x="634606" y="333984"/>
                  </a:lnTo>
                  <a:lnTo>
                    <a:pt x="679589" y="343204"/>
                  </a:lnTo>
                  <a:lnTo>
                    <a:pt x="726452" y="346379"/>
                  </a:lnTo>
                  <a:lnTo>
                    <a:pt x="726452" y="339369"/>
                  </a:lnTo>
                  <a:close/>
                </a:path>
                <a:path w="727075" h="727075">
                  <a:moveTo>
                    <a:pt x="726452" y="301256"/>
                  </a:moveTo>
                  <a:lnTo>
                    <a:pt x="677697" y="297307"/>
                  </a:lnTo>
                  <a:lnTo>
                    <a:pt x="631418" y="285877"/>
                  </a:lnTo>
                  <a:lnTo>
                    <a:pt x="588251" y="267589"/>
                  </a:lnTo>
                  <a:lnTo>
                    <a:pt x="548805" y="243078"/>
                  </a:lnTo>
                  <a:lnTo>
                    <a:pt x="513702" y="212940"/>
                  </a:lnTo>
                  <a:lnTo>
                    <a:pt x="483590" y="177825"/>
                  </a:lnTo>
                  <a:lnTo>
                    <a:pt x="459079" y="138353"/>
                  </a:lnTo>
                  <a:lnTo>
                    <a:pt x="440791" y="95135"/>
                  </a:lnTo>
                  <a:lnTo>
                    <a:pt x="429374" y="48806"/>
                  </a:lnTo>
                  <a:lnTo>
                    <a:pt x="425424" y="0"/>
                  </a:lnTo>
                  <a:lnTo>
                    <a:pt x="418185" y="0"/>
                  </a:lnTo>
                  <a:lnTo>
                    <a:pt x="421538" y="45478"/>
                  </a:lnTo>
                  <a:lnTo>
                    <a:pt x="431279" y="88925"/>
                  </a:lnTo>
                  <a:lnTo>
                    <a:pt x="446925" y="129844"/>
                  </a:lnTo>
                  <a:lnTo>
                    <a:pt x="467995" y="167767"/>
                  </a:lnTo>
                  <a:lnTo>
                    <a:pt x="493991" y="202196"/>
                  </a:lnTo>
                  <a:lnTo>
                    <a:pt x="524433" y="232664"/>
                  </a:lnTo>
                  <a:lnTo>
                    <a:pt x="558850" y="258673"/>
                  </a:lnTo>
                  <a:lnTo>
                    <a:pt x="596747" y="279742"/>
                  </a:lnTo>
                  <a:lnTo>
                    <a:pt x="637628" y="295402"/>
                  </a:lnTo>
                  <a:lnTo>
                    <a:pt x="681024" y="305142"/>
                  </a:lnTo>
                  <a:lnTo>
                    <a:pt x="726452" y="308495"/>
                  </a:lnTo>
                  <a:lnTo>
                    <a:pt x="726452" y="301256"/>
                  </a:lnTo>
                  <a:close/>
                </a:path>
                <a:path w="727075" h="727075">
                  <a:moveTo>
                    <a:pt x="726452" y="263169"/>
                  </a:moveTo>
                  <a:lnTo>
                    <a:pt x="679259" y="258914"/>
                  </a:lnTo>
                  <a:lnTo>
                    <a:pt x="634822" y="246684"/>
                  </a:lnTo>
                  <a:lnTo>
                    <a:pt x="593864" y="227190"/>
                  </a:lnTo>
                  <a:lnTo>
                    <a:pt x="557161" y="201206"/>
                  </a:lnTo>
                  <a:lnTo>
                    <a:pt x="525449" y="169481"/>
                  </a:lnTo>
                  <a:lnTo>
                    <a:pt x="499465" y="132740"/>
                  </a:lnTo>
                  <a:lnTo>
                    <a:pt x="479983" y="91744"/>
                  </a:lnTo>
                  <a:lnTo>
                    <a:pt x="467753" y="47256"/>
                  </a:lnTo>
                  <a:lnTo>
                    <a:pt x="463499" y="0"/>
                  </a:lnTo>
                  <a:lnTo>
                    <a:pt x="456298" y="0"/>
                  </a:lnTo>
                  <a:lnTo>
                    <a:pt x="460654" y="48539"/>
                  </a:lnTo>
                  <a:lnTo>
                    <a:pt x="473240" y="94246"/>
                  </a:lnTo>
                  <a:lnTo>
                    <a:pt x="493255" y="136359"/>
                  </a:lnTo>
                  <a:lnTo>
                    <a:pt x="519938" y="174117"/>
                  </a:lnTo>
                  <a:lnTo>
                    <a:pt x="552526" y="206717"/>
                  </a:lnTo>
                  <a:lnTo>
                    <a:pt x="590245" y="233426"/>
                  </a:lnTo>
                  <a:lnTo>
                    <a:pt x="632320" y="253453"/>
                  </a:lnTo>
                  <a:lnTo>
                    <a:pt x="677976" y="266026"/>
                  </a:lnTo>
                  <a:lnTo>
                    <a:pt x="726452" y="270395"/>
                  </a:lnTo>
                  <a:lnTo>
                    <a:pt x="726452" y="263169"/>
                  </a:lnTo>
                  <a:close/>
                </a:path>
              </a:pathLst>
            </a:custGeom>
            <a:solidFill>
              <a:srgbClr val="FBDC0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2" name="object 11">
              <a:extLst>
                <a:ext uri="{FF2B5EF4-FFF2-40B4-BE49-F238E27FC236}">
                  <a16:creationId xmlns:a16="http://schemas.microsoft.com/office/drawing/2014/main" id="{28445A5C-2AD2-4341-8293-08DE476FDCC7}"/>
                </a:ext>
              </a:extLst>
            </p:cNvPr>
            <p:cNvPicPr/>
            <p:nvPr/>
          </p:nvPicPr>
          <p:blipFill>
            <a:blip r:embed="rId3" cstate="print"/>
            <a:stretch>
              <a:fillRect/>
            </a:stretch>
          </p:blipFill>
          <p:spPr>
            <a:xfrm>
              <a:off x="1283007" y="333756"/>
              <a:ext cx="232070" cy="232301"/>
            </a:xfrm>
            <a:prstGeom prst="rect">
              <a:avLst/>
            </a:prstGeom>
          </p:spPr>
        </p:pic>
      </p:grpSp>
      <p:graphicFrame>
        <p:nvGraphicFramePr>
          <p:cNvPr id="8" name="Gráfico 7">
            <a:extLst>
              <a:ext uri="{FF2B5EF4-FFF2-40B4-BE49-F238E27FC236}">
                <a16:creationId xmlns:a16="http://schemas.microsoft.com/office/drawing/2014/main" id="{00000000-0008-0000-0300-000002000000}"/>
              </a:ext>
            </a:extLst>
          </p:cNvPr>
          <p:cNvGraphicFramePr>
            <a:graphicFrameLocks/>
          </p:cNvGraphicFramePr>
          <p:nvPr>
            <p:extLst>
              <p:ext uri="{D42A27DB-BD31-4B8C-83A1-F6EECF244321}">
                <p14:modId xmlns:p14="http://schemas.microsoft.com/office/powerpoint/2010/main" val="4258666824"/>
              </p:ext>
            </p:extLst>
          </p:nvPr>
        </p:nvGraphicFramePr>
        <p:xfrm>
          <a:off x="326195" y="1180066"/>
          <a:ext cx="11539950" cy="2489841"/>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3" name="Gráfico 12">
            <a:extLst>
              <a:ext uri="{FF2B5EF4-FFF2-40B4-BE49-F238E27FC236}">
                <a16:creationId xmlns:a16="http://schemas.microsoft.com/office/drawing/2014/main" id="{00000000-0008-0000-0300-000003000000}"/>
              </a:ext>
            </a:extLst>
          </p:cNvPr>
          <p:cNvGraphicFramePr>
            <a:graphicFrameLocks/>
          </p:cNvGraphicFramePr>
          <p:nvPr>
            <p:extLst>
              <p:ext uri="{D42A27DB-BD31-4B8C-83A1-F6EECF244321}">
                <p14:modId xmlns:p14="http://schemas.microsoft.com/office/powerpoint/2010/main" val="1988067769"/>
              </p:ext>
            </p:extLst>
          </p:nvPr>
        </p:nvGraphicFramePr>
        <p:xfrm>
          <a:off x="241030" y="3918086"/>
          <a:ext cx="10847273" cy="2839066"/>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66413633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8">
            <a:extLst>
              <a:ext uri="{FF2B5EF4-FFF2-40B4-BE49-F238E27FC236}">
                <a16:creationId xmlns:a16="http://schemas.microsoft.com/office/drawing/2014/main" id="{7A78EEFD-368D-456A-8667-909CB0B72207}"/>
              </a:ext>
            </a:extLst>
          </p:cNvPr>
          <p:cNvSpPr txBox="1"/>
          <p:nvPr/>
        </p:nvSpPr>
        <p:spPr>
          <a:xfrm>
            <a:off x="1327893" y="442077"/>
            <a:ext cx="4021326" cy="367408"/>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lang="pt-BR" sz="2300" b="0" i="0" u="none" strike="noStrike" kern="1200" cap="none" spc="-5" normalizeH="0" baseline="0" noProof="0" dirty="0">
                <a:ln>
                  <a:noFill/>
                </a:ln>
                <a:solidFill>
                  <a:prstClr val="black"/>
                </a:solidFill>
                <a:effectLst/>
                <a:uLnTx/>
                <a:uFillTx/>
                <a:latin typeface="Segoe UI Black"/>
                <a:ea typeface="+mn-ea"/>
                <a:cs typeface="Segoe UI Black"/>
              </a:rPr>
              <a:t>ATUAÇÃO</a:t>
            </a:r>
            <a:endParaRPr kumimoji="0" sz="2300" b="0" i="0" u="none" strike="noStrike" kern="1200" cap="none" spc="0" normalizeH="0" baseline="0" noProof="0" dirty="0">
              <a:ln>
                <a:noFill/>
              </a:ln>
              <a:solidFill>
                <a:prstClr val="black"/>
              </a:solidFill>
              <a:effectLst/>
              <a:uLnTx/>
              <a:uFillTx/>
              <a:latin typeface="Segoe UI Black"/>
              <a:ea typeface="+mn-ea"/>
              <a:cs typeface="Segoe UI Black"/>
            </a:endParaRPr>
          </a:p>
        </p:txBody>
      </p:sp>
      <p:grpSp>
        <p:nvGrpSpPr>
          <p:cNvPr id="13" name="object 9">
            <a:extLst>
              <a:ext uri="{FF2B5EF4-FFF2-40B4-BE49-F238E27FC236}">
                <a16:creationId xmlns:a16="http://schemas.microsoft.com/office/drawing/2014/main" id="{255AA393-E34C-4728-BA44-7AE4B3EAD367}"/>
              </a:ext>
            </a:extLst>
          </p:cNvPr>
          <p:cNvGrpSpPr/>
          <p:nvPr/>
        </p:nvGrpSpPr>
        <p:grpSpPr>
          <a:xfrm>
            <a:off x="352390" y="262232"/>
            <a:ext cx="727075" cy="727075"/>
            <a:chOff x="788625" y="333756"/>
            <a:chExt cx="727075" cy="727075"/>
          </a:xfrm>
        </p:grpSpPr>
        <p:sp>
          <p:nvSpPr>
            <p:cNvPr id="14" name="object 10">
              <a:extLst>
                <a:ext uri="{FF2B5EF4-FFF2-40B4-BE49-F238E27FC236}">
                  <a16:creationId xmlns:a16="http://schemas.microsoft.com/office/drawing/2014/main" id="{2637067C-ABDE-4DB8-92DC-4CA0A4B95372}"/>
                </a:ext>
              </a:extLst>
            </p:cNvPr>
            <p:cNvSpPr/>
            <p:nvPr/>
          </p:nvSpPr>
          <p:spPr>
            <a:xfrm>
              <a:off x="788619" y="333768"/>
              <a:ext cx="727075" cy="727075"/>
            </a:xfrm>
            <a:custGeom>
              <a:avLst/>
              <a:gdLst/>
              <a:ahLst/>
              <a:cxnLst/>
              <a:rect l="l" t="t" r="r" b="b"/>
              <a:pathLst>
                <a:path w="727075" h="727075">
                  <a:moveTo>
                    <a:pt x="726452" y="719670"/>
                  </a:moveTo>
                  <a:lnTo>
                    <a:pt x="679246" y="718134"/>
                  </a:lnTo>
                  <a:lnTo>
                    <a:pt x="632828" y="713600"/>
                  </a:lnTo>
                  <a:lnTo>
                    <a:pt x="587324" y="706145"/>
                  </a:lnTo>
                  <a:lnTo>
                    <a:pt x="542810" y="695883"/>
                  </a:lnTo>
                  <a:lnTo>
                    <a:pt x="499376" y="682904"/>
                  </a:lnTo>
                  <a:lnTo>
                    <a:pt x="457136" y="667308"/>
                  </a:lnTo>
                  <a:lnTo>
                    <a:pt x="416166" y="649185"/>
                  </a:lnTo>
                  <a:lnTo>
                    <a:pt x="376580" y="628624"/>
                  </a:lnTo>
                  <a:lnTo>
                    <a:pt x="338467" y="605726"/>
                  </a:lnTo>
                  <a:lnTo>
                    <a:pt x="301917" y="580605"/>
                  </a:lnTo>
                  <a:lnTo>
                    <a:pt x="267042" y="553326"/>
                  </a:lnTo>
                  <a:lnTo>
                    <a:pt x="233921" y="524002"/>
                  </a:lnTo>
                  <a:lnTo>
                    <a:pt x="202653" y="492734"/>
                  </a:lnTo>
                  <a:lnTo>
                    <a:pt x="173329" y="459600"/>
                  </a:lnTo>
                  <a:lnTo>
                    <a:pt x="146062" y="424700"/>
                  </a:lnTo>
                  <a:lnTo>
                    <a:pt x="120929" y="388150"/>
                  </a:lnTo>
                  <a:lnTo>
                    <a:pt x="98044" y="350024"/>
                  </a:lnTo>
                  <a:lnTo>
                    <a:pt x="77495" y="310426"/>
                  </a:lnTo>
                  <a:lnTo>
                    <a:pt x="59359" y="269443"/>
                  </a:lnTo>
                  <a:lnTo>
                    <a:pt x="43764" y="227177"/>
                  </a:lnTo>
                  <a:lnTo>
                    <a:pt x="30784" y="183730"/>
                  </a:lnTo>
                  <a:lnTo>
                    <a:pt x="20523" y="139192"/>
                  </a:lnTo>
                  <a:lnTo>
                    <a:pt x="13081" y="93662"/>
                  </a:lnTo>
                  <a:lnTo>
                    <a:pt x="8547" y="47231"/>
                  </a:lnTo>
                  <a:lnTo>
                    <a:pt x="7010" y="0"/>
                  </a:lnTo>
                  <a:lnTo>
                    <a:pt x="0" y="0"/>
                  </a:lnTo>
                  <a:lnTo>
                    <a:pt x="1549" y="47701"/>
                  </a:lnTo>
                  <a:lnTo>
                    <a:pt x="6134" y="94589"/>
                  </a:lnTo>
                  <a:lnTo>
                    <a:pt x="13652" y="140576"/>
                  </a:lnTo>
                  <a:lnTo>
                    <a:pt x="24003" y="185547"/>
                  </a:lnTo>
                  <a:lnTo>
                    <a:pt x="37109" y="229425"/>
                  </a:lnTo>
                  <a:lnTo>
                    <a:pt x="52857" y="272097"/>
                  </a:lnTo>
                  <a:lnTo>
                    <a:pt x="71158" y="313474"/>
                  </a:lnTo>
                  <a:lnTo>
                    <a:pt x="91909" y="353466"/>
                  </a:lnTo>
                  <a:lnTo>
                    <a:pt x="115023" y="391960"/>
                  </a:lnTo>
                  <a:lnTo>
                    <a:pt x="140385" y="428879"/>
                  </a:lnTo>
                  <a:lnTo>
                    <a:pt x="167919" y="464108"/>
                  </a:lnTo>
                  <a:lnTo>
                    <a:pt x="197523" y="497560"/>
                  </a:lnTo>
                  <a:lnTo>
                    <a:pt x="229095" y="529132"/>
                  </a:lnTo>
                  <a:lnTo>
                    <a:pt x="262534" y="558736"/>
                  </a:lnTo>
                  <a:lnTo>
                    <a:pt x="297751" y="586270"/>
                  </a:lnTo>
                  <a:lnTo>
                    <a:pt x="334657" y="611644"/>
                  </a:lnTo>
                  <a:lnTo>
                    <a:pt x="373138" y="634758"/>
                  </a:lnTo>
                  <a:lnTo>
                    <a:pt x="413118" y="655510"/>
                  </a:lnTo>
                  <a:lnTo>
                    <a:pt x="454482" y="673811"/>
                  </a:lnTo>
                  <a:lnTo>
                    <a:pt x="497128" y="689559"/>
                  </a:lnTo>
                  <a:lnTo>
                    <a:pt x="540994" y="702665"/>
                  </a:lnTo>
                  <a:lnTo>
                    <a:pt x="585939" y="713028"/>
                  </a:lnTo>
                  <a:lnTo>
                    <a:pt x="631901" y="720547"/>
                  </a:lnTo>
                  <a:lnTo>
                    <a:pt x="678776" y="725119"/>
                  </a:lnTo>
                  <a:lnTo>
                    <a:pt x="726452" y="726668"/>
                  </a:lnTo>
                  <a:lnTo>
                    <a:pt x="726452" y="719670"/>
                  </a:lnTo>
                  <a:close/>
                </a:path>
                <a:path w="727075" h="727075">
                  <a:moveTo>
                    <a:pt x="726452" y="681583"/>
                  </a:moveTo>
                  <a:lnTo>
                    <a:pt x="677887" y="679869"/>
                  </a:lnTo>
                  <a:lnTo>
                    <a:pt x="630237" y="674801"/>
                  </a:lnTo>
                  <a:lnTo>
                    <a:pt x="583603" y="666496"/>
                  </a:lnTo>
                  <a:lnTo>
                    <a:pt x="538111" y="655066"/>
                  </a:lnTo>
                  <a:lnTo>
                    <a:pt x="493864" y="640638"/>
                  </a:lnTo>
                  <a:lnTo>
                    <a:pt x="451002" y="623328"/>
                  </a:lnTo>
                  <a:lnTo>
                    <a:pt x="409625" y="603237"/>
                  </a:lnTo>
                  <a:lnTo>
                    <a:pt x="369849" y="580504"/>
                  </a:lnTo>
                  <a:lnTo>
                    <a:pt x="331800" y="555218"/>
                  </a:lnTo>
                  <a:lnTo>
                    <a:pt x="295592" y="527519"/>
                  </a:lnTo>
                  <a:lnTo>
                    <a:pt x="261327" y="497509"/>
                  </a:lnTo>
                  <a:lnTo>
                    <a:pt x="229146" y="465315"/>
                  </a:lnTo>
                  <a:lnTo>
                    <a:pt x="199148" y="431050"/>
                  </a:lnTo>
                  <a:lnTo>
                    <a:pt x="171450" y="394830"/>
                  </a:lnTo>
                  <a:lnTo>
                    <a:pt x="146177" y="356768"/>
                  </a:lnTo>
                  <a:lnTo>
                    <a:pt x="123444" y="316979"/>
                  </a:lnTo>
                  <a:lnTo>
                    <a:pt x="103352" y="275577"/>
                  </a:lnTo>
                  <a:lnTo>
                    <a:pt x="86042" y="232702"/>
                  </a:lnTo>
                  <a:lnTo>
                    <a:pt x="71615" y="188442"/>
                  </a:lnTo>
                  <a:lnTo>
                    <a:pt x="60185" y="142925"/>
                  </a:lnTo>
                  <a:lnTo>
                    <a:pt x="51892" y="96266"/>
                  </a:lnTo>
                  <a:lnTo>
                    <a:pt x="46824" y="48590"/>
                  </a:lnTo>
                  <a:lnTo>
                    <a:pt x="45097" y="0"/>
                  </a:lnTo>
                  <a:lnTo>
                    <a:pt x="37871" y="0"/>
                  </a:lnTo>
                  <a:lnTo>
                    <a:pt x="39471" y="47066"/>
                  </a:lnTo>
                  <a:lnTo>
                    <a:pt x="44183" y="93294"/>
                  </a:lnTo>
                  <a:lnTo>
                    <a:pt x="51904" y="138595"/>
                  </a:lnTo>
                  <a:lnTo>
                    <a:pt x="62534" y="182841"/>
                  </a:lnTo>
                  <a:lnTo>
                    <a:pt x="75971" y="225933"/>
                  </a:lnTo>
                  <a:lnTo>
                    <a:pt x="92113" y="267779"/>
                  </a:lnTo>
                  <a:lnTo>
                    <a:pt x="110845" y="308279"/>
                  </a:lnTo>
                  <a:lnTo>
                    <a:pt x="132080" y="347306"/>
                  </a:lnTo>
                  <a:lnTo>
                    <a:pt x="155702" y="384771"/>
                  </a:lnTo>
                  <a:lnTo>
                    <a:pt x="181610" y="420573"/>
                  </a:lnTo>
                  <a:lnTo>
                    <a:pt x="209702" y="454609"/>
                  </a:lnTo>
                  <a:lnTo>
                    <a:pt x="239877" y="486765"/>
                  </a:lnTo>
                  <a:lnTo>
                    <a:pt x="272034" y="516940"/>
                  </a:lnTo>
                  <a:lnTo>
                    <a:pt x="306057" y="545045"/>
                  </a:lnTo>
                  <a:lnTo>
                    <a:pt x="341845" y="570953"/>
                  </a:lnTo>
                  <a:lnTo>
                    <a:pt x="379298" y="594588"/>
                  </a:lnTo>
                  <a:lnTo>
                    <a:pt x="418325" y="615823"/>
                  </a:lnTo>
                  <a:lnTo>
                    <a:pt x="458800" y="634555"/>
                  </a:lnTo>
                  <a:lnTo>
                    <a:pt x="500621" y="650697"/>
                  </a:lnTo>
                  <a:lnTo>
                    <a:pt x="543699" y="664133"/>
                  </a:lnTo>
                  <a:lnTo>
                    <a:pt x="587933" y="674763"/>
                  </a:lnTo>
                  <a:lnTo>
                    <a:pt x="633196" y="682485"/>
                  </a:lnTo>
                  <a:lnTo>
                    <a:pt x="679411" y="687197"/>
                  </a:lnTo>
                  <a:lnTo>
                    <a:pt x="726452" y="688797"/>
                  </a:lnTo>
                  <a:lnTo>
                    <a:pt x="726452" y="681583"/>
                  </a:lnTo>
                  <a:close/>
                </a:path>
                <a:path w="727075" h="727075">
                  <a:moveTo>
                    <a:pt x="726452" y="643699"/>
                  </a:moveTo>
                  <a:lnTo>
                    <a:pt x="678522" y="641934"/>
                  </a:lnTo>
                  <a:lnTo>
                    <a:pt x="631520" y="636714"/>
                  </a:lnTo>
                  <a:lnTo>
                    <a:pt x="585597" y="628154"/>
                  </a:lnTo>
                  <a:lnTo>
                    <a:pt x="540867" y="616407"/>
                  </a:lnTo>
                  <a:lnTo>
                    <a:pt x="497459" y="601560"/>
                  </a:lnTo>
                  <a:lnTo>
                    <a:pt x="455485" y="583780"/>
                  </a:lnTo>
                  <a:lnTo>
                    <a:pt x="415086" y="563168"/>
                  </a:lnTo>
                  <a:lnTo>
                    <a:pt x="376389" y="539851"/>
                  </a:lnTo>
                  <a:lnTo>
                    <a:pt x="339509" y="513956"/>
                  </a:lnTo>
                  <a:lnTo>
                    <a:pt x="304571" y="485609"/>
                  </a:lnTo>
                  <a:lnTo>
                    <a:pt x="271716" y="454939"/>
                  </a:lnTo>
                  <a:lnTo>
                    <a:pt x="241058" y="422071"/>
                  </a:lnTo>
                  <a:lnTo>
                    <a:pt x="212712" y="387121"/>
                  </a:lnTo>
                  <a:lnTo>
                    <a:pt x="186829" y="350227"/>
                  </a:lnTo>
                  <a:lnTo>
                    <a:pt x="163512" y="311518"/>
                  </a:lnTo>
                  <a:lnTo>
                    <a:pt x="142900" y="271106"/>
                  </a:lnTo>
                  <a:lnTo>
                    <a:pt x="125120" y="229120"/>
                  </a:lnTo>
                  <a:lnTo>
                    <a:pt x="110286" y="185686"/>
                  </a:lnTo>
                  <a:lnTo>
                    <a:pt x="98526" y="140931"/>
                  </a:lnTo>
                  <a:lnTo>
                    <a:pt x="89979" y="94983"/>
                  </a:lnTo>
                  <a:lnTo>
                    <a:pt x="84747" y="47955"/>
                  </a:lnTo>
                  <a:lnTo>
                    <a:pt x="82981" y="0"/>
                  </a:lnTo>
                  <a:lnTo>
                    <a:pt x="75971" y="0"/>
                  </a:lnTo>
                  <a:lnTo>
                    <a:pt x="77762" y="48488"/>
                  </a:lnTo>
                  <a:lnTo>
                    <a:pt x="83045" y="96037"/>
                  </a:lnTo>
                  <a:lnTo>
                    <a:pt x="91681" y="142481"/>
                  </a:lnTo>
                  <a:lnTo>
                    <a:pt x="103568" y="187731"/>
                  </a:lnTo>
                  <a:lnTo>
                    <a:pt x="118554" y="231648"/>
                  </a:lnTo>
                  <a:lnTo>
                    <a:pt x="136537" y="274091"/>
                  </a:lnTo>
                  <a:lnTo>
                    <a:pt x="157365" y="314947"/>
                  </a:lnTo>
                  <a:lnTo>
                    <a:pt x="180936" y="354076"/>
                  </a:lnTo>
                  <a:lnTo>
                    <a:pt x="207098" y="391375"/>
                  </a:lnTo>
                  <a:lnTo>
                    <a:pt x="235737" y="426694"/>
                  </a:lnTo>
                  <a:lnTo>
                    <a:pt x="266738" y="459917"/>
                  </a:lnTo>
                  <a:lnTo>
                    <a:pt x="299948" y="490918"/>
                  </a:lnTo>
                  <a:lnTo>
                    <a:pt x="335254" y="519569"/>
                  </a:lnTo>
                  <a:lnTo>
                    <a:pt x="372541" y="545744"/>
                  </a:lnTo>
                  <a:lnTo>
                    <a:pt x="411670" y="569302"/>
                  </a:lnTo>
                  <a:lnTo>
                    <a:pt x="452501" y="590143"/>
                  </a:lnTo>
                  <a:lnTo>
                    <a:pt x="494931" y="608126"/>
                  </a:lnTo>
                  <a:lnTo>
                    <a:pt x="538822" y="623112"/>
                  </a:lnTo>
                  <a:lnTo>
                    <a:pt x="584047" y="635000"/>
                  </a:lnTo>
                  <a:lnTo>
                    <a:pt x="630478" y="643636"/>
                  </a:lnTo>
                  <a:lnTo>
                    <a:pt x="677989" y="648919"/>
                  </a:lnTo>
                  <a:lnTo>
                    <a:pt x="726452" y="650709"/>
                  </a:lnTo>
                  <a:lnTo>
                    <a:pt x="726452" y="643699"/>
                  </a:lnTo>
                  <a:close/>
                </a:path>
                <a:path w="727075" h="727075">
                  <a:moveTo>
                    <a:pt x="726452" y="605586"/>
                  </a:moveTo>
                  <a:lnTo>
                    <a:pt x="679234" y="603770"/>
                  </a:lnTo>
                  <a:lnTo>
                    <a:pt x="632993" y="598373"/>
                  </a:lnTo>
                  <a:lnTo>
                    <a:pt x="587857" y="589572"/>
                  </a:lnTo>
                  <a:lnTo>
                    <a:pt x="543979" y="577469"/>
                  </a:lnTo>
                  <a:lnTo>
                    <a:pt x="501484" y="562203"/>
                  </a:lnTo>
                  <a:lnTo>
                    <a:pt x="460514" y="543941"/>
                  </a:lnTo>
                  <a:lnTo>
                    <a:pt x="421208" y="522782"/>
                  </a:lnTo>
                  <a:lnTo>
                    <a:pt x="383692" y="498881"/>
                  </a:lnTo>
                  <a:lnTo>
                    <a:pt x="348107" y="472363"/>
                  </a:lnTo>
                  <a:lnTo>
                    <a:pt x="314591" y="443382"/>
                  </a:lnTo>
                  <a:lnTo>
                    <a:pt x="283260" y="412051"/>
                  </a:lnTo>
                  <a:lnTo>
                    <a:pt x="254279" y="378523"/>
                  </a:lnTo>
                  <a:lnTo>
                    <a:pt x="227774" y="342925"/>
                  </a:lnTo>
                  <a:lnTo>
                    <a:pt x="203885" y="305396"/>
                  </a:lnTo>
                  <a:lnTo>
                    <a:pt x="182727" y="266065"/>
                  </a:lnTo>
                  <a:lnTo>
                    <a:pt x="164452" y="225082"/>
                  </a:lnTo>
                  <a:lnTo>
                    <a:pt x="149199" y="182575"/>
                  </a:lnTo>
                  <a:lnTo>
                    <a:pt x="137096" y="138671"/>
                  </a:lnTo>
                  <a:lnTo>
                    <a:pt x="128295" y="93522"/>
                  </a:lnTo>
                  <a:lnTo>
                    <a:pt x="122897" y="47244"/>
                  </a:lnTo>
                  <a:lnTo>
                    <a:pt x="121081" y="0"/>
                  </a:lnTo>
                  <a:lnTo>
                    <a:pt x="114071" y="0"/>
                  </a:lnTo>
                  <a:lnTo>
                    <a:pt x="115912" y="47802"/>
                  </a:lnTo>
                  <a:lnTo>
                    <a:pt x="121361" y="94615"/>
                  </a:lnTo>
                  <a:lnTo>
                    <a:pt x="130276" y="140296"/>
                  </a:lnTo>
                  <a:lnTo>
                    <a:pt x="142519" y="184708"/>
                  </a:lnTo>
                  <a:lnTo>
                    <a:pt x="157937" y="227723"/>
                  </a:lnTo>
                  <a:lnTo>
                    <a:pt x="176415" y="269176"/>
                  </a:lnTo>
                  <a:lnTo>
                    <a:pt x="197815" y="308965"/>
                  </a:lnTo>
                  <a:lnTo>
                    <a:pt x="221983" y="346925"/>
                  </a:lnTo>
                  <a:lnTo>
                    <a:pt x="248793" y="382930"/>
                  </a:lnTo>
                  <a:lnTo>
                    <a:pt x="278104" y="416852"/>
                  </a:lnTo>
                  <a:lnTo>
                    <a:pt x="309791" y="448538"/>
                  </a:lnTo>
                  <a:lnTo>
                    <a:pt x="343700" y="477850"/>
                  </a:lnTo>
                  <a:lnTo>
                    <a:pt x="379691" y="504672"/>
                  </a:lnTo>
                  <a:lnTo>
                    <a:pt x="417639" y="528840"/>
                  </a:lnTo>
                  <a:lnTo>
                    <a:pt x="457403" y="550240"/>
                  </a:lnTo>
                  <a:lnTo>
                    <a:pt x="498856" y="568718"/>
                  </a:lnTo>
                  <a:lnTo>
                    <a:pt x="541845" y="584149"/>
                  </a:lnTo>
                  <a:lnTo>
                    <a:pt x="586232" y="596392"/>
                  </a:lnTo>
                  <a:lnTo>
                    <a:pt x="631888" y="605294"/>
                  </a:lnTo>
                  <a:lnTo>
                    <a:pt x="678675" y="610743"/>
                  </a:lnTo>
                  <a:lnTo>
                    <a:pt x="726452" y="612597"/>
                  </a:lnTo>
                  <a:lnTo>
                    <a:pt x="726452" y="605586"/>
                  </a:lnTo>
                  <a:close/>
                </a:path>
                <a:path w="727075" h="727075">
                  <a:moveTo>
                    <a:pt x="726452" y="567499"/>
                  </a:moveTo>
                  <a:lnTo>
                    <a:pt x="677595" y="565416"/>
                  </a:lnTo>
                  <a:lnTo>
                    <a:pt x="629881" y="559269"/>
                  </a:lnTo>
                  <a:lnTo>
                    <a:pt x="583463" y="549236"/>
                  </a:lnTo>
                  <a:lnTo>
                    <a:pt x="538543" y="535482"/>
                  </a:lnTo>
                  <a:lnTo>
                    <a:pt x="495261" y="518185"/>
                  </a:lnTo>
                  <a:lnTo>
                    <a:pt x="453809" y="497509"/>
                  </a:lnTo>
                  <a:lnTo>
                    <a:pt x="414350" y="473633"/>
                  </a:lnTo>
                  <a:lnTo>
                    <a:pt x="377063" y="446735"/>
                  </a:lnTo>
                  <a:lnTo>
                    <a:pt x="342112" y="416979"/>
                  </a:lnTo>
                  <a:lnTo>
                    <a:pt x="309676" y="384530"/>
                  </a:lnTo>
                  <a:lnTo>
                    <a:pt x="279920" y="349567"/>
                  </a:lnTo>
                  <a:lnTo>
                    <a:pt x="253034" y="312267"/>
                  </a:lnTo>
                  <a:lnTo>
                    <a:pt x="229158" y="272796"/>
                  </a:lnTo>
                  <a:lnTo>
                    <a:pt x="208495" y="231330"/>
                  </a:lnTo>
                  <a:lnTo>
                    <a:pt x="191198" y="188023"/>
                  </a:lnTo>
                  <a:lnTo>
                    <a:pt x="177444" y="143065"/>
                  </a:lnTo>
                  <a:lnTo>
                    <a:pt x="167411" y="96634"/>
                  </a:lnTo>
                  <a:lnTo>
                    <a:pt x="161264" y="48882"/>
                  </a:lnTo>
                  <a:lnTo>
                    <a:pt x="159169" y="0"/>
                  </a:lnTo>
                  <a:lnTo>
                    <a:pt x="151942" y="0"/>
                  </a:lnTo>
                  <a:lnTo>
                    <a:pt x="153860" y="47053"/>
                  </a:lnTo>
                  <a:lnTo>
                    <a:pt x="159486" y="93078"/>
                  </a:lnTo>
                  <a:lnTo>
                    <a:pt x="168681" y="137909"/>
                  </a:lnTo>
                  <a:lnTo>
                    <a:pt x="181305" y="181419"/>
                  </a:lnTo>
                  <a:lnTo>
                    <a:pt x="197192" y="223456"/>
                  </a:lnTo>
                  <a:lnTo>
                    <a:pt x="216204" y="263855"/>
                  </a:lnTo>
                  <a:lnTo>
                    <a:pt x="238188" y="302475"/>
                  </a:lnTo>
                  <a:lnTo>
                    <a:pt x="262991" y="339166"/>
                  </a:lnTo>
                  <a:lnTo>
                    <a:pt x="290474" y="373773"/>
                  </a:lnTo>
                  <a:lnTo>
                    <a:pt x="320484" y="406158"/>
                  </a:lnTo>
                  <a:lnTo>
                    <a:pt x="352856" y="436168"/>
                  </a:lnTo>
                  <a:lnTo>
                    <a:pt x="387464" y="463651"/>
                  </a:lnTo>
                  <a:lnTo>
                    <a:pt x="424141" y="488467"/>
                  </a:lnTo>
                  <a:lnTo>
                    <a:pt x="462749" y="510451"/>
                  </a:lnTo>
                  <a:lnTo>
                    <a:pt x="503123" y="529463"/>
                  </a:lnTo>
                  <a:lnTo>
                    <a:pt x="545134" y="545363"/>
                  </a:lnTo>
                  <a:lnTo>
                    <a:pt x="588619" y="557974"/>
                  </a:lnTo>
                  <a:lnTo>
                    <a:pt x="633437" y="567169"/>
                  </a:lnTo>
                  <a:lnTo>
                    <a:pt x="679424" y="572808"/>
                  </a:lnTo>
                  <a:lnTo>
                    <a:pt x="726452" y="574713"/>
                  </a:lnTo>
                  <a:lnTo>
                    <a:pt x="726452" y="567499"/>
                  </a:lnTo>
                  <a:close/>
                </a:path>
                <a:path w="727075" h="727075">
                  <a:moveTo>
                    <a:pt x="726452" y="529386"/>
                  </a:moveTo>
                  <a:lnTo>
                    <a:pt x="678383" y="527227"/>
                  </a:lnTo>
                  <a:lnTo>
                    <a:pt x="631494" y="520839"/>
                  </a:lnTo>
                  <a:lnTo>
                    <a:pt x="585990" y="510451"/>
                  </a:lnTo>
                  <a:lnTo>
                    <a:pt x="542061" y="496214"/>
                  </a:lnTo>
                  <a:lnTo>
                    <a:pt x="499872" y="478332"/>
                  </a:lnTo>
                  <a:lnTo>
                    <a:pt x="459638" y="456996"/>
                  </a:lnTo>
                  <a:lnTo>
                    <a:pt x="421538" y="432396"/>
                  </a:lnTo>
                  <a:lnTo>
                    <a:pt x="385762" y="404710"/>
                  </a:lnTo>
                  <a:lnTo>
                    <a:pt x="352501" y="374142"/>
                  </a:lnTo>
                  <a:lnTo>
                    <a:pt x="321932" y="340868"/>
                  </a:lnTo>
                  <a:lnTo>
                    <a:pt x="294259" y="305079"/>
                  </a:lnTo>
                  <a:lnTo>
                    <a:pt x="269659" y="266966"/>
                  </a:lnTo>
                  <a:lnTo>
                    <a:pt x="248323" y="226707"/>
                  </a:lnTo>
                  <a:lnTo>
                    <a:pt x="230454" y="184518"/>
                  </a:lnTo>
                  <a:lnTo>
                    <a:pt x="216217" y="140550"/>
                  </a:lnTo>
                  <a:lnTo>
                    <a:pt x="205816" y="95021"/>
                  </a:lnTo>
                  <a:lnTo>
                    <a:pt x="199440" y="48107"/>
                  </a:lnTo>
                  <a:lnTo>
                    <a:pt x="197269" y="0"/>
                  </a:lnTo>
                  <a:lnTo>
                    <a:pt x="190042" y="0"/>
                  </a:lnTo>
                  <a:lnTo>
                    <a:pt x="192239" y="48755"/>
                  </a:lnTo>
                  <a:lnTo>
                    <a:pt x="198704" y="96304"/>
                  </a:lnTo>
                  <a:lnTo>
                    <a:pt x="209257" y="142455"/>
                  </a:lnTo>
                  <a:lnTo>
                    <a:pt x="223685" y="187020"/>
                  </a:lnTo>
                  <a:lnTo>
                    <a:pt x="241808" y="229793"/>
                  </a:lnTo>
                  <a:lnTo>
                    <a:pt x="263436" y="270586"/>
                  </a:lnTo>
                  <a:lnTo>
                    <a:pt x="288366" y="309232"/>
                  </a:lnTo>
                  <a:lnTo>
                    <a:pt x="316420" y="345503"/>
                  </a:lnTo>
                  <a:lnTo>
                    <a:pt x="347408" y="379234"/>
                  </a:lnTo>
                  <a:lnTo>
                    <a:pt x="381127" y="410235"/>
                  </a:lnTo>
                  <a:lnTo>
                    <a:pt x="417398" y="438289"/>
                  </a:lnTo>
                  <a:lnTo>
                    <a:pt x="456018" y="463232"/>
                  </a:lnTo>
                  <a:lnTo>
                    <a:pt x="496798" y="484860"/>
                  </a:lnTo>
                  <a:lnTo>
                    <a:pt x="539559" y="502996"/>
                  </a:lnTo>
                  <a:lnTo>
                    <a:pt x="584085" y="517423"/>
                  </a:lnTo>
                  <a:lnTo>
                    <a:pt x="630212" y="527964"/>
                  </a:lnTo>
                  <a:lnTo>
                    <a:pt x="677722" y="534428"/>
                  </a:lnTo>
                  <a:lnTo>
                    <a:pt x="726452" y="536625"/>
                  </a:lnTo>
                  <a:lnTo>
                    <a:pt x="726452" y="529386"/>
                  </a:lnTo>
                  <a:close/>
                </a:path>
                <a:path w="727075" h="727075">
                  <a:moveTo>
                    <a:pt x="726452" y="491540"/>
                  </a:moveTo>
                  <a:lnTo>
                    <a:pt x="679221" y="489280"/>
                  </a:lnTo>
                  <a:lnTo>
                    <a:pt x="633234" y="482650"/>
                  </a:lnTo>
                  <a:lnTo>
                    <a:pt x="588708" y="471855"/>
                  </a:lnTo>
                  <a:lnTo>
                    <a:pt x="545858" y="457098"/>
                  </a:lnTo>
                  <a:lnTo>
                    <a:pt x="504888" y="438607"/>
                  </a:lnTo>
                  <a:lnTo>
                    <a:pt x="465988" y="416560"/>
                  </a:lnTo>
                  <a:lnTo>
                    <a:pt x="429387" y="391185"/>
                  </a:lnTo>
                  <a:lnTo>
                    <a:pt x="395287" y="362686"/>
                  </a:lnTo>
                  <a:lnTo>
                    <a:pt x="363893" y="331266"/>
                  </a:lnTo>
                  <a:lnTo>
                    <a:pt x="335419" y="297154"/>
                  </a:lnTo>
                  <a:lnTo>
                    <a:pt x="310057" y="260527"/>
                  </a:lnTo>
                  <a:lnTo>
                    <a:pt x="288036" y="221615"/>
                  </a:lnTo>
                  <a:lnTo>
                    <a:pt x="269557" y="180619"/>
                  </a:lnTo>
                  <a:lnTo>
                    <a:pt x="254812" y="137756"/>
                  </a:lnTo>
                  <a:lnTo>
                    <a:pt x="244030" y="93218"/>
                  </a:lnTo>
                  <a:lnTo>
                    <a:pt x="237401" y="47231"/>
                  </a:lnTo>
                  <a:lnTo>
                    <a:pt x="235153" y="0"/>
                  </a:lnTo>
                  <a:lnTo>
                    <a:pt x="228142" y="0"/>
                  </a:lnTo>
                  <a:lnTo>
                    <a:pt x="230428" y="47917"/>
                  </a:lnTo>
                  <a:lnTo>
                    <a:pt x="237147" y="94576"/>
                  </a:lnTo>
                  <a:lnTo>
                    <a:pt x="248094" y="139750"/>
                  </a:lnTo>
                  <a:lnTo>
                    <a:pt x="263055" y="183235"/>
                  </a:lnTo>
                  <a:lnTo>
                    <a:pt x="281813" y="224815"/>
                  </a:lnTo>
                  <a:lnTo>
                    <a:pt x="304152" y="264274"/>
                  </a:lnTo>
                  <a:lnTo>
                    <a:pt x="329882" y="301421"/>
                  </a:lnTo>
                  <a:lnTo>
                    <a:pt x="358775" y="336029"/>
                  </a:lnTo>
                  <a:lnTo>
                    <a:pt x="390613" y="367880"/>
                  </a:lnTo>
                  <a:lnTo>
                    <a:pt x="425208" y="396786"/>
                  </a:lnTo>
                  <a:lnTo>
                    <a:pt x="462330" y="422516"/>
                  </a:lnTo>
                  <a:lnTo>
                    <a:pt x="501777" y="444868"/>
                  </a:lnTo>
                  <a:lnTo>
                    <a:pt x="543331" y="463626"/>
                  </a:lnTo>
                  <a:lnTo>
                    <a:pt x="586790" y="478586"/>
                  </a:lnTo>
                  <a:lnTo>
                    <a:pt x="631939" y="489534"/>
                  </a:lnTo>
                  <a:lnTo>
                    <a:pt x="678561" y="496252"/>
                  </a:lnTo>
                  <a:lnTo>
                    <a:pt x="726452" y="498538"/>
                  </a:lnTo>
                  <a:lnTo>
                    <a:pt x="726452" y="491540"/>
                  </a:lnTo>
                  <a:close/>
                </a:path>
                <a:path w="727075" h="727075">
                  <a:moveTo>
                    <a:pt x="726452" y="453428"/>
                  </a:moveTo>
                  <a:lnTo>
                    <a:pt x="680199" y="451078"/>
                  </a:lnTo>
                  <a:lnTo>
                    <a:pt x="635254" y="444195"/>
                  </a:lnTo>
                  <a:lnTo>
                    <a:pt x="591858" y="433006"/>
                  </a:lnTo>
                  <a:lnTo>
                    <a:pt x="550252" y="417741"/>
                  </a:lnTo>
                  <a:lnTo>
                    <a:pt x="510641" y="398614"/>
                  </a:lnTo>
                  <a:lnTo>
                    <a:pt x="473278" y="375881"/>
                  </a:lnTo>
                  <a:lnTo>
                    <a:pt x="438365" y="349758"/>
                  </a:lnTo>
                  <a:lnTo>
                    <a:pt x="406171" y="320471"/>
                  </a:lnTo>
                  <a:lnTo>
                    <a:pt x="376885" y="288251"/>
                  </a:lnTo>
                  <a:lnTo>
                    <a:pt x="350774" y="253339"/>
                  </a:lnTo>
                  <a:lnTo>
                    <a:pt x="328041" y="215950"/>
                  </a:lnTo>
                  <a:lnTo>
                    <a:pt x="308927" y="176326"/>
                  </a:lnTo>
                  <a:lnTo>
                    <a:pt x="293662" y="134683"/>
                  </a:lnTo>
                  <a:lnTo>
                    <a:pt x="282473" y="91262"/>
                  </a:lnTo>
                  <a:lnTo>
                    <a:pt x="275590" y="46291"/>
                  </a:lnTo>
                  <a:lnTo>
                    <a:pt x="273240" y="0"/>
                  </a:lnTo>
                  <a:lnTo>
                    <a:pt x="266242" y="0"/>
                  </a:lnTo>
                  <a:lnTo>
                    <a:pt x="268617" y="47015"/>
                  </a:lnTo>
                  <a:lnTo>
                    <a:pt x="275602" y="92697"/>
                  </a:lnTo>
                  <a:lnTo>
                    <a:pt x="286969" y="136791"/>
                  </a:lnTo>
                  <a:lnTo>
                    <a:pt x="302463" y="179082"/>
                  </a:lnTo>
                  <a:lnTo>
                    <a:pt x="321868" y="219329"/>
                  </a:lnTo>
                  <a:lnTo>
                    <a:pt x="344944" y="257289"/>
                  </a:lnTo>
                  <a:lnTo>
                    <a:pt x="371462" y="292747"/>
                  </a:lnTo>
                  <a:lnTo>
                    <a:pt x="401193" y="325450"/>
                  </a:lnTo>
                  <a:lnTo>
                    <a:pt x="433882" y="355180"/>
                  </a:lnTo>
                  <a:lnTo>
                    <a:pt x="469328" y="381711"/>
                  </a:lnTo>
                  <a:lnTo>
                    <a:pt x="507276" y="404799"/>
                  </a:lnTo>
                  <a:lnTo>
                    <a:pt x="547497" y="424205"/>
                  </a:lnTo>
                  <a:lnTo>
                    <a:pt x="589749" y="439699"/>
                  </a:lnTo>
                  <a:lnTo>
                    <a:pt x="633818" y="451065"/>
                  </a:lnTo>
                  <a:lnTo>
                    <a:pt x="679462" y="458050"/>
                  </a:lnTo>
                  <a:lnTo>
                    <a:pt x="726452" y="460425"/>
                  </a:lnTo>
                  <a:lnTo>
                    <a:pt x="726452" y="453428"/>
                  </a:lnTo>
                  <a:close/>
                </a:path>
                <a:path w="727075" h="727075">
                  <a:moveTo>
                    <a:pt x="726452" y="415340"/>
                  </a:moveTo>
                  <a:lnTo>
                    <a:pt x="678129" y="412534"/>
                  </a:lnTo>
                  <a:lnTo>
                    <a:pt x="631418" y="404355"/>
                  </a:lnTo>
                  <a:lnTo>
                    <a:pt x="586638" y="391083"/>
                  </a:lnTo>
                  <a:lnTo>
                    <a:pt x="544093" y="373062"/>
                  </a:lnTo>
                  <a:lnTo>
                    <a:pt x="504113" y="350583"/>
                  </a:lnTo>
                  <a:lnTo>
                    <a:pt x="467017" y="323977"/>
                  </a:lnTo>
                  <a:lnTo>
                    <a:pt x="433095" y="293547"/>
                  </a:lnTo>
                  <a:lnTo>
                    <a:pt x="402678" y="259613"/>
                  </a:lnTo>
                  <a:lnTo>
                    <a:pt x="376085" y="222491"/>
                  </a:lnTo>
                  <a:lnTo>
                    <a:pt x="353606" y="182486"/>
                  </a:lnTo>
                  <a:lnTo>
                    <a:pt x="335584" y="139928"/>
                  </a:lnTo>
                  <a:lnTo>
                    <a:pt x="322326" y="95110"/>
                  </a:lnTo>
                  <a:lnTo>
                    <a:pt x="314134" y="48361"/>
                  </a:lnTo>
                  <a:lnTo>
                    <a:pt x="311340" y="0"/>
                  </a:lnTo>
                  <a:lnTo>
                    <a:pt x="304101" y="0"/>
                  </a:lnTo>
                  <a:lnTo>
                    <a:pt x="306946" y="49199"/>
                  </a:lnTo>
                  <a:lnTo>
                    <a:pt x="315277" y="96748"/>
                  </a:lnTo>
                  <a:lnTo>
                    <a:pt x="328777" y="142341"/>
                  </a:lnTo>
                  <a:lnTo>
                    <a:pt x="347116" y="185648"/>
                  </a:lnTo>
                  <a:lnTo>
                    <a:pt x="369989" y="226339"/>
                  </a:lnTo>
                  <a:lnTo>
                    <a:pt x="397052" y="264109"/>
                  </a:lnTo>
                  <a:lnTo>
                    <a:pt x="428002" y="298627"/>
                  </a:lnTo>
                  <a:lnTo>
                    <a:pt x="462508" y="329590"/>
                  </a:lnTo>
                  <a:lnTo>
                    <a:pt x="500265" y="356654"/>
                  </a:lnTo>
                  <a:lnTo>
                    <a:pt x="540943" y="379526"/>
                  </a:lnTo>
                  <a:lnTo>
                    <a:pt x="584212" y="397865"/>
                  </a:lnTo>
                  <a:lnTo>
                    <a:pt x="629767" y="411365"/>
                  </a:lnTo>
                  <a:lnTo>
                    <a:pt x="677291" y="419696"/>
                  </a:lnTo>
                  <a:lnTo>
                    <a:pt x="726452" y="422554"/>
                  </a:lnTo>
                  <a:lnTo>
                    <a:pt x="726452" y="415340"/>
                  </a:lnTo>
                  <a:close/>
                </a:path>
                <a:path w="727075" h="727075">
                  <a:moveTo>
                    <a:pt x="726452" y="377456"/>
                  </a:moveTo>
                  <a:lnTo>
                    <a:pt x="679246" y="374510"/>
                  </a:lnTo>
                  <a:lnTo>
                    <a:pt x="633755" y="365899"/>
                  </a:lnTo>
                  <a:lnTo>
                    <a:pt x="590346" y="351993"/>
                  </a:lnTo>
                  <a:lnTo>
                    <a:pt x="549363" y="333146"/>
                  </a:lnTo>
                  <a:lnTo>
                    <a:pt x="511187" y="309702"/>
                  </a:lnTo>
                  <a:lnTo>
                    <a:pt x="476148" y="282028"/>
                  </a:lnTo>
                  <a:lnTo>
                    <a:pt x="444627" y="250494"/>
                  </a:lnTo>
                  <a:lnTo>
                    <a:pt x="416966" y="215442"/>
                  </a:lnTo>
                  <a:lnTo>
                    <a:pt x="393534" y="177241"/>
                  </a:lnTo>
                  <a:lnTo>
                    <a:pt x="374688" y="136232"/>
                  </a:lnTo>
                  <a:lnTo>
                    <a:pt x="360781" y="92786"/>
                  </a:lnTo>
                  <a:lnTo>
                    <a:pt x="352171" y="47244"/>
                  </a:lnTo>
                  <a:lnTo>
                    <a:pt x="349224" y="0"/>
                  </a:lnTo>
                  <a:lnTo>
                    <a:pt x="342214" y="0"/>
                  </a:lnTo>
                  <a:lnTo>
                    <a:pt x="345224" y="48145"/>
                  </a:lnTo>
                  <a:lnTo>
                    <a:pt x="353987" y="94526"/>
                  </a:lnTo>
                  <a:lnTo>
                    <a:pt x="368147" y="138785"/>
                  </a:lnTo>
                  <a:lnTo>
                    <a:pt x="387337" y="180555"/>
                  </a:lnTo>
                  <a:lnTo>
                    <a:pt x="411200" y="219481"/>
                  </a:lnTo>
                  <a:lnTo>
                    <a:pt x="439369" y="255181"/>
                  </a:lnTo>
                  <a:lnTo>
                    <a:pt x="471474" y="287299"/>
                  </a:lnTo>
                  <a:lnTo>
                    <a:pt x="507149" y="315468"/>
                  </a:lnTo>
                  <a:lnTo>
                    <a:pt x="546049" y="339344"/>
                  </a:lnTo>
                  <a:lnTo>
                    <a:pt x="587781" y="358533"/>
                  </a:lnTo>
                  <a:lnTo>
                    <a:pt x="632015" y="372694"/>
                  </a:lnTo>
                  <a:lnTo>
                    <a:pt x="678357" y="381457"/>
                  </a:lnTo>
                  <a:lnTo>
                    <a:pt x="726452" y="384467"/>
                  </a:lnTo>
                  <a:lnTo>
                    <a:pt x="726452" y="377456"/>
                  </a:lnTo>
                  <a:close/>
                </a:path>
                <a:path w="727075" h="727075">
                  <a:moveTo>
                    <a:pt x="726452" y="339369"/>
                  </a:moveTo>
                  <a:lnTo>
                    <a:pt x="680554" y="336270"/>
                  </a:lnTo>
                  <a:lnTo>
                    <a:pt x="636485" y="327215"/>
                  </a:lnTo>
                  <a:lnTo>
                    <a:pt x="594677" y="312635"/>
                  </a:lnTo>
                  <a:lnTo>
                    <a:pt x="555523" y="292938"/>
                  </a:lnTo>
                  <a:lnTo>
                    <a:pt x="519442" y="268516"/>
                  </a:lnTo>
                  <a:lnTo>
                    <a:pt x="486854" y="239801"/>
                  </a:lnTo>
                  <a:lnTo>
                    <a:pt x="458139" y="207187"/>
                  </a:lnTo>
                  <a:lnTo>
                    <a:pt x="433730" y="171081"/>
                  </a:lnTo>
                  <a:lnTo>
                    <a:pt x="414032" y="131902"/>
                  </a:lnTo>
                  <a:lnTo>
                    <a:pt x="399453" y="90055"/>
                  </a:lnTo>
                  <a:lnTo>
                    <a:pt x="390410" y="45948"/>
                  </a:lnTo>
                  <a:lnTo>
                    <a:pt x="387311" y="0"/>
                  </a:lnTo>
                  <a:lnTo>
                    <a:pt x="380301" y="0"/>
                  </a:lnTo>
                  <a:lnTo>
                    <a:pt x="383476" y="46913"/>
                  </a:lnTo>
                  <a:lnTo>
                    <a:pt x="392696" y="91948"/>
                  </a:lnTo>
                  <a:lnTo>
                    <a:pt x="407568" y="134658"/>
                  </a:lnTo>
                  <a:lnTo>
                    <a:pt x="427672" y="174650"/>
                  </a:lnTo>
                  <a:lnTo>
                    <a:pt x="452577" y="211493"/>
                  </a:lnTo>
                  <a:lnTo>
                    <a:pt x="481863" y="244779"/>
                  </a:lnTo>
                  <a:lnTo>
                    <a:pt x="515137" y="274091"/>
                  </a:lnTo>
                  <a:lnTo>
                    <a:pt x="551954" y="298996"/>
                  </a:lnTo>
                  <a:lnTo>
                    <a:pt x="591921" y="319100"/>
                  </a:lnTo>
                  <a:lnTo>
                    <a:pt x="634606" y="333984"/>
                  </a:lnTo>
                  <a:lnTo>
                    <a:pt x="679589" y="343204"/>
                  </a:lnTo>
                  <a:lnTo>
                    <a:pt x="726452" y="346379"/>
                  </a:lnTo>
                  <a:lnTo>
                    <a:pt x="726452" y="339369"/>
                  </a:lnTo>
                  <a:close/>
                </a:path>
                <a:path w="727075" h="727075">
                  <a:moveTo>
                    <a:pt x="726452" y="301256"/>
                  </a:moveTo>
                  <a:lnTo>
                    <a:pt x="677697" y="297307"/>
                  </a:lnTo>
                  <a:lnTo>
                    <a:pt x="631418" y="285877"/>
                  </a:lnTo>
                  <a:lnTo>
                    <a:pt x="588251" y="267589"/>
                  </a:lnTo>
                  <a:lnTo>
                    <a:pt x="548805" y="243078"/>
                  </a:lnTo>
                  <a:lnTo>
                    <a:pt x="513702" y="212940"/>
                  </a:lnTo>
                  <a:lnTo>
                    <a:pt x="483590" y="177825"/>
                  </a:lnTo>
                  <a:lnTo>
                    <a:pt x="459079" y="138353"/>
                  </a:lnTo>
                  <a:lnTo>
                    <a:pt x="440791" y="95135"/>
                  </a:lnTo>
                  <a:lnTo>
                    <a:pt x="429374" y="48806"/>
                  </a:lnTo>
                  <a:lnTo>
                    <a:pt x="425424" y="0"/>
                  </a:lnTo>
                  <a:lnTo>
                    <a:pt x="418185" y="0"/>
                  </a:lnTo>
                  <a:lnTo>
                    <a:pt x="421538" y="45478"/>
                  </a:lnTo>
                  <a:lnTo>
                    <a:pt x="431279" y="88925"/>
                  </a:lnTo>
                  <a:lnTo>
                    <a:pt x="446925" y="129844"/>
                  </a:lnTo>
                  <a:lnTo>
                    <a:pt x="467995" y="167767"/>
                  </a:lnTo>
                  <a:lnTo>
                    <a:pt x="493991" y="202196"/>
                  </a:lnTo>
                  <a:lnTo>
                    <a:pt x="524433" y="232664"/>
                  </a:lnTo>
                  <a:lnTo>
                    <a:pt x="558850" y="258673"/>
                  </a:lnTo>
                  <a:lnTo>
                    <a:pt x="596747" y="279742"/>
                  </a:lnTo>
                  <a:lnTo>
                    <a:pt x="637628" y="295402"/>
                  </a:lnTo>
                  <a:lnTo>
                    <a:pt x="681024" y="305142"/>
                  </a:lnTo>
                  <a:lnTo>
                    <a:pt x="726452" y="308495"/>
                  </a:lnTo>
                  <a:lnTo>
                    <a:pt x="726452" y="301256"/>
                  </a:lnTo>
                  <a:close/>
                </a:path>
                <a:path w="727075" h="727075">
                  <a:moveTo>
                    <a:pt x="726452" y="263169"/>
                  </a:moveTo>
                  <a:lnTo>
                    <a:pt x="679259" y="258914"/>
                  </a:lnTo>
                  <a:lnTo>
                    <a:pt x="634822" y="246684"/>
                  </a:lnTo>
                  <a:lnTo>
                    <a:pt x="593864" y="227190"/>
                  </a:lnTo>
                  <a:lnTo>
                    <a:pt x="557161" y="201206"/>
                  </a:lnTo>
                  <a:lnTo>
                    <a:pt x="525449" y="169481"/>
                  </a:lnTo>
                  <a:lnTo>
                    <a:pt x="499465" y="132740"/>
                  </a:lnTo>
                  <a:lnTo>
                    <a:pt x="479983" y="91744"/>
                  </a:lnTo>
                  <a:lnTo>
                    <a:pt x="467753" y="47256"/>
                  </a:lnTo>
                  <a:lnTo>
                    <a:pt x="463499" y="0"/>
                  </a:lnTo>
                  <a:lnTo>
                    <a:pt x="456298" y="0"/>
                  </a:lnTo>
                  <a:lnTo>
                    <a:pt x="460654" y="48539"/>
                  </a:lnTo>
                  <a:lnTo>
                    <a:pt x="473240" y="94246"/>
                  </a:lnTo>
                  <a:lnTo>
                    <a:pt x="493255" y="136359"/>
                  </a:lnTo>
                  <a:lnTo>
                    <a:pt x="519938" y="174117"/>
                  </a:lnTo>
                  <a:lnTo>
                    <a:pt x="552526" y="206717"/>
                  </a:lnTo>
                  <a:lnTo>
                    <a:pt x="590245" y="233426"/>
                  </a:lnTo>
                  <a:lnTo>
                    <a:pt x="632320" y="253453"/>
                  </a:lnTo>
                  <a:lnTo>
                    <a:pt x="677976" y="266026"/>
                  </a:lnTo>
                  <a:lnTo>
                    <a:pt x="726452" y="270395"/>
                  </a:lnTo>
                  <a:lnTo>
                    <a:pt x="726452" y="263169"/>
                  </a:lnTo>
                  <a:close/>
                </a:path>
              </a:pathLst>
            </a:custGeom>
            <a:solidFill>
              <a:srgbClr val="FBDC0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5" name="object 11">
              <a:extLst>
                <a:ext uri="{FF2B5EF4-FFF2-40B4-BE49-F238E27FC236}">
                  <a16:creationId xmlns:a16="http://schemas.microsoft.com/office/drawing/2014/main" id="{17E7896D-8F2A-4DE0-82DA-B92C4509A150}"/>
                </a:ext>
              </a:extLst>
            </p:cNvPr>
            <p:cNvPicPr/>
            <p:nvPr/>
          </p:nvPicPr>
          <p:blipFill>
            <a:blip r:embed="rId3" cstate="print"/>
            <a:stretch>
              <a:fillRect/>
            </a:stretch>
          </p:blipFill>
          <p:spPr>
            <a:xfrm>
              <a:off x="1283007" y="333756"/>
              <a:ext cx="232070" cy="232301"/>
            </a:xfrm>
            <a:prstGeom prst="rect">
              <a:avLst/>
            </a:prstGeom>
          </p:spPr>
        </p:pic>
      </p:grpSp>
      <p:sp>
        <p:nvSpPr>
          <p:cNvPr id="8" name="CaixaDeTexto 7">
            <a:extLst>
              <a:ext uri="{FF2B5EF4-FFF2-40B4-BE49-F238E27FC236}">
                <a16:creationId xmlns:a16="http://schemas.microsoft.com/office/drawing/2014/main" id="{DCF01A65-EC91-4433-B39F-B17E97FC200F}"/>
              </a:ext>
            </a:extLst>
          </p:cNvPr>
          <p:cNvSpPr txBox="1"/>
          <p:nvPr/>
        </p:nvSpPr>
        <p:spPr>
          <a:xfrm>
            <a:off x="8114996" y="1566835"/>
            <a:ext cx="1673215"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sz="1800" b="1" i="0" u="none" strike="noStrike" kern="1200" spc="0" baseline="0">
                <a:solidFill>
                  <a:sysClr val="windowText" lastClr="000000"/>
                </a:solidFill>
                <a:latin typeface="+mn-lt"/>
                <a:ea typeface="+mn-ea"/>
                <a:cs typeface="+mn-cs"/>
              </a:defRPr>
            </a:pPr>
            <a:r>
              <a:rPr kumimoji="0" lang="pt-BR" sz="18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CLIENTES MAIO</a:t>
            </a: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pt-BR" sz="1800" b="1" i="0" u="none" strike="noStrike" kern="1200" cap="none" spc="0" normalizeH="0" baseline="0" noProof="0" dirty="0">
              <a:ln>
                <a:noFill/>
              </a:ln>
              <a:solidFill>
                <a:prstClr val="black"/>
              </a:solidFill>
              <a:effectLst/>
              <a:uLnTx/>
              <a:uFillTx/>
              <a:latin typeface="Calibri Light" panose="020F0302020204030204"/>
              <a:ea typeface="Tahoma" panose="020B0604030504040204" pitchFamily="34" charset="0"/>
              <a:cs typeface="Tahoma" panose="020B0604030504040204" pitchFamily="34" charset="0"/>
            </a:endParaRPr>
          </a:p>
        </p:txBody>
      </p:sp>
      <p:sp>
        <p:nvSpPr>
          <p:cNvPr id="9" name="Retângulo 8">
            <a:extLst>
              <a:ext uri="{FF2B5EF4-FFF2-40B4-BE49-F238E27FC236}">
                <a16:creationId xmlns:a16="http://schemas.microsoft.com/office/drawing/2014/main" id="{91A98327-3D16-4DFD-A3A8-5E72F560AFB1}"/>
              </a:ext>
            </a:extLst>
          </p:cNvPr>
          <p:cNvSpPr/>
          <p:nvPr/>
        </p:nvSpPr>
        <p:spPr>
          <a:xfrm>
            <a:off x="6337176" y="4637660"/>
            <a:ext cx="6092411" cy="1215717"/>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1000"/>
              </a:spcAft>
              <a:buClrTx/>
              <a:buSzTx/>
              <a:buFont typeface="Arial" panose="020B0604020202020204" pitchFamily="34" charset="0"/>
              <a:buChar char="•"/>
              <a:tabLst/>
              <a:defRPr/>
            </a:pPr>
            <a:r>
              <a:rPr kumimoji="0" lang="pt-BR" sz="1200" b="1" i="0" u="none" strike="noStrike" kern="1200" cap="none" spc="0" normalizeH="0" baseline="0" noProof="0" dirty="0" err="1">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Áudiovisual</a:t>
            </a:r>
            <a:r>
              <a:rPr kumimoji="0" lang="pt-BR" sz="1200" b="1"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  </a:t>
            </a:r>
            <a:r>
              <a:rPr kumimoji="0" lang="pt-BR" sz="12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principais produções, Editora SM e VML.</a:t>
            </a:r>
          </a:p>
          <a:p>
            <a:pPr marL="285750" marR="0" lvl="0" indent="-285750" algn="l" defTabSz="914400" rtl="0" eaLnBrk="1" fontAlgn="auto" latinLnBrk="0" hangingPunct="1">
              <a:lnSpc>
                <a:spcPct val="100000"/>
              </a:lnSpc>
              <a:spcBef>
                <a:spcPts val="0"/>
              </a:spcBef>
              <a:spcAft>
                <a:spcPts val="1000"/>
              </a:spcAft>
              <a:buClrTx/>
              <a:buSzTx/>
              <a:buFont typeface="Arial" panose="020B0604020202020204" pitchFamily="34" charset="0"/>
              <a:buChar char="•"/>
              <a:tabLst/>
              <a:defRPr/>
            </a:pPr>
            <a:r>
              <a:rPr kumimoji="0" lang="pt-BR" sz="1200" b="1"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Braille</a:t>
            </a:r>
            <a:r>
              <a:rPr kumimoji="0" lang="pt-BR" sz="12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 principais produções, SOMOS, Etapa e Plural.</a:t>
            </a:r>
          </a:p>
          <a:p>
            <a:pPr marL="285750" marR="0" lvl="0" indent="-285750" algn="l" defTabSz="914400" rtl="0" eaLnBrk="1" fontAlgn="auto" latinLnBrk="0" hangingPunct="1">
              <a:lnSpc>
                <a:spcPct val="100000"/>
              </a:lnSpc>
              <a:spcBef>
                <a:spcPts val="0"/>
              </a:spcBef>
              <a:spcAft>
                <a:spcPts val="1000"/>
              </a:spcAft>
              <a:buClrTx/>
              <a:buSzTx/>
              <a:buFont typeface="Arial" panose="020B0604020202020204" pitchFamily="34" charset="0"/>
              <a:buChar char="•"/>
              <a:tabLst/>
              <a:defRPr/>
            </a:pPr>
            <a:r>
              <a:rPr kumimoji="0" lang="pt-BR" sz="1200" b="1"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Digital</a:t>
            </a:r>
            <a:r>
              <a:rPr kumimoji="0" lang="pt-BR" sz="12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 principais produções </a:t>
            </a:r>
            <a:r>
              <a:rPr kumimoji="0" lang="pt-BR" sz="1200" b="0" i="0" u="none" strike="noStrike" kern="1200" cap="none" spc="0" normalizeH="0" baseline="0" noProof="0" dirty="0" err="1">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Ricca</a:t>
            </a:r>
            <a:r>
              <a:rPr kumimoji="0" lang="pt-BR" sz="12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 Sustentabilidade e SESI.</a:t>
            </a:r>
          </a:p>
          <a:p>
            <a:pPr marL="285750" marR="0" lvl="0" indent="-285750" algn="l" defTabSz="914400" rtl="0" eaLnBrk="1" fontAlgn="auto" latinLnBrk="0" hangingPunct="1">
              <a:lnSpc>
                <a:spcPct val="100000"/>
              </a:lnSpc>
              <a:spcBef>
                <a:spcPts val="0"/>
              </a:spcBef>
              <a:spcAft>
                <a:spcPts val="1000"/>
              </a:spcAft>
              <a:buClrTx/>
              <a:buSzTx/>
              <a:buFont typeface="Arial" panose="020B0604020202020204" pitchFamily="34" charset="0"/>
              <a:buChar char="•"/>
              <a:tabLst/>
              <a:defRPr/>
            </a:pPr>
            <a:r>
              <a:rPr kumimoji="0" lang="pt-BR" sz="1200" b="1"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Consultoria</a:t>
            </a:r>
            <a:r>
              <a:rPr kumimoji="0" lang="pt-BR" sz="12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 principal projeto Wella e Netflix</a:t>
            </a:r>
          </a:p>
        </p:txBody>
      </p:sp>
      <p:graphicFrame>
        <p:nvGraphicFramePr>
          <p:cNvPr id="10" name="Gráfico 9">
            <a:extLst>
              <a:ext uri="{FF2B5EF4-FFF2-40B4-BE49-F238E27FC236}">
                <a16:creationId xmlns:a16="http://schemas.microsoft.com/office/drawing/2014/main" id="{00000000-0008-0000-0D00-000002000000}"/>
              </a:ext>
            </a:extLst>
          </p:cNvPr>
          <p:cNvGraphicFramePr>
            <a:graphicFrameLocks/>
          </p:cNvGraphicFramePr>
          <p:nvPr>
            <p:extLst>
              <p:ext uri="{D42A27DB-BD31-4B8C-83A1-F6EECF244321}">
                <p14:modId xmlns:p14="http://schemas.microsoft.com/office/powerpoint/2010/main" val="3177961840"/>
              </p:ext>
            </p:extLst>
          </p:nvPr>
        </p:nvGraphicFramePr>
        <p:xfrm>
          <a:off x="-126637" y="1566835"/>
          <a:ext cx="6872634" cy="446590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 name="Tabela 2">
            <a:extLst>
              <a:ext uri="{FF2B5EF4-FFF2-40B4-BE49-F238E27FC236}">
                <a16:creationId xmlns:a16="http://schemas.microsoft.com/office/drawing/2014/main" id="{85DBD65B-E35B-4F08-9AFC-6BC404B9C24C}"/>
              </a:ext>
            </a:extLst>
          </p:cNvPr>
          <p:cNvGraphicFramePr>
            <a:graphicFrameLocks noGrp="1"/>
          </p:cNvGraphicFramePr>
          <p:nvPr>
            <p:extLst>
              <p:ext uri="{D42A27DB-BD31-4B8C-83A1-F6EECF244321}">
                <p14:modId xmlns:p14="http://schemas.microsoft.com/office/powerpoint/2010/main" val="3646449510"/>
              </p:ext>
            </p:extLst>
          </p:nvPr>
        </p:nvGraphicFramePr>
        <p:xfrm>
          <a:off x="6611244" y="2069772"/>
          <a:ext cx="4869731" cy="2154434"/>
        </p:xfrm>
        <a:graphic>
          <a:graphicData uri="http://schemas.openxmlformats.org/drawingml/2006/table">
            <a:tbl>
              <a:tblPr/>
              <a:tblGrid>
                <a:gridCol w="1404992">
                  <a:extLst>
                    <a:ext uri="{9D8B030D-6E8A-4147-A177-3AD203B41FA5}">
                      <a16:colId xmlns:a16="http://schemas.microsoft.com/office/drawing/2014/main" val="2712733234"/>
                    </a:ext>
                  </a:extLst>
                </a:gridCol>
                <a:gridCol w="1200382">
                  <a:extLst>
                    <a:ext uri="{9D8B030D-6E8A-4147-A177-3AD203B41FA5}">
                      <a16:colId xmlns:a16="http://schemas.microsoft.com/office/drawing/2014/main" val="3663097587"/>
                    </a:ext>
                  </a:extLst>
                </a:gridCol>
                <a:gridCol w="2264357">
                  <a:extLst>
                    <a:ext uri="{9D8B030D-6E8A-4147-A177-3AD203B41FA5}">
                      <a16:colId xmlns:a16="http://schemas.microsoft.com/office/drawing/2014/main" val="1151139527"/>
                    </a:ext>
                  </a:extLst>
                </a:gridCol>
              </a:tblGrid>
              <a:tr h="218683">
                <a:tc>
                  <a:txBody>
                    <a:bodyPr/>
                    <a:lstStyle/>
                    <a:p>
                      <a:pPr algn="l" fontAlgn="b"/>
                      <a:r>
                        <a:rPr lang="pt-BR" sz="1200" b="1" i="0" u="none" strike="noStrike">
                          <a:solidFill>
                            <a:srgbClr val="000000"/>
                          </a:solidFill>
                          <a:effectLst/>
                          <a:latin typeface="Calibri" panose="020F0502020204030204" pitchFamily="34" charset="0"/>
                        </a:rPr>
                        <a:t>Área de Produção  </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r>
                        <a:rPr lang="pt-BR" sz="1200" b="1" i="0" u="none" strike="noStrike">
                          <a:solidFill>
                            <a:srgbClr val="000000"/>
                          </a:solidFill>
                          <a:effectLst/>
                          <a:latin typeface="Calibri" panose="020F0502020204030204" pitchFamily="34" charset="0"/>
                        </a:rPr>
                        <a:t>Tipo </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r>
                        <a:rPr lang="pt-BR" sz="1200" b="1" i="0" u="none" strike="noStrike">
                          <a:solidFill>
                            <a:srgbClr val="000000"/>
                          </a:solidFill>
                          <a:effectLst/>
                          <a:latin typeface="Calibri" panose="020F0502020204030204" pitchFamily="34" charset="0"/>
                        </a:rPr>
                        <a:t>Nome da oportunidade</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411402273"/>
                  </a:ext>
                </a:extLst>
              </a:tr>
              <a:tr h="210584">
                <a:tc rowSpan="2">
                  <a:txBody>
                    <a:bodyPr/>
                    <a:lstStyle/>
                    <a:p>
                      <a:pPr algn="ctr" fontAlgn="ctr"/>
                      <a:r>
                        <a:rPr lang="pt-BR" sz="1200" b="0" i="0" u="none" strike="noStrike">
                          <a:solidFill>
                            <a:srgbClr val="000000"/>
                          </a:solidFill>
                          <a:effectLst/>
                          <a:latin typeface="Calibri" panose="020F0502020204030204" pitchFamily="34" charset="0"/>
                        </a:rPr>
                        <a:t>Audiovisual</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pt-BR" sz="1200" b="0" i="0" u="none" strike="noStrike">
                          <a:solidFill>
                            <a:srgbClr val="000000"/>
                          </a:solidFill>
                          <a:effectLst/>
                          <a:latin typeface="Calibri" panose="020F0502020204030204" pitchFamily="34" charset="0"/>
                        </a:rPr>
                        <a:t>Recorrente</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pt-BR" sz="1200" b="0" i="0" u="none" strike="noStrike">
                          <a:solidFill>
                            <a:srgbClr val="000000"/>
                          </a:solidFill>
                          <a:effectLst/>
                          <a:latin typeface="Calibri" panose="020F0502020204030204" pitchFamily="34" charset="0"/>
                        </a:rPr>
                        <a:t>Editora SM</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36941768"/>
                  </a:ext>
                </a:extLst>
              </a:tr>
              <a:tr h="218683">
                <a:tc vMerge="1">
                  <a:txBody>
                    <a:bodyPr/>
                    <a:lstStyle/>
                    <a:p>
                      <a:endParaRPr lang="pt-BR"/>
                    </a:p>
                  </a:txBody>
                  <a:tcPr/>
                </a:tc>
                <a:tc>
                  <a:txBody>
                    <a:bodyPr/>
                    <a:lstStyle/>
                    <a:p>
                      <a:pPr algn="l" fontAlgn="b"/>
                      <a:r>
                        <a:rPr lang="pt-BR" sz="1200" b="0" i="0" u="none" strike="noStrike">
                          <a:solidFill>
                            <a:srgbClr val="000000"/>
                          </a:solidFill>
                          <a:effectLst/>
                          <a:latin typeface="Calibri" panose="020F0502020204030204" pitchFamily="34" charset="0"/>
                        </a:rPr>
                        <a:t>Recorrente</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pt-BR" sz="1200" b="0" i="0" u="none" strike="noStrike">
                          <a:solidFill>
                            <a:srgbClr val="000000"/>
                          </a:solidFill>
                          <a:effectLst/>
                          <a:latin typeface="Calibri" panose="020F0502020204030204" pitchFamily="34" charset="0"/>
                        </a:rPr>
                        <a:t>VML</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230303747"/>
                  </a:ext>
                </a:extLst>
              </a:tr>
              <a:tr h="210584">
                <a:tc rowSpan="3">
                  <a:txBody>
                    <a:bodyPr/>
                    <a:lstStyle/>
                    <a:p>
                      <a:pPr algn="ctr" fontAlgn="ctr"/>
                      <a:r>
                        <a:rPr lang="pt-BR" sz="1200" b="0" i="0" u="none" strike="noStrike">
                          <a:solidFill>
                            <a:srgbClr val="000000"/>
                          </a:solidFill>
                          <a:effectLst/>
                          <a:latin typeface="Calibri" panose="020F0502020204030204" pitchFamily="34" charset="0"/>
                        </a:rPr>
                        <a:t>Braille</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pt-BR" sz="1200" b="0" i="0" u="none" strike="noStrike">
                          <a:solidFill>
                            <a:srgbClr val="000000"/>
                          </a:solidFill>
                          <a:effectLst/>
                          <a:latin typeface="Calibri" panose="020F0502020204030204" pitchFamily="34" charset="0"/>
                        </a:rPr>
                        <a:t>Recorrente</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pt-BR" sz="1200" b="0" i="0" u="none" strike="noStrike">
                          <a:solidFill>
                            <a:srgbClr val="000000"/>
                          </a:solidFill>
                          <a:effectLst/>
                          <a:latin typeface="Calibri" panose="020F0502020204030204" pitchFamily="34" charset="0"/>
                        </a:rPr>
                        <a:t>Etapa</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778679867"/>
                  </a:ext>
                </a:extLst>
              </a:tr>
              <a:tr h="210584">
                <a:tc vMerge="1">
                  <a:txBody>
                    <a:bodyPr/>
                    <a:lstStyle/>
                    <a:p>
                      <a:endParaRPr lang="pt-BR"/>
                    </a:p>
                  </a:txBody>
                  <a:tcPr/>
                </a:tc>
                <a:tc>
                  <a:txBody>
                    <a:bodyPr/>
                    <a:lstStyle/>
                    <a:p>
                      <a:pPr algn="l" fontAlgn="b"/>
                      <a:r>
                        <a:rPr lang="pt-BR" sz="1200" b="0" i="0" u="none" strike="noStrike">
                          <a:solidFill>
                            <a:srgbClr val="000000"/>
                          </a:solidFill>
                          <a:effectLst/>
                          <a:latin typeface="Calibri" panose="020F0502020204030204" pitchFamily="34" charset="0"/>
                        </a:rPr>
                        <a:t>Recorrente</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pt-BR" sz="1200" b="0" i="0" u="none" strike="noStrike">
                          <a:solidFill>
                            <a:srgbClr val="000000"/>
                          </a:solidFill>
                          <a:effectLst/>
                          <a:latin typeface="Calibri" panose="020F0502020204030204" pitchFamily="34" charset="0"/>
                        </a:rPr>
                        <a:t>SOMOS Educação</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380736799"/>
                  </a:ext>
                </a:extLst>
              </a:tr>
              <a:tr h="218683">
                <a:tc vMerge="1">
                  <a:txBody>
                    <a:bodyPr/>
                    <a:lstStyle/>
                    <a:p>
                      <a:endParaRPr lang="pt-BR"/>
                    </a:p>
                  </a:txBody>
                  <a:tcPr/>
                </a:tc>
                <a:tc>
                  <a:txBody>
                    <a:bodyPr/>
                    <a:lstStyle/>
                    <a:p>
                      <a:pPr algn="l" fontAlgn="b"/>
                      <a:r>
                        <a:rPr lang="pt-BR" sz="1200" b="0" i="0" u="none" strike="noStrike">
                          <a:solidFill>
                            <a:srgbClr val="000000"/>
                          </a:solidFill>
                          <a:effectLst/>
                          <a:latin typeface="Calibri" panose="020F0502020204030204" pitchFamily="34" charset="0"/>
                        </a:rPr>
                        <a:t>Recorrente</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pt-BR" sz="1200" b="0" i="0" u="none" strike="noStrike">
                          <a:solidFill>
                            <a:srgbClr val="000000"/>
                          </a:solidFill>
                          <a:effectLst/>
                          <a:latin typeface="Calibri" panose="020F0502020204030204" pitchFamily="34" charset="0"/>
                        </a:rPr>
                        <a:t>Plural</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178510817"/>
                  </a:ext>
                </a:extLst>
              </a:tr>
              <a:tr h="210584">
                <a:tc rowSpan="2">
                  <a:txBody>
                    <a:bodyPr/>
                    <a:lstStyle/>
                    <a:p>
                      <a:pPr algn="ctr" fontAlgn="ctr"/>
                      <a:r>
                        <a:rPr lang="pt-BR" sz="1200" b="0" i="0" u="none" strike="noStrike">
                          <a:solidFill>
                            <a:srgbClr val="000000"/>
                          </a:solidFill>
                          <a:effectLst/>
                          <a:latin typeface="Calibri" panose="020F0502020204030204" pitchFamily="34" charset="0"/>
                        </a:rPr>
                        <a:t>Digital </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pt-BR" sz="1200" b="0" i="0" u="none" strike="noStrike">
                          <a:solidFill>
                            <a:srgbClr val="000000"/>
                          </a:solidFill>
                          <a:effectLst/>
                          <a:latin typeface="Calibri" panose="020F0502020204030204" pitchFamily="34" charset="0"/>
                        </a:rPr>
                        <a:t>Recorrente</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pt-BR" sz="1200" b="0" i="0" u="none" strike="noStrike">
                          <a:solidFill>
                            <a:srgbClr val="000000"/>
                          </a:solidFill>
                          <a:effectLst/>
                          <a:latin typeface="Calibri" panose="020F0502020204030204" pitchFamily="34" charset="0"/>
                        </a:rPr>
                        <a:t>Ricca Sustentabilidade</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835927413"/>
                  </a:ext>
                </a:extLst>
              </a:tr>
              <a:tr h="218683">
                <a:tc vMerge="1">
                  <a:txBody>
                    <a:bodyPr/>
                    <a:lstStyle/>
                    <a:p>
                      <a:endParaRPr lang="pt-BR"/>
                    </a:p>
                  </a:txBody>
                  <a:tcPr/>
                </a:tc>
                <a:tc>
                  <a:txBody>
                    <a:bodyPr/>
                    <a:lstStyle/>
                    <a:p>
                      <a:pPr algn="l" fontAlgn="b"/>
                      <a:r>
                        <a:rPr lang="pt-BR" sz="1200" b="0" i="0" u="none" strike="noStrike">
                          <a:solidFill>
                            <a:srgbClr val="000000"/>
                          </a:solidFill>
                          <a:effectLst/>
                          <a:latin typeface="Calibri" panose="020F0502020204030204" pitchFamily="34" charset="0"/>
                        </a:rPr>
                        <a:t>Recorrente</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pt-BR" sz="1200" b="0" i="0" u="none" strike="noStrike">
                          <a:solidFill>
                            <a:srgbClr val="000000"/>
                          </a:solidFill>
                          <a:effectLst/>
                          <a:latin typeface="Calibri" panose="020F0502020204030204" pitchFamily="34" charset="0"/>
                        </a:rPr>
                        <a:t>SESI</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91862382"/>
                  </a:ext>
                </a:extLst>
              </a:tr>
              <a:tr h="218683">
                <a:tc rowSpan="2">
                  <a:txBody>
                    <a:bodyPr/>
                    <a:lstStyle/>
                    <a:p>
                      <a:pPr algn="ctr" fontAlgn="ctr"/>
                      <a:r>
                        <a:rPr lang="pt-BR" sz="1200" b="0" i="0" u="none" strike="noStrike">
                          <a:solidFill>
                            <a:srgbClr val="000000"/>
                          </a:solidFill>
                          <a:effectLst/>
                          <a:latin typeface="Calibri" panose="020F0502020204030204" pitchFamily="34" charset="0"/>
                        </a:rPr>
                        <a:t>Consultoria</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pt-BR" sz="1200" b="0" i="0" u="none" strike="noStrike">
                          <a:solidFill>
                            <a:srgbClr val="000000"/>
                          </a:solidFill>
                          <a:effectLst/>
                          <a:latin typeface="Calibri" panose="020F0502020204030204" pitchFamily="34" charset="0"/>
                        </a:rPr>
                        <a:t>Primeiro Pedido</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pt-BR" sz="1200" b="0" i="0" u="none" strike="noStrike">
                          <a:solidFill>
                            <a:srgbClr val="000000"/>
                          </a:solidFill>
                          <a:effectLst/>
                          <a:latin typeface="Calibri" panose="020F0502020204030204" pitchFamily="34" charset="0"/>
                        </a:rPr>
                        <a:t>Wella</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93611491"/>
                  </a:ext>
                </a:extLst>
              </a:tr>
              <a:tr h="218683">
                <a:tc vMerge="1">
                  <a:txBody>
                    <a:bodyPr/>
                    <a:lstStyle/>
                    <a:p>
                      <a:endParaRPr lang="pt-BR"/>
                    </a:p>
                  </a:txBody>
                  <a:tcPr/>
                </a:tc>
                <a:tc>
                  <a:txBody>
                    <a:bodyPr/>
                    <a:lstStyle/>
                    <a:p>
                      <a:pPr algn="l" fontAlgn="b"/>
                      <a:r>
                        <a:rPr lang="pt-BR" sz="1200" b="0" i="0" u="none" strike="noStrike">
                          <a:solidFill>
                            <a:srgbClr val="000000"/>
                          </a:solidFill>
                          <a:effectLst/>
                          <a:latin typeface="Calibri" panose="020F0502020204030204" pitchFamily="34" charset="0"/>
                        </a:rPr>
                        <a:t>Primeiro Pedido</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pt-BR" sz="1200" b="0" i="0" u="none" strike="noStrike" dirty="0">
                          <a:solidFill>
                            <a:srgbClr val="000000"/>
                          </a:solidFill>
                          <a:effectLst/>
                          <a:latin typeface="Calibri" panose="020F0502020204030204" pitchFamily="34" charset="0"/>
                        </a:rPr>
                        <a:t>Netflix</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902168802"/>
                  </a:ext>
                </a:extLst>
              </a:tr>
            </a:tbl>
          </a:graphicData>
        </a:graphic>
      </p:graphicFrame>
    </p:spTree>
    <p:extLst>
      <p:ext uri="{BB962C8B-B14F-4D97-AF65-F5344CB8AC3E}">
        <p14:creationId xmlns:p14="http://schemas.microsoft.com/office/powerpoint/2010/main" val="265077937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Gráfico 17"/>
          <p:cNvGraphicFramePr>
            <a:graphicFrameLocks/>
          </p:cNvGraphicFramePr>
          <p:nvPr>
            <p:extLst>
              <p:ext uri="{D42A27DB-BD31-4B8C-83A1-F6EECF244321}">
                <p14:modId xmlns:p14="http://schemas.microsoft.com/office/powerpoint/2010/main" val="2623646557"/>
              </p:ext>
            </p:extLst>
          </p:nvPr>
        </p:nvGraphicFramePr>
        <p:xfrm>
          <a:off x="3872169" y="1450657"/>
          <a:ext cx="4770661" cy="429743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Gráfico 12"/>
          <p:cNvGraphicFramePr>
            <a:graphicFrameLocks/>
          </p:cNvGraphicFramePr>
          <p:nvPr>
            <p:extLst>
              <p:ext uri="{D42A27DB-BD31-4B8C-83A1-F6EECF244321}">
                <p14:modId xmlns:p14="http://schemas.microsoft.com/office/powerpoint/2010/main" val="3788451165"/>
              </p:ext>
            </p:extLst>
          </p:nvPr>
        </p:nvGraphicFramePr>
        <p:xfrm>
          <a:off x="2827922" y="1286458"/>
          <a:ext cx="6153945" cy="4461416"/>
        </p:xfrm>
        <a:graphic>
          <a:graphicData uri="http://schemas.openxmlformats.org/drawingml/2006/chart">
            <c:chart xmlns:c="http://schemas.openxmlformats.org/drawingml/2006/chart" xmlns:r="http://schemas.openxmlformats.org/officeDocument/2006/relationships" r:id="rId4"/>
          </a:graphicData>
        </a:graphic>
      </p:graphicFrame>
      <p:sp>
        <p:nvSpPr>
          <p:cNvPr id="15" name="object 8">
            <a:extLst>
              <a:ext uri="{FF2B5EF4-FFF2-40B4-BE49-F238E27FC236}">
                <a16:creationId xmlns:a16="http://schemas.microsoft.com/office/drawing/2014/main" id="{CB6F055E-B12D-4266-AB57-B4706DFD7051}"/>
              </a:ext>
            </a:extLst>
          </p:cNvPr>
          <p:cNvSpPr txBox="1"/>
          <p:nvPr/>
        </p:nvSpPr>
        <p:spPr>
          <a:xfrm>
            <a:off x="1263129" y="296701"/>
            <a:ext cx="5824512" cy="367408"/>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lang="pt-BR" sz="2300" b="0" i="0" u="none" strike="noStrike" kern="1200" cap="none" spc="-5" normalizeH="0" baseline="0" noProof="0" dirty="0">
                <a:ln>
                  <a:noFill/>
                </a:ln>
                <a:solidFill>
                  <a:prstClr val="black"/>
                </a:solidFill>
                <a:effectLst/>
                <a:uLnTx/>
                <a:uFillTx/>
                <a:latin typeface="Segoe UI Black"/>
                <a:ea typeface="+mn-ea"/>
                <a:cs typeface="Segoe UI Black"/>
              </a:rPr>
              <a:t>PRINCIPAIS PRODUTOS POR ÁREA</a:t>
            </a:r>
            <a:endParaRPr kumimoji="0" sz="2300" b="0" i="0" u="none" strike="noStrike" kern="1200" cap="none" spc="0" normalizeH="0" baseline="0" noProof="0" dirty="0">
              <a:ln>
                <a:noFill/>
              </a:ln>
              <a:solidFill>
                <a:prstClr val="black"/>
              </a:solidFill>
              <a:effectLst/>
              <a:uLnTx/>
              <a:uFillTx/>
              <a:latin typeface="Segoe UI Black"/>
              <a:ea typeface="+mn-ea"/>
              <a:cs typeface="Segoe UI Black"/>
            </a:endParaRPr>
          </a:p>
        </p:txBody>
      </p:sp>
      <p:grpSp>
        <p:nvGrpSpPr>
          <p:cNvPr id="19" name="object 9">
            <a:extLst>
              <a:ext uri="{FF2B5EF4-FFF2-40B4-BE49-F238E27FC236}">
                <a16:creationId xmlns:a16="http://schemas.microsoft.com/office/drawing/2014/main" id="{FA223B7F-48A4-44D3-94DA-4945AFBF2B3A}"/>
              </a:ext>
            </a:extLst>
          </p:cNvPr>
          <p:cNvGrpSpPr/>
          <p:nvPr/>
        </p:nvGrpSpPr>
        <p:grpSpPr>
          <a:xfrm>
            <a:off x="250104" y="164010"/>
            <a:ext cx="727075" cy="727075"/>
            <a:chOff x="788625" y="333756"/>
            <a:chExt cx="727075" cy="727075"/>
          </a:xfrm>
        </p:grpSpPr>
        <p:sp>
          <p:nvSpPr>
            <p:cNvPr id="20" name="object 10">
              <a:extLst>
                <a:ext uri="{FF2B5EF4-FFF2-40B4-BE49-F238E27FC236}">
                  <a16:creationId xmlns:a16="http://schemas.microsoft.com/office/drawing/2014/main" id="{D6AAE4D0-CFA8-4A47-A13F-569A1E362B33}"/>
                </a:ext>
              </a:extLst>
            </p:cNvPr>
            <p:cNvSpPr/>
            <p:nvPr/>
          </p:nvSpPr>
          <p:spPr>
            <a:xfrm>
              <a:off x="788619" y="333768"/>
              <a:ext cx="727075" cy="727075"/>
            </a:xfrm>
            <a:custGeom>
              <a:avLst/>
              <a:gdLst/>
              <a:ahLst/>
              <a:cxnLst/>
              <a:rect l="l" t="t" r="r" b="b"/>
              <a:pathLst>
                <a:path w="727075" h="727075">
                  <a:moveTo>
                    <a:pt x="726452" y="719670"/>
                  </a:moveTo>
                  <a:lnTo>
                    <a:pt x="679246" y="718134"/>
                  </a:lnTo>
                  <a:lnTo>
                    <a:pt x="632828" y="713600"/>
                  </a:lnTo>
                  <a:lnTo>
                    <a:pt x="587324" y="706145"/>
                  </a:lnTo>
                  <a:lnTo>
                    <a:pt x="542810" y="695883"/>
                  </a:lnTo>
                  <a:lnTo>
                    <a:pt x="499376" y="682904"/>
                  </a:lnTo>
                  <a:lnTo>
                    <a:pt x="457136" y="667308"/>
                  </a:lnTo>
                  <a:lnTo>
                    <a:pt x="416166" y="649185"/>
                  </a:lnTo>
                  <a:lnTo>
                    <a:pt x="376580" y="628624"/>
                  </a:lnTo>
                  <a:lnTo>
                    <a:pt x="338467" y="605726"/>
                  </a:lnTo>
                  <a:lnTo>
                    <a:pt x="301917" y="580605"/>
                  </a:lnTo>
                  <a:lnTo>
                    <a:pt x="267042" y="553326"/>
                  </a:lnTo>
                  <a:lnTo>
                    <a:pt x="233921" y="524002"/>
                  </a:lnTo>
                  <a:lnTo>
                    <a:pt x="202653" y="492734"/>
                  </a:lnTo>
                  <a:lnTo>
                    <a:pt x="173329" y="459600"/>
                  </a:lnTo>
                  <a:lnTo>
                    <a:pt x="146062" y="424700"/>
                  </a:lnTo>
                  <a:lnTo>
                    <a:pt x="120929" y="388150"/>
                  </a:lnTo>
                  <a:lnTo>
                    <a:pt x="98044" y="350024"/>
                  </a:lnTo>
                  <a:lnTo>
                    <a:pt x="77495" y="310426"/>
                  </a:lnTo>
                  <a:lnTo>
                    <a:pt x="59359" y="269443"/>
                  </a:lnTo>
                  <a:lnTo>
                    <a:pt x="43764" y="227177"/>
                  </a:lnTo>
                  <a:lnTo>
                    <a:pt x="30784" y="183730"/>
                  </a:lnTo>
                  <a:lnTo>
                    <a:pt x="20523" y="139192"/>
                  </a:lnTo>
                  <a:lnTo>
                    <a:pt x="13081" y="93662"/>
                  </a:lnTo>
                  <a:lnTo>
                    <a:pt x="8547" y="47231"/>
                  </a:lnTo>
                  <a:lnTo>
                    <a:pt x="7010" y="0"/>
                  </a:lnTo>
                  <a:lnTo>
                    <a:pt x="0" y="0"/>
                  </a:lnTo>
                  <a:lnTo>
                    <a:pt x="1549" y="47701"/>
                  </a:lnTo>
                  <a:lnTo>
                    <a:pt x="6134" y="94589"/>
                  </a:lnTo>
                  <a:lnTo>
                    <a:pt x="13652" y="140576"/>
                  </a:lnTo>
                  <a:lnTo>
                    <a:pt x="24003" y="185547"/>
                  </a:lnTo>
                  <a:lnTo>
                    <a:pt x="37109" y="229425"/>
                  </a:lnTo>
                  <a:lnTo>
                    <a:pt x="52857" y="272097"/>
                  </a:lnTo>
                  <a:lnTo>
                    <a:pt x="71158" y="313474"/>
                  </a:lnTo>
                  <a:lnTo>
                    <a:pt x="91909" y="353466"/>
                  </a:lnTo>
                  <a:lnTo>
                    <a:pt x="115023" y="391960"/>
                  </a:lnTo>
                  <a:lnTo>
                    <a:pt x="140385" y="428879"/>
                  </a:lnTo>
                  <a:lnTo>
                    <a:pt x="167919" y="464108"/>
                  </a:lnTo>
                  <a:lnTo>
                    <a:pt x="197523" y="497560"/>
                  </a:lnTo>
                  <a:lnTo>
                    <a:pt x="229095" y="529132"/>
                  </a:lnTo>
                  <a:lnTo>
                    <a:pt x="262534" y="558736"/>
                  </a:lnTo>
                  <a:lnTo>
                    <a:pt x="297751" y="586270"/>
                  </a:lnTo>
                  <a:lnTo>
                    <a:pt x="334657" y="611644"/>
                  </a:lnTo>
                  <a:lnTo>
                    <a:pt x="373138" y="634758"/>
                  </a:lnTo>
                  <a:lnTo>
                    <a:pt x="413118" y="655510"/>
                  </a:lnTo>
                  <a:lnTo>
                    <a:pt x="454482" y="673811"/>
                  </a:lnTo>
                  <a:lnTo>
                    <a:pt x="497128" y="689559"/>
                  </a:lnTo>
                  <a:lnTo>
                    <a:pt x="540994" y="702665"/>
                  </a:lnTo>
                  <a:lnTo>
                    <a:pt x="585939" y="713028"/>
                  </a:lnTo>
                  <a:lnTo>
                    <a:pt x="631901" y="720547"/>
                  </a:lnTo>
                  <a:lnTo>
                    <a:pt x="678776" y="725119"/>
                  </a:lnTo>
                  <a:lnTo>
                    <a:pt x="726452" y="726668"/>
                  </a:lnTo>
                  <a:lnTo>
                    <a:pt x="726452" y="719670"/>
                  </a:lnTo>
                  <a:close/>
                </a:path>
                <a:path w="727075" h="727075">
                  <a:moveTo>
                    <a:pt x="726452" y="681583"/>
                  </a:moveTo>
                  <a:lnTo>
                    <a:pt x="677887" y="679869"/>
                  </a:lnTo>
                  <a:lnTo>
                    <a:pt x="630237" y="674801"/>
                  </a:lnTo>
                  <a:lnTo>
                    <a:pt x="583603" y="666496"/>
                  </a:lnTo>
                  <a:lnTo>
                    <a:pt x="538111" y="655066"/>
                  </a:lnTo>
                  <a:lnTo>
                    <a:pt x="493864" y="640638"/>
                  </a:lnTo>
                  <a:lnTo>
                    <a:pt x="451002" y="623328"/>
                  </a:lnTo>
                  <a:lnTo>
                    <a:pt x="409625" y="603237"/>
                  </a:lnTo>
                  <a:lnTo>
                    <a:pt x="369849" y="580504"/>
                  </a:lnTo>
                  <a:lnTo>
                    <a:pt x="331800" y="555218"/>
                  </a:lnTo>
                  <a:lnTo>
                    <a:pt x="295592" y="527519"/>
                  </a:lnTo>
                  <a:lnTo>
                    <a:pt x="261327" y="497509"/>
                  </a:lnTo>
                  <a:lnTo>
                    <a:pt x="229146" y="465315"/>
                  </a:lnTo>
                  <a:lnTo>
                    <a:pt x="199148" y="431050"/>
                  </a:lnTo>
                  <a:lnTo>
                    <a:pt x="171450" y="394830"/>
                  </a:lnTo>
                  <a:lnTo>
                    <a:pt x="146177" y="356768"/>
                  </a:lnTo>
                  <a:lnTo>
                    <a:pt x="123444" y="316979"/>
                  </a:lnTo>
                  <a:lnTo>
                    <a:pt x="103352" y="275577"/>
                  </a:lnTo>
                  <a:lnTo>
                    <a:pt x="86042" y="232702"/>
                  </a:lnTo>
                  <a:lnTo>
                    <a:pt x="71615" y="188442"/>
                  </a:lnTo>
                  <a:lnTo>
                    <a:pt x="60185" y="142925"/>
                  </a:lnTo>
                  <a:lnTo>
                    <a:pt x="51892" y="96266"/>
                  </a:lnTo>
                  <a:lnTo>
                    <a:pt x="46824" y="48590"/>
                  </a:lnTo>
                  <a:lnTo>
                    <a:pt x="45097" y="0"/>
                  </a:lnTo>
                  <a:lnTo>
                    <a:pt x="37871" y="0"/>
                  </a:lnTo>
                  <a:lnTo>
                    <a:pt x="39471" y="47066"/>
                  </a:lnTo>
                  <a:lnTo>
                    <a:pt x="44183" y="93294"/>
                  </a:lnTo>
                  <a:lnTo>
                    <a:pt x="51904" y="138595"/>
                  </a:lnTo>
                  <a:lnTo>
                    <a:pt x="62534" y="182841"/>
                  </a:lnTo>
                  <a:lnTo>
                    <a:pt x="75971" y="225933"/>
                  </a:lnTo>
                  <a:lnTo>
                    <a:pt x="92113" y="267779"/>
                  </a:lnTo>
                  <a:lnTo>
                    <a:pt x="110845" y="308279"/>
                  </a:lnTo>
                  <a:lnTo>
                    <a:pt x="132080" y="347306"/>
                  </a:lnTo>
                  <a:lnTo>
                    <a:pt x="155702" y="384771"/>
                  </a:lnTo>
                  <a:lnTo>
                    <a:pt x="181610" y="420573"/>
                  </a:lnTo>
                  <a:lnTo>
                    <a:pt x="209702" y="454609"/>
                  </a:lnTo>
                  <a:lnTo>
                    <a:pt x="239877" y="486765"/>
                  </a:lnTo>
                  <a:lnTo>
                    <a:pt x="272034" y="516940"/>
                  </a:lnTo>
                  <a:lnTo>
                    <a:pt x="306057" y="545045"/>
                  </a:lnTo>
                  <a:lnTo>
                    <a:pt x="341845" y="570953"/>
                  </a:lnTo>
                  <a:lnTo>
                    <a:pt x="379298" y="594588"/>
                  </a:lnTo>
                  <a:lnTo>
                    <a:pt x="418325" y="615823"/>
                  </a:lnTo>
                  <a:lnTo>
                    <a:pt x="458800" y="634555"/>
                  </a:lnTo>
                  <a:lnTo>
                    <a:pt x="500621" y="650697"/>
                  </a:lnTo>
                  <a:lnTo>
                    <a:pt x="543699" y="664133"/>
                  </a:lnTo>
                  <a:lnTo>
                    <a:pt x="587933" y="674763"/>
                  </a:lnTo>
                  <a:lnTo>
                    <a:pt x="633196" y="682485"/>
                  </a:lnTo>
                  <a:lnTo>
                    <a:pt x="679411" y="687197"/>
                  </a:lnTo>
                  <a:lnTo>
                    <a:pt x="726452" y="688797"/>
                  </a:lnTo>
                  <a:lnTo>
                    <a:pt x="726452" y="681583"/>
                  </a:lnTo>
                  <a:close/>
                </a:path>
                <a:path w="727075" h="727075">
                  <a:moveTo>
                    <a:pt x="726452" y="643699"/>
                  </a:moveTo>
                  <a:lnTo>
                    <a:pt x="678522" y="641934"/>
                  </a:lnTo>
                  <a:lnTo>
                    <a:pt x="631520" y="636714"/>
                  </a:lnTo>
                  <a:lnTo>
                    <a:pt x="585597" y="628154"/>
                  </a:lnTo>
                  <a:lnTo>
                    <a:pt x="540867" y="616407"/>
                  </a:lnTo>
                  <a:lnTo>
                    <a:pt x="497459" y="601560"/>
                  </a:lnTo>
                  <a:lnTo>
                    <a:pt x="455485" y="583780"/>
                  </a:lnTo>
                  <a:lnTo>
                    <a:pt x="415086" y="563168"/>
                  </a:lnTo>
                  <a:lnTo>
                    <a:pt x="376389" y="539851"/>
                  </a:lnTo>
                  <a:lnTo>
                    <a:pt x="339509" y="513956"/>
                  </a:lnTo>
                  <a:lnTo>
                    <a:pt x="304571" y="485609"/>
                  </a:lnTo>
                  <a:lnTo>
                    <a:pt x="271716" y="454939"/>
                  </a:lnTo>
                  <a:lnTo>
                    <a:pt x="241058" y="422071"/>
                  </a:lnTo>
                  <a:lnTo>
                    <a:pt x="212712" y="387121"/>
                  </a:lnTo>
                  <a:lnTo>
                    <a:pt x="186829" y="350227"/>
                  </a:lnTo>
                  <a:lnTo>
                    <a:pt x="163512" y="311518"/>
                  </a:lnTo>
                  <a:lnTo>
                    <a:pt x="142900" y="271106"/>
                  </a:lnTo>
                  <a:lnTo>
                    <a:pt x="125120" y="229120"/>
                  </a:lnTo>
                  <a:lnTo>
                    <a:pt x="110286" y="185686"/>
                  </a:lnTo>
                  <a:lnTo>
                    <a:pt x="98526" y="140931"/>
                  </a:lnTo>
                  <a:lnTo>
                    <a:pt x="89979" y="94983"/>
                  </a:lnTo>
                  <a:lnTo>
                    <a:pt x="84747" y="47955"/>
                  </a:lnTo>
                  <a:lnTo>
                    <a:pt x="82981" y="0"/>
                  </a:lnTo>
                  <a:lnTo>
                    <a:pt x="75971" y="0"/>
                  </a:lnTo>
                  <a:lnTo>
                    <a:pt x="77762" y="48488"/>
                  </a:lnTo>
                  <a:lnTo>
                    <a:pt x="83045" y="96037"/>
                  </a:lnTo>
                  <a:lnTo>
                    <a:pt x="91681" y="142481"/>
                  </a:lnTo>
                  <a:lnTo>
                    <a:pt x="103568" y="187731"/>
                  </a:lnTo>
                  <a:lnTo>
                    <a:pt x="118554" y="231648"/>
                  </a:lnTo>
                  <a:lnTo>
                    <a:pt x="136537" y="274091"/>
                  </a:lnTo>
                  <a:lnTo>
                    <a:pt x="157365" y="314947"/>
                  </a:lnTo>
                  <a:lnTo>
                    <a:pt x="180936" y="354076"/>
                  </a:lnTo>
                  <a:lnTo>
                    <a:pt x="207098" y="391375"/>
                  </a:lnTo>
                  <a:lnTo>
                    <a:pt x="235737" y="426694"/>
                  </a:lnTo>
                  <a:lnTo>
                    <a:pt x="266738" y="459917"/>
                  </a:lnTo>
                  <a:lnTo>
                    <a:pt x="299948" y="490918"/>
                  </a:lnTo>
                  <a:lnTo>
                    <a:pt x="335254" y="519569"/>
                  </a:lnTo>
                  <a:lnTo>
                    <a:pt x="372541" y="545744"/>
                  </a:lnTo>
                  <a:lnTo>
                    <a:pt x="411670" y="569302"/>
                  </a:lnTo>
                  <a:lnTo>
                    <a:pt x="452501" y="590143"/>
                  </a:lnTo>
                  <a:lnTo>
                    <a:pt x="494931" y="608126"/>
                  </a:lnTo>
                  <a:lnTo>
                    <a:pt x="538822" y="623112"/>
                  </a:lnTo>
                  <a:lnTo>
                    <a:pt x="584047" y="635000"/>
                  </a:lnTo>
                  <a:lnTo>
                    <a:pt x="630478" y="643636"/>
                  </a:lnTo>
                  <a:lnTo>
                    <a:pt x="677989" y="648919"/>
                  </a:lnTo>
                  <a:lnTo>
                    <a:pt x="726452" y="650709"/>
                  </a:lnTo>
                  <a:lnTo>
                    <a:pt x="726452" y="643699"/>
                  </a:lnTo>
                  <a:close/>
                </a:path>
                <a:path w="727075" h="727075">
                  <a:moveTo>
                    <a:pt x="726452" y="605586"/>
                  </a:moveTo>
                  <a:lnTo>
                    <a:pt x="679234" y="603770"/>
                  </a:lnTo>
                  <a:lnTo>
                    <a:pt x="632993" y="598373"/>
                  </a:lnTo>
                  <a:lnTo>
                    <a:pt x="587857" y="589572"/>
                  </a:lnTo>
                  <a:lnTo>
                    <a:pt x="543979" y="577469"/>
                  </a:lnTo>
                  <a:lnTo>
                    <a:pt x="501484" y="562203"/>
                  </a:lnTo>
                  <a:lnTo>
                    <a:pt x="460514" y="543941"/>
                  </a:lnTo>
                  <a:lnTo>
                    <a:pt x="421208" y="522782"/>
                  </a:lnTo>
                  <a:lnTo>
                    <a:pt x="383692" y="498881"/>
                  </a:lnTo>
                  <a:lnTo>
                    <a:pt x="348107" y="472363"/>
                  </a:lnTo>
                  <a:lnTo>
                    <a:pt x="314591" y="443382"/>
                  </a:lnTo>
                  <a:lnTo>
                    <a:pt x="283260" y="412051"/>
                  </a:lnTo>
                  <a:lnTo>
                    <a:pt x="254279" y="378523"/>
                  </a:lnTo>
                  <a:lnTo>
                    <a:pt x="227774" y="342925"/>
                  </a:lnTo>
                  <a:lnTo>
                    <a:pt x="203885" y="305396"/>
                  </a:lnTo>
                  <a:lnTo>
                    <a:pt x="182727" y="266065"/>
                  </a:lnTo>
                  <a:lnTo>
                    <a:pt x="164452" y="225082"/>
                  </a:lnTo>
                  <a:lnTo>
                    <a:pt x="149199" y="182575"/>
                  </a:lnTo>
                  <a:lnTo>
                    <a:pt x="137096" y="138671"/>
                  </a:lnTo>
                  <a:lnTo>
                    <a:pt x="128295" y="93522"/>
                  </a:lnTo>
                  <a:lnTo>
                    <a:pt x="122897" y="47244"/>
                  </a:lnTo>
                  <a:lnTo>
                    <a:pt x="121081" y="0"/>
                  </a:lnTo>
                  <a:lnTo>
                    <a:pt x="114071" y="0"/>
                  </a:lnTo>
                  <a:lnTo>
                    <a:pt x="115912" y="47802"/>
                  </a:lnTo>
                  <a:lnTo>
                    <a:pt x="121361" y="94615"/>
                  </a:lnTo>
                  <a:lnTo>
                    <a:pt x="130276" y="140296"/>
                  </a:lnTo>
                  <a:lnTo>
                    <a:pt x="142519" y="184708"/>
                  </a:lnTo>
                  <a:lnTo>
                    <a:pt x="157937" y="227723"/>
                  </a:lnTo>
                  <a:lnTo>
                    <a:pt x="176415" y="269176"/>
                  </a:lnTo>
                  <a:lnTo>
                    <a:pt x="197815" y="308965"/>
                  </a:lnTo>
                  <a:lnTo>
                    <a:pt x="221983" y="346925"/>
                  </a:lnTo>
                  <a:lnTo>
                    <a:pt x="248793" y="382930"/>
                  </a:lnTo>
                  <a:lnTo>
                    <a:pt x="278104" y="416852"/>
                  </a:lnTo>
                  <a:lnTo>
                    <a:pt x="309791" y="448538"/>
                  </a:lnTo>
                  <a:lnTo>
                    <a:pt x="343700" y="477850"/>
                  </a:lnTo>
                  <a:lnTo>
                    <a:pt x="379691" y="504672"/>
                  </a:lnTo>
                  <a:lnTo>
                    <a:pt x="417639" y="528840"/>
                  </a:lnTo>
                  <a:lnTo>
                    <a:pt x="457403" y="550240"/>
                  </a:lnTo>
                  <a:lnTo>
                    <a:pt x="498856" y="568718"/>
                  </a:lnTo>
                  <a:lnTo>
                    <a:pt x="541845" y="584149"/>
                  </a:lnTo>
                  <a:lnTo>
                    <a:pt x="586232" y="596392"/>
                  </a:lnTo>
                  <a:lnTo>
                    <a:pt x="631888" y="605294"/>
                  </a:lnTo>
                  <a:lnTo>
                    <a:pt x="678675" y="610743"/>
                  </a:lnTo>
                  <a:lnTo>
                    <a:pt x="726452" y="612597"/>
                  </a:lnTo>
                  <a:lnTo>
                    <a:pt x="726452" y="605586"/>
                  </a:lnTo>
                  <a:close/>
                </a:path>
                <a:path w="727075" h="727075">
                  <a:moveTo>
                    <a:pt x="726452" y="567499"/>
                  </a:moveTo>
                  <a:lnTo>
                    <a:pt x="677595" y="565416"/>
                  </a:lnTo>
                  <a:lnTo>
                    <a:pt x="629881" y="559269"/>
                  </a:lnTo>
                  <a:lnTo>
                    <a:pt x="583463" y="549236"/>
                  </a:lnTo>
                  <a:lnTo>
                    <a:pt x="538543" y="535482"/>
                  </a:lnTo>
                  <a:lnTo>
                    <a:pt x="495261" y="518185"/>
                  </a:lnTo>
                  <a:lnTo>
                    <a:pt x="453809" y="497509"/>
                  </a:lnTo>
                  <a:lnTo>
                    <a:pt x="414350" y="473633"/>
                  </a:lnTo>
                  <a:lnTo>
                    <a:pt x="377063" y="446735"/>
                  </a:lnTo>
                  <a:lnTo>
                    <a:pt x="342112" y="416979"/>
                  </a:lnTo>
                  <a:lnTo>
                    <a:pt x="309676" y="384530"/>
                  </a:lnTo>
                  <a:lnTo>
                    <a:pt x="279920" y="349567"/>
                  </a:lnTo>
                  <a:lnTo>
                    <a:pt x="253034" y="312267"/>
                  </a:lnTo>
                  <a:lnTo>
                    <a:pt x="229158" y="272796"/>
                  </a:lnTo>
                  <a:lnTo>
                    <a:pt x="208495" y="231330"/>
                  </a:lnTo>
                  <a:lnTo>
                    <a:pt x="191198" y="188023"/>
                  </a:lnTo>
                  <a:lnTo>
                    <a:pt x="177444" y="143065"/>
                  </a:lnTo>
                  <a:lnTo>
                    <a:pt x="167411" y="96634"/>
                  </a:lnTo>
                  <a:lnTo>
                    <a:pt x="161264" y="48882"/>
                  </a:lnTo>
                  <a:lnTo>
                    <a:pt x="159169" y="0"/>
                  </a:lnTo>
                  <a:lnTo>
                    <a:pt x="151942" y="0"/>
                  </a:lnTo>
                  <a:lnTo>
                    <a:pt x="153860" y="47053"/>
                  </a:lnTo>
                  <a:lnTo>
                    <a:pt x="159486" y="93078"/>
                  </a:lnTo>
                  <a:lnTo>
                    <a:pt x="168681" y="137909"/>
                  </a:lnTo>
                  <a:lnTo>
                    <a:pt x="181305" y="181419"/>
                  </a:lnTo>
                  <a:lnTo>
                    <a:pt x="197192" y="223456"/>
                  </a:lnTo>
                  <a:lnTo>
                    <a:pt x="216204" y="263855"/>
                  </a:lnTo>
                  <a:lnTo>
                    <a:pt x="238188" y="302475"/>
                  </a:lnTo>
                  <a:lnTo>
                    <a:pt x="262991" y="339166"/>
                  </a:lnTo>
                  <a:lnTo>
                    <a:pt x="290474" y="373773"/>
                  </a:lnTo>
                  <a:lnTo>
                    <a:pt x="320484" y="406158"/>
                  </a:lnTo>
                  <a:lnTo>
                    <a:pt x="352856" y="436168"/>
                  </a:lnTo>
                  <a:lnTo>
                    <a:pt x="387464" y="463651"/>
                  </a:lnTo>
                  <a:lnTo>
                    <a:pt x="424141" y="488467"/>
                  </a:lnTo>
                  <a:lnTo>
                    <a:pt x="462749" y="510451"/>
                  </a:lnTo>
                  <a:lnTo>
                    <a:pt x="503123" y="529463"/>
                  </a:lnTo>
                  <a:lnTo>
                    <a:pt x="545134" y="545363"/>
                  </a:lnTo>
                  <a:lnTo>
                    <a:pt x="588619" y="557974"/>
                  </a:lnTo>
                  <a:lnTo>
                    <a:pt x="633437" y="567169"/>
                  </a:lnTo>
                  <a:lnTo>
                    <a:pt x="679424" y="572808"/>
                  </a:lnTo>
                  <a:lnTo>
                    <a:pt x="726452" y="574713"/>
                  </a:lnTo>
                  <a:lnTo>
                    <a:pt x="726452" y="567499"/>
                  </a:lnTo>
                  <a:close/>
                </a:path>
                <a:path w="727075" h="727075">
                  <a:moveTo>
                    <a:pt x="726452" y="529386"/>
                  </a:moveTo>
                  <a:lnTo>
                    <a:pt x="678383" y="527227"/>
                  </a:lnTo>
                  <a:lnTo>
                    <a:pt x="631494" y="520839"/>
                  </a:lnTo>
                  <a:lnTo>
                    <a:pt x="585990" y="510451"/>
                  </a:lnTo>
                  <a:lnTo>
                    <a:pt x="542061" y="496214"/>
                  </a:lnTo>
                  <a:lnTo>
                    <a:pt x="499872" y="478332"/>
                  </a:lnTo>
                  <a:lnTo>
                    <a:pt x="459638" y="456996"/>
                  </a:lnTo>
                  <a:lnTo>
                    <a:pt x="421538" y="432396"/>
                  </a:lnTo>
                  <a:lnTo>
                    <a:pt x="385762" y="404710"/>
                  </a:lnTo>
                  <a:lnTo>
                    <a:pt x="352501" y="374142"/>
                  </a:lnTo>
                  <a:lnTo>
                    <a:pt x="321932" y="340868"/>
                  </a:lnTo>
                  <a:lnTo>
                    <a:pt x="294259" y="305079"/>
                  </a:lnTo>
                  <a:lnTo>
                    <a:pt x="269659" y="266966"/>
                  </a:lnTo>
                  <a:lnTo>
                    <a:pt x="248323" y="226707"/>
                  </a:lnTo>
                  <a:lnTo>
                    <a:pt x="230454" y="184518"/>
                  </a:lnTo>
                  <a:lnTo>
                    <a:pt x="216217" y="140550"/>
                  </a:lnTo>
                  <a:lnTo>
                    <a:pt x="205816" y="95021"/>
                  </a:lnTo>
                  <a:lnTo>
                    <a:pt x="199440" y="48107"/>
                  </a:lnTo>
                  <a:lnTo>
                    <a:pt x="197269" y="0"/>
                  </a:lnTo>
                  <a:lnTo>
                    <a:pt x="190042" y="0"/>
                  </a:lnTo>
                  <a:lnTo>
                    <a:pt x="192239" y="48755"/>
                  </a:lnTo>
                  <a:lnTo>
                    <a:pt x="198704" y="96304"/>
                  </a:lnTo>
                  <a:lnTo>
                    <a:pt x="209257" y="142455"/>
                  </a:lnTo>
                  <a:lnTo>
                    <a:pt x="223685" y="187020"/>
                  </a:lnTo>
                  <a:lnTo>
                    <a:pt x="241808" y="229793"/>
                  </a:lnTo>
                  <a:lnTo>
                    <a:pt x="263436" y="270586"/>
                  </a:lnTo>
                  <a:lnTo>
                    <a:pt x="288366" y="309232"/>
                  </a:lnTo>
                  <a:lnTo>
                    <a:pt x="316420" y="345503"/>
                  </a:lnTo>
                  <a:lnTo>
                    <a:pt x="347408" y="379234"/>
                  </a:lnTo>
                  <a:lnTo>
                    <a:pt x="381127" y="410235"/>
                  </a:lnTo>
                  <a:lnTo>
                    <a:pt x="417398" y="438289"/>
                  </a:lnTo>
                  <a:lnTo>
                    <a:pt x="456018" y="463232"/>
                  </a:lnTo>
                  <a:lnTo>
                    <a:pt x="496798" y="484860"/>
                  </a:lnTo>
                  <a:lnTo>
                    <a:pt x="539559" y="502996"/>
                  </a:lnTo>
                  <a:lnTo>
                    <a:pt x="584085" y="517423"/>
                  </a:lnTo>
                  <a:lnTo>
                    <a:pt x="630212" y="527964"/>
                  </a:lnTo>
                  <a:lnTo>
                    <a:pt x="677722" y="534428"/>
                  </a:lnTo>
                  <a:lnTo>
                    <a:pt x="726452" y="536625"/>
                  </a:lnTo>
                  <a:lnTo>
                    <a:pt x="726452" y="529386"/>
                  </a:lnTo>
                  <a:close/>
                </a:path>
                <a:path w="727075" h="727075">
                  <a:moveTo>
                    <a:pt x="726452" y="491540"/>
                  </a:moveTo>
                  <a:lnTo>
                    <a:pt x="679221" y="489280"/>
                  </a:lnTo>
                  <a:lnTo>
                    <a:pt x="633234" y="482650"/>
                  </a:lnTo>
                  <a:lnTo>
                    <a:pt x="588708" y="471855"/>
                  </a:lnTo>
                  <a:lnTo>
                    <a:pt x="545858" y="457098"/>
                  </a:lnTo>
                  <a:lnTo>
                    <a:pt x="504888" y="438607"/>
                  </a:lnTo>
                  <a:lnTo>
                    <a:pt x="465988" y="416560"/>
                  </a:lnTo>
                  <a:lnTo>
                    <a:pt x="429387" y="391185"/>
                  </a:lnTo>
                  <a:lnTo>
                    <a:pt x="395287" y="362686"/>
                  </a:lnTo>
                  <a:lnTo>
                    <a:pt x="363893" y="331266"/>
                  </a:lnTo>
                  <a:lnTo>
                    <a:pt x="335419" y="297154"/>
                  </a:lnTo>
                  <a:lnTo>
                    <a:pt x="310057" y="260527"/>
                  </a:lnTo>
                  <a:lnTo>
                    <a:pt x="288036" y="221615"/>
                  </a:lnTo>
                  <a:lnTo>
                    <a:pt x="269557" y="180619"/>
                  </a:lnTo>
                  <a:lnTo>
                    <a:pt x="254812" y="137756"/>
                  </a:lnTo>
                  <a:lnTo>
                    <a:pt x="244030" y="93218"/>
                  </a:lnTo>
                  <a:lnTo>
                    <a:pt x="237401" y="47231"/>
                  </a:lnTo>
                  <a:lnTo>
                    <a:pt x="235153" y="0"/>
                  </a:lnTo>
                  <a:lnTo>
                    <a:pt x="228142" y="0"/>
                  </a:lnTo>
                  <a:lnTo>
                    <a:pt x="230428" y="47917"/>
                  </a:lnTo>
                  <a:lnTo>
                    <a:pt x="237147" y="94576"/>
                  </a:lnTo>
                  <a:lnTo>
                    <a:pt x="248094" y="139750"/>
                  </a:lnTo>
                  <a:lnTo>
                    <a:pt x="263055" y="183235"/>
                  </a:lnTo>
                  <a:lnTo>
                    <a:pt x="281813" y="224815"/>
                  </a:lnTo>
                  <a:lnTo>
                    <a:pt x="304152" y="264274"/>
                  </a:lnTo>
                  <a:lnTo>
                    <a:pt x="329882" y="301421"/>
                  </a:lnTo>
                  <a:lnTo>
                    <a:pt x="358775" y="336029"/>
                  </a:lnTo>
                  <a:lnTo>
                    <a:pt x="390613" y="367880"/>
                  </a:lnTo>
                  <a:lnTo>
                    <a:pt x="425208" y="396786"/>
                  </a:lnTo>
                  <a:lnTo>
                    <a:pt x="462330" y="422516"/>
                  </a:lnTo>
                  <a:lnTo>
                    <a:pt x="501777" y="444868"/>
                  </a:lnTo>
                  <a:lnTo>
                    <a:pt x="543331" y="463626"/>
                  </a:lnTo>
                  <a:lnTo>
                    <a:pt x="586790" y="478586"/>
                  </a:lnTo>
                  <a:lnTo>
                    <a:pt x="631939" y="489534"/>
                  </a:lnTo>
                  <a:lnTo>
                    <a:pt x="678561" y="496252"/>
                  </a:lnTo>
                  <a:lnTo>
                    <a:pt x="726452" y="498538"/>
                  </a:lnTo>
                  <a:lnTo>
                    <a:pt x="726452" y="491540"/>
                  </a:lnTo>
                  <a:close/>
                </a:path>
                <a:path w="727075" h="727075">
                  <a:moveTo>
                    <a:pt x="726452" y="453428"/>
                  </a:moveTo>
                  <a:lnTo>
                    <a:pt x="680199" y="451078"/>
                  </a:lnTo>
                  <a:lnTo>
                    <a:pt x="635254" y="444195"/>
                  </a:lnTo>
                  <a:lnTo>
                    <a:pt x="591858" y="433006"/>
                  </a:lnTo>
                  <a:lnTo>
                    <a:pt x="550252" y="417741"/>
                  </a:lnTo>
                  <a:lnTo>
                    <a:pt x="510641" y="398614"/>
                  </a:lnTo>
                  <a:lnTo>
                    <a:pt x="473278" y="375881"/>
                  </a:lnTo>
                  <a:lnTo>
                    <a:pt x="438365" y="349758"/>
                  </a:lnTo>
                  <a:lnTo>
                    <a:pt x="406171" y="320471"/>
                  </a:lnTo>
                  <a:lnTo>
                    <a:pt x="376885" y="288251"/>
                  </a:lnTo>
                  <a:lnTo>
                    <a:pt x="350774" y="253339"/>
                  </a:lnTo>
                  <a:lnTo>
                    <a:pt x="328041" y="215950"/>
                  </a:lnTo>
                  <a:lnTo>
                    <a:pt x="308927" y="176326"/>
                  </a:lnTo>
                  <a:lnTo>
                    <a:pt x="293662" y="134683"/>
                  </a:lnTo>
                  <a:lnTo>
                    <a:pt x="282473" y="91262"/>
                  </a:lnTo>
                  <a:lnTo>
                    <a:pt x="275590" y="46291"/>
                  </a:lnTo>
                  <a:lnTo>
                    <a:pt x="273240" y="0"/>
                  </a:lnTo>
                  <a:lnTo>
                    <a:pt x="266242" y="0"/>
                  </a:lnTo>
                  <a:lnTo>
                    <a:pt x="268617" y="47015"/>
                  </a:lnTo>
                  <a:lnTo>
                    <a:pt x="275602" y="92697"/>
                  </a:lnTo>
                  <a:lnTo>
                    <a:pt x="286969" y="136791"/>
                  </a:lnTo>
                  <a:lnTo>
                    <a:pt x="302463" y="179082"/>
                  </a:lnTo>
                  <a:lnTo>
                    <a:pt x="321868" y="219329"/>
                  </a:lnTo>
                  <a:lnTo>
                    <a:pt x="344944" y="257289"/>
                  </a:lnTo>
                  <a:lnTo>
                    <a:pt x="371462" y="292747"/>
                  </a:lnTo>
                  <a:lnTo>
                    <a:pt x="401193" y="325450"/>
                  </a:lnTo>
                  <a:lnTo>
                    <a:pt x="433882" y="355180"/>
                  </a:lnTo>
                  <a:lnTo>
                    <a:pt x="469328" y="381711"/>
                  </a:lnTo>
                  <a:lnTo>
                    <a:pt x="507276" y="404799"/>
                  </a:lnTo>
                  <a:lnTo>
                    <a:pt x="547497" y="424205"/>
                  </a:lnTo>
                  <a:lnTo>
                    <a:pt x="589749" y="439699"/>
                  </a:lnTo>
                  <a:lnTo>
                    <a:pt x="633818" y="451065"/>
                  </a:lnTo>
                  <a:lnTo>
                    <a:pt x="679462" y="458050"/>
                  </a:lnTo>
                  <a:lnTo>
                    <a:pt x="726452" y="460425"/>
                  </a:lnTo>
                  <a:lnTo>
                    <a:pt x="726452" y="453428"/>
                  </a:lnTo>
                  <a:close/>
                </a:path>
                <a:path w="727075" h="727075">
                  <a:moveTo>
                    <a:pt x="726452" y="415340"/>
                  </a:moveTo>
                  <a:lnTo>
                    <a:pt x="678129" y="412534"/>
                  </a:lnTo>
                  <a:lnTo>
                    <a:pt x="631418" y="404355"/>
                  </a:lnTo>
                  <a:lnTo>
                    <a:pt x="586638" y="391083"/>
                  </a:lnTo>
                  <a:lnTo>
                    <a:pt x="544093" y="373062"/>
                  </a:lnTo>
                  <a:lnTo>
                    <a:pt x="504113" y="350583"/>
                  </a:lnTo>
                  <a:lnTo>
                    <a:pt x="467017" y="323977"/>
                  </a:lnTo>
                  <a:lnTo>
                    <a:pt x="433095" y="293547"/>
                  </a:lnTo>
                  <a:lnTo>
                    <a:pt x="402678" y="259613"/>
                  </a:lnTo>
                  <a:lnTo>
                    <a:pt x="376085" y="222491"/>
                  </a:lnTo>
                  <a:lnTo>
                    <a:pt x="353606" y="182486"/>
                  </a:lnTo>
                  <a:lnTo>
                    <a:pt x="335584" y="139928"/>
                  </a:lnTo>
                  <a:lnTo>
                    <a:pt x="322326" y="95110"/>
                  </a:lnTo>
                  <a:lnTo>
                    <a:pt x="314134" y="48361"/>
                  </a:lnTo>
                  <a:lnTo>
                    <a:pt x="311340" y="0"/>
                  </a:lnTo>
                  <a:lnTo>
                    <a:pt x="304101" y="0"/>
                  </a:lnTo>
                  <a:lnTo>
                    <a:pt x="306946" y="49199"/>
                  </a:lnTo>
                  <a:lnTo>
                    <a:pt x="315277" y="96748"/>
                  </a:lnTo>
                  <a:lnTo>
                    <a:pt x="328777" y="142341"/>
                  </a:lnTo>
                  <a:lnTo>
                    <a:pt x="347116" y="185648"/>
                  </a:lnTo>
                  <a:lnTo>
                    <a:pt x="369989" y="226339"/>
                  </a:lnTo>
                  <a:lnTo>
                    <a:pt x="397052" y="264109"/>
                  </a:lnTo>
                  <a:lnTo>
                    <a:pt x="428002" y="298627"/>
                  </a:lnTo>
                  <a:lnTo>
                    <a:pt x="462508" y="329590"/>
                  </a:lnTo>
                  <a:lnTo>
                    <a:pt x="500265" y="356654"/>
                  </a:lnTo>
                  <a:lnTo>
                    <a:pt x="540943" y="379526"/>
                  </a:lnTo>
                  <a:lnTo>
                    <a:pt x="584212" y="397865"/>
                  </a:lnTo>
                  <a:lnTo>
                    <a:pt x="629767" y="411365"/>
                  </a:lnTo>
                  <a:lnTo>
                    <a:pt x="677291" y="419696"/>
                  </a:lnTo>
                  <a:lnTo>
                    <a:pt x="726452" y="422554"/>
                  </a:lnTo>
                  <a:lnTo>
                    <a:pt x="726452" y="415340"/>
                  </a:lnTo>
                  <a:close/>
                </a:path>
                <a:path w="727075" h="727075">
                  <a:moveTo>
                    <a:pt x="726452" y="377456"/>
                  </a:moveTo>
                  <a:lnTo>
                    <a:pt x="679246" y="374510"/>
                  </a:lnTo>
                  <a:lnTo>
                    <a:pt x="633755" y="365899"/>
                  </a:lnTo>
                  <a:lnTo>
                    <a:pt x="590346" y="351993"/>
                  </a:lnTo>
                  <a:lnTo>
                    <a:pt x="549363" y="333146"/>
                  </a:lnTo>
                  <a:lnTo>
                    <a:pt x="511187" y="309702"/>
                  </a:lnTo>
                  <a:lnTo>
                    <a:pt x="476148" y="282028"/>
                  </a:lnTo>
                  <a:lnTo>
                    <a:pt x="444627" y="250494"/>
                  </a:lnTo>
                  <a:lnTo>
                    <a:pt x="416966" y="215442"/>
                  </a:lnTo>
                  <a:lnTo>
                    <a:pt x="393534" y="177241"/>
                  </a:lnTo>
                  <a:lnTo>
                    <a:pt x="374688" y="136232"/>
                  </a:lnTo>
                  <a:lnTo>
                    <a:pt x="360781" y="92786"/>
                  </a:lnTo>
                  <a:lnTo>
                    <a:pt x="352171" y="47244"/>
                  </a:lnTo>
                  <a:lnTo>
                    <a:pt x="349224" y="0"/>
                  </a:lnTo>
                  <a:lnTo>
                    <a:pt x="342214" y="0"/>
                  </a:lnTo>
                  <a:lnTo>
                    <a:pt x="345224" y="48145"/>
                  </a:lnTo>
                  <a:lnTo>
                    <a:pt x="353987" y="94526"/>
                  </a:lnTo>
                  <a:lnTo>
                    <a:pt x="368147" y="138785"/>
                  </a:lnTo>
                  <a:lnTo>
                    <a:pt x="387337" y="180555"/>
                  </a:lnTo>
                  <a:lnTo>
                    <a:pt x="411200" y="219481"/>
                  </a:lnTo>
                  <a:lnTo>
                    <a:pt x="439369" y="255181"/>
                  </a:lnTo>
                  <a:lnTo>
                    <a:pt x="471474" y="287299"/>
                  </a:lnTo>
                  <a:lnTo>
                    <a:pt x="507149" y="315468"/>
                  </a:lnTo>
                  <a:lnTo>
                    <a:pt x="546049" y="339344"/>
                  </a:lnTo>
                  <a:lnTo>
                    <a:pt x="587781" y="358533"/>
                  </a:lnTo>
                  <a:lnTo>
                    <a:pt x="632015" y="372694"/>
                  </a:lnTo>
                  <a:lnTo>
                    <a:pt x="678357" y="381457"/>
                  </a:lnTo>
                  <a:lnTo>
                    <a:pt x="726452" y="384467"/>
                  </a:lnTo>
                  <a:lnTo>
                    <a:pt x="726452" y="377456"/>
                  </a:lnTo>
                  <a:close/>
                </a:path>
                <a:path w="727075" h="727075">
                  <a:moveTo>
                    <a:pt x="726452" y="339369"/>
                  </a:moveTo>
                  <a:lnTo>
                    <a:pt x="680554" y="336270"/>
                  </a:lnTo>
                  <a:lnTo>
                    <a:pt x="636485" y="327215"/>
                  </a:lnTo>
                  <a:lnTo>
                    <a:pt x="594677" y="312635"/>
                  </a:lnTo>
                  <a:lnTo>
                    <a:pt x="555523" y="292938"/>
                  </a:lnTo>
                  <a:lnTo>
                    <a:pt x="519442" y="268516"/>
                  </a:lnTo>
                  <a:lnTo>
                    <a:pt x="486854" y="239801"/>
                  </a:lnTo>
                  <a:lnTo>
                    <a:pt x="458139" y="207187"/>
                  </a:lnTo>
                  <a:lnTo>
                    <a:pt x="433730" y="171081"/>
                  </a:lnTo>
                  <a:lnTo>
                    <a:pt x="414032" y="131902"/>
                  </a:lnTo>
                  <a:lnTo>
                    <a:pt x="399453" y="90055"/>
                  </a:lnTo>
                  <a:lnTo>
                    <a:pt x="390410" y="45948"/>
                  </a:lnTo>
                  <a:lnTo>
                    <a:pt x="387311" y="0"/>
                  </a:lnTo>
                  <a:lnTo>
                    <a:pt x="380301" y="0"/>
                  </a:lnTo>
                  <a:lnTo>
                    <a:pt x="383476" y="46913"/>
                  </a:lnTo>
                  <a:lnTo>
                    <a:pt x="392696" y="91948"/>
                  </a:lnTo>
                  <a:lnTo>
                    <a:pt x="407568" y="134658"/>
                  </a:lnTo>
                  <a:lnTo>
                    <a:pt x="427672" y="174650"/>
                  </a:lnTo>
                  <a:lnTo>
                    <a:pt x="452577" y="211493"/>
                  </a:lnTo>
                  <a:lnTo>
                    <a:pt x="481863" y="244779"/>
                  </a:lnTo>
                  <a:lnTo>
                    <a:pt x="515137" y="274091"/>
                  </a:lnTo>
                  <a:lnTo>
                    <a:pt x="551954" y="298996"/>
                  </a:lnTo>
                  <a:lnTo>
                    <a:pt x="591921" y="319100"/>
                  </a:lnTo>
                  <a:lnTo>
                    <a:pt x="634606" y="333984"/>
                  </a:lnTo>
                  <a:lnTo>
                    <a:pt x="679589" y="343204"/>
                  </a:lnTo>
                  <a:lnTo>
                    <a:pt x="726452" y="346379"/>
                  </a:lnTo>
                  <a:lnTo>
                    <a:pt x="726452" y="339369"/>
                  </a:lnTo>
                  <a:close/>
                </a:path>
                <a:path w="727075" h="727075">
                  <a:moveTo>
                    <a:pt x="726452" y="301256"/>
                  </a:moveTo>
                  <a:lnTo>
                    <a:pt x="677697" y="297307"/>
                  </a:lnTo>
                  <a:lnTo>
                    <a:pt x="631418" y="285877"/>
                  </a:lnTo>
                  <a:lnTo>
                    <a:pt x="588251" y="267589"/>
                  </a:lnTo>
                  <a:lnTo>
                    <a:pt x="548805" y="243078"/>
                  </a:lnTo>
                  <a:lnTo>
                    <a:pt x="513702" y="212940"/>
                  </a:lnTo>
                  <a:lnTo>
                    <a:pt x="483590" y="177825"/>
                  </a:lnTo>
                  <a:lnTo>
                    <a:pt x="459079" y="138353"/>
                  </a:lnTo>
                  <a:lnTo>
                    <a:pt x="440791" y="95135"/>
                  </a:lnTo>
                  <a:lnTo>
                    <a:pt x="429374" y="48806"/>
                  </a:lnTo>
                  <a:lnTo>
                    <a:pt x="425424" y="0"/>
                  </a:lnTo>
                  <a:lnTo>
                    <a:pt x="418185" y="0"/>
                  </a:lnTo>
                  <a:lnTo>
                    <a:pt x="421538" y="45478"/>
                  </a:lnTo>
                  <a:lnTo>
                    <a:pt x="431279" y="88925"/>
                  </a:lnTo>
                  <a:lnTo>
                    <a:pt x="446925" y="129844"/>
                  </a:lnTo>
                  <a:lnTo>
                    <a:pt x="467995" y="167767"/>
                  </a:lnTo>
                  <a:lnTo>
                    <a:pt x="493991" y="202196"/>
                  </a:lnTo>
                  <a:lnTo>
                    <a:pt x="524433" y="232664"/>
                  </a:lnTo>
                  <a:lnTo>
                    <a:pt x="558850" y="258673"/>
                  </a:lnTo>
                  <a:lnTo>
                    <a:pt x="596747" y="279742"/>
                  </a:lnTo>
                  <a:lnTo>
                    <a:pt x="637628" y="295402"/>
                  </a:lnTo>
                  <a:lnTo>
                    <a:pt x="681024" y="305142"/>
                  </a:lnTo>
                  <a:lnTo>
                    <a:pt x="726452" y="308495"/>
                  </a:lnTo>
                  <a:lnTo>
                    <a:pt x="726452" y="301256"/>
                  </a:lnTo>
                  <a:close/>
                </a:path>
                <a:path w="727075" h="727075">
                  <a:moveTo>
                    <a:pt x="726452" y="263169"/>
                  </a:moveTo>
                  <a:lnTo>
                    <a:pt x="679259" y="258914"/>
                  </a:lnTo>
                  <a:lnTo>
                    <a:pt x="634822" y="246684"/>
                  </a:lnTo>
                  <a:lnTo>
                    <a:pt x="593864" y="227190"/>
                  </a:lnTo>
                  <a:lnTo>
                    <a:pt x="557161" y="201206"/>
                  </a:lnTo>
                  <a:lnTo>
                    <a:pt x="525449" y="169481"/>
                  </a:lnTo>
                  <a:lnTo>
                    <a:pt x="499465" y="132740"/>
                  </a:lnTo>
                  <a:lnTo>
                    <a:pt x="479983" y="91744"/>
                  </a:lnTo>
                  <a:lnTo>
                    <a:pt x="467753" y="47256"/>
                  </a:lnTo>
                  <a:lnTo>
                    <a:pt x="463499" y="0"/>
                  </a:lnTo>
                  <a:lnTo>
                    <a:pt x="456298" y="0"/>
                  </a:lnTo>
                  <a:lnTo>
                    <a:pt x="460654" y="48539"/>
                  </a:lnTo>
                  <a:lnTo>
                    <a:pt x="473240" y="94246"/>
                  </a:lnTo>
                  <a:lnTo>
                    <a:pt x="493255" y="136359"/>
                  </a:lnTo>
                  <a:lnTo>
                    <a:pt x="519938" y="174117"/>
                  </a:lnTo>
                  <a:lnTo>
                    <a:pt x="552526" y="206717"/>
                  </a:lnTo>
                  <a:lnTo>
                    <a:pt x="590245" y="233426"/>
                  </a:lnTo>
                  <a:lnTo>
                    <a:pt x="632320" y="253453"/>
                  </a:lnTo>
                  <a:lnTo>
                    <a:pt x="677976" y="266026"/>
                  </a:lnTo>
                  <a:lnTo>
                    <a:pt x="726452" y="270395"/>
                  </a:lnTo>
                  <a:lnTo>
                    <a:pt x="726452" y="263169"/>
                  </a:lnTo>
                  <a:close/>
                </a:path>
              </a:pathLst>
            </a:custGeom>
            <a:solidFill>
              <a:srgbClr val="FBDC0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24" name="object 11">
              <a:extLst>
                <a:ext uri="{FF2B5EF4-FFF2-40B4-BE49-F238E27FC236}">
                  <a16:creationId xmlns:a16="http://schemas.microsoft.com/office/drawing/2014/main" id="{5AE21A62-38F3-4C65-836C-A1A9CF3183DB}"/>
                </a:ext>
              </a:extLst>
            </p:cNvPr>
            <p:cNvPicPr/>
            <p:nvPr/>
          </p:nvPicPr>
          <p:blipFill>
            <a:blip r:embed="rId5" cstate="print"/>
            <a:stretch>
              <a:fillRect/>
            </a:stretch>
          </p:blipFill>
          <p:spPr>
            <a:xfrm>
              <a:off x="1283007" y="333756"/>
              <a:ext cx="232070" cy="232301"/>
            </a:xfrm>
            <a:prstGeom prst="rect">
              <a:avLst/>
            </a:prstGeom>
          </p:spPr>
        </p:pic>
      </p:grpSp>
      <p:graphicFrame>
        <p:nvGraphicFramePr>
          <p:cNvPr id="12" name="Gráfico 11">
            <a:extLst>
              <a:ext uri="{FF2B5EF4-FFF2-40B4-BE49-F238E27FC236}">
                <a16:creationId xmlns:a16="http://schemas.microsoft.com/office/drawing/2014/main" id="{00000000-0008-0000-0D00-000007000000}"/>
              </a:ext>
            </a:extLst>
          </p:cNvPr>
          <p:cNvGraphicFramePr>
            <a:graphicFrameLocks/>
          </p:cNvGraphicFramePr>
          <p:nvPr>
            <p:extLst>
              <p:ext uri="{D42A27DB-BD31-4B8C-83A1-F6EECF244321}">
                <p14:modId xmlns:p14="http://schemas.microsoft.com/office/powerpoint/2010/main" val="305123279"/>
              </p:ext>
            </p:extLst>
          </p:nvPr>
        </p:nvGraphicFramePr>
        <p:xfrm>
          <a:off x="-713278" y="1508823"/>
          <a:ext cx="5410128" cy="4567679"/>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6" name="Gráfico 15">
            <a:extLst>
              <a:ext uri="{FF2B5EF4-FFF2-40B4-BE49-F238E27FC236}">
                <a16:creationId xmlns:a16="http://schemas.microsoft.com/office/drawing/2014/main" id="{C55FB5B3-424B-4183-A47E-D25E20444788}"/>
              </a:ext>
            </a:extLst>
          </p:cNvPr>
          <p:cNvGraphicFramePr>
            <a:graphicFrameLocks/>
          </p:cNvGraphicFramePr>
          <p:nvPr>
            <p:extLst>
              <p:ext uri="{D42A27DB-BD31-4B8C-83A1-F6EECF244321}">
                <p14:modId xmlns:p14="http://schemas.microsoft.com/office/powerpoint/2010/main" val="2719510174"/>
              </p:ext>
            </p:extLst>
          </p:nvPr>
        </p:nvGraphicFramePr>
        <p:xfrm>
          <a:off x="3218546" y="1225773"/>
          <a:ext cx="5708017" cy="4636520"/>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22" name="Gráfico 21">
            <a:extLst>
              <a:ext uri="{FF2B5EF4-FFF2-40B4-BE49-F238E27FC236}">
                <a16:creationId xmlns:a16="http://schemas.microsoft.com/office/drawing/2014/main" id="{00000000-0008-0000-0D00-000007000000}"/>
              </a:ext>
            </a:extLst>
          </p:cNvPr>
          <p:cNvGraphicFramePr>
            <a:graphicFrameLocks/>
          </p:cNvGraphicFramePr>
          <p:nvPr>
            <p:extLst>
              <p:ext uri="{D42A27DB-BD31-4B8C-83A1-F6EECF244321}">
                <p14:modId xmlns:p14="http://schemas.microsoft.com/office/powerpoint/2010/main" val="3436825468"/>
              </p:ext>
            </p:extLst>
          </p:nvPr>
        </p:nvGraphicFramePr>
        <p:xfrm>
          <a:off x="-1259756" y="1209041"/>
          <a:ext cx="6049791" cy="4715400"/>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23" name="Gráfico 22">
            <a:extLst>
              <a:ext uri="{FF2B5EF4-FFF2-40B4-BE49-F238E27FC236}">
                <a16:creationId xmlns:a16="http://schemas.microsoft.com/office/drawing/2014/main" id="{00000000-0008-0000-0D00-000008000000}"/>
              </a:ext>
            </a:extLst>
          </p:cNvPr>
          <p:cNvGraphicFramePr>
            <a:graphicFrameLocks/>
          </p:cNvGraphicFramePr>
          <p:nvPr>
            <p:extLst>
              <p:ext uri="{D42A27DB-BD31-4B8C-83A1-F6EECF244321}">
                <p14:modId xmlns:p14="http://schemas.microsoft.com/office/powerpoint/2010/main" val="1140781845"/>
              </p:ext>
            </p:extLst>
          </p:nvPr>
        </p:nvGraphicFramePr>
        <p:xfrm>
          <a:off x="7826433" y="1209040"/>
          <a:ext cx="4954847" cy="4715401"/>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98081357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object 9">
            <a:extLst>
              <a:ext uri="{FF2B5EF4-FFF2-40B4-BE49-F238E27FC236}">
                <a16:creationId xmlns:a16="http://schemas.microsoft.com/office/drawing/2014/main" id="{DD8FD87E-58A5-472F-9E08-C0FCC9C2DD92}"/>
              </a:ext>
            </a:extLst>
          </p:cNvPr>
          <p:cNvGrpSpPr/>
          <p:nvPr/>
        </p:nvGrpSpPr>
        <p:grpSpPr>
          <a:xfrm>
            <a:off x="161211" y="285287"/>
            <a:ext cx="727075" cy="727075"/>
            <a:chOff x="788625" y="333756"/>
            <a:chExt cx="727075" cy="727075"/>
          </a:xfrm>
        </p:grpSpPr>
        <p:sp>
          <p:nvSpPr>
            <p:cNvPr id="27" name="object 10">
              <a:extLst>
                <a:ext uri="{FF2B5EF4-FFF2-40B4-BE49-F238E27FC236}">
                  <a16:creationId xmlns:a16="http://schemas.microsoft.com/office/drawing/2014/main" id="{2BEED6A1-B94A-4E95-9B7A-64D448EF82F4}"/>
                </a:ext>
              </a:extLst>
            </p:cNvPr>
            <p:cNvSpPr/>
            <p:nvPr/>
          </p:nvSpPr>
          <p:spPr>
            <a:xfrm>
              <a:off x="788619" y="333768"/>
              <a:ext cx="727075" cy="727075"/>
            </a:xfrm>
            <a:custGeom>
              <a:avLst/>
              <a:gdLst/>
              <a:ahLst/>
              <a:cxnLst/>
              <a:rect l="l" t="t" r="r" b="b"/>
              <a:pathLst>
                <a:path w="727075" h="727075">
                  <a:moveTo>
                    <a:pt x="726452" y="719670"/>
                  </a:moveTo>
                  <a:lnTo>
                    <a:pt x="679246" y="718134"/>
                  </a:lnTo>
                  <a:lnTo>
                    <a:pt x="632828" y="713600"/>
                  </a:lnTo>
                  <a:lnTo>
                    <a:pt x="587324" y="706145"/>
                  </a:lnTo>
                  <a:lnTo>
                    <a:pt x="542810" y="695883"/>
                  </a:lnTo>
                  <a:lnTo>
                    <a:pt x="499376" y="682904"/>
                  </a:lnTo>
                  <a:lnTo>
                    <a:pt x="457136" y="667308"/>
                  </a:lnTo>
                  <a:lnTo>
                    <a:pt x="416166" y="649185"/>
                  </a:lnTo>
                  <a:lnTo>
                    <a:pt x="376580" y="628624"/>
                  </a:lnTo>
                  <a:lnTo>
                    <a:pt x="338467" y="605726"/>
                  </a:lnTo>
                  <a:lnTo>
                    <a:pt x="301917" y="580605"/>
                  </a:lnTo>
                  <a:lnTo>
                    <a:pt x="267042" y="553326"/>
                  </a:lnTo>
                  <a:lnTo>
                    <a:pt x="233921" y="524002"/>
                  </a:lnTo>
                  <a:lnTo>
                    <a:pt x="202653" y="492734"/>
                  </a:lnTo>
                  <a:lnTo>
                    <a:pt x="173329" y="459600"/>
                  </a:lnTo>
                  <a:lnTo>
                    <a:pt x="146062" y="424700"/>
                  </a:lnTo>
                  <a:lnTo>
                    <a:pt x="120929" y="388150"/>
                  </a:lnTo>
                  <a:lnTo>
                    <a:pt x="98044" y="350024"/>
                  </a:lnTo>
                  <a:lnTo>
                    <a:pt x="77495" y="310426"/>
                  </a:lnTo>
                  <a:lnTo>
                    <a:pt x="59359" y="269443"/>
                  </a:lnTo>
                  <a:lnTo>
                    <a:pt x="43764" y="227177"/>
                  </a:lnTo>
                  <a:lnTo>
                    <a:pt x="30784" y="183730"/>
                  </a:lnTo>
                  <a:lnTo>
                    <a:pt x="20523" y="139192"/>
                  </a:lnTo>
                  <a:lnTo>
                    <a:pt x="13081" y="93662"/>
                  </a:lnTo>
                  <a:lnTo>
                    <a:pt x="8547" y="47231"/>
                  </a:lnTo>
                  <a:lnTo>
                    <a:pt x="7010" y="0"/>
                  </a:lnTo>
                  <a:lnTo>
                    <a:pt x="0" y="0"/>
                  </a:lnTo>
                  <a:lnTo>
                    <a:pt x="1549" y="47701"/>
                  </a:lnTo>
                  <a:lnTo>
                    <a:pt x="6134" y="94589"/>
                  </a:lnTo>
                  <a:lnTo>
                    <a:pt x="13652" y="140576"/>
                  </a:lnTo>
                  <a:lnTo>
                    <a:pt x="24003" y="185547"/>
                  </a:lnTo>
                  <a:lnTo>
                    <a:pt x="37109" y="229425"/>
                  </a:lnTo>
                  <a:lnTo>
                    <a:pt x="52857" y="272097"/>
                  </a:lnTo>
                  <a:lnTo>
                    <a:pt x="71158" y="313474"/>
                  </a:lnTo>
                  <a:lnTo>
                    <a:pt x="91909" y="353466"/>
                  </a:lnTo>
                  <a:lnTo>
                    <a:pt x="115023" y="391960"/>
                  </a:lnTo>
                  <a:lnTo>
                    <a:pt x="140385" y="428879"/>
                  </a:lnTo>
                  <a:lnTo>
                    <a:pt x="167919" y="464108"/>
                  </a:lnTo>
                  <a:lnTo>
                    <a:pt x="197523" y="497560"/>
                  </a:lnTo>
                  <a:lnTo>
                    <a:pt x="229095" y="529132"/>
                  </a:lnTo>
                  <a:lnTo>
                    <a:pt x="262534" y="558736"/>
                  </a:lnTo>
                  <a:lnTo>
                    <a:pt x="297751" y="586270"/>
                  </a:lnTo>
                  <a:lnTo>
                    <a:pt x="334657" y="611644"/>
                  </a:lnTo>
                  <a:lnTo>
                    <a:pt x="373138" y="634758"/>
                  </a:lnTo>
                  <a:lnTo>
                    <a:pt x="413118" y="655510"/>
                  </a:lnTo>
                  <a:lnTo>
                    <a:pt x="454482" y="673811"/>
                  </a:lnTo>
                  <a:lnTo>
                    <a:pt x="497128" y="689559"/>
                  </a:lnTo>
                  <a:lnTo>
                    <a:pt x="540994" y="702665"/>
                  </a:lnTo>
                  <a:lnTo>
                    <a:pt x="585939" y="713028"/>
                  </a:lnTo>
                  <a:lnTo>
                    <a:pt x="631901" y="720547"/>
                  </a:lnTo>
                  <a:lnTo>
                    <a:pt x="678776" y="725119"/>
                  </a:lnTo>
                  <a:lnTo>
                    <a:pt x="726452" y="726668"/>
                  </a:lnTo>
                  <a:lnTo>
                    <a:pt x="726452" y="719670"/>
                  </a:lnTo>
                  <a:close/>
                </a:path>
                <a:path w="727075" h="727075">
                  <a:moveTo>
                    <a:pt x="726452" y="681583"/>
                  </a:moveTo>
                  <a:lnTo>
                    <a:pt x="677887" y="679869"/>
                  </a:lnTo>
                  <a:lnTo>
                    <a:pt x="630237" y="674801"/>
                  </a:lnTo>
                  <a:lnTo>
                    <a:pt x="583603" y="666496"/>
                  </a:lnTo>
                  <a:lnTo>
                    <a:pt x="538111" y="655066"/>
                  </a:lnTo>
                  <a:lnTo>
                    <a:pt x="493864" y="640638"/>
                  </a:lnTo>
                  <a:lnTo>
                    <a:pt x="451002" y="623328"/>
                  </a:lnTo>
                  <a:lnTo>
                    <a:pt x="409625" y="603237"/>
                  </a:lnTo>
                  <a:lnTo>
                    <a:pt x="369849" y="580504"/>
                  </a:lnTo>
                  <a:lnTo>
                    <a:pt x="331800" y="555218"/>
                  </a:lnTo>
                  <a:lnTo>
                    <a:pt x="295592" y="527519"/>
                  </a:lnTo>
                  <a:lnTo>
                    <a:pt x="261327" y="497509"/>
                  </a:lnTo>
                  <a:lnTo>
                    <a:pt x="229146" y="465315"/>
                  </a:lnTo>
                  <a:lnTo>
                    <a:pt x="199148" y="431050"/>
                  </a:lnTo>
                  <a:lnTo>
                    <a:pt x="171450" y="394830"/>
                  </a:lnTo>
                  <a:lnTo>
                    <a:pt x="146177" y="356768"/>
                  </a:lnTo>
                  <a:lnTo>
                    <a:pt x="123444" y="316979"/>
                  </a:lnTo>
                  <a:lnTo>
                    <a:pt x="103352" y="275577"/>
                  </a:lnTo>
                  <a:lnTo>
                    <a:pt x="86042" y="232702"/>
                  </a:lnTo>
                  <a:lnTo>
                    <a:pt x="71615" y="188442"/>
                  </a:lnTo>
                  <a:lnTo>
                    <a:pt x="60185" y="142925"/>
                  </a:lnTo>
                  <a:lnTo>
                    <a:pt x="51892" y="96266"/>
                  </a:lnTo>
                  <a:lnTo>
                    <a:pt x="46824" y="48590"/>
                  </a:lnTo>
                  <a:lnTo>
                    <a:pt x="45097" y="0"/>
                  </a:lnTo>
                  <a:lnTo>
                    <a:pt x="37871" y="0"/>
                  </a:lnTo>
                  <a:lnTo>
                    <a:pt x="39471" y="47066"/>
                  </a:lnTo>
                  <a:lnTo>
                    <a:pt x="44183" y="93294"/>
                  </a:lnTo>
                  <a:lnTo>
                    <a:pt x="51904" y="138595"/>
                  </a:lnTo>
                  <a:lnTo>
                    <a:pt x="62534" y="182841"/>
                  </a:lnTo>
                  <a:lnTo>
                    <a:pt x="75971" y="225933"/>
                  </a:lnTo>
                  <a:lnTo>
                    <a:pt x="92113" y="267779"/>
                  </a:lnTo>
                  <a:lnTo>
                    <a:pt x="110845" y="308279"/>
                  </a:lnTo>
                  <a:lnTo>
                    <a:pt x="132080" y="347306"/>
                  </a:lnTo>
                  <a:lnTo>
                    <a:pt x="155702" y="384771"/>
                  </a:lnTo>
                  <a:lnTo>
                    <a:pt x="181610" y="420573"/>
                  </a:lnTo>
                  <a:lnTo>
                    <a:pt x="209702" y="454609"/>
                  </a:lnTo>
                  <a:lnTo>
                    <a:pt x="239877" y="486765"/>
                  </a:lnTo>
                  <a:lnTo>
                    <a:pt x="272034" y="516940"/>
                  </a:lnTo>
                  <a:lnTo>
                    <a:pt x="306057" y="545045"/>
                  </a:lnTo>
                  <a:lnTo>
                    <a:pt x="341845" y="570953"/>
                  </a:lnTo>
                  <a:lnTo>
                    <a:pt x="379298" y="594588"/>
                  </a:lnTo>
                  <a:lnTo>
                    <a:pt x="418325" y="615823"/>
                  </a:lnTo>
                  <a:lnTo>
                    <a:pt x="458800" y="634555"/>
                  </a:lnTo>
                  <a:lnTo>
                    <a:pt x="500621" y="650697"/>
                  </a:lnTo>
                  <a:lnTo>
                    <a:pt x="543699" y="664133"/>
                  </a:lnTo>
                  <a:lnTo>
                    <a:pt x="587933" y="674763"/>
                  </a:lnTo>
                  <a:lnTo>
                    <a:pt x="633196" y="682485"/>
                  </a:lnTo>
                  <a:lnTo>
                    <a:pt x="679411" y="687197"/>
                  </a:lnTo>
                  <a:lnTo>
                    <a:pt x="726452" y="688797"/>
                  </a:lnTo>
                  <a:lnTo>
                    <a:pt x="726452" y="681583"/>
                  </a:lnTo>
                  <a:close/>
                </a:path>
                <a:path w="727075" h="727075">
                  <a:moveTo>
                    <a:pt x="726452" y="643699"/>
                  </a:moveTo>
                  <a:lnTo>
                    <a:pt x="678522" y="641934"/>
                  </a:lnTo>
                  <a:lnTo>
                    <a:pt x="631520" y="636714"/>
                  </a:lnTo>
                  <a:lnTo>
                    <a:pt x="585597" y="628154"/>
                  </a:lnTo>
                  <a:lnTo>
                    <a:pt x="540867" y="616407"/>
                  </a:lnTo>
                  <a:lnTo>
                    <a:pt x="497459" y="601560"/>
                  </a:lnTo>
                  <a:lnTo>
                    <a:pt x="455485" y="583780"/>
                  </a:lnTo>
                  <a:lnTo>
                    <a:pt x="415086" y="563168"/>
                  </a:lnTo>
                  <a:lnTo>
                    <a:pt x="376389" y="539851"/>
                  </a:lnTo>
                  <a:lnTo>
                    <a:pt x="339509" y="513956"/>
                  </a:lnTo>
                  <a:lnTo>
                    <a:pt x="304571" y="485609"/>
                  </a:lnTo>
                  <a:lnTo>
                    <a:pt x="271716" y="454939"/>
                  </a:lnTo>
                  <a:lnTo>
                    <a:pt x="241058" y="422071"/>
                  </a:lnTo>
                  <a:lnTo>
                    <a:pt x="212712" y="387121"/>
                  </a:lnTo>
                  <a:lnTo>
                    <a:pt x="186829" y="350227"/>
                  </a:lnTo>
                  <a:lnTo>
                    <a:pt x="163512" y="311518"/>
                  </a:lnTo>
                  <a:lnTo>
                    <a:pt x="142900" y="271106"/>
                  </a:lnTo>
                  <a:lnTo>
                    <a:pt x="125120" y="229120"/>
                  </a:lnTo>
                  <a:lnTo>
                    <a:pt x="110286" y="185686"/>
                  </a:lnTo>
                  <a:lnTo>
                    <a:pt x="98526" y="140931"/>
                  </a:lnTo>
                  <a:lnTo>
                    <a:pt x="89979" y="94983"/>
                  </a:lnTo>
                  <a:lnTo>
                    <a:pt x="84747" y="47955"/>
                  </a:lnTo>
                  <a:lnTo>
                    <a:pt x="82981" y="0"/>
                  </a:lnTo>
                  <a:lnTo>
                    <a:pt x="75971" y="0"/>
                  </a:lnTo>
                  <a:lnTo>
                    <a:pt x="77762" y="48488"/>
                  </a:lnTo>
                  <a:lnTo>
                    <a:pt x="83045" y="96037"/>
                  </a:lnTo>
                  <a:lnTo>
                    <a:pt x="91681" y="142481"/>
                  </a:lnTo>
                  <a:lnTo>
                    <a:pt x="103568" y="187731"/>
                  </a:lnTo>
                  <a:lnTo>
                    <a:pt x="118554" y="231648"/>
                  </a:lnTo>
                  <a:lnTo>
                    <a:pt x="136537" y="274091"/>
                  </a:lnTo>
                  <a:lnTo>
                    <a:pt x="157365" y="314947"/>
                  </a:lnTo>
                  <a:lnTo>
                    <a:pt x="180936" y="354076"/>
                  </a:lnTo>
                  <a:lnTo>
                    <a:pt x="207098" y="391375"/>
                  </a:lnTo>
                  <a:lnTo>
                    <a:pt x="235737" y="426694"/>
                  </a:lnTo>
                  <a:lnTo>
                    <a:pt x="266738" y="459917"/>
                  </a:lnTo>
                  <a:lnTo>
                    <a:pt x="299948" y="490918"/>
                  </a:lnTo>
                  <a:lnTo>
                    <a:pt x="335254" y="519569"/>
                  </a:lnTo>
                  <a:lnTo>
                    <a:pt x="372541" y="545744"/>
                  </a:lnTo>
                  <a:lnTo>
                    <a:pt x="411670" y="569302"/>
                  </a:lnTo>
                  <a:lnTo>
                    <a:pt x="452501" y="590143"/>
                  </a:lnTo>
                  <a:lnTo>
                    <a:pt x="494931" y="608126"/>
                  </a:lnTo>
                  <a:lnTo>
                    <a:pt x="538822" y="623112"/>
                  </a:lnTo>
                  <a:lnTo>
                    <a:pt x="584047" y="635000"/>
                  </a:lnTo>
                  <a:lnTo>
                    <a:pt x="630478" y="643636"/>
                  </a:lnTo>
                  <a:lnTo>
                    <a:pt x="677989" y="648919"/>
                  </a:lnTo>
                  <a:lnTo>
                    <a:pt x="726452" y="650709"/>
                  </a:lnTo>
                  <a:lnTo>
                    <a:pt x="726452" y="643699"/>
                  </a:lnTo>
                  <a:close/>
                </a:path>
                <a:path w="727075" h="727075">
                  <a:moveTo>
                    <a:pt x="726452" y="605586"/>
                  </a:moveTo>
                  <a:lnTo>
                    <a:pt x="679234" y="603770"/>
                  </a:lnTo>
                  <a:lnTo>
                    <a:pt x="632993" y="598373"/>
                  </a:lnTo>
                  <a:lnTo>
                    <a:pt x="587857" y="589572"/>
                  </a:lnTo>
                  <a:lnTo>
                    <a:pt x="543979" y="577469"/>
                  </a:lnTo>
                  <a:lnTo>
                    <a:pt x="501484" y="562203"/>
                  </a:lnTo>
                  <a:lnTo>
                    <a:pt x="460514" y="543941"/>
                  </a:lnTo>
                  <a:lnTo>
                    <a:pt x="421208" y="522782"/>
                  </a:lnTo>
                  <a:lnTo>
                    <a:pt x="383692" y="498881"/>
                  </a:lnTo>
                  <a:lnTo>
                    <a:pt x="348107" y="472363"/>
                  </a:lnTo>
                  <a:lnTo>
                    <a:pt x="314591" y="443382"/>
                  </a:lnTo>
                  <a:lnTo>
                    <a:pt x="283260" y="412051"/>
                  </a:lnTo>
                  <a:lnTo>
                    <a:pt x="254279" y="378523"/>
                  </a:lnTo>
                  <a:lnTo>
                    <a:pt x="227774" y="342925"/>
                  </a:lnTo>
                  <a:lnTo>
                    <a:pt x="203885" y="305396"/>
                  </a:lnTo>
                  <a:lnTo>
                    <a:pt x="182727" y="266065"/>
                  </a:lnTo>
                  <a:lnTo>
                    <a:pt x="164452" y="225082"/>
                  </a:lnTo>
                  <a:lnTo>
                    <a:pt x="149199" y="182575"/>
                  </a:lnTo>
                  <a:lnTo>
                    <a:pt x="137096" y="138671"/>
                  </a:lnTo>
                  <a:lnTo>
                    <a:pt x="128295" y="93522"/>
                  </a:lnTo>
                  <a:lnTo>
                    <a:pt x="122897" y="47244"/>
                  </a:lnTo>
                  <a:lnTo>
                    <a:pt x="121081" y="0"/>
                  </a:lnTo>
                  <a:lnTo>
                    <a:pt x="114071" y="0"/>
                  </a:lnTo>
                  <a:lnTo>
                    <a:pt x="115912" y="47802"/>
                  </a:lnTo>
                  <a:lnTo>
                    <a:pt x="121361" y="94615"/>
                  </a:lnTo>
                  <a:lnTo>
                    <a:pt x="130276" y="140296"/>
                  </a:lnTo>
                  <a:lnTo>
                    <a:pt x="142519" y="184708"/>
                  </a:lnTo>
                  <a:lnTo>
                    <a:pt x="157937" y="227723"/>
                  </a:lnTo>
                  <a:lnTo>
                    <a:pt x="176415" y="269176"/>
                  </a:lnTo>
                  <a:lnTo>
                    <a:pt x="197815" y="308965"/>
                  </a:lnTo>
                  <a:lnTo>
                    <a:pt x="221983" y="346925"/>
                  </a:lnTo>
                  <a:lnTo>
                    <a:pt x="248793" y="382930"/>
                  </a:lnTo>
                  <a:lnTo>
                    <a:pt x="278104" y="416852"/>
                  </a:lnTo>
                  <a:lnTo>
                    <a:pt x="309791" y="448538"/>
                  </a:lnTo>
                  <a:lnTo>
                    <a:pt x="343700" y="477850"/>
                  </a:lnTo>
                  <a:lnTo>
                    <a:pt x="379691" y="504672"/>
                  </a:lnTo>
                  <a:lnTo>
                    <a:pt x="417639" y="528840"/>
                  </a:lnTo>
                  <a:lnTo>
                    <a:pt x="457403" y="550240"/>
                  </a:lnTo>
                  <a:lnTo>
                    <a:pt x="498856" y="568718"/>
                  </a:lnTo>
                  <a:lnTo>
                    <a:pt x="541845" y="584149"/>
                  </a:lnTo>
                  <a:lnTo>
                    <a:pt x="586232" y="596392"/>
                  </a:lnTo>
                  <a:lnTo>
                    <a:pt x="631888" y="605294"/>
                  </a:lnTo>
                  <a:lnTo>
                    <a:pt x="678675" y="610743"/>
                  </a:lnTo>
                  <a:lnTo>
                    <a:pt x="726452" y="612597"/>
                  </a:lnTo>
                  <a:lnTo>
                    <a:pt x="726452" y="605586"/>
                  </a:lnTo>
                  <a:close/>
                </a:path>
                <a:path w="727075" h="727075">
                  <a:moveTo>
                    <a:pt x="726452" y="567499"/>
                  </a:moveTo>
                  <a:lnTo>
                    <a:pt x="677595" y="565416"/>
                  </a:lnTo>
                  <a:lnTo>
                    <a:pt x="629881" y="559269"/>
                  </a:lnTo>
                  <a:lnTo>
                    <a:pt x="583463" y="549236"/>
                  </a:lnTo>
                  <a:lnTo>
                    <a:pt x="538543" y="535482"/>
                  </a:lnTo>
                  <a:lnTo>
                    <a:pt x="495261" y="518185"/>
                  </a:lnTo>
                  <a:lnTo>
                    <a:pt x="453809" y="497509"/>
                  </a:lnTo>
                  <a:lnTo>
                    <a:pt x="414350" y="473633"/>
                  </a:lnTo>
                  <a:lnTo>
                    <a:pt x="377063" y="446735"/>
                  </a:lnTo>
                  <a:lnTo>
                    <a:pt x="342112" y="416979"/>
                  </a:lnTo>
                  <a:lnTo>
                    <a:pt x="309676" y="384530"/>
                  </a:lnTo>
                  <a:lnTo>
                    <a:pt x="279920" y="349567"/>
                  </a:lnTo>
                  <a:lnTo>
                    <a:pt x="253034" y="312267"/>
                  </a:lnTo>
                  <a:lnTo>
                    <a:pt x="229158" y="272796"/>
                  </a:lnTo>
                  <a:lnTo>
                    <a:pt x="208495" y="231330"/>
                  </a:lnTo>
                  <a:lnTo>
                    <a:pt x="191198" y="188023"/>
                  </a:lnTo>
                  <a:lnTo>
                    <a:pt x="177444" y="143065"/>
                  </a:lnTo>
                  <a:lnTo>
                    <a:pt x="167411" y="96634"/>
                  </a:lnTo>
                  <a:lnTo>
                    <a:pt x="161264" y="48882"/>
                  </a:lnTo>
                  <a:lnTo>
                    <a:pt x="159169" y="0"/>
                  </a:lnTo>
                  <a:lnTo>
                    <a:pt x="151942" y="0"/>
                  </a:lnTo>
                  <a:lnTo>
                    <a:pt x="153860" y="47053"/>
                  </a:lnTo>
                  <a:lnTo>
                    <a:pt x="159486" y="93078"/>
                  </a:lnTo>
                  <a:lnTo>
                    <a:pt x="168681" y="137909"/>
                  </a:lnTo>
                  <a:lnTo>
                    <a:pt x="181305" y="181419"/>
                  </a:lnTo>
                  <a:lnTo>
                    <a:pt x="197192" y="223456"/>
                  </a:lnTo>
                  <a:lnTo>
                    <a:pt x="216204" y="263855"/>
                  </a:lnTo>
                  <a:lnTo>
                    <a:pt x="238188" y="302475"/>
                  </a:lnTo>
                  <a:lnTo>
                    <a:pt x="262991" y="339166"/>
                  </a:lnTo>
                  <a:lnTo>
                    <a:pt x="290474" y="373773"/>
                  </a:lnTo>
                  <a:lnTo>
                    <a:pt x="320484" y="406158"/>
                  </a:lnTo>
                  <a:lnTo>
                    <a:pt x="352856" y="436168"/>
                  </a:lnTo>
                  <a:lnTo>
                    <a:pt x="387464" y="463651"/>
                  </a:lnTo>
                  <a:lnTo>
                    <a:pt x="424141" y="488467"/>
                  </a:lnTo>
                  <a:lnTo>
                    <a:pt x="462749" y="510451"/>
                  </a:lnTo>
                  <a:lnTo>
                    <a:pt x="503123" y="529463"/>
                  </a:lnTo>
                  <a:lnTo>
                    <a:pt x="545134" y="545363"/>
                  </a:lnTo>
                  <a:lnTo>
                    <a:pt x="588619" y="557974"/>
                  </a:lnTo>
                  <a:lnTo>
                    <a:pt x="633437" y="567169"/>
                  </a:lnTo>
                  <a:lnTo>
                    <a:pt x="679424" y="572808"/>
                  </a:lnTo>
                  <a:lnTo>
                    <a:pt x="726452" y="574713"/>
                  </a:lnTo>
                  <a:lnTo>
                    <a:pt x="726452" y="567499"/>
                  </a:lnTo>
                  <a:close/>
                </a:path>
                <a:path w="727075" h="727075">
                  <a:moveTo>
                    <a:pt x="726452" y="529386"/>
                  </a:moveTo>
                  <a:lnTo>
                    <a:pt x="678383" y="527227"/>
                  </a:lnTo>
                  <a:lnTo>
                    <a:pt x="631494" y="520839"/>
                  </a:lnTo>
                  <a:lnTo>
                    <a:pt x="585990" y="510451"/>
                  </a:lnTo>
                  <a:lnTo>
                    <a:pt x="542061" y="496214"/>
                  </a:lnTo>
                  <a:lnTo>
                    <a:pt x="499872" y="478332"/>
                  </a:lnTo>
                  <a:lnTo>
                    <a:pt x="459638" y="456996"/>
                  </a:lnTo>
                  <a:lnTo>
                    <a:pt x="421538" y="432396"/>
                  </a:lnTo>
                  <a:lnTo>
                    <a:pt x="385762" y="404710"/>
                  </a:lnTo>
                  <a:lnTo>
                    <a:pt x="352501" y="374142"/>
                  </a:lnTo>
                  <a:lnTo>
                    <a:pt x="321932" y="340868"/>
                  </a:lnTo>
                  <a:lnTo>
                    <a:pt x="294259" y="305079"/>
                  </a:lnTo>
                  <a:lnTo>
                    <a:pt x="269659" y="266966"/>
                  </a:lnTo>
                  <a:lnTo>
                    <a:pt x="248323" y="226707"/>
                  </a:lnTo>
                  <a:lnTo>
                    <a:pt x="230454" y="184518"/>
                  </a:lnTo>
                  <a:lnTo>
                    <a:pt x="216217" y="140550"/>
                  </a:lnTo>
                  <a:lnTo>
                    <a:pt x="205816" y="95021"/>
                  </a:lnTo>
                  <a:lnTo>
                    <a:pt x="199440" y="48107"/>
                  </a:lnTo>
                  <a:lnTo>
                    <a:pt x="197269" y="0"/>
                  </a:lnTo>
                  <a:lnTo>
                    <a:pt x="190042" y="0"/>
                  </a:lnTo>
                  <a:lnTo>
                    <a:pt x="192239" y="48755"/>
                  </a:lnTo>
                  <a:lnTo>
                    <a:pt x="198704" y="96304"/>
                  </a:lnTo>
                  <a:lnTo>
                    <a:pt x="209257" y="142455"/>
                  </a:lnTo>
                  <a:lnTo>
                    <a:pt x="223685" y="187020"/>
                  </a:lnTo>
                  <a:lnTo>
                    <a:pt x="241808" y="229793"/>
                  </a:lnTo>
                  <a:lnTo>
                    <a:pt x="263436" y="270586"/>
                  </a:lnTo>
                  <a:lnTo>
                    <a:pt x="288366" y="309232"/>
                  </a:lnTo>
                  <a:lnTo>
                    <a:pt x="316420" y="345503"/>
                  </a:lnTo>
                  <a:lnTo>
                    <a:pt x="347408" y="379234"/>
                  </a:lnTo>
                  <a:lnTo>
                    <a:pt x="381127" y="410235"/>
                  </a:lnTo>
                  <a:lnTo>
                    <a:pt x="417398" y="438289"/>
                  </a:lnTo>
                  <a:lnTo>
                    <a:pt x="456018" y="463232"/>
                  </a:lnTo>
                  <a:lnTo>
                    <a:pt x="496798" y="484860"/>
                  </a:lnTo>
                  <a:lnTo>
                    <a:pt x="539559" y="502996"/>
                  </a:lnTo>
                  <a:lnTo>
                    <a:pt x="584085" y="517423"/>
                  </a:lnTo>
                  <a:lnTo>
                    <a:pt x="630212" y="527964"/>
                  </a:lnTo>
                  <a:lnTo>
                    <a:pt x="677722" y="534428"/>
                  </a:lnTo>
                  <a:lnTo>
                    <a:pt x="726452" y="536625"/>
                  </a:lnTo>
                  <a:lnTo>
                    <a:pt x="726452" y="529386"/>
                  </a:lnTo>
                  <a:close/>
                </a:path>
                <a:path w="727075" h="727075">
                  <a:moveTo>
                    <a:pt x="726452" y="491540"/>
                  </a:moveTo>
                  <a:lnTo>
                    <a:pt x="679221" y="489280"/>
                  </a:lnTo>
                  <a:lnTo>
                    <a:pt x="633234" y="482650"/>
                  </a:lnTo>
                  <a:lnTo>
                    <a:pt x="588708" y="471855"/>
                  </a:lnTo>
                  <a:lnTo>
                    <a:pt x="545858" y="457098"/>
                  </a:lnTo>
                  <a:lnTo>
                    <a:pt x="504888" y="438607"/>
                  </a:lnTo>
                  <a:lnTo>
                    <a:pt x="465988" y="416560"/>
                  </a:lnTo>
                  <a:lnTo>
                    <a:pt x="429387" y="391185"/>
                  </a:lnTo>
                  <a:lnTo>
                    <a:pt x="395287" y="362686"/>
                  </a:lnTo>
                  <a:lnTo>
                    <a:pt x="363893" y="331266"/>
                  </a:lnTo>
                  <a:lnTo>
                    <a:pt x="335419" y="297154"/>
                  </a:lnTo>
                  <a:lnTo>
                    <a:pt x="310057" y="260527"/>
                  </a:lnTo>
                  <a:lnTo>
                    <a:pt x="288036" y="221615"/>
                  </a:lnTo>
                  <a:lnTo>
                    <a:pt x="269557" y="180619"/>
                  </a:lnTo>
                  <a:lnTo>
                    <a:pt x="254812" y="137756"/>
                  </a:lnTo>
                  <a:lnTo>
                    <a:pt x="244030" y="93218"/>
                  </a:lnTo>
                  <a:lnTo>
                    <a:pt x="237401" y="47231"/>
                  </a:lnTo>
                  <a:lnTo>
                    <a:pt x="235153" y="0"/>
                  </a:lnTo>
                  <a:lnTo>
                    <a:pt x="228142" y="0"/>
                  </a:lnTo>
                  <a:lnTo>
                    <a:pt x="230428" y="47917"/>
                  </a:lnTo>
                  <a:lnTo>
                    <a:pt x="237147" y="94576"/>
                  </a:lnTo>
                  <a:lnTo>
                    <a:pt x="248094" y="139750"/>
                  </a:lnTo>
                  <a:lnTo>
                    <a:pt x="263055" y="183235"/>
                  </a:lnTo>
                  <a:lnTo>
                    <a:pt x="281813" y="224815"/>
                  </a:lnTo>
                  <a:lnTo>
                    <a:pt x="304152" y="264274"/>
                  </a:lnTo>
                  <a:lnTo>
                    <a:pt x="329882" y="301421"/>
                  </a:lnTo>
                  <a:lnTo>
                    <a:pt x="358775" y="336029"/>
                  </a:lnTo>
                  <a:lnTo>
                    <a:pt x="390613" y="367880"/>
                  </a:lnTo>
                  <a:lnTo>
                    <a:pt x="425208" y="396786"/>
                  </a:lnTo>
                  <a:lnTo>
                    <a:pt x="462330" y="422516"/>
                  </a:lnTo>
                  <a:lnTo>
                    <a:pt x="501777" y="444868"/>
                  </a:lnTo>
                  <a:lnTo>
                    <a:pt x="543331" y="463626"/>
                  </a:lnTo>
                  <a:lnTo>
                    <a:pt x="586790" y="478586"/>
                  </a:lnTo>
                  <a:lnTo>
                    <a:pt x="631939" y="489534"/>
                  </a:lnTo>
                  <a:lnTo>
                    <a:pt x="678561" y="496252"/>
                  </a:lnTo>
                  <a:lnTo>
                    <a:pt x="726452" y="498538"/>
                  </a:lnTo>
                  <a:lnTo>
                    <a:pt x="726452" y="491540"/>
                  </a:lnTo>
                  <a:close/>
                </a:path>
                <a:path w="727075" h="727075">
                  <a:moveTo>
                    <a:pt x="726452" y="453428"/>
                  </a:moveTo>
                  <a:lnTo>
                    <a:pt x="680199" y="451078"/>
                  </a:lnTo>
                  <a:lnTo>
                    <a:pt x="635254" y="444195"/>
                  </a:lnTo>
                  <a:lnTo>
                    <a:pt x="591858" y="433006"/>
                  </a:lnTo>
                  <a:lnTo>
                    <a:pt x="550252" y="417741"/>
                  </a:lnTo>
                  <a:lnTo>
                    <a:pt x="510641" y="398614"/>
                  </a:lnTo>
                  <a:lnTo>
                    <a:pt x="473278" y="375881"/>
                  </a:lnTo>
                  <a:lnTo>
                    <a:pt x="438365" y="349758"/>
                  </a:lnTo>
                  <a:lnTo>
                    <a:pt x="406171" y="320471"/>
                  </a:lnTo>
                  <a:lnTo>
                    <a:pt x="376885" y="288251"/>
                  </a:lnTo>
                  <a:lnTo>
                    <a:pt x="350774" y="253339"/>
                  </a:lnTo>
                  <a:lnTo>
                    <a:pt x="328041" y="215950"/>
                  </a:lnTo>
                  <a:lnTo>
                    <a:pt x="308927" y="176326"/>
                  </a:lnTo>
                  <a:lnTo>
                    <a:pt x="293662" y="134683"/>
                  </a:lnTo>
                  <a:lnTo>
                    <a:pt x="282473" y="91262"/>
                  </a:lnTo>
                  <a:lnTo>
                    <a:pt x="275590" y="46291"/>
                  </a:lnTo>
                  <a:lnTo>
                    <a:pt x="273240" y="0"/>
                  </a:lnTo>
                  <a:lnTo>
                    <a:pt x="266242" y="0"/>
                  </a:lnTo>
                  <a:lnTo>
                    <a:pt x="268617" y="47015"/>
                  </a:lnTo>
                  <a:lnTo>
                    <a:pt x="275602" y="92697"/>
                  </a:lnTo>
                  <a:lnTo>
                    <a:pt x="286969" y="136791"/>
                  </a:lnTo>
                  <a:lnTo>
                    <a:pt x="302463" y="179082"/>
                  </a:lnTo>
                  <a:lnTo>
                    <a:pt x="321868" y="219329"/>
                  </a:lnTo>
                  <a:lnTo>
                    <a:pt x="344944" y="257289"/>
                  </a:lnTo>
                  <a:lnTo>
                    <a:pt x="371462" y="292747"/>
                  </a:lnTo>
                  <a:lnTo>
                    <a:pt x="401193" y="325450"/>
                  </a:lnTo>
                  <a:lnTo>
                    <a:pt x="433882" y="355180"/>
                  </a:lnTo>
                  <a:lnTo>
                    <a:pt x="469328" y="381711"/>
                  </a:lnTo>
                  <a:lnTo>
                    <a:pt x="507276" y="404799"/>
                  </a:lnTo>
                  <a:lnTo>
                    <a:pt x="547497" y="424205"/>
                  </a:lnTo>
                  <a:lnTo>
                    <a:pt x="589749" y="439699"/>
                  </a:lnTo>
                  <a:lnTo>
                    <a:pt x="633818" y="451065"/>
                  </a:lnTo>
                  <a:lnTo>
                    <a:pt x="679462" y="458050"/>
                  </a:lnTo>
                  <a:lnTo>
                    <a:pt x="726452" y="460425"/>
                  </a:lnTo>
                  <a:lnTo>
                    <a:pt x="726452" y="453428"/>
                  </a:lnTo>
                  <a:close/>
                </a:path>
                <a:path w="727075" h="727075">
                  <a:moveTo>
                    <a:pt x="726452" y="415340"/>
                  </a:moveTo>
                  <a:lnTo>
                    <a:pt x="678129" y="412534"/>
                  </a:lnTo>
                  <a:lnTo>
                    <a:pt x="631418" y="404355"/>
                  </a:lnTo>
                  <a:lnTo>
                    <a:pt x="586638" y="391083"/>
                  </a:lnTo>
                  <a:lnTo>
                    <a:pt x="544093" y="373062"/>
                  </a:lnTo>
                  <a:lnTo>
                    <a:pt x="504113" y="350583"/>
                  </a:lnTo>
                  <a:lnTo>
                    <a:pt x="467017" y="323977"/>
                  </a:lnTo>
                  <a:lnTo>
                    <a:pt x="433095" y="293547"/>
                  </a:lnTo>
                  <a:lnTo>
                    <a:pt x="402678" y="259613"/>
                  </a:lnTo>
                  <a:lnTo>
                    <a:pt x="376085" y="222491"/>
                  </a:lnTo>
                  <a:lnTo>
                    <a:pt x="353606" y="182486"/>
                  </a:lnTo>
                  <a:lnTo>
                    <a:pt x="335584" y="139928"/>
                  </a:lnTo>
                  <a:lnTo>
                    <a:pt x="322326" y="95110"/>
                  </a:lnTo>
                  <a:lnTo>
                    <a:pt x="314134" y="48361"/>
                  </a:lnTo>
                  <a:lnTo>
                    <a:pt x="311340" y="0"/>
                  </a:lnTo>
                  <a:lnTo>
                    <a:pt x="304101" y="0"/>
                  </a:lnTo>
                  <a:lnTo>
                    <a:pt x="306946" y="49199"/>
                  </a:lnTo>
                  <a:lnTo>
                    <a:pt x="315277" y="96748"/>
                  </a:lnTo>
                  <a:lnTo>
                    <a:pt x="328777" y="142341"/>
                  </a:lnTo>
                  <a:lnTo>
                    <a:pt x="347116" y="185648"/>
                  </a:lnTo>
                  <a:lnTo>
                    <a:pt x="369989" y="226339"/>
                  </a:lnTo>
                  <a:lnTo>
                    <a:pt x="397052" y="264109"/>
                  </a:lnTo>
                  <a:lnTo>
                    <a:pt x="428002" y="298627"/>
                  </a:lnTo>
                  <a:lnTo>
                    <a:pt x="462508" y="329590"/>
                  </a:lnTo>
                  <a:lnTo>
                    <a:pt x="500265" y="356654"/>
                  </a:lnTo>
                  <a:lnTo>
                    <a:pt x="540943" y="379526"/>
                  </a:lnTo>
                  <a:lnTo>
                    <a:pt x="584212" y="397865"/>
                  </a:lnTo>
                  <a:lnTo>
                    <a:pt x="629767" y="411365"/>
                  </a:lnTo>
                  <a:lnTo>
                    <a:pt x="677291" y="419696"/>
                  </a:lnTo>
                  <a:lnTo>
                    <a:pt x="726452" y="422554"/>
                  </a:lnTo>
                  <a:lnTo>
                    <a:pt x="726452" y="415340"/>
                  </a:lnTo>
                  <a:close/>
                </a:path>
                <a:path w="727075" h="727075">
                  <a:moveTo>
                    <a:pt x="726452" y="377456"/>
                  </a:moveTo>
                  <a:lnTo>
                    <a:pt x="679246" y="374510"/>
                  </a:lnTo>
                  <a:lnTo>
                    <a:pt x="633755" y="365899"/>
                  </a:lnTo>
                  <a:lnTo>
                    <a:pt x="590346" y="351993"/>
                  </a:lnTo>
                  <a:lnTo>
                    <a:pt x="549363" y="333146"/>
                  </a:lnTo>
                  <a:lnTo>
                    <a:pt x="511187" y="309702"/>
                  </a:lnTo>
                  <a:lnTo>
                    <a:pt x="476148" y="282028"/>
                  </a:lnTo>
                  <a:lnTo>
                    <a:pt x="444627" y="250494"/>
                  </a:lnTo>
                  <a:lnTo>
                    <a:pt x="416966" y="215442"/>
                  </a:lnTo>
                  <a:lnTo>
                    <a:pt x="393534" y="177241"/>
                  </a:lnTo>
                  <a:lnTo>
                    <a:pt x="374688" y="136232"/>
                  </a:lnTo>
                  <a:lnTo>
                    <a:pt x="360781" y="92786"/>
                  </a:lnTo>
                  <a:lnTo>
                    <a:pt x="352171" y="47244"/>
                  </a:lnTo>
                  <a:lnTo>
                    <a:pt x="349224" y="0"/>
                  </a:lnTo>
                  <a:lnTo>
                    <a:pt x="342214" y="0"/>
                  </a:lnTo>
                  <a:lnTo>
                    <a:pt x="345224" y="48145"/>
                  </a:lnTo>
                  <a:lnTo>
                    <a:pt x="353987" y="94526"/>
                  </a:lnTo>
                  <a:lnTo>
                    <a:pt x="368147" y="138785"/>
                  </a:lnTo>
                  <a:lnTo>
                    <a:pt x="387337" y="180555"/>
                  </a:lnTo>
                  <a:lnTo>
                    <a:pt x="411200" y="219481"/>
                  </a:lnTo>
                  <a:lnTo>
                    <a:pt x="439369" y="255181"/>
                  </a:lnTo>
                  <a:lnTo>
                    <a:pt x="471474" y="287299"/>
                  </a:lnTo>
                  <a:lnTo>
                    <a:pt x="507149" y="315468"/>
                  </a:lnTo>
                  <a:lnTo>
                    <a:pt x="546049" y="339344"/>
                  </a:lnTo>
                  <a:lnTo>
                    <a:pt x="587781" y="358533"/>
                  </a:lnTo>
                  <a:lnTo>
                    <a:pt x="632015" y="372694"/>
                  </a:lnTo>
                  <a:lnTo>
                    <a:pt x="678357" y="381457"/>
                  </a:lnTo>
                  <a:lnTo>
                    <a:pt x="726452" y="384467"/>
                  </a:lnTo>
                  <a:lnTo>
                    <a:pt x="726452" y="377456"/>
                  </a:lnTo>
                  <a:close/>
                </a:path>
                <a:path w="727075" h="727075">
                  <a:moveTo>
                    <a:pt x="726452" y="339369"/>
                  </a:moveTo>
                  <a:lnTo>
                    <a:pt x="680554" y="336270"/>
                  </a:lnTo>
                  <a:lnTo>
                    <a:pt x="636485" y="327215"/>
                  </a:lnTo>
                  <a:lnTo>
                    <a:pt x="594677" y="312635"/>
                  </a:lnTo>
                  <a:lnTo>
                    <a:pt x="555523" y="292938"/>
                  </a:lnTo>
                  <a:lnTo>
                    <a:pt x="519442" y="268516"/>
                  </a:lnTo>
                  <a:lnTo>
                    <a:pt x="486854" y="239801"/>
                  </a:lnTo>
                  <a:lnTo>
                    <a:pt x="458139" y="207187"/>
                  </a:lnTo>
                  <a:lnTo>
                    <a:pt x="433730" y="171081"/>
                  </a:lnTo>
                  <a:lnTo>
                    <a:pt x="414032" y="131902"/>
                  </a:lnTo>
                  <a:lnTo>
                    <a:pt x="399453" y="90055"/>
                  </a:lnTo>
                  <a:lnTo>
                    <a:pt x="390410" y="45948"/>
                  </a:lnTo>
                  <a:lnTo>
                    <a:pt x="387311" y="0"/>
                  </a:lnTo>
                  <a:lnTo>
                    <a:pt x="380301" y="0"/>
                  </a:lnTo>
                  <a:lnTo>
                    <a:pt x="383476" y="46913"/>
                  </a:lnTo>
                  <a:lnTo>
                    <a:pt x="392696" y="91948"/>
                  </a:lnTo>
                  <a:lnTo>
                    <a:pt x="407568" y="134658"/>
                  </a:lnTo>
                  <a:lnTo>
                    <a:pt x="427672" y="174650"/>
                  </a:lnTo>
                  <a:lnTo>
                    <a:pt x="452577" y="211493"/>
                  </a:lnTo>
                  <a:lnTo>
                    <a:pt x="481863" y="244779"/>
                  </a:lnTo>
                  <a:lnTo>
                    <a:pt x="515137" y="274091"/>
                  </a:lnTo>
                  <a:lnTo>
                    <a:pt x="551954" y="298996"/>
                  </a:lnTo>
                  <a:lnTo>
                    <a:pt x="591921" y="319100"/>
                  </a:lnTo>
                  <a:lnTo>
                    <a:pt x="634606" y="333984"/>
                  </a:lnTo>
                  <a:lnTo>
                    <a:pt x="679589" y="343204"/>
                  </a:lnTo>
                  <a:lnTo>
                    <a:pt x="726452" y="346379"/>
                  </a:lnTo>
                  <a:lnTo>
                    <a:pt x="726452" y="339369"/>
                  </a:lnTo>
                  <a:close/>
                </a:path>
                <a:path w="727075" h="727075">
                  <a:moveTo>
                    <a:pt x="726452" y="301256"/>
                  </a:moveTo>
                  <a:lnTo>
                    <a:pt x="677697" y="297307"/>
                  </a:lnTo>
                  <a:lnTo>
                    <a:pt x="631418" y="285877"/>
                  </a:lnTo>
                  <a:lnTo>
                    <a:pt x="588251" y="267589"/>
                  </a:lnTo>
                  <a:lnTo>
                    <a:pt x="548805" y="243078"/>
                  </a:lnTo>
                  <a:lnTo>
                    <a:pt x="513702" y="212940"/>
                  </a:lnTo>
                  <a:lnTo>
                    <a:pt x="483590" y="177825"/>
                  </a:lnTo>
                  <a:lnTo>
                    <a:pt x="459079" y="138353"/>
                  </a:lnTo>
                  <a:lnTo>
                    <a:pt x="440791" y="95135"/>
                  </a:lnTo>
                  <a:lnTo>
                    <a:pt x="429374" y="48806"/>
                  </a:lnTo>
                  <a:lnTo>
                    <a:pt x="425424" y="0"/>
                  </a:lnTo>
                  <a:lnTo>
                    <a:pt x="418185" y="0"/>
                  </a:lnTo>
                  <a:lnTo>
                    <a:pt x="421538" y="45478"/>
                  </a:lnTo>
                  <a:lnTo>
                    <a:pt x="431279" y="88925"/>
                  </a:lnTo>
                  <a:lnTo>
                    <a:pt x="446925" y="129844"/>
                  </a:lnTo>
                  <a:lnTo>
                    <a:pt x="467995" y="167767"/>
                  </a:lnTo>
                  <a:lnTo>
                    <a:pt x="493991" y="202196"/>
                  </a:lnTo>
                  <a:lnTo>
                    <a:pt x="524433" y="232664"/>
                  </a:lnTo>
                  <a:lnTo>
                    <a:pt x="558850" y="258673"/>
                  </a:lnTo>
                  <a:lnTo>
                    <a:pt x="596747" y="279742"/>
                  </a:lnTo>
                  <a:lnTo>
                    <a:pt x="637628" y="295402"/>
                  </a:lnTo>
                  <a:lnTo>
                    <a:pt x="681024" y="305142"/>
                  </a:lnTo>
                  <a:lnTo>
                    <a:pt x="726452" y="308495"/>
                  </a:lnTo>
                  <a:lnTo>
                    <a:pt x="726452" y="301256"/>
                  </a:lnTo>
                  <a:close/>
                </a:path>
                <a:path w="727075" h="727075">
                  <a:moveTo>
                    <a:pt x="726452" y="263169"/>
                  </a:moveTo>
                  <a:lnTo>
                    <a:pt x="679259" y="258914"/>
                  </a:lnTo>
                  <a:lnTo>
                    <a:pt x="634822" y="246684"/>
                  </a:lnTo>
                  <a:lnTo>
                    <a:pt x="593864" y="227190"/>
                  </a:lnTo>
                  <a:lnTo>
                    <a:pt x="557161" y="201206"/>
                  </a:lnTo>
                  <a:lnTo>
                    <a:pt x="525449" y="169481"/>
                  </a:lnTo>
                  <a:lnTo>
                    <a:pt x="499465" y="132740"/>
                  </a:lnTo>
                  <a:lnTo>
                    <a:pt x="479983" y="91744"/>
                  </a:lnTo>
                  <a:lnTo>
                    <a:pt x="467753" y="47256"/>
                  </a:lnTo>
                  <a:lnTo>
                    <a:pt x="463499" y="0"/>
                  </a:lnTo>
                  <a:lnTo>
                    <a:pt x="456298" y="0"/>
                  </a:lnTo>
                  <a:lnTo>
                    <a:pt x="460654" y="48539"/>
                  </a:lnTo>
                  <a:lnTo>
                    <a:pt x="473240" y="94246"/>
                  </a:lnTo>
                  <a:lnTo>
                    <a:pt x="493255" y="136359"/>
                  </a:lnTo>
                  <a:lnTo>
                    <a:pt x="519938" y="174117"/>
                  </a:lnTo>
                  <a:lnTo>
                    <a:pt x="552526" y="206717"/>
                  </a:lnTo>
                  <a:lnTo>
                    <a:pt x="590245" y="233426"/>
                  </a:lnTo>
                  <a:lnTo>
                    <a:pt x="632320" y="253453"/>
                  </a:lnTo>
                  <a:lnTo>
                    <a:pt x="677976" y="266026"/>
                  </a:lnTo>
                  <a:lnTo>
                    <a:pt x="726452" y="270395"/>
                  </a:lnTo>
                  <a:lnTo>
                    <a:pt x="726452" y="263169"/>
                  </a:lnTo>
                  <a:close/>
                </a:path>
              </a:pathLst>
            </a:custGeom>
            <a:solidFill>
              <a:srgbClr val="FBDC0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28" name="object 11">
              <a:extLst>
                <a:ext uri="{FF2B5EF4-FFF2-40B4-BE49-F238E27FC236}">
                  <a16:creationId xmlns:a16="http://schemas.microsoft.com/office/drawing/2014/main" id="{599C5F29-0C83-4610-BD25-2BFD900BE34A}"/>
                </a:ext>
              </a:extLst>
            </p:cNvPr>
            <p:cNvPicPr/>
            <p:nvPr/>
          </p:nvPicPr>
          <p:blipFill>
            <a:blip r:embed="rId3" cstate="print"/>
            <a:stretch>
              <a:fillRect/>
            </a:stretch>
          </p:blipFill>
          <p:spPr>
            <a:xfrm>
              <a:off x="1283007" y="333756"/>
              <a:ext cx="232070" cy="232301"/>
            </a:xfrm>
            <a:prstGeom prst="rect">
              <a:avLst/>
            </a:prstGeom>
          </p:spPr>
        </p:pic>
      </p:grpSp>
      <p:sp>
        <p:nvSpPr>
          <p:cNvPr id="29" name="object 8">
            <a:extLst>
              <a:ext uri="{FF2B5EF4-FFF2-40B4-BE49-F238E27FC236}">
                <a16:creationId xmlns:a16="http://schemas.microsoft.com/office/drawing/2014/main" id="{0A568126-E4E2-4CA4-89F3-5F0EB41053CF}"/>
              </a:ext>
            </a:extLst>
          </p:cNvPr>
          <p:cNvSpPr txBox="1"/>
          <p:nvPr/>
        </p:nvSpPr>
        <p:spPr>
          <a:xfrm>
            <a:off x="1092177" y="464517"/>
            <a:ext cx="5824512" cy="367408"/>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lang="pt-BR" sz="2300" b="0" i="0" u="none" strike="noStrike" kern="1200" cap="none" spc="-5" normalizeH="0" baseline="0" noProof="0" dirty="0">
                <a:ln>
                  <a:noFill/>
                </a:ln>
                <a:solidFill>
                  <a:prstClr val="black"/>
                </a:solidFill>
                <a:effectLst/>
                <a:uLnTx/>
                <a:uFillTx/>
                <a:latin typeface="Segoe UI Black"/>
                <a:ea typeface="+mn-ea"/>
                <a:cs typeface="Segoe UI Black"/>
              </a:rPr>
              <a:t>NOSSOS CLIENTES </a:t>
            </a:r>
            <a:endParaRPr kumimoji="0" sz="2300" b="0" i="0" u="none" strike="noStrike" kern="1200" cap="none" spc="0" normalizeH="0" baseline="0" noProof="0" dirty="0">
              <a:ln>
                <a:noFill/>
              </a:ln>
              <a:solidFill>
                <a:prstClr val="black"/>
              </a:solidFill>
              <a:effectLst/>
              <a:uLnTx/>
              <a:uFillTx/>
              <a:latin typeface="Segoe UI Black"/>
              <a:ea typeface="+mn-ea"/>
              <a:cs typeface="Segoe UI Black"/>
            </a:endParaRPr>
          </a:p>
        </p:txBody>
      </p:sp>
      <p:pic>
        <p:nvPicPr>
          <p:cNvPr id="6" name="Imagem 5">
            <a:extLst>
              <a:ext uri="{FF2B5EF4-FFF2-40B4-BE49-F238E27FC236}">
                <a16:creationId xmlns:a16="http://schemas.microsoft.com/office/drawing/2014/main" id="{40710C52-F0EC-43D8-8559-4B3BED829B4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40385" y="1326861"/>
            <a:ext cx="2174528" cy="1335237"/>
          </a:xfrm>
          <a:prstGeom prst="rect">
            <a:avLst/>
          </a:prstGeom>
        </p:spPr>
      </p:pic>
      <p:pic>
        <p:nvPicPr>
          <p:cNvPr id="8" name="Imagem 7">
            <a:extLst>
              <a:ext uri="{FF2B5EF4-FFF2-40B4-BE49-F238E27FC236}">
                <a16:creationId xmlns:a16="http://schemas.microsoft.com/office/drawing/2014/main" id="{F3B2B91C-CF57-48B7-92FD-7FBE83D6E26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40008" y="1829457"/>
            <a:ext cx="1942023" cy="481190"/>
          </a:xfrm>
          <a:prstGeom prst="rect">
            <a:avLst/>
          </a:prstGeom>
        </p:spPr>
      </p:pic>
      <p:pic>
        <p:nvPicPr>
          <p:cNvPr id="11" name="Imagem 10">
            <a:extLst>
              <a:ext uri="{FF2B5EF4-FFF2-40B4-BE49-F238E27FC236}">
                <a16:creationId xmlns:a16="http://schemas.microsoft.com/office/drawing/2014/main" id="{188A79EE-9ADE-4196-A0FD-262C02821228}"/>
              </a:ext>
            </a:extLst>
          </p:cNvPr>
          <p:cNvPicPr>
            <a:picLocks noChangeAspect="1"/>
          </p:cNvPicPr>
          <p:nvPr/>
        </p:nvPicPr>
        <p:blipFill>
          <a:blip r:embed="rId6"/>
          <a:stretch>
            <a:fillRect/>
          </a:stretch>
        </p:blipFill>
        <p:spPr>
          <a:xfrm>
            <a:off x="882228" y="2601591"/>
            <a:ext cx="1322815" cy="694478"/>
          </a:xfrm>
          <a:prstGeom prst="rect">
            <a:avLst/>
          </a:prstGeom>
        </p:spPr>
      </p:pic>
      <p:pic>
        <p:nvPicPr>
          <p:cNvPr id="21" name="Imagem 20">
            <a:extLst>
              <a:ext uri="{FF2B5EF4-FFF2-40B4-BE49-F238E27FC236}">
                <a16:creationId xmlns:a16="http://schemas.microsoft.com/office/drawing/2014/main" id="{F48C8B1A-EECD-4C84-B89B-10E125AED50C}"/>
              </a:ext>
            </a:extLst>
          </p:cNvPr>
          <p:cNvPicPr>
            <a:picLocks noChangeAspect="1"/>
          </p:cNvPicPr>
          <p:nvPr/>
        </p:nvPicPr>
        <p:blipFill>
          <a:blip r:embed="rId7"/>
          <a:stretch>
            <a:fillRect/>
          </a:stretch>
        </p:blipFill>
        <p:spPr>
          <a:xfrm>
            <a:off x="8761666" y="1656447"/>
            <a:ext cx="1423839" cy="1423839"/>
          </a:xfrm>
          <a:prstGeom prst="rect">
            <a:avLst/>
          </a:prstGeom>
        </p:spPr>
      </p:pic>
      <p:pic>
        <p:nvPicPr>
          <p:cNvPr id="23" name="Imagem 22">
            <a:extLst>
              <a:ext uri="{FF2B5EF4-FFF2-40B4-BE49-F238E27FC236}">
                <a16:creationId xmlns:a16="http://schemas.microsoft.com/office/drawing/2014/main" id="{E5D30348-4C01-4B04-B60D-460E8BF69C17}"/>
              </a:ext>
            </a:extLst>
          </p:cNvPr>
          <p:cNvPicPr>
            <a:picLocks noChangeAspect="1"/>
          </p:cNvPicPr>
          <p:nvPr/>
        </p:nvPicPr>
        <p:blipFill>
          <a:blip r:embed="rId8"/>
          <a:stretch>
            <a:fillRect/>
          </a:stretch>
        </p:blipFill>
        <p:spPr>
          <a:xfrm>
            <a:off x="6946175" y="3323915"/>
            <a:ext cx="1058539" cy="631152"/>
          </a:xfrm>
          <a:prstGeom prst="rect">
            <a:avLst/>
          </a:prstGeom>
        </p:spPr>
      </p:pic>
      <p:pic>
        <p:nvPicPr>
          <p:cNvPr id="4" name="Imagem 3">
            <a:extLst>
              <a:ext uri="{FF2B5EF4-FFF2-40B4-BE49-F238E27FC236}">
                <a16:creationId xmlns:a16="http://schemas.microsoft.com/office/drawing/2014/main" id="{DDB4D0E5-CB9C-4683-BE45-9845BE6AC7EE}"/>
              </a:ext>
            </a:extLst>
          </p:cNvPr>
          <p:cNvPicPr>
            <a:picLocks noChangeAspect="1"/>
          </p:cNvPicPr>
          <p:nvPr/>
        </p:nvPicPr>
        <p:blipFill>
          <a:blip r:embed="rId9"/>
          <a:stretch>
            <a:fillRect/>
          </a:stretch>
        </p:blipFill>
        <p:spPr>
          <a:xfrm>
            <a:off x="4760860" y="2227962"/>
            <a:ext cx="1914283" cy="1914283"/>
          </a:xfrm>
          <a:prstGeom prst="rect">
            <a:avLst/>
          </a:prstGeom>
        </p:spPr>
      </p:pic>
      <p:pic>
        <p:nvPicPr>
          <p:cNvPr id="47" name="Imagem 46">
            <a:extLst>
              <a:ext uri="{FF2B5EF4-FFF2-40B4-BE49-F238E27FC236}">
                <a16:creationId xmlns:a16="http://schemas.microsoft.com/office/drawing/2014/main" id="{CC60E4E4-D864-4A43-9C71-CA8BBC655C5C}"/>
              </a:ext>
            </a:extLst>
          </p:cNvPr>
          <p:cNvPicPr>
            <a:picLocks noChangeAspect="1"/>
          </p:cNvPicPr>
          <p:nvPr/>
        </p:nvPicPr>
        <p:blipFill>
          <a:blip r:embed="rId10"/>
          <a:stretch>
            <a:fillRect/>
          </a:stretch>
        </p:blipFill>
        <p:spPr>
          <a:xfrm>
            <a:off x="6249178" y="5328968"/>
            <a:ext cx="2207456" cy="1263527"/>
          </a:xfrm>
          <a:prstGeom prst="rect">
            <a:avLst/>
          </a:prstGeom>
        </p:spPr>
      </p:pic>
      <p:pic>
        <p:nvPicPr>
          <p:cNvPr id="49" name="Imagem 48">
            <a:extLst>
              <a:ext uri="{FF2B5EF4-FFF2-40B4-BE49-F238E27FC236}">
                <a16:creationId xmlns:a16="http://schemas.microsoft.com/office/drawing/2014/main" id="{2470948B-BF72-43FE-B033-77F7C42F9A38}"/>
              </a:ext>
            </a:extLst>
          </p:cNvPr>
          <p:cNvPicPr>
            <a:picLocks noChangeAspect="1"/>
          </p:cNvPicPr>
          <p:nvPr/>
        </p:nvPicPr>
        <p:blipFill>
          <a:blip r:embed="rId11"/>
          <a:stretch>
            <a:fillRect/>
          </a:stretch>
        </p:blipFill>
        <p:spPr>
          <a:xfrm>
            <a:off x="7136296" y="1745049"/>
            <a:ext cx="1335237" cy="1335237"/>
          </a:xfrm>
          <a:prstGeom prst="rect">
            <a:avLst/>
          </a:prstGeom>
        </p:spPr>
      </p:pic>
      <p:pic>
        <p:nvPicPr>
          <p:cNvPr id="53" name="Imagem 52">
            <a:extLst>
              <a:ext uri="{FF2B5EF4-FFF2-40B4-BE49-F238E27FC236}">
                <a16:creationId xmlns:a16="http://schemas.microsoft.com/office/drawing/2014/main" id="{150B37D6-9A11-46D2-933E-E7CD25256B29}"/>
              </a:ext>
            </a:extLst>
          </p:cNvPr>
          <p:cNvPicPr>
            <a:picLocks noChangeAspect="1"/>
          </p:cNvPicPr>
          <p:nvPr/>
        </p:nvPicPr>
        <p:blipFill>
          <a:blip r:embed="rId12"/>
          <a:stretch>
            <a:fillRect/>
          </a:stretch>
        </p:blipFill>
        <p:spPr>
          <a:xfrm>
            <a:off x="639607" y="3380377"/>
            <a:ext cx="1899252" cy="1068330"/>
          </a:xfrm>
          <a:prstGeom prst="rect">
            <a:avLst/>
          </a:prstGeom>
        </p:spPr>
      </p:pic>
      <p:pic>
        <p:nvPicPr>
          <p:cNvPr id="67" name="Imagem 66">
            <a:extLst>
              <a:ext uri="{FF2B5EF4-FFF2-40B4-BE49-F238E27FC236}">
                <a16:creationId xmlns:a16="http://schemas.microsoft.com/office/drawing/2014/main" id="{06FD1FE8-2C65-49B8-9C8D-0F8097FA5D41}"/>
              </a:ext>
            </a:extLst>
          </p:cNvPr>
          <p:cNvPicPr>
            <a:picLocks noChangeAspect="1"/>
          </p:cNvPicPr>
          <p:nvPr/>
        </p:nvPicPr>
        <p:blipFill>
          <a:blip r:embed="rId13"/>
          <a:stretch>
            <a:fillRect/>
          </a:stretch>
        </p:blipFill>
        <p:spPr>
          <a:xfrm>
            <a:off x="3716919" y="5329752"/>
            <a:ext cx="2438400" cy="1262966"/>
          </a:xfrm>
          <a:prstGeom prst="rect">
            <a:avLst/>
          </a:prstGeom>
        </p:spPr>
      </p:pic>
      <p:pic>
        <p:nvPicPr>
          <p:cNvPr id="69" name="Imagem 68">
            <a:extLst>
              <a:ext uri="{FF2B5EF4-FFF2-40B4-BE49-F238E27FC236}">
                <a16:creationId xmlns:a16="http://schemas.microsoft.com/office/drawing/2014/main" id="{5F2DDCD4-DC8B-4449-94E5-7CDE66946995}"/>
              </a:ext>
            </a:extLst>
          </p:cNvPr>
          <p:cNvPicPr>
            <a:picLocks noChangeAspect="1"/>
          </p:cNvPicPr>
          <p:nvPr/>
        </p:nvPicPr>
        <p:blipFill>
          <a:blip r:embed="rId14"/>
          <a:stretch>
            <a:fillRect/>
          </a:stretch>
        </p:blipFill>
        <p:spPr>
          <a:xfrm>
            <a:off x="2953407" y="2611557"/>
            <a:ext cx="1634886" cy="1634886"/>
          </a:xfrm>
          <a:prstGeom prst="rect">
            <a:avLst/>
          </a:prstGeom>
        </p:spPr>
      </p:pic>
      <p:pic>
        <p:nvPicPr>
          <p:cNvPr id="71" name="Imagem 70">
            <a:extLst>
              <a:ext uri="{FF2B5EF4-FFF2-40B4-BE49-F238E27FC236}">
                <a16:creationId xmlns:a16="http://schemas.microsoft.com/office/drawing/2014/main" id="{B33EFF74-FC47-4CA7-84A4-708BA89FE292}"/>
              </a:ext>
            </a:extLst>
          </p:cNvPr>
          <p:cNvPicPr>
            <a:picLocks noChangeAspect="1"/>
          </p:cNvPicPr>
          <p:nvPr/>
        </p:nvPicPr>
        <p:blipFill>
          <a:blip r:embed="rId15"/>
          <a:stretch>
            <a:fillRect/>
          </a:stretch>
        </p:blipFill>
        <p:spPr>
          <a:xfrm>
            <a:off x="9165508" y="5803369"/>
            <a:ext cx="1618104" cy="906138"/>
          </a:xfrm>
          <a:prstGeom prst="rect">
            <a:avLst/>
          </a:prstGeom>
        </p:spPr>
      </p:pic>
      <p:pic>
        <p:nvPicPr>
          <p:cNvPr id="77" name="Imagem 76">
            <a:extLst>
              <a:ext uri="{FF2B5EF4-FFF2-40B4-BE49-F238E27FC236}">
                <a16:creationId xmlns:a16="http://schemas.microsoft.com/office/drawing/2014/main" id="{E3E0DE2B-6CAB-4747-941A-7794FF601AEF}"/>
              </a:ext>
            </a:extLst>
          </p:cNvPr>
          <p:cNvPicPr>
            <a:picLocks noChangeAspect="1"/>
          </p:cNvPicPr>
          <p:nvPr/>
        </p:nvPicPr>
        <p:blipFill>
          <a:blip r:embed="rId16"/>
          <a:stretch>
            <a:fillRect/>
          </a:stretch>
        </p:blipFill>
        <p:spPr>
          <a:xfrm>
            <a:off x="9527010" y="3227487"/>
            <a:ext cx="2513205" cy="1396225"/>
          </a:xfrm>
          <a:prstGeom prst="rect">
            <a:avLst/>
          </a:prstGeom>
        </p:spPr>
      </p:pic>
      <p:pic>
        <p:nvPicPr>
          <p:cNvPr id="81" name="Imagem 80">
            <a:extLst>
              <a:ext uri="{FF2B5EF4-FFF2-40B4-BE49-F238E27FC236}">
                <a16:creationId xmlns:a16="http://schemas.microsoft.com/office/drawing/2014/main" id="{8FA491FE-FBA9-4FDF-8AEE-A8DD443E3542}"/>
              </a:ext>
            </a:extLst>
          </p:cNvPr>
          <p:cNvPicPr>
            <a:picLocks noChangeAspect="1"/>
          </p:cNvPicPr>
          <p:nvPr/>
        </p:nvPicPr>
        <p:blipFill>
          <a:blip r:embed="rId17"/>
          <a:stretch>
            <a:fillRect/>
          </a:stretch>
        </p:blipFill>
        <p:spPr>
          <a:xfrm>
            <a:off x="376151" y="1180473"/>
            <a:ext cx="1751100" cy="1751100"/>
          </a:xfrm>
          <a:prstGeom prst="rect">
            <a:avLst/>
          </a:prstGeom>
        </p:spPr>
      </p:pic>
      <p:pic>
        <p:nvPicPr>
          <p:cNvPr id="3" name="Imagem 2">
            <a:extLst>
              <a:ext uri="{FF2B5EF4-FFF2-40B4-BE49-F238E27FC236}">
                <a16:creationId xmlns:a16="http://schemas.microsoft.com/office/drawing/2014/main" id="{237080F6-EF21-4BCF-B141-0F7C477BF1EE}"/>
              </a:ext>
            </a:extLst>
          </p:cNvPr>
          <p:cNvPicPr>
            <a:picLocks noChangeAspect="1"/>
          </p:cNvPicPr>
          <p:nvPr/>
        </p:nvPicPr>
        <p:blipFill>
          <a:blip r:embed="rId18"/>
          <a:stretch>
            <a:fillRect/>
          </a:stretch>
        </p:blipFill>
        <p:spPr>
          <a:xfrm>
            <a:off x="9805850" y="4826581"/>
            <a:ext cx="2040254" cy="632479"/>
          </a:xfrm>
          <a:prstGeom prst="rect">
            <a:avLst/>
          </a:prstGeom>
        </p:spPr>
      </p:pic>
      <p:pic>
        <p:nvPicPr>
          <p:cNvPr id="13" name="Imagem 12">
            <a:extLst>
              <a:ext uri="{FF2B5EF4-FFF2-40B4-BE49-F238E27FC236}">
                <a16:creationId xmlns:a16="http://schemas.microsoft.com/office/drawing/2014/main" id="{D6E19BFE-B4C7-4A39-8458-69B99D4357B0}"/>
              </a:ext>
            </a:extLst>
          </p:cNvPr>
          <p:cNvPicPr>
            <a:picLocks noChangeAspect="1"/>
          </p:cNvPicPr>
          <p:nvPr/>
        </p:nvPicPr>
        <p:blipFill>
          <a:blip r:embed="rId19"/>
          <a:stretch>
            <a:fillRect/>
          </a:stretch>
        </p:blipFill>
        <p:spPr>
          <a:xfrm>
            <a:off x="9937209" y="1557645"/>
            <a:ext cx="2198490" cy="1648867"/>
          </a:xfrm>
          <a:prstGeom prst="rect">
            <a:avLst/>
          </a:prstGeom>
        </p:spPr>
      </p:pic>
      <p:pic>
        <p:nvPicPr>
          <p:cNvPr id="15" name="Imagem 14">
            <a:extLst>
              <a:ext uri="{FF2B5EF4-FFF2-40B4-BE49-F238E27FC236}">
                <a16:creationId xmlns:a16="http://schemas.microsoft.com/office/drawing/2014/main" id="{B217187C-1D43-4EB9-9487-0BC5DA647241}"/>
              </a:ext>
            </a:extLst>
          </p:cNvPr>
          <p:cNvPicPr>
            <a:picLocks noChangeAspect="1"/>
          </p:cNvPicPr>
          <p:nvPr/>
        </p:nvPicPr>
        <p:blipFill>
          <a:blip r:embed="rId20"/>
          <a:stretch>
            <a:fillRect/>
          </a:stretch>
        </p:blipFill>
        <p:spPr>
          <a:xfrm>
            <a:off x="4997267" y="3993214"/>
            <a:ext cx="1734499" cy="1282599"/>
          </a:xfrm>
          <a:prstGeom prst="rect">
            <a:avLst/>
          </a:prstGeom>
        </p:spPr>
      </p:pic>
      <p:pic>
        <p:nvPicPr>
          <p:cNvPr id="5" name="Imagem 4">
            <a:extLst>
              <a:ext uri="{FF2B5EF4-FFF2-40B4-BE49-F238E27FC236}">
                <a16:creationId xmlns:a16="http://schemas.microsoft.com/office/drawing/2014/main" id="{64811102-85CE-4E63-ABF4-0597A8AD6FDF}"/>
              </a:ext>
            </a:extLst>
          </p:cNvPr>
          <p:cNvPicPr>
            <a:picLocks noChangeAspect="1"/>
          </p:cNvPicPr>
          <p:nvPr/>
        </p:nvPicPr>
        <p:blipFill>
          <a:blip r:embed="rId21"/>
          <a:stretch>
            <a:fillRect/>
          </a:stretch>
        </p:blipFill>
        <p:spPr>
          <a:xfrm>
            <a:off x="7000796" y="4041140"/>
            <a:ext cx="1458824" cy="1458824"/>
          </a:xfrm>
          <a:prstGeom prst="rect">
            <a:avLst/>
          </a:prstGeom>
        </p:spPr>
      </p:pic>
      <p:pic>
        <p:nvPicPr>
          <p:cNvPr id="9" name="Imagem 8">
            <a:extLst>
              <a:ext uri="{FF2B5EF4-FFF2-40B4-BE49-F238E27FC236}">
                <a16:creationId xmlns:a16="http://schemas.microsoft.com/office/drawing/2014/main" id="{6832FE06-5235-4E61-BE75-B925CD15FB17}"/>
              </a:ext>
            </a:extLst>
          </p:cNvPr>
          <p:cNvPicPr>
            <a:picLocks noChangeAspect="1"/>
          </p:cNvPicPr>
          <p:nvPr/>
        </p:nvPicPr>
        <p:blipFill>
          <a:blip r:embed="rId22"/>
          <a:stretch>
            <a:fillRect/>
          </a:stretch>
        </p:blipFill>
        <p:spPr>
          <a:xfrm>
            <a:off x="3117802" y="4128936"/>
            <a:ext cx="1282599" cy="1282599"/>
          </a:xfrm>
          <a:prstGeom prst="rect">
            <a:avLst/>
          </a:prstGeom>
        </p:spPr>
      </p:pic>
      <p:pic>
        <p:nvPicPr>
          <p:cNvPr id="17" name="Imagem 16">
            <a:extLst>
              <a:ext uri="{FF2B5EF4-FFF2-40B4-BE49-F238E27FC236}">
                <a16:creationId xmlns:a16="http://schemas.microsoft.com/office/drawing/2014/main" id="{5483E56C-1DB5-4DA8-819B-CF7EAB310ED3}"/>
              </a:ext>
            </a:extLst>
          </p:cNvPr>
          <p:cNvPicPr>
            <a:picLocks noChangeAspect="1"/>
          </p:cNvPicPr>
          <p:nvPr/>
        </p:nvPicPr>
        <p:blipFill>
          <a:blip r:embed="rId23"/>
          <a:stretch>
            <a:fillRect/>
          </a:stretch>
        </p:blipFill>
        <p:spPr>
          <a:xfrm>
            <a:off x="329504" y="5527575"/>
            <a:ext cx="2491157" cy="1108823"/>
          </a:xfrm>
          <a:prstGeom prst="rect">
            <a:avLst/>
          </a:prstGeom>
        </p:spPr>
      </p:pic>
      <p:pic>
        <p:nvPicPr>
          <p:cNvPr id="19" name="Imagem 18">
            <a:extLst>
              <a:ext uri="{FF2B5EF4-FFF2-40B4-BE49-F238E27FC236}">
                <a16:creationId xmlns:a16="http://schemas.microsoft.com/office/drawing/2014/main" id="{430D6E58-CD43-41DF-B5CC-FB1EC4F4C0E6}"/>
              </a:ext>
            </a:extLst>
          </p:cNvPr>
          <p:cNvPicPr>
            <a:picLocks noChangeAspect="1"/>
          </p:cNvPicPr>
          <p:nvPr/>
        </p:nvPicPr>
        <p:blipFill>
          <a:blip r:embed="rId24"/>
          <a:stretch>
            <a:fillRect/>
          </a:stretch>
        </p:blipFill>
        <p:spPr>
          <a:xfrm>
            <a:off x="2671645" y="5478016"/>
            <a:ext cx="1114479" cy="1114479"/>
          </a:xfrm>
          <a:prstGeom prst="rect">
            <a:avLst/>
          </a:prstGeom>
        </p:spPr>
      </p:pic>
      <p:pic>
        <p:nvPicPr>
          <p:cNvPr id="16" name="Imagem 15">
            <a:extLst>
              <a:ext uri="{FF2B5EF4-FFF2-40B4-BE49-F238E27FC236}">
                <a16:creationId xmlns:a16="http://schemas.microsoft.com/office/drawing/2014/main" id="{E6C268A2-31BB-41FC-AEF4-3D25C7C01223}"/>
              </a:ext>
            </a:extLst>
          </p:cNvPr>
          <p:cNvPicPr>
            <a:picLocks noChangeAspect="1"/>
          </p:cNvPicPr>
          <p:nvPr/>
        </p:nvPicPr>
        <p:blipFill>
          <a:blip r:embed="rId25"/>
          <a:stretch>
            <a:fillRect/>
          </a:stretch>
        </p:blipFill>
        <p:spPr>
          <a:xfrm>
            <a:off x="873995" y="4645524"/>
            <a:ext cx="1471421" cy="817690"/>
          </a:xfrm>
          <a:prstGeom prst="rect">
            <a:avLst/>
          </a:prstGeom>
        </p:spPr>
      </p:pic>
      <p:pic>
        <p:nvPicPr>
          <p:cNvPr id="30" name="Imagem 29">
            <a:extLst>
              <a:ext uri="{FF2B5EF4-FFF2-40B4-BE49-F238E27FC236}">
                <a16:creationId xmlns:a16="http://schemas.microsoft.com/office/drawing/2014/main" id="{0FF4DABD-6EF2-4A41-9E6C-AE93C3FA286C}"/>
              </a:ext>
            </a:extLst>
          </p:cNvPr>
          <p:cNvPicPr>
            <a:picLocks noChangeAspect="1"/>
          </p:cNvPicPr>
          <p:nvPr/>
        </p:nvPicPr>
        <p:blipFill>
          <a:blip r:embed="rId26"/>
          <a:stretch>
            <a:fillRect/>
          </a:stretch>
        </p:blipFill>
        <p:spPr>
          <a:xfrm>
            <a:off x="8511847" y="3175726"/>
            <a:ext cx="906722" cy="906722"/>
          </a:xfrm>
          <a:prstGeom prst="rect">
            <a:avLst/>
          </a:prstGeom>
        </p:spPr>
      </p:pic>
      <p:pic>
        <p:nvPicPr>
          <p:cNvPr id="32" name="Imagem 31">
            <a:extLst>
              <a:ext uri="{FF2B5EF4-FFF2-40B4-BE49-F238E27FC236}">
                <a16:creationId xmlns:a16="http://schemas.microsoft.com/office/drawing/2014/main" id="{83C154B4-B4D7-4559-8E7E-05C274D803E8}"/>
              </a:ext>
            </a:extLst>
          </p:cNvPr>
          <p:cNvPicPr>
            <a:picLocks noChangeAspect="1"/>
          </p:cNvPicPr>
          <p:nvPr/>
        </p:nvPicPr>
        <p:blipFill>
          <a:blip r:embed="rId27"/>
          <a:stretch>
            <a:fillRect/>
          </a:stretch>
        </p:blipFill>
        <p:spPr>
          <a:xfrm>
            <a:off x="8308168" y="4746322"/>
            <a:ext cx="1330425" cy="1330425"/>
          </a:xfrm>
          <a:prstGeom prst="rect">
            <a:avLst/>
          </a:prstGeom>
        </p:spPr>
      </p:pic>
    </p:spTree>
    <p:extLst>
      <p:ext uri="{BB962C8B-B14F-4D97-AF65-F5344CB8AC3E}">
        <p14:creationId xmlns:p14="http://schemas.microsoft.com/office/powerpoint/2010/main" val="287608232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object 9">
            <a:extLst>
              <a:ext uri="{FF2B5EF4-FFF2-40B4-BE49-F238E27FC236}">
                <a16:creationId xmlns:a16="http://schemas.microsoft.com/office/drawing/2014/main" id="{C83BD74B-3B32-440D-824B-985913D70951}"/>
              </a:ext>
            </a:extLst>
          </p:cNvPr>
          <p:cNvGrpSpPr/>
          <p:nvPr/>
        </p:nvGrpSpPr>
        <p:grpSpPr>
          <a:xfrm>
            <a:off x="201019" y="256395"/>
            <a:ext cx="727075" cy="727075"/>
            <a:chOff x="788625" y="333756"/>
            <a:chExt cx="727075" cy="727075"/>
          </a:xfrm>
        </p:grpSpPr>
        <p:sp>
          <p:nvSpPr>
            <p:cNvPr id="9" name="object 10">
              <a:extLst>
                <a:ext uri="{FF2B5EF4-FFF2-40B4-BE49-F238E27FC236}">
                  <a16:creationId xmlns:a16="http://schemas.microsoft.com/office/drawing/2014/main" id="{5316BF40-E29C-4390-B5DD-11A2ACF960BB}"/>
                </a:ext>
              </a:extLst>
            </p:cNvPr>
            <p:cNvSpPr/>
            <p:nvPr/>
          </p:nvSpPr>
          <p:spPr>
            <a:xfrm>
              <a:off x="788619" y="333768"/>
              <a:ext cx="727075" cy="727075"/>
            </a:xfrm>
            <a:custGeom>
              <a:avLst/>
              <a:gdLst/>
              <a:ahLst/>
              <a:cxnLst/>
              <a:rect l="l" t="t" r="r" b="b"/>
              <a:pathLst>
                <a:path w="727075" h="727075">
                  <a:moveTo>
                    <a:pt x="726452" y="719670"/>
                  </a:moveTo>
                  <a:lnTo>
                    <a:pt x="679246" y="718134"/>
                  </a:lnTo>
                  <a:lnTo>
                    <a:pt x="632828" y="713600"/>
                  </a:lnTo>
                  <a:lnTo>
                    <a:pt x="587324" y="706145"/>
                  </a:lnTo>
                  <a:lnTo>
                    <a:pt x="542810" y="695883"/>
                  </a:lnTo>
                  <a:lnTo>
                    <a:pt x="499376" y="682904"/>
                  </a:lnTo>
                  <a:lnTo>
                    <a:pt x="457136" y="667308"/>
                  </a:lnTo>
                  <a:lnTo>
                    <a:pt x="416166" y="649185"/>
                  </a:lnTo>
                  <a:lnTo>
                    <a:pt x="376580" y="628624"/>
                  </a:lnTo>
                  <a:lnTo>
                    <a:pt x="338467" y="605726"/>
                  </a:lnTo>
                  <a:lnTo>
                    <a:pt x="301917" y="580605"/>
                  </a:lnTo>
                  <a:lnTo>
                    <a:pt x="267042" y="553326"/>
                  </a:lnTo>
                  <a:lnTo>
                    <a:pt x="233921" y="524002"/>
                  </a:lnTo>
                  <a:lnTo>
                    <a:pt x="202653" y="492734"/>
                  </a:lnTo>
                  <a:lnTo>
                    <a:pt x="173329" y="459600"/>
                  </a:lnTo>
                  <a:lnTo>
                    <a:pt x="146062" y="424700"/>
                  </a:lnTo>
                  <a:lnTo>
                    <a:pt x="120929" y="388150"/>
                  </a:lnTo>
                  <a:lnTo>
                    <a:pt x="98044" y="350024"/>
                  </a:lnTo>
                  <a:lnTo>
                    <a:pt x="77495" y="310426"/>
                  </a:lnTo>
                  <a:lnTo>
                    <a:pt x="59359" y="269443"/>
                  </a:lnTo>
                  <a:lnTo>
                    <a:pt x="43764" y="227177"/>
                  </a:lnTo>
                  <a:lnTo>
                    <a:pt x="30784" y="183730"/>
                  </a:lnTo>
                  <a:lnTo>
                    <a:pt x="20523" y="139192"/>
                  </a:lnTo>
                  <a:lnTo>
                    <a:pt x="13081" y="93662"/>
                  </a:lnTo>
                  <a:lnTo>
                    <a:pt x="8547" y="47231"/>
                  </a:lnTo>
                  <a:lnTo>
                    <a:pt x="7010" y="0"/>
                  </a:lnTo>
                  <a:lnTo>
                    <a:pt x="0" y="0"/>
                  </a:lnTo>
                  <a:lnTo>
                    <a:pt x="1549" y="47701"/>
                  </a:lnTo>
                  <a:lnTo>
                    <a:pt x="6134" y="94589"/>
                  </a:lnTo>
                  <a:lnTo>
                    <a:pt x="13652" y="140576"/>
                  </a:lnTo>
                  <a:lnTo>
                    <a:pt x="24003" y="185547"/>
                  </a:lnTo>
                  <a:lnTo>
                    <a:pt x="37109" y="229425"/>
                  </a:lnTo>
                  <a:lnTo>
                    <a:pt x="52857" y="272097"/>
                  </a:lnTo>
                  <a:lnTo>
                    <a:pt x="71158" y="313474"/>
                  </a:lnTo>
                  <a:lnTo>
                    <a:pt x="91909" y="353466"/>
                  </a:lnTo>
                  <a:lnTo>
                    <a:pt x="115023" y="391960"/>
                  </a:lnTo>
                  <a:lnTo>
                    <a:pt x="140385" y="428879"/>
                  </a:lnTo>
                  <a:lnTo>
                    <a:pt x="167919" y="464108"/>
                  </a:lnTo>
                  <a:lnTo>
                    <a:pt x="197523" y="497560"/>
                  </a:lnTo>
                  <a:lnTo>
                    <a:pt x="229095" y="529132"/>
                  </a:lnTo>
                  <a:lnTo>
                    <a:pt x="262534" y="558736"/>
                  </a:lnTo>
                  <a:lnTo>
                    <a:pt x="297751" y="586270"/>
                  </a:lnTo>
                  <a:lnTo>
                    <a:pt x="334657" y="611644"/>
                  </a:lnTo>
                  <a:lnTo>
                    <a:pt x="373138" y="634758"/>
                  </a:lnTo>
                  <a:lnTo>
                    <a:pt x="413118" y="655510"/>
                  </a:lnTo>
                  <a:lnTo>
                    <a:pt x="454482" y="673811"/>
                  </a:lnTo>
                  <a:lnTo>
                    <a:pt x="497128" y="689559"/>
                  </a:lnTo>
                  <a:lnTo>
                    <a:pt x="540994" y="702665"/>
                  </a:lnTo>
                  <a:lnTo>
                    <a:pt x="585939" y="713028"/>
                  </a:lnTo>
                  <a:lnTo>
                    <a:pt x="631901" y="720547"/>
                  </a:lnTo>
                  <a:lnTo>
                    <a:pt x="678776" y="725119"/>
                  </a:lnTo>
                  <a:lnTo>
                    <a:pt x="726452" y="726668"/>
                  </a:lnTo>
                  <a:lnTo>
                    <a:pt x="726452" y="719670"/>
                  </a:lnTo>
                  <a:close/>
                </a:path>
                <a:path w="727075" h="727075">
                  <a:moveTo>
                    <a:pt x="726452" y="681583"/>
                  </a:moveTo>
                  <a:lnTo>
                    <a:pt x="677887" y="679869"/>
                  </a:lnTo>
                  <a:lnTo>
                    <a:pt x="630237" y="674801"/>
                  </a:lnTo>
                  <a:lnTo>
                    <a:pt x="583603" y="666496"/>
                  </a:lnTo>
                  <a:lnTo>
                    <a:pt x="538111" y="655066"/>
                  </a:lnTo>
                  <a:lnTo>
                    <a:pt x="493864" y="640638"/>
                  </a:lnTo>
                  <a:lnTo>
                    <a:pt x="451002" y="623328"/>
                  </a:lnTo>
                  <a:lnTo>
                    <a:pt x="409625" y="603237"/>
                  </a:lnTo>
                  <a:lnTo>
                    <a:pt x="369849" y="580504"/>
                  </a:lnTo>
                  <a:lnTo>
                    <a:pt x="331800" y="555218"/>
                  </a:lnTo>
                  <a:lnTo>
                    <a:pt x="295592" y="527519"/>
                  </a:lnTo>
                  <a:lnTo>
                    <a:pt x="261327" y="497509"/>
                  </a:lnTo>
                  <a:lnTo>
                    <a:pt x="229146" y="465315"/>
                  </a:lnTo>
                  <a:lnTo>
                    <a:pt x="199148" y="431050"/>
                  </a:lnTo>
                  <a:lnTo>
                    <a:pt x="171450" y="394830"/>
                  </a:lnTo>
                  <a:lnTo>
                    <a:pt x="146177" y="356768"/>
                  </a:lnTo>
                  <a:lnTo>
                    <a:pt x="123444" y="316979"/>
                  </a:lnTo>
                  <a:lnTo>
                    <a:pt x="103352" y="275577"/>
                  </a:lnTo>
                  <a:lnTo>
                    <a:pt x="86042" y="232702"/>
                  </a:lnTo>
                  <a:lnTo>
                    <a:pt x="71615" y="188442"/>
                  </a:lnTo>
                  <a:lnTo>
                    <a:pt x="60185" y="142925"/>
                  </a:lnTo>
                  <a:lnTo>
                    <a:pt x="51892" y="96266"/>
                  </a:lnTo>
                  <a:lnTo>
                    <a:pt x="46824" y="48590"/>
                  </a:lnTo>
                  <a:lnTo>
                    <a:pt x="45097" y="0"/>
                  </a:lnTo>
                  <a:lnTo>
                    <a:pt x="37871" y="0"/>
                  </a:lnTo>
                  <a:lnTo>
                    <a:pt x="39471" y="47066"/>
                  </a:lnTo>
                  <a:lnTo>
                    <a:pt x="44183" y="93294"/>
                  </a:lnTo>
                  <a:lnTo>
                    <a:pt x="51904" y="138595"/>
                  </a:lnTo>
                  <a:lnTo>
                    <a:pt x="62534" y="182841"/>
                  </a:lnTo>
                  <a:lnTo>
                    <a:pt x="75971" y="225933"/>
                  </a:lnTo>
                  <a:lnTo>
                    <a:pt x="92113" y="267779"/>
                  </a:lnTo>
                  <a:lnTo>
                    <a:pt x="110845" y="308279"/>
                  </a:lnTo>
                  <a:lnTo>
                    <a:pt x="132080" y="347306"/>
                  </a:lnTo>
                  <a:lnTo>
                    <a:pt x="155702" y="384771"/>
                  </a:lnTo>
                  <a:lnTo>
                    <a:pt x="181610" y="420573"/>
                  </a:lnTo>
                  <a:lnTo>
                    <a:pt x="209702" y="454609"/>
                  </a:lnTo>
                  <a:lnTo>
                    <a:pt x="239877" y="486765"/>
                  </a:lnTo>
                  <a:lnTo>
                    <a:pt x="272034" y="516940"/>
                  </a:lnTo>
                  <a:lnTo>
                    <a:pt x="306057" y="545045"/>
                  </a:lnTo>
                  <a:lnTo>
                    <a:pt x="341845" y="570953"/>
                  </a:lnTo>
                  <a:lnTo>
                    <a:pt x="379298" y="594588"/>
                  </a:lnTo>
                  <a:lnTo>
                    <a:pt x="418325" y="615823"/>
                  </a:lnTo>
                  <a:lnTo>
                    <a:pt x="458800" y="634555"/>
                  </a:lnTo>
                  <a:lnTo>
                    <a:pt x="500621" y="650697"/>
                  </a:lnTo>
                  <a:lnTo>
                    <a:pt x="543699" y="664133"/>
                  </a:lnTo>
                  <a:lnTo>
                    <a:pt x="587933" y="674763"/>
                  </a:lnTo>
                  <a:lnTo>
                    <a:pt x="633196" y="682485"/>
                  </a:lnTo>
                  <a:lnTo>
                    <a:pt x="679411" y="687197"/>
                  </a:lnTo>
                  <a:lnTo>
                    <a:pt x="726452" y="688797"/>
                  </a:lnTo>
                  <a:lnTo>
                    <a:pt x="726452" y="681583"/>
                  </a:lnTo>
                  <a:close/>
                </a:path>
                <a:path w="727075" h="727075">
                  <a:moveTo>
                    <a:pt x="726452" y="643699"/>
                  </a:moveTo>
                  <a:lnTo>
                    <a:pt x="678522" y="641934"/>
                  </a:lnTo>
                  <a:lnTo>
                    <a:pt x="631520" y="636714"/>
                  </a:lnTo>
                  <a:lnTo>
                    <a:pt x="585597" y="628154"/>
                  </a:lnTo>
                  <a:lnTo>
                    <a:pt x="540867" y="616407"/>
                  </a:lnTo>
                  <a:lnTo>
                    <a:pt x="497459" y="601560"/>
                  </a:lnTo>
                  <a:lnTo>
                    <a:pt x="455485" y="583780"/>
                  </a:lnTo>
                  <a:lnTo>
                    <a:pt x="415086" y="563168"/>
                  </a:lnTo>
                  <a:lnTo>
                    <a:pt x="376389" y="539851"/>
                  </a:lnTo>
                  <a:lnTo>
                    <a:pt x="339509" y="513956"/>
                  </a:lnTo>
                  <a:lnTo>
                    <a:pt x="304571" y="485609"/>
                  </a:lnTo>
                  <a:lnTo>
                    <a:pt x="271716" y="454939"/>
                  </a:lnTo>
                  <a:lnTo>
                    <a:pt x="241058" y="422071"/>
                  </a:lnTo>
                  <a:lnTo>
                    <a:pt x="212712" y="387121"/>
                  </a:lnTo>
                  <a:lnTo>
                    <a:pt x="186829" y="350227"/>
                  </a:lnTo>
                  <a:lnTo>
                    <a:pt x="163512" y="311518"/>
                  </a:lnTo>
                  <a:lnTo>
                    <a:pt x="142900" y="271106"/>
                  </a:lnTo>
                  <a:lnTo>
                    <a:pt x="125120" y="229120"/>
                  </a:lnTo>
                  <a:lnTo>
                    <a:pt x="110286" y="185686"/>
                  </a:lnTo>
                  <a:lnTo>
                    <a:pt x="98526" y="140931"/>
                  </a:lnTo>
                  <a:lnTo>
                    <a:pt x="89979" y="94983"/>
                  </a:lnTo>
                  <a:lnTo>
                    <a:pt x="84747" y="47955"/>
                  </a:lnTo>
                  <a:lnTo>
                    <a:pt x="82981" y="0"/>
                  </a:lnTo>
                  <a:lnTo>
                    <a:pt x="75971" y="0"/>
                  </a:lnTo>
                  <a:lnTo>
                    <a:pt x="77762" y="48488"/>
                  </a:lnTo>
                  <a:lnTo>
                    <a:pt x="83045" y="96037"/>
                  </a:lnTo>
                  <a:lnTo>
                    <a:pt x="91681" y="142481"/>
                  </a:lnTo>
                  <a:lnTo>
                    <a:pt x="103568" y="187731"/>
                  </a:lnTo>
                  <a:lnTo>
                    <a:pt x="118554" y="231648"/>
                  </a:lnTo>
                  <a:lnTo>
                    <a:pt x="136537" y="274091"/>
                  </a:lnTo>
                  <a:lnTo>
                    <a:pt x="157365" y="314947"/>
                  </a:lnTo>
                  <a:lnTo>
                    <a:pt x="180936" y="354076"/>
                  </a:lnTo>
                  <a:lnTo>
                    <a:pt x="207098" y="391375"/>
                  </a:lnTo>
                  <a:lnTo>
                    <a:pt x="235737" y="426694"/>
                  </a:lnTo>
                  <a:lnTo>
                    <a:pt x="266738" y="459917"/>
                  </a:lnTo>
                  <a:lnTo>
                    <a:pt x="299948" y="490918"/>
                  </a:lnTo>
                  <a:lnTo>
                    <a:pt x="335254" y="519569"/>
                  </a:lnTo>
                  <a:lnTo>
                    <a:pt x="372541" y="545744"/>
                  </a:lnTo>
                  <a:lnTo>
                    <a:pt x="411670" y="569302"/>
                  </a:lnTo>
                  <a:lnTo>
                    <a:pt x="452501" y="590143"/>
                  </a:lnTo>
                  <a:lnTo>
                    <a:pt x="494931" y="608126"/>
                  </a:lnTo>
                  <a:lnTo>
                    <a:pt x="538822" y="623112"/>
                  </a:lnTo>
                  <a:lnTo>
                    <a:pt x="584047" y="635000"/>
                  </a:lnTo>
                  <a:lnTo>
                    <a:pt x="630478" y="643636"/>
                  </a:lnTo>
                  <a:lnTo>
                    <a:pt x="677989" y="648919"/>
                  </a:lnTo>
                  <a:lnTo>
                    <a:pt x="726452" y="650709"/>
                  </a:lnTo>
                  <a:lnTo>
                    <a:pt x="726452" y="643699"/>
                  </a:lnTo>
                  <a:close/>
                </a:path>
                <a:path w="727075" h="727075">
                  <a:moveTo>
                    <a:pt x="726452" y="605586"/>
                  </a:moveTo>
                  <a:lnTo>
                    <a:pt x="679234" y="603770"/>
                  </a:lnTo>
                  <a:lnTo>
                    <a:pt x="632993" y="598373"/>
                  </a:lnTo>
                  <a:lnTo>
                    <a:pt x="587857" y="589572"/>
                  </a:lnTo>
                  <a:lnTo>
                    <a:pt x="543979" y="577469"/>
                  </a:lnTo>
                  <a:lnTo>
                    <a:pt x="501484" y="562203"/>
                  </a:lnTo>
                  <a:lnTo>
                    <a:pt x="460514" y="543941"/>
                  </a:lnTo>
                  <a:lnTo>
                    <a:pt x="421208" y="522782"/>
                  </a:lnTo>
                  <a:lnTo>
                    <a:pt x="383692" y="498881"/>
                  </a:lnTo>
                  <a:lnTo>
                    <a:pt x="348107" y="472363"/>
                  </a:lnTo>
                  <a:lnTo>
                    <a:pt x="314591" y="443382"/>
                  </a:lnTo>
                  <a:lnTo>
                    <a:pt x="283260" y="412051"/>
                  </a:lnTo>
                  <a:lnTo>
                    <a:pt x="254279" y="378523"/>
                  </a:lnTo>
                  <a:lnTo>
                    <a:pt x="227774" y="342925"/>
                  </a:lnTo>
                  <a:lnTo>
                    <a:pt x="203885" y="305396"/>
                  </a:lnTo>
                  <a:lnTo>
                    <a:pt x="182727" y="266065"/>
                  </a:lnTo>
                  <a:lnTo>
                    <a:pt x="164452" y="225082"/>
                  </a:lnTo>
                  <a:lnTo>
                    <a:pt x="149199" y="182575"/>
                  </a:lnTo>
                  <a:lnTo>
                    <a:pt x="137096" y="138671"/>
                  </a:lnTo>
                  <a:lnTo>
                    <a:pt x="128295" y="93522"/>
                  </a:lnTo>
                  <a:lnTo>
                    <a:pt x="122897" y="47244"/>
                  </a:lnTo>
                  <a:lnTo>
                    <a:pt x="121081" y="0"/>
                  </a:lnTo>
                  <a:lnTo>
                    <a:pt x="114071" y="0"/>
                  </a:lnTo>
                  <a:lnTo>
                    <a:pt x="115912" y="47802"/>
                  </a:lnTo>
                  <a:lnTo>
                    <a:pt x="121361" y="94615"/>
                  </a:lnTo>
                  <a:lnTo>
                    <a:pt x="130276" y="140296"/>
                  </a:lnTo>
                  <a:lnTo>
                    <a:pt x="142519" y="184708"/>
                  </a:lnTo>
                  <a:lnTo>
                    <a:pt x="157937" y="227723"/>
                  </a:lnTo>
                  <a:lnTo>
                    <a:pt x="176415" y="269176"/>
                  </a:lnTo>
                  <a:lnTo>
                    <a:pt x="197815" y="308965"/>
                  </a:lnTo>
                  <a:lnTo>
                    <a:pt x="221983" y="346925"/>
                  </a:lnTo>
                  <a:lnTo>
                    <a:pt x="248793" y="382930"/>
                  </a:lnTo>
                  <a:lnTo>
                    <a:pt x="278104" y="416852"/>
                  </a:lnTo>
                  <a:lnTo>
                    <a:pt x="309791" y="448538"/>
                  </a:lnTo>
                  <a:lnTo>
                    <a:pt x="343700" y="477850"/>
                  </a:lnTo>
                  <a:lnTo>
                    <a:pt x="379691" y="504672"/>
                  </a:lnTo>
                  <a:lnTo>
                    <a:pt x="417639" y="528840"/>
                  </a:lnTo>
                  <a:lnTo>
                    <a:pt x="457403" y="550240"/>
                  </a:lnTo>
                  <a:lnTo>
                    <a:pt x="498856" y="568718"/>
                  </a:lnTo>
                  <a:lnTo>
                    <a:pt x="541845" y="584149"/>
                  </a:lnTo>
                  <a:lnTo>
                    <a:pt x="586232" y="596392"/>
                  </a:lnTo>
                  <a:lnTo>
                    <a:pt x="631888" y="605294"/>
                  </a:lnTo>
                  <a:lnTo>
                    <a:pt x="678675" y="610743"/>
                  </a:lnTo>
                  <a:lnTo>
                    <a:pt x="726452" y="612597"/>
                  </a:lnTo>
                  <a:lnTo>
                    <a:pt x="726452" y="605586"/>
                  </a:lnTo>
                  <a:close/>
                </a:path>
                <a:path w="727075" h="727075">
                  <a:moveTo>
                    <a:pt x="726452" y="567499"/>
                  </a:moveTo>
                  <a:lnTo>
                    <a:pt x="677595" y="565416"/>
                  </a:lnTo>
                  <a:lnTo>
                    <a:pt x="629881" y="559269"/>
                  </a:lnTo>
                  <a:lnTo>
                    <a:pt x="583463" y="549236"/>
                  </a:lnTo>
                  <a:lnTo>
                    <a:pt x="538543" y="535482"/>
                  </a:lnTo>
                  <a:lnTo>
                    <a:pt x="495261" y="518185"/>
                  </a:lnTo>
                  <a:lnTo>
                    <a:pt x="453809" y="497509"/>
                  </a:lnTo>
                  <a:lnTo>
                    <a:pt x="414350" y="473633"/>
                  </a:lnTo>
                  <a:lnTo>
                    <a:pt x="377063" y="446735"/>
                  </a:lnTo>
                  <a:lnTo>
                    <a:pt x="342112" y="416979"/>
                  </a:lnTo>
                  <a:lnTo>
                    <a:pt x="309676" y="384530"/>
                  </a:lnTo>
                  <a:lnTo>
                    <a:pt x="279920" y="349567"/>
                  </a:lnTo>
                  <a:lnTo>
                    <a:pt x="253034" y="312267"/>
                  </a:lnTo>
                  <a:lnTo>
                    <a:pt x="229158" y="272796"/>
                  </a:lnTo>
                  <a:lnTo>
                    <a:pt x="208495" y="231330"/>
                  </a:lnTo>
                  <a:lnTo>
                    <a:pt x="191198" y="188023"/>
                  </a:lnTo>
                  <a:lnTo>
                    <a:pt x="177444" y="143065"/>
                  </a:lnTo>
                  <a:lnTo>
                    <a:pt x="167411" y="96634"/>
                  </a:lnTo>
                  <a:lnTo>
                    <a:pt x="161264" y="48882"/>
                  </a:lnTo>
                  <a:lnTo>
                    <a:pt x="159169" y="0"/>
                  </a:lnTo>
                  <a:lnTo>
                    <a:pt x="151942" y="0"/>
                  </a:lnTo>
                  <a:lnTo>
                    <a:pt x="153860" y="47053"/>
                  </a:lnTo>
                  <a:lnTo>
                    <a:pt x="159486" y="93078"/>
                  </a:lnTo>
                  <a:lnTo>
                    <a:pt x="168681" y="137909"/>
                  </a:lnTo>
                  <a:lnTo>
                    <a:pt x="181305" y="181419"/>
                  </a:lnTo>
                  <a:lnTo>
                    <a:pt x="197192" y="223456"/>
                  </a:lnTo>
                  <a:lnTo>
                    <a:pt x="216204" y="263855"/>
                  </a:lnTo>
                  <a:lnTo>
                    <a:pt x="238188" y="302475"/>
                  </a:lnTo>
                  <a:lnTo>
                    <a:pt x="262991" y="339166"/>
                  </a:lnTo>
                  <a:lnTo>
                    <a:pt x="290474" y="373773"/>
                  </a:lnTo>
                  <a:lnTo>
                    <a:pt x="320484" y="406158"/>
                  </a:lnTo>
                  <a:lnTo>
                    <a:pt x="352856" y="436168"/>
                  </a:lnTo>
                  <a:lnTo>
                    <a:pt x="387464" y="463651"/>
                  </a:lnTo>
                  <a:lnTo>
                    <a:pt x="424141" y="488467"/>
                  </a:lnTo>
                  <a:lnTo>
                    <a:pt x="462749" y="510451"/>
                  </a:lnTo>
                  <a:lnTo>
                    <a:pt x="503123" y="529463"/>
                  </a:lnTo>
                  <a:lnTo>
                    <a:pt x="545134" y="545363"/>
                  </a:lnTo>
                  <a:lnTo>
                    <a:pt x="588619" y="557974"/>
                  </a:lnTo>
                  <a:lnTo>
                    <a:pt x="633437" y="567169"/>
                  </a:lnTo>
                  <a:lnTo>
                    <a:pt x="679424" y="572808"/>
                  </a:lnTo>
                  <a:lnTo>
                    <a:pt x="726452" y="574713"/>
                  </a:lnTo>
                  <a:lnTo>
                    <a:pt x="726452" y="567499"/>
                  </a:lnTo>
                  <a:close/>
                </a:path>
                <a:path w="727075" h="727075">
                  <a:moveTo>
                    <a:pt x="726452" y="529386"/>
                  </a:moveTo>
                  <a:lnTo>
                    <a:pt x="678383" y="527227"/>
                  </a:lnTo>
                  <a:lnTo>
                    <a:pt x="631494" y="520839"/>
                  </a:lnTo>
                  <a:lnTo>
                    <a:pt x="585990" y="510451"/>
                  </a:lnTo>
                  <a:lnTo>
                    <a:pt x="542061" y="496214"/>
                  </a:lnTo>
                  <a:lnTo>
                    <a:pt x="499872" y="478332"/>
                  </a:lnTo>
                  <a:lnTo>
                    <a:pt x="459638" y="456996"/>
                  </a:lnTo>
                  <a:lnTo>
                    <a:pt x="421538" y="432396"/>
                  </a:lnTo>
                  <a:lnTo>
                    <a:pt x="385762" y="404710"/>
                  </a:lnTo>
                  <a:lnTo>
                    <a:pt x="352501" y="374142"/>
                  </a:lnTo>
                  <a:lnTo>
                    <a:pt x="321932" y="340868"/>
                  </a:lnTo>
                  <a:lnTo>
                    <a:pt x="294259" y="305079"/>
                  </a:lnTo>
                  <a:lnTo>
                    <a:pt x="269659" y="266966"/>
                  </a:lnTo>
                  <a:lnTo>
                    <a:pt x="248323" y="226707"/>
                  </a:lnTo>
                  <a:lnTo>
                    <a:pt x="230454" y="184518"/>
                  </a:lnTo>
                  <a:lnTo>
                    <a:pt x="216217" y="140550"/>
                  </a:lnTo>
                  <a:lnTo>
                    <a:pt x="205816" y="95021"/>
                  </a:lnTo>
                  <a:lnTo>
                    <a:pt x="199440" y="48107"/>
                  </a:lnTo>
                  <a:lnTo>
                    <a:pt x="197269" y="0"/>
                  </a:lnTo>
                  <a:lnTo>
                    <a:pt x="190042" y="0"/>
                  </a:lnTo>
                  <a:lnTo>
                    <a:pt x="192239" y="48755"/>
                  </a:lnTo>
                  <a:lnTo>
                    <a:pt x="198704" y="96304"/>
                  </a:lnTo>
                  <a:lnTo>
                    <a:pt x="209257" y="142455"/>
                  </a:lnTo>
                  <a:lnTo>
                    <a:pt x="223685" y="187020"/>
                  </a:lnTo>
                  <a:lnTo>
                    <a:pt x="241808" y="229793"/>
                  </a:lnTo>
                  <a:lnTo>
                    <a:pt x="263436" y="270586"/>
                  </a:lnTo>
                  <a:lnTo>
                    <a:pt x="288366" y="309232"/>
                  </a:lnTo>
                  <a:lnTo>
                    <a:pt x="316420" y="345503"/>
                  </a:lnTo>
                  <a:lnTo>
                    <a:pt x="347408" y="379234"/>
                  </a:lnTo>
                  <a:lnTo>
                    <a:pt x="381127" y="410235"/>
                  </a:lnTo>
                  <a:lnTo>
                    <a:pt x="417398" y="438289"/>
                  </a:lnTo>
                  <a:lnTo>
                    <a:pt x="456018" y="463232"/>
                  </a:lnTo>
                  <a:lnTo>
                    <a:pt x="496798" y="484860"/>
                  </a:lnTo>
                  <a:lnTo>
                    <a:pt x="539559" y="502996"/>
                  </a:lnTo>
                  <a:lnTo>
                    <a:pt x="584085" y="517423"/>
                  </a:lnTo>
                  <a:lnTo>
                    <a:pt x="630212" y="527964"/>
                  </a:lnTo>
                  <a:lnTo>
                    <a:pt x="677722" y="534428"/>
                  </a:lnTo>
                  <a:lnTo>
                    <a:pt x="726452" y="536625"/>
                  </a:lnTo>
                  <a:lnTo>
                    <a:pt x="726452" y="529386"/>
                  </a:lnTo>
                  <a:close/>
                </a:path>
                <a:path w="727075" h="727075">
                  <a:moveTo>
                    <a:pt x="726452" y="491540"/>
                  </a:moveTo>
                  <a:lnTo>
                    <a:pt x="679221" y="489280"/>
                  </a:lnTo>
                  <a:lnTo>
                    <a:pt x="633234" y="482650"/>
                  </a:lnTo>
                  <a:lnTo>
                    <a:pt x="588708" y="471855"/>
                  </a:lnTo>
                  <a:lnTo>
                    <a:pt x="545858" y="457098"/>
                  </a:lnTo>
                  <a:lnTo>
                    <a:pt x="504888" y="438607"/>
                  </a:lnTo>
                  <a:lnTo>
                    <a:pt x="465988" y="416560"/>
                  </a:lnTo>
                  <a:lnTo>
                    <a:pt x="429387" y="391185"/>
                  </a:lnTo>
                  <a:lnTo>
                    <a:pt x="395287" y="362686"/>
                  </a:lnTo>
                  <a:lnTo>
                    <a:pt x="363893" y="331266"/>
                  </a:lnTo>
                  <a:lnTo>
                    <a:pt x="335419" y="297154"/>
                  </a:lnTo>
                  <a:lnTo>
                    <a:pt x="310057" y="260527"/>
                  </a:lnTo>
                  <a:lnTo>
                    <a:pt x="288036" y="221615"/>
                  </a:lnTo>
                  <a:lnTo>
                    <a:pt x="269557" y="180619"/>
                  </a:lnTo>
                  <a:lnTo>
                    <a:pt x="254812" y="137756"/>
                  </a:lnTo>
                  <a:lnTo>
                    <a:pt x="244030" y="93218"/>
                  </a:lnTo>
                  <a:lnTo>
                    <a:pt x="237401" y="47231"/>
                  </a:lnTo>
                  <a:lnTo>
                    <a:pt x="235153" y="0"/>
                  </a:lnTo>
                  <a:lnTo>
                    <a:pt x="228142" y="0"/>
                  </a:lnTo>
                  <a:lnTo>
                    <a:pt x="230428" y="47917"/>
                  </a:lnTo>
                  <a:lnTo>
                    <a:pt x="237147" y="94576"/>
                  </a:lnTo>
                  <a:lnTo>
                    <a:pt x="248094" y="139750"/>
                  </a:lnTo>
                  <a:lnTo>
                    <a:pt x="263055" y="183235"/>
                  </a:lnTo>
                  <a:lnTo>
                    <a:pt x="281813" y="224815"/>
                  </a:lnTo>
                  <a:lnTo>
                    <a:pt x="304152" y="264274"/>
                  </a:lnTo>
                  <a:lnTo>
                    <a:pt x="329882" y="301421"/>
                  </a:lnTo>
                  <a:lnTo>
                    <a:pt x="358775" y="336029"/>
                  </a:lnTo>
                  <a:lnTo>
                    <a:pt x="390613" y="367880"/>
                  </a:lnTo>
                  <a:lnTo>
                    <a:pt x="425208" y="396786"/>
                  </a:lnTo>
                  <a:lnTo>
                    <a:pt x="462330" y="422516"/>
                  </a:lnTo>
                  <a:lnTo>
                    <a:pt x="501777" y="444868"/>
                  </a:lnTo>
                  <a:lnTo>
                    <a:pt x="543331" y="463626"/>
                  </a:lnTo>
                  <a:lnTo>
                    <a:pt x="586790" y="478586"/>
                  </a:lnTo>
                  <a:lnTo>
                    <a:pt x="631939" y="489534"/>
                  </a:lnTo>
                  <a:lnTo>
                    <a:pt x="678561" y="496252"/>
                  </a:lnTo>
                  <a:lnTo>
                    <a:pt x="726452" y="498538"/>
                  </a:lnTo>
                  <a:lnTo>
                    <a:pt x="726452" y="491540"/>
                  </a:lnTo>
                  <a:close/>
                </a:path>
                <a:path w="727075" h="727075">
                  <a:moveTo>
                    <a:pt x="726452" y="453428"/>
                  </a:moveTo>
                  <a:lnTo>
                    <a:pt x="680199" y="451078"/>
                  </a:lnTo>
                  <a:lnTo>
                    <a:pt x="635254" y="444195"/>
                  </a:lnTo>
                  <a:lnTo>
                    <a:pt x="591858" y="433006"/>
                  </a:lnTo>
                  <a:lnTo>
                    <a:pt x="550252" y="417741"/>
                  </a:lnTo>
                  <a:lnTo>
                    <a:pt x="510641" y="398614"/>
                  </a:lnTo>
                  <a:lnTo>
                    <a:pt x="473278" y="375881"/>
                  </a:lnTo>
                  <a:lnTo>
                    <a:pt x="438365" y="349758"/>
                  </a:lnTo>
                  <a:lnTo>
                    <a:pt x="406171" y="320471"/>
                  </a:lnTo>
                  <a:lnTo>
                    <a:pt x="376885" y="288251"/>
                  </a:lnTo>
                  <a:lnTo>
                    <a:pt x="350774" y="253339"/>
                  </a:lnTo>
                  <a:lnTo>
                    <a:pt x="328041" y="215950"/>
                  </a:lnTo>
                  <a:lnTo>
                    <a:pt x="308927" y="176326"/>
                  </a:lnTo>
                  <a:lnTo>
                    <a:pt x="293662" y="134683"/>
                  </a:lnTo>
                  <a:lnTo>
                    <a:pt x="282473" y="91262"/>
                  </a:lnTo>
                  <a:lnTo>
                    <a:pt x="275590" y="46291"/>
                  </a:lnTo>
                  <a:lnTo>
                    <a:pt x="273240" y="0"/>
                  </a:lnTo>
                  <a:lnTo>
                    <a:pt x="266242" y="0"/>
                  </a:lnTo>
                  <a:lnTo>
                    <a:pt x="268617" y="47015"/>
                  </a:lnTo>
                  <a:lnTo>
                    <a:pt x="275602" y="92697"/>
                  </a:lnTo>
                  <a:lnTo>
                    <a:pt x="286969" y="136791"/>
                  </a:lnTo>
                  <a:lnTo>
                    <a:pt x="302463" y="179082"/>
                  </a:lnTo>
                  <a:lnTo>
                    <a:pt x="321868" y="219329"/>
                  </a:lnTo>
                  <a:lnTo>
                    <a:pt x="344944" y="257289"/>
                  </a:lnTo>
                  <a:lnTo>
                    <a:pt x="371462" y="292747"/>
                  </a:lnTo>
                  <a:lnTo>
                    <a:pt x="401193" y="325450"/>
                  </a:lnTo>
                  <a:lnTo>
                    <a:pt x="433882" y="355180"/>
                  </a:lnTo>
                  <a:lnTo>
                    <a:pt x="469328" y="381711"/>
                  </a:lnTo>
                  <a:lnTo>
                    <a:pt x="507276" y="404799"/>
                  </a:lnTo>
                  <a:lnTo>
                    <a:pt x="547497" y="424205"/>
                  </a:lnTo>
                  <a:lnTo>
                    <a:pt x="589749" y="439699"/>
                  </a:lnTo>
                  <a:lnTo>
                    <a:pt x="633818" y="451065"/>
                  </a:lnTo>
                  <a:lnTo>
                    <a:pt x="679462" y="458050"/>
                  </a:lnTo>
                  <a:lnTo>
                    <a:pt x="726452" y="460425"/>
                  </a:lnTo>
                  <a:lnTo>
                    <a:pt x="726452" y="453428"/>
                  </a:lnTo>
                  <a:close/>
                </a:path>
                <a:path w="727075" h="727075">
                  <a:moveTo>
                    <a:pt x="726452" y="415340"/>
                  </a:moveTo>
                  <a:lnTo>
                    <a:pt x="678129" y="412534"/>
                  </a:lnTo>
                  <a:lnTo>
                    <a:pt x="631418" y="404355"/>
                  </a:lnTo>
                  <a:lnTo>
                    <a:pt x="586638" y="391083"/>
                  </a:lnTo>
                  <a:lnTo>
                    <a:pt x="544093" y="373062"/>
                  </a:lnTo>
                  <a:lnTo>
                    <a:pt x="504113" y="350583"/>
                  </a:lnTo>
                  <a:lnTo>
                    <a:pt x="467017" y="323977"/>
                  </a:lnTo>
                  <a:lnTo>
                    <a:pt x="433095" y="293547"/>
                  </a:lnTo>
                  <a:lnTo>
                    <a:pt x="402678" y="259613"/>
                  </a:lnTo>
                  <a:lnTo>
                    <a:pt x="376085" y="222491"/>
                  </a:lnTo>
                  <a:lnTo>
                    <a:pt x="353606" y="182486"/>
                  </a:lnTo>
                  <a:lnTo>
                    <a:pt x="335584" y="139928"/>
                  </a:lnTo>
                  <a:lnTo>
                    <a:pt x="322326" y="95110"/>
                  </a:lnTo>
                  <a:lnTo>
                    <a:pt x="314134" y="48361"/>
                  </a:lnTo>
                  <a:lnTo>
                    <a:pt x="311340" y="0"/>
                  </a:lnTo>
                  <a:lnTo>
                    <a:pt x="304101" y="0"/>
                  </a:lnTo>
                  <a:lnTo>
                    <a:pt x="306946" y="49199"/>
                  </a:lnTo>
                  <a:lnTo>
                    <a:pt x="315277" y="96748"/>
                  </a:lnTo>
                  <a:lnTo>
                    <a:pt x="328777" y="142341"/>
                  </a:lnTo>
                  <a:lnTo>
                    <a:pt x="347116" y="185648"/>
                  </a:lnTo>
                  <a:lnTo>
                    <a:pt x="369989" y="226339"/>
                  </a:lnTo>
                  <a:lnTo>
                    <a:pt x="397052" y="264109"/>
                  </a:lnTo>
                  <a:lnTo>
                    <a:pt x="428002" y="298627"/>
                  </a:lnTo>
                  <a:lnTo>
                    <a:pt x="462508" y="329590"/>
                  </a:lnTo>
                  <a:lnTo>
                    <a:pt x="500265" y="356654"/>
                  </a:lnTo>
                  <a:lnTo>
                    <a:pt x="540943" y="379526"/>
                  </a:lnTo>
                  <a:lnTo>
                    <a:pt x="584212" y="397865"/>
                  </a:lnTo>
                  <a:lnTo>
                    <a:pt x="629767" y="411365"/>
                  </a:lnTo>
                  <a:lnTo>
                    <a:pt x="677291" y="419696"/>
                  </a:lnTo>
                  <a:lnTo>
                    <a:pt x="726452" y="422554"/>
                  </a:lnTo>
                  <a:lnTo>
                    <a:pt x="726452" y="415340"/>
                  </a:lnTo>
                  <a:close/>
                </a:path>
                <a:path w="727075" h="727075">
                  <a:moveTo>
                    <a:pt x="726452" y="377456"/>
                  </a:moveTo>
                  <a:lnTo>
                    <a:pt x="679246" y="374510"/>
                  </a:lnTo>
                  <a:lnTo>
                    <a:pt x="633755" y="365899"/>
                  </a:lnTo>
                  <a:lnTo>
                    <a:pt x="590346" y="351993"/>
                  </a:lnTo>
                  <a:lnTo>
                    <a:pt x="549363" y="333146"/>
                  </a:lnTo>
                  <a:lnTo>
                    <a:pt x="511187" y="309702"/>
                  </a:lnTo>
                  <a:lnTo>
                    <a:pt x="476148" y="282028"/>
                  </a:lnTo>
                  <a:lnTo>
                    <a:pt x="444627" y="250494"/>
                  </a:lnTo>
                  <a:lnTo>
                    <a:pt x="416966" y="215442"/>
                  </a:lnTo>
                  <a:lnTo>
                    <a:pt x="393534" y="177241"/>
                  </a:lnTo>
                  <a:lnTo>
                    <a:pt x="374688" y="136232"/>
                  </a:lnTo>
                  <a:lnTo>
                    <a:pt x="360781" y="92786"/>
                  </a:lnTo>
                  <a:lnTo>
                    <a:pt x="352171" y="47244"/>
                  </a:lnTo>
                  <a:lnTo>
                    <a:pt x="349224" y="0"/>
                  </a:lnTo>
                  <a:lnTo>
                    <a:pt x="342214" y="0"/>
                  </a:lnTo>
                  <a:lnTo>
                    <a:pt x="345224" y="48145"/>
                  </a:lnTo>
                  <a:lnTo>
                    <a:pt x="353987" y="94526"/>
                  </a:lnTo>
                  <a:lnTo>
                    <a:pt x="368147" y="138785"/>
                  </a:lnTo>
                  <a:lnTo>
                    <a:pt x="387337" y="180555"/>
                  </a:lnTo>
                  <a:lnTo>
                    <a:pt x="411200" y="219481"/>
                  </a:lnTo>
                  <a:lnTo>
                    <a:pt x="439369" y="255181"/>
                  </a:lnTo>
                  <a:lnTo>
                    <a:pt x="471474" y="287299"/>
                  </a:lnTo>
                  <a:lnTo>
                    <a:pt x="507149" y="315468"/>
                  </a:lnTo>
                  <a:lnTo>
                    <a:pt x="546049" y="339344"/>
                  </a:lnTo>
                  <a:lnTo>
                    <a:pt x="587781" y="358533"/>
                  </a:lnTo>
                  <a:lnTo>
                    <a:pt x="632015" y="372694"/>
                  </a:lnTo>
                  <a:lnTo>
                    <a:pt x="678357" y="381457"/>
                  </a:lnTo>
                  <a:lnTo>
                    <a:pt x="726452" y="384467"/>
                  </a:lnTo>
                  <a:lnTo>
                    <a:pt x="726452" y="377456"/>
                  </a:lnTo>
                  <a:close/>
                </a:path>
                <a:path w="727075" h="727075">
                  <a:moveTo>
                    <a:pt x="726452" y="339369"/>
                  </a:moveTo>
                  <a:lnTo>
                    <a:pt x="680554" y="336270"/>
                  </a:lnTo>
                  <a:lnTo>
                    <a:pt x="636485" y="327215"/>
                  </a:lnTo>
                  <a:lnTo>
                    <a:pt x="594677" y="312635"/>
                  </a:lnTo>
                  <a:lnTo>
                    <a:pt x="555523" y="292938"/>
                  </a:lnTo>
                  <a:lnTo>
                    <a:pt x="519442" y="268516"/>
                  </a:lnTo>
                  <a:lnTo>
                    <a:pt x="486854" y="239801"/>
                  </a:lnTo>
                  <a:lnTo>
                    <a:pt x="458139" y="207187"/>
                  </a:lnTo>
                  <a:lnTo>
                    <a:pt x="433730" y="171081"/>
                  </a:lnTo>
                  <a:lnTo>
                    <a:pt x="414032" y="131902"/>
                  </a:lnTo>
                  <a:lnTo>
                    <a:pt x="399453" y="90055"/>
                  </a:lnTo>
                  <a:lnTo>
                    <a:pt x="390410" y="45948"/>
                  </a:lnTo>
                  <a:lnTo>
                    <a:pt x="387311" y="0"/>
                  </a:lnTo>
                  <a:lnTo>
                    <a:pt x="380301" y="0"/>
                  </a:lnTo>
                  <a:lnTo>
                    <a:pt x="383476" y="46913"/>
                  </a:lnTo>
                  <a:lnTo>
                    <a:pt x="392696" y="91948"/>
                  </a:lnTo>
                  <a:lnTo>
                    <a:pt x="407568" y="134658"/>
                  </a:lnTo>
                  <a:lnTo>
                    <a:pt x="427672" y="174650"/>
                  </a:lnTo>
                  <a:lnTo>
                    <a:pt x="452577" y="211493"/>
                  </a:lnTo>
                  <a:lnTo>
                    <a:pt x="481863" y="244779"/>
                  </a:lnTo>
                  <a:lnTo>
                    <a:pt x="515137" y="274091"/>
                  </a:lnTo>
                  <a:lnTo>
                    <a:pt x="551954" y="298996"/>
                  </a:lnTo>
                  <a:lnTo>
                    <a:pt x="591921" y="319100"/>
                  </a:lnTo>
                  <a:lnTo>
                    <a:pt x="634606" y="333984"/>
                  </a:lnTo>
                  <a:lnTo>
                    <a:pt x="679589" y="343204"/>
                  </a:lnTo>
                  <a:lnTo>
                    <a:pt x="726452" y="346379"/>
                  </a:lnTo>
                  <a:lnTo>
                    <a:pt x="726452" y="339369"/>
                  </a:lnTo>
                  <a:close/>
                </a:path>
                <a:path w="727075" h="727075">
                  <a:moveTo>
                    <a:pt x="726452" y="301256"/>
                  </a:moveTo>
                  <a:lnTo>
                    <a:pt x="677697" y="297307"/>
                  </a:lnTo>
                  <a:lnTo>
                    <a:pt x="631418" y="285877"/>
                  </a:lnTo>
                  <a:lnTo>
                    <a:pt x="588251" y="267589"/>
                  </a:lnTo>
                  <a:lnTo>
                    <a:pt x="548805" y="243078"/>
                  </a:lnTo>
                  <a:lnTo>
                    <a:pt x="513702" y="212940"/>
                  </a:lnTo>
                  <a:lnTo>
                    <a:pt x="483590" y="177825"/>
                  </a:lnTo>
                  <a:lnTo>
                    <a:pt x="459079" y="138353"/>
                  </a:lnTo>
                  <a:lnTo>
                    <a:pt x="440791" y="95135"/>
                  </a:lnTo>
                  <a:lnTo>
                    <a:pt x="429374" y="48806"/>
                  </a:lnTo>
                  <a:lnTo>
                    <a:pt x="425424" y="0"/>
                  </a:lnTo>
                  <a:lnTo>
                    <a:pt x="418185" y="0"/>
                  </a:lnTo>
                  <a:lnTo>
                    <a:pt x="421538" y="45478"/>
                  </a:lnTo>
                  <a:lnTo>
                    <a:pt x="431279" y="88925"/>
                  </a:lnTo>
                  <a:lnTo>
                    <a:pt x="446925" y="129844"/>
                  </a:lnTo>
                  <a:lnTo>
                    <a:pt x="467995" y="167767"/>
                  </a:lnTo>
                  <a:lnTo>
                    <a:pt x="493991" y="202196"/>
                  </a:lnTo>
                  <a:lnTo>
                    <a:pt x="524433" y="232664"/>
                  </a:lnTo>
                  <a:lnTo>
                    <a:pt x="558850" y="258673"/>
                  </a:lnTo>
                  <a:lnTo>
                    <a:pt x="596747" y="279742"/>
                  </a:lnTo>
                  <a:lnTo>
                    <a:pt x="637628" y="295402"/>
                  </a:lnTo>
                  <a:lnTo>
                    <a:pt x="681024" y="305142"/>
                  </a:lnTo>
                  <a:lnTo>
                    <a:pt x="726452" y="308495"/>
                  </a:lnTo>
                  <a:lnTo>
                    <a:pt x="726452" y="301256"/>
                  </a:lnTo>
                  <a:close/>
                </a:path>
                <a:path w="727075" h="727075">
                  <a:moveTo>
                    <a:pt x="726452" y="263169"/>
                  </a:moveTo>
                  <a:lnTo>
                    <a:pt x="679259" y="258914"/>
                  </a:lnTo>
                  <a:lnTo>
                    <a:pt x="634822" y="246684"/>
                  </a:lnTo>
                  <a:lnTo>
                    <a:pt x="593864" y="227190"/>
                  </a:lnTo>
                  <a:lnTo>
                    <a:pt x="557161" y="201206"/>
                  </a:lnTo>
                  <a:lnTo>
                    <a:pt x="525449" y="169481"/>
                  </a:lnTo>
                  <a:lnTo>
                    <a:pt x="499465" y="132740"/>
                  </a:lnTo>
                  <a:lnTo>
                    <a:pt x="479983" y="91744"/>
                  </a:lnTo>
                  <a:lnTo>
                    <a:pt x="467753" y="47256"/>
                  </a:lnTo>
                  <a:lnTo>
                    <a:pt x="463499" y="0"/>
                  </a:lnTo>
                  <a:lnTo>
                    <a:pt x="456298" y="0"/>
                  </a:lnTo>
                  <a:lnTo>
                    <a:pt x="460654" y="48539"/>
                  </a:lnTo>
                  <a:lnTo>
                    <a:pt x="473240" y="94246"/>
                  </a:lnTo>
                  <a:lnTo>
                    <a:pt x="493255" y="136359"/>
                  </a:lnTo>
                  <a:lnTo>
                    <a:pt x="519938" y="174117"/>
                  </a:lnTo>
                  <a:lnTo>
                    <a:pt x="552526" y="206717"/>
                  </a:lnTo>
                  <a:lnTo>
                    <a:pt x="590245" y="233426"/>
                  </a:lnTo>
                  <a:lnTo>
                    <a:pt x="632320" y="253453"/>
                  </a:lnTo>
                  <a:lnTo>
                    <a:pt x="677976" y="266026"/>
                  </a:lnTo>
                  <a:lnTo>
                    <a:pt x="726452" y="270395"/>
                  </a:lnTo>
                  <a:lnTo>
                    <a:pt x="726452" y="263169"/>
                  </a:lnTo>
                  <a:close/>
                </a:path>
              </a:pathLst>
            </a:custGeom>
            <a:solidFill>
              <a:srgbClr val="FBDC0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0" name="object 11">
              <a:extLst>
                <a:ext uri="{FF2B5EF4-FFF2-40B4-BE49-F238E27FC236}">
                  <a16:creationId xmlns:a16="http://schemas.microsoft.com/office/drawing/2014/main" id="{9E373246-DDC8-4437-AC09-9F290B3F3FD2}"/>
                </a:ext>
              </a:extLst>
            </p:cNvPr>
            <p:cNvPicPr/>
            <p:nvPr/>
          </p:nvPicPr>
          <p:blipFill>
            <a:blip r:embed="rId3" cstate="print"/>
            <a:stretch>
              <a:fillRect/>
            </a:stretch>
          </p:blipFill>
          <p:spPr>
            <a:xfrm>
              <a:off x="1283007" y="333756"/>
              <a:ext cx="232070" cy="232301"/>
            </a:xfrm>
            <a:prstGeom prst="rect">
              <a:avLst/>
            </a:prstGeom>
          </p:spPr>
        </p:pic>
      </p:grpSp>
      <p:sp>
        <p:nvSpPr>
          <p:cNvPr id="11" name="object 8">
            <a:extLst>
              <a:ext uri="{FF2B5EF4-FFF2-40B4-BE49-F238E27FC236}">
                <a16:creationId xmlns:a16="http://schemas.microsoft.com/office/drawing/2014/main" id="{F98FDE5B-5F3D-46F7-9542-22A343EC24E5}"/>
              </a:ext>
            </a:extLst>
          </p:cNvPr>
          <p:cNvSpPr txBox="1"/>
          <p:nvPr/>
        </p:nvSpPr>
        <p:spPr>
          <a:xfrm>
            <a:off x="1144920" y="375865"/>
            <a:ext cx="5824512" cy="367408"/>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lang="pt-BR" sz="2300" b="0" i="0" u="none" strike="noStrike" kern="1200" cap="none" spc="-5" normalizeH="0" baseline="0" noProof="0" dirty="0">
                <a:ln>
                  <a:noFill/>
                </a:ln>
                <a:solidFill>
                  <a:prstClr val="black"/>
                </a:solidFill>
                <a:effectLst/>
                <a:uLnTx/>
                <a:uFillTx/>
                <a:latin typeface="Segoe UI Black"/>
                <a:ea typeface="+mn-ea"/>
                <a:cs typeface="Segoe UI Black"/>
              </a:rPr>
              <a:t>AGENDA FEIRAS E EVENTOS 2025</a:t>
            </a:r>
            <a:endParaRPr kumimoji="0" sz="2300" b="0" i="0" u="none" strike="noStrike" kern="1200" cap="none" spc="0" normalizeH="0" baseline="0" noProof="0" dirty="0">
              <a:ln>
                <a:noFill/>
              </a:ln>
              <a:solidFill>
                <a:prstClr val="black"/>
              </a:solidFill>
              <a:effectLst/>
              <a:uLnTx/>
              <a:uFillTx/>
              <a:latin typeface="Segoe UI Black"/>
              <a:ea typeface="+mn-ea"/>
              <a:cs typeface="Segoe UI Black"/>
            </a:endParaRPr>
          </a:p>
        </p:txBody>
      </p:sp>
      <p:sp>
        <p:nvSpPr>
          <p:cNvPr id="12" name="CaixaDeTexto 11">
            <a:extLst>
              <a:ext uri="{FF2B5EF4-FFF2-40B4-BE49-F238E27FC236}">
                <a16:creationId xmlns:a16="http://schemas.microsoft.com/office/drawing/2014/main" id="{C98AF47C-5DBD-4322-A3DD-36CFD73DADDA}"/>
              </a:ext>
            </a:extLst>
          </p:cNvPr>
          <p:cNvSpPr txBox="1"/>
          <p:nvPr/>
        </p:nvSpPr>
        <p:spPr>
          <a:xfrm>
            <a:off x="862261" y="2052379"/>
            <a:ext cx="8293396" cy="2126864"/>
          </a:xfrm>
          <a:prstGeom prst="rect">
            <a:avLst/>
          </a:prstGeom>
          <a:noFill/>
        </p:spPr>
        <p:txBody>
          <a:bodyPr wrap="square" rtlCol="0">
            <a:spAutoFit/>
          </a:bodyPr>
          <a:lstStyle/>
          <a:p>
            <a:pPr marL="285750" marR="0" lvl="0" indent="-285750" algn="l" defTabSz="914400" rtl="0" eaLnBrk="1" fontAlgn="auto" latinLnBrk="0" hangingPunct="1">
              <a:lnSpc>
                <a:spcPct val="150000"/>
              </a:lnSpc>
              <a:spcBef>
                <a:spcPts val="0"/>
              </a:spcBef>
              <a:spcAft>
                <a:spcPts val="0"/>
              </a:spcAft>
              <a:buClrTx/>
              <a:buSzTx/>
              <a:buFont typeface="Wingdings" panose="05000000000000000000" pitchFamily="2" charset="2"/>
              <a:buChar char="§"/>
              <a:tabLst/>
              <a:defRPr/>
            </a:pPr>
            <a:r>
              <a:rPr kumimoji="0" lang="pt-BR" b="1" i="0" strike="noStrike" kern="1200" cap="none" spc="0" normalizeH="0" baseline="0" noProof="0" dirty="0" err="1">
                <a:ln>
                  <a:noFill/>
                </a:ln>
                <a:solidFill>
                  <a:prstClr val="black"/>
                </a:solidFill>
                <a:effectLst/>
                <a:uLnTx/>
                <a:uFillTx/>
                <a:latin typeface="Calibri" panose="020F0502020204030204"/>
                <a:ea typeface="+mn-ea"/>
                <a:cs typeface="+mn-cs"/>
              </a:rPr>
              <a:t>Bett</a:t>
            </a:r>
            <a:r>
              <a:rPr kumimoji="0" lang="pt-BR" b="1" i="0" strike="noStrike" kern="1200" cap="none" spc="0" normalizeH="0" baseline="0" noProof="0" dirty="0">
                <a:ln>
                  <a:noFill/>
                </a:ln>
                <a:solidFill>
                  <a:prstClr val="black"/>
                </a:solidFill>
                <a:effectLst/>
                <a:uLnTx/>
                <a:uFillTx/>
                <a:latin typeface="Calibri" panose="020F0502020204030204"/>
                <a:ea typeface="+mn-ea"/>
                <a:cs typeface="+mn-cs"/>
              </a:rPr>
              <a:t> Brasil – Expositores (de 28 de abril a 01 de maio).</a:t>
            </a:r>
          </a:p>
          <a:p>
            <a:pPr marL="285750" marR="0" lvl="0" indent="-285750" algn="l" defTabSz="914400" rtl="0" eaLnBrk="1" fontAlgn="auto" latinLnBrk="0" hangingPunct="1">
              <a:lnSpc>
                <a:spcPct val="150000"/>
              </a:lnSpc>
              <a:spcBef>
                <a:spcPts val="0"/>
              </a:spcBef>
              <a:spcAft>
                <a:spcPts val="0"/>
              </a:spcAft>
              <a:buClrTx/>
              <a:buSzTx/>
              <a:buFont typeface="Wingdings" panose="05000000000000000000" pitchFamily="2" charset="2"/>
              <a:buChar char="§"/>
              <a:tabLst/>
              <a:defRPr/>
            </a:pPr>
            <a:r>
              <a:rPr kumimoji="0" lang="pt-BR" b="1" i="0" strike="noStrike" kern="1200" cap="none" spc="0" normalizeH="0" baseline="0" noProof="0" dirty="0">
                <a:ln>
                  <a:noFill/>
                </a:ln>
                <a:solidFill>
                  <a:prstClr val="black"/>
                </a:solidFill>
                <a:effectLst/>
                <a:uLnTx/>
                <a:uFillTx/>
                <a:latin typeface="Calibri" panose="020F0502020204030204"/>
                <a:ea typeface="+mn-ea"/>
                <a:cs typeface="+mn-cs"/>
              </a:rPr>
              <a:t>Bienal Internacional do Livro do Rio de Janeiro (13 de Junho).</a:t>
            </a:r>
          </a:p>
          <a:p>
            <a:pPr marL="285750" marR="0" lvl="0" indent="-285750" algn="l" defTabSz="914400" rtl="0" eaLnBrk="1" fontAlgn="auto" latinLnBrk="0" hangingPunct="1">
              <a:lnSpc>
                <a:spcPct val="150000"/>
              </a:lnSpc>
              <a:spcBef>
                <a:spcPts val="0"/>
              </a:spcBef>
              <a:spcAft>
                <a:spcPts val="0"/>
              </a:spcAft>
              <a:buClrTx/>
              <a:buSzTx/>
              <a:buFont typeface="Wingdings" panose="05000000000000000000" pitchFamily="2" charset="2"/>
              <a:buChar char="§"/>
              <a:tabLst/>
              <a:defRPr/>
            </a:pPr>
            <a:r>
              <a:rPr kumimoji="0" lang="pt-BR" b="1" i="0" strike="noStrike" kern="1200" cap="none" spc="0" normalizeH="0" baseline="0" noProof="0" dirty="0">
                <a:ln>
                  <a:noFill/>
                </a:ln>
                <a:solidFill>
                  <a:prstClr val="black"/>
                </a:solidFill>
                <a:effectLst/>
                <a:uLnTx/>
                <a:uFillTx/>
                <a:latin typeface="Calibri" panose="020F0502020204030204"/>
                <a:ea typeface="+mn-ea"/>
                <a:cs typeface="+mn-cs"/>
              </a:rPr>
              <a:t>4º Edição do Encontro de Editores, Livreiros, Distribuidores e Gráficos! – Agosto</a:t>
            </a:r>
          </a:p>
          <a:p>
            <a:pPr marL="285750" marR="0" lvl="0" indent="-285750" algn="l" defTabSz="914400" rtl="0" eaLnBrk="1" fontAlgn="auto" latinLnBrk="0" hangingPunct="1">
              <a:lnSpc>
                <a:spcPct val="150000"/>
              </a:lnSpc>
              <a:spcBef>
                <a:spcPts val="0"/>
              </a:spcBef>
              <a:spcAft>
                <a:spcPts val="0"/>
              </a:spcAft>
              <a:buClrTx/>
              <a:buSzTx/>
              <a:buFont typeface="Wingdings" panose="05000000000000000000" pitchFamily="2" charset="2"/>
              <a:buChar char="§"/>
              <a:tabLst/>
              <a:defRPr/>
            </a:pPr>
            <a:r>
              <a:rPr kumimoji="0" lang="pt-BR" b="1" i="0" strike="noStrike" kern="1200" cap="none" spc="0" normalizeH="0" baseline="0" noProof="0" dirty="0" err="1">
                <a:ln>
                  <a:noFill/>
                </a:ln>
                <a:solidFill>
                  <a:prstClr val="black"/>
                </a:solidFill>
                <a:effectLst/>
                <a:uLnTx/>
                <a:uFillTx/>
                <a:latin typeface="Calibri" panose="020F0502020204030204"/>
                <a:ea typeface="+mn-ea"/>
                <a:cs typeface="+mn-cs"/>
              </a:rPr>
              <a:t>LinkFestival</a:t>
            </a:r>
            <a:r>
              <a:rPr kumimoji="0" lang="pt-BR" b="1" i="0" strike="noStrike" kern="1200" cap="none" spc="0" normalizeH="0" baseline="0" noProof="0" dirty="0">
                <a:ln>
                  <a:noFill/>
                </a:ln>
                <a:solidFill>
                  <a:prstClr val="black"/>
                </a:solidFill>
                <a:effectLst/>
                <a:uLnTx/>
                <a:uFillTx/>
                <a:latin typeface="Calibri" panose="020F0502020204030204"/>
                <a:ea typeface="+mn-ea"/>
                <a:cs typeface="+mn-cs"/>
              </a:rPr>
              <a:t> – Data a confirmar.</a:t>
            </a:r>
          </a:p>
          <a:p>
            <a:pPr marL="285750" marR="0" lvl="0" indent="-285750" algn="l" defTabSz="914400" rtl="0" eaLnBrk="1" fontAlgn="auto" latinLnBrk="0" hangingPunct="1">
              <a:lnSpc>
                <a:spcPct val="150000"/>
              </a:lnSpc>
              <a:spcBef>
                <a:spcPts val="0"/>
              </a:spcBef>
              <a:spcAft>
                <a:spcPts val="0"/>
              </a:spcAft>
              <a:buClrTx/>
              <a:buSzTx/>
              <a:buFont typeface="Wingdings" panose="05000000000000000000" pitchFamily="2" charset="2"/>
              <a:buChar char="§"/>
              <a:tabLst/>
              <a:defRPr/>
            </a:pPr>
            <a:r>
              <a:rPr kumimoji="0" lang="pt-BR" b="1" i="0" strike="noStrike" kern="1200" cap="none" spc="0" normalizeH="0" baseline="0" noProof="0" dirty="0">
                <a:ln>
                  <a:noFill/>
                </a:ln>
                <a:solidFill>
                  <a:prstClr val="black"/>
                </a:solidFill>
                <a:effectLst/>
                <a:uLnTx/>
                <a:uFillTx/>
                <a:latin typeface="Calibri" panose="020F0502020204030204"/>
                <a:ea typeface="+mn-ea"/>
                <a:cs typeface="+mn-cs"/>
              </a:rPr>
              <a:t>Festa Literária Internacional de Paraty (Flip) – Data a confirmar.</a:t>
            </a:r>
            <a:endParaRPr kumimoji="0" lang="pt-B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3" name="Imagem 12">
            <a:extLst>
              <a:ext uri="{FF2B5EF4-FFF2-40B4-BE49-F238E27FC236}">
                <a16:creationId xmlns:a16="http://schemas.microsoft.com/office/drawing/2014/main" id="{15DD8C9E-AB6C-45BA-8D1B-3CA9937E3E62}"/>
              </a:ext>
            </a:extLst>
          </p:cNvPr>
          <p:cNvPicPr>
            <a:picLocks noChangeAspect="1"/>
          </p:cNvPicPr>
          <p:nvPr/>
        </p:nvPicPr>
        <p:blipFill>
          <a:blip r:embed="rId4"/>
          <a:stretch>
            <a:fillRect/>
          </a:stretch>
        </p:blipFill>
        <p:spPr>
          <a:xfrm>
            <a:off x="7302676" y="3206925"/>
            <a:ext cx="3705962" cy="3705962"/>
          </a:xfrm>
          <a:prstGeom prst="rect">
            <a:avLst/>
          </a:prstGeom>
        </p:spPr>
      </p:pic>
      <p:pic>
        <p:nvPicPr>
          <p:cNvPr id="3" name="Imagem 2">
            <a:extLst>
              <a:ext uri="{FF2B5EF4-FFF2-40B4-BE49-F238E27FC236}">
                <a16:creationId xmlns:a16="http://schemas.microsoft.com/office/drawing/2014/main" id="{2DA725EF-75DD-44EB-A6B9-EE78DC918122}"/>
              </a:ext>
            </a:extLst>
          </p:cNvPr>
          <p:cNvPicPr>
            <a:picLocks noChangeAspect="1"/>
          </p:cNvPicPr>
          <p:nvPr/>
        </p:nvPicPr>
        <p:blipFill>
          <a:blip r:embed="rId5"/>
          <a:stretch>
            <a:fillRect/>
          </a:stretch>
        </p:blipFill>
        <p:spPr>
          <a:xfrm>
            <a:off x="6633119" y="2138799"/>
            <a:ext cx="336313" cy="336313"/>
          </a:xfrm>
          <a:prstGeom prst="rect">
            <a:avLst/>
          </a:prstGeom>
        </p:spPr>
      </p:pic>
    </p:spTree>
    <p:extLst>
      <p:ext uri="{BB962C8B-B14F-4D97-AF65-F5344CB8AC3E}">
        <p14:creationId xmlns:p14="http://schemas.microsoft.com/office/powerpoint/2010/main" val="172509074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159798" y="2484826"/>
            <a:ext cx="12192000" cy="215443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4400" b="1"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rPr>
              <a:t>EDITORIAL BRAILLE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4400" b="1"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rPr>
              <a:t>E REVISÃO</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pt-BR" sz="1800" b="1"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pt-BR" sz="14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pt-BR" sz="14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endParaRPr>
          </a:p>
        </p:txBody>
      </p:sp>
    </p:spTree>
    <p:extLst>
      <p:ext uri="{BB962C8B-B14F-4D97-AF65-F5344CB8AC3E}">
        <p14:creationId xmlns:p14="http://schemas.microsoft.com/office/powerpoint/2010/main" val="280568033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bject 8">
            <a:extLst>
              <a:ext uri="{FF2B5EF4-FFF2-40B4-BE49-F238E27FC236}">
                <a16:creationId xmlns:a16="http://schemas.microsoft.com/office/drawing/2014/main" id="{59DE9994-858A-4B94-96A9-29ED542D6E3F}"/>
              </a:ext>
            </a:extLst>
          </p:cNvPr>
          <p:cNvSpPr txBox="1"/>
          <p:nvPr/>
        </p:nvSpPr>
        <p:spPr>
          <a:xfrm>
            <a:off x="1201455" y="289118"/>
            <a:ext cx="8114059" cy="367408"/>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lang="pt-BR" sz="2300" b="0" i="0" u="none" strike="noStrike" kern="1200" cap="none" spc="-5" normalizeH="0" baseline="0" noProof="0" dirty="0">
                <a:ln>
                  <a:noFill/>
                </a:ln>
                <a:solidFill>
                  <a:prstClr val="black"/>
                </a:solidFill>
                <a:effectLst/>
                <a:uLnTx/>
                <a:uFillTx/>
                <a:latin typeface="Segoe UI Black"/>
                <a:ea typeface="+mn-ea"/>
                <a:cs typeface="Segoe UI" panose="020B0502040204020203" pitchFamily="34" charset="0"/>
              </a:rPr>
              <a:t>EDITORIAL BRAILLE</a:t>
            </a:r>
            <a:endParaRPr kumimoji="0" sz="23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endParaRPr>
          </a:p>
        </p:txBody>
      </p:sp>
      <p:grpSp>
        <p:nvGrpSpPr>
          <p:cNvPr id="15" name="object 9">
            <a:extLst>
              <a:ext uri="{FF2B5EF4-FFF2-40B4-BE49-F238E27FC236}">
                <a16:creationId xmlns:a16="http://schemas.microsoft.com/office/drawing/2014/main" id="{C97EC221-AFE7-43F0-AF6C-944294BA4402}"/>
              </a:ext>
            </a:extLst>
          </p:cNvPr>
          <p:cNvGrpSpPr/>
          <p:nvPr/>
        </p:nvGrpSpPr>
        <p:grpSpPr>
          <a:xfrm>
            <a:off x="275315" y="172968"/>
            <a:ext cx="727075" cy="727075"/>
            <a:chOff x="788625" y="333756"/>
            <a:chExt cx="727075" cy="727075"/>
          </a:xfrm>
        </p:grpSpPr>
        <p:sp>
          <p:nvSpPr>
            <p:cNvPr id="16" name="object 10">
              <a:extLst>
                <a:ext uri="{FF2B5EF4-FFF2-40B4-BE49-F238E27FC236}">
                  <a16:creationId xmlns:a16="http://schemas.microsoft.com/office/drawing/2014/main" id="{6EF39E9D-74AE-487B-97FE-EB9B33DD45E7}"/>
                </a:ext>
              </a:extLst>
            </p:cNvPr>
            <p:cNvSpPr/>
            <p:nvPr/>
          </p:nvSpPr>
          <p:spPr>
            <a:xfrm>
              <a:off x="788619" y="333768"/>
              <a:ext cx="727075" cy="727075"/>
            </a:xfrm>
            <a:custGeom>
              <a:avLst/>
              <a:gdLst/>
              <a:ahLst/>
              <a:cxnLst/>
              <a:rect l="l" t="t" r="r" b="b"/>
              <a:pathLst>
                <a:path w="727075" h="727075">
                  <a:moveTo>
                    <a:pt x="726452" y="719670"/>
                  </a:moveTo>
                  <a:lnTo>
                    <a:pt x="679246" y="718134"/>
                  </a:lnTo>
                  <a:lnTo>
                    <a:pt x="632828" y="713600"/>
                  </a:lnTo>
                  <a:lnTo>
                    <a:pt x="587324" y="706145"/>
                  </a:lnTo>
                  <a:lnTo>
                    <a:pt x="542810" y="695883"/>
                  </a:lnTo>
                  <a:lnTo>
                    <a:pt x="499376" y="682904"/>
                  </a:lnTo>
                  <a:lnTo>
                    <a:pt x="457136" y="667308"/>
                  </a:lnTo>
                  <a:lnTo>
                    <a:pt x="416166" y="649185"/>
                  </a:lnTo>
                  <a:lnTo>
                    <a:pt x="376580" y="628624"/>
                  </a:lnTo>
                  <a:lnTo>
                    <a:pt x="338467" y="605726"/>
                  </a:lnTo>
                  <a:lnTo>
                    <a:pt x="301917" y="580605"/>
                  </a:lnTo>
                  <a:lnTo>
                    <a:pt x="267042" y="553326"/>
                  </a:lnTo>
                  <a:lnTo>
                    <a:pt x="233921" y="524002"/>
                  </a:lnTo>
                  <a:lnTo>
                    <a:pt x="202653" y="492734"/>
                  </a:lnTo>
                  <a:lnTo>
                    <a:pt x="173329" y="459600"/>
                  </a:lnTo>
                  <a:lnTo>
                    <a:pt x="146062" y="424700"/>
                  </a:lnTo>
                  <a:lnTo>
                    <a:pt x="120929" y="388150"/>
                  </a:lnTo>
                  <a:lnTo>
                    <a:pt x="98044" y="350024"/>
                  </a:lnTo>
                  <a:lnTo>
                    <a:pt x="77495" y="310426"/>
                  </a:lnTo>
                  <a:lnTo>
                    <a:pt x="59359" y="269443"/>
                  </a:lnTo>
                  <a:lnTo>
                    <a:pt x="43764" y="227177"/>
                  </a:lnTo>
                  <a:lnTo>
                    <a:pt x="30784" y="183730"/>
                  </a:lnTo>
                  <a:lnTo>
                    <a:pt x="20523" y="139192"/>
                  </a:lnTo>
                  <a:lnTo>
                    <a:pt x="13081" y="93662"/>
                  </a:lnTo>
                  <a:lnTo>
                    <a:pt x="8547" y="47231"/>
                  </a:lnTo>
                  <a:lnTo>
                    <a:pt x="7010" y="0"/>
                  </a:lnTo>
                  <a:lnTo>
                    <a:pt x="0" y="0"/>
                  </a:lnTo>
                  <a:lnTo>
                    <a:pt x="1549" y="47701"/>
                  </a:lnTo>
                  <a:lnTo>
                    <a:pt x="6134" y="94589"/>
                  </a:lnTo>
                  <a:lnTo>
                    <a:pt x="13652" y="140576"/>
                  </a:lnTo>
                  <a:lnTo>
                    <a:pt x="24003" y="185547"/>
                  </a:lnTo>
                  <a:lnTo>
                    <a:pt x="37109" y="229425"/>
                  </a:lnTo>
                  <a:lnTo>
                    <a:pt x="52857" y="272097"/>
                  </a:lnTo>
                  <a:lnTo>
                    <a:pt x="71158" y="313474"/>
                  </a:lnTo>
                  <a:lnTo>
                    <a:pt x="91909" y="353466"/>
                  </a:lnTo>
                  <a:lnTo>
                    <a:pt x="115023" y="391960"/>
                  </a:lnTo>
                  <a:lnTo>
                    <a:pt x="140385" y="428879"/>
                  </a:lnTo>
                  <a:lnTo>
                    <a:pt x="167919" y="464108"/>
                  </a:lnTo>
                  <a:lnTo>
                    <a:pt x="197523" y="497560"/>
                  </a:lnTo>
                  <a:lnTo>
                    <a:pt x="229095" y="529132"/>
                  </a:lnTo>
                  <a:lnTo>
                    <a:pt x="262534" y="558736"/>
                  </a:lnTo>
                  <a:lnTo>
                    <a:pt x="297751" y="586270"/>
                  </a:lnTo>
                  <a:lnTo>
                    <a:pt x="334657" y="611644"/>
                  </a:lnTo>
                  <a:lnTo>
                    <a:pt x="373138" y="634758"/>
                  </a:lnTo>
                  <a:lnTo>
                    <a:pt x="413118" y="655510"/>
                  </a:lnTo>
                  <a:lnTo>
                    <a:pt x="454482" y="673811"/>
                  </a:lnTo>
                  <a:lnTo>
                    <a:pt x="497128" y="689559"/>
                  </a:lnTo>
                  <a:lnTo>
                    <a:pt x="540994" y="702665"/>
                  </a:lnTo>
                  <a:lnTo>
                    <a:pt x="585939" y="713028"/>
                  </a:lnTo>
                  <a:lnTo>
                    <a:pt x="631901" y="720547"/>
                  </a:lnTo>
                  <a:lnTo>
                    <a:pt x="678776" y="725119"/>
                  </a:lnTo>
                  <a:lnTo>
                    <a:pt x="726452" y="726668"/>
                  </a:lnTo>
                  <a:lnTo>
                    <a:pt x="726452" y="719670"/>
                  </a:lnTo>
                  <a:close/>
                </a:path>
                <a:path w="727075" h="727075">
                  <a:moveTo>
                    <a:pt x="726452" y="681583"/>
                  </a:moveTo>
                  <a:lnTo>
                    <a:pt x="677887" y="679869"/>
                  </a:lnTo>
                  <a:lnTo>
                    <a:pt x="630237" y="674801"/>
                  </a:lnTo>
                  <a:lnTo>
                    <a:pt x="583603" y="666496"/>
                  </a:lnTo>
                  <a:lnTo>
                    <a:pt x="538111" y="655066"/>
                  </a:lnTo>
                  <a:lnTo>
                    <a:pt x="493864" y="640638"/>
                  </a:lnTo>
                  <a:lnTo>
                    <a:pt x="451002" y="623328"/>
                  </a:lnTo>
                  <a:lnTo>
                    <a:pt x="409625" y="603237"/>
                  </a:lnTo>
                  <a:lnTo>
                    <a:pt x="369849" y="580504"/>
                  </a:lnTo>
                  <a:lnTo>
                    <a:pt x="331800" y="555218"/>
                  </a:lnTo>
                  <a:lnTo>
                    <a:pt x="295592" y="527519"/>
                  </a:lnTo>
                  <a:lnTo>
                    <a:pt x="261327" y="497509"/>
                  </a:lnTo>
                  <a:lnTo>
                    <a:pt x="229146" y="465315"/>
                  </a:lnTo>
                  <a:lnTo>
                    <a:pt x="199148" y="431050"/>
                  </a:lnTo>
                  <a:lnTo>
                    <a:pt x="171450" y="394830"/>
                  </a:lnTo>
                  <a:lnTo>
                    <a:pt x="146177" y="356768"/>
                  </a:lnTo>
                  <a:lnTo>
                    <a:pt x="123444" y="316979"/>
                  </a:lnTo>
                  <a:lnTo>
                    <a:pt x="103352" y="275577"/>
                  </a:lnTo>
                  <a:lnTo>
                    <a:pt x="86042" y="232702"/>
                  </a:lnTo>
                  <a:lnTo>
                    <a:pt x="71615" y="188442"/>
                  </a:lnTo>
                  <a:lnTo>
                    <a:pt x="60185" y="142925"/>
                  </a:lnTo>
                  <a:lnTo>
                    <a:pt x="51892" y="96266"/>
                  </a:lnTo>
                  <a:lnTo>
                    <a:pt x="46824" y="48590"/>
                  </a:lnTo>
                  <a:lnTo>
                    <a:pt x="45097" y="0"/>
                  </a:lnTo>
                  <a:lnTo>
                    <a:pt x="37871" y="0"/>
                  </a:lnTo>
                  <a:lnTo>
                    <a:pt x="39471" y="47066"/>
                  </a:lnTo>
                  <a:lnTo>
                    <a:pt x="44183" y="93294"/>
                  </a:lnTo>
                  <a:lnTo>
                    <a:pt x="51904" y="138595"/>
                  </a:lnTo>
                  <a:lnTo>
                    <a:pt x="62534" y="182841"/>
                  </a:lnTo>
                  <a:lnTo>
                    <a:pt x="75971" y="225933"/>
                  </a:lnTo>
                  <a:lnTo>
                    <a:pt x="92113" y="267779"/>
                  </a:lnTo>
                  <a:lnTo>
                    <a:pt x="110845" y="308279"/>
                  </a:lnTo>
                  <a:lnTo>
                    <a:pt x="132080" y="347306"/>
                  </a:lnTo>
                  <a:lnTo>
                    <a:pt x="155702" y="384771"/>
                  </a:lnTo>
                  <a:lnTo>
                    <a:pt x="181610" y="420573"/>
                  </a:lnTo>
                  <a:lnTo>
                    <a:pt x="209702" y="454609"/>
                  </a:lnTo>
                  <a:lnTo>
                    <a:pt x="239877" y="486765"/>
                  </a:lnTo>
                  <a:lnTo>
                    <a:pt x="272034" y="516940"/>
                  </a:lnTo>
                  <a:lnTo>
                    <a:pt x="306057" y="545045"/>
                  </a:lnTo>
                  <a:lnTo>
                    <a:pt x="341845" y="570953"/>
                  </a:lnTo>
                  <a:lnTo>
                    <a:pt x="379298" y="594588"/>
                  </a:lnTo>
                  <a:lnTo>
                    <a:pt x="418325" y="615823"/>
                  </a:lnTo>
                  <a:lnTo>
                    <a:pt x="458800" y="634555"/>
                  </a:lnTo>
                  <a:lnTo>
                    <a:pt x="500621" y="650697"/>
                  </a:lnTo>
                  <a:lnTo>
                    <a:pt x="543699" y="664133"/>
                  </a:lnTo>
                  <a:lnTo>
                    <a:pt x="587933" y="674763"/>
                  </a:lnTo>
                  <a:lnTo>
                    <a:pt x="633196" y="682485"/>
                  </a:lnTo>
                  <a:lnTo>
                    <a:pt x="679411" y="687197"/>
                  </a:lnTo>
                  <a:lnTo>
                    <a:pt x="726452" y="688797"/>
                  </a:lnTo>
                  <a:lnTo>
                    <a:pt x="726452" y="681583"/>
                  </a:lnTo>
                  <a:close/>
                </a:path>
                <a:path w="727075" h="727075">
                  <a:moveTo>
                    <a:pt x="726452" y="643699"/>
                  </a:moveTo>
                  <a:lnTo>
                    <a:pt x="678522" y="641934"/>
                  </a:lnTo>
                  <a:lnTo>
                    <a:pt x="631520" y="636714"/>
                  </a:lnTo>
                  <a:lnTo>
                    <a:pt x="585597" y="628154"/>
                  </a:lnTo>
                  <a:lnTo>
                    <a:pt x="540867" y="616407"/>
                  </a:lnTo>
                  <a:lnTo>
                    <a:pt x="497459" y="601560"/>
                  </a:lnTo>
                  <a:lnTo>
                    <a:pt x="455485" y="583780"/>
                  </a:lnTo>
                  <a:lnTo>
                    <a:pt x="415086" y="563168"/>
                  </a:lnTo>
                  <a:lnTo>
                    <a:pt x="376389" y="539851"/>
                  </a:lnTo>
                  <a:lnTo>
                    <a:pt x="339509" y="513956"/>
                  </a:lnTo>
                  <a:lnTo>
                    <a:pt x="304571" y="485609"/>
                  </a:lnTo>
                  <a:lnTo>
                    <a:pt x="271716" y="454939"/>
                  </a:lnTo>
                  <a:lnTo>
                    <a:pt x="241058" y="422071"/>
                  </a:lnTo>
                  <a:lnTo>
                    <a:pt x="212712" y="387121"/>
                  </a:lnTo>
                  <a:lnTo>
                    <a:pt x="186829" y="350227"/>
                  </a:lnTo>
                  <a:lnTo>
                    <a:pt x="163512" y="311518"/>
                  </a:lnTo>
                  <a:lnTo>
                    <a:pt x="142900" y="271106"/>
                  </a:lnTo>
                  <a:lnTo>
                    <a:pt x="125120" y="229120"/>
                  </a:lnTo>
                  <a:lnTo>
                    <a:pt x="110286" y="185686"/>
                  </a:lnTo>
                  <a:lnTo>
                    <a:pt x="98526" y="140931"/>
                  </a:lnTo>
                  <a:lnTo>
                    <a:pt x="89979" y="94983"/>
                  </a:lnTo>
                  <a:lnTo>
                    <a:pt x="84747" y="47955"/>
                  </a:lnTo>
                  <a:lnTo>
                    <a:pt x="82981" y="0"/>
                  </a:lnTo>
                  <a:lnTo>
                    <a:pt x="75971" y="0"/>
                  </a:lnTo>
                  <a:lnTo>
                    <a:pt x="77762" y="48488"/>
                  </a:lnTo>
                  <a:lnTo>
                    <a:pt x="83045" y="96037"/>
                  </a:lnTo>
                  <a:lnTo>
                    <a:pt x="91681" y="142481"/>
                  </a:lnTo>
                  <a:lnTo>
                    <a:pt x="103568" y="187731"/>
                  </a:lnTo>
                  <a:lnTo>
                    <a:pt x="118554" y="231648"/>
                  </a:lnTo>
                  <a:lnTo>
                    <a:pt x="136537" y="274091"/>
                  </a:lnTo>
                  <a:lnTo>
                    <a:pt x="157365" y="314947"/>
                  </a:lnTo>
                  <a:lnTo>
                    <a:pt x="180936" y="354076"/>
                  </a:lnTo>
                  <a:lnTo>
                    <a:pt x="207098" y="391375"/>
                  </a:lnTo>
                  <a:lnTo>
                    <a:pt x="235737" y="426694"/>
                  </a:lnTo>
                  <a:lnTo>
                    <a:pt x="266738" y="459917"/>
                  </a:lnTo>
                  <a:lnTo>
                    <a:pt x="299948" y="490918"/>
                  </a:lnTo>
                  <a:lnTo>
                    <a:pt x="335254" y="519569"/>
                  </a:lnTo>
                  <a:lnTo>
                    <a:pt x="372541" y="545744"/>
                  </a:lnTo>
                  <a:lnTo>
                    <a:pt x="411670" y="569302"/>
                  </a:lnTo>
                  <a:lnTo>
                    <a:pt x="452501" y="590143"/>
                  </a:lnTo>
                  <a:lnTo>
                    <a:pt x="494931" y="608126"/>
                  </a:lnTo>
                  <a:lnTo>
                    <a:pt x="538822" y="623112"/>
                  </a:lnTo>
                  <a:lnTo>
                    <a:pt x="584047" y="635000"/>
                  </a:lnTo>
                  <a:lnTo>
                    <a:pt x="630478" y="643636"/>
                  </a:lnTo>
                  <a:lnTo>
                    <a:pt x="677989" y="648919"/>
                  </a:lnTo>
                  <a:lnTo>
                    <a:pt x="726452" y="650709"/>
                  </a:lnTo>
                  <a:lnTo>
                    <a:pt x="726452" y="643699"/>
                  </a:lnTo>
                  <a:close/>
                </a:path>
                <a:path w="727075" h="727075">
                  <a:moveTo>
                    <a:pt x="726452" y="605586"/>
                  </a:moveTo>
                  <a:lnTo>
                    <a:pt x="679234" y="603770"/>
                  </a:lnTo>
                  <a:lnTo>
                    <a:pt x="632993" y="598373"/>
                  </a:lnTo>
                  <a:lnTo>
                    <a:pt x="587857" y="589572"/>
                  </a:lnTo>
                  <a:lnTo>
                    <a:pt x="543979" y="577469"/>
                  </a:lnTo>
                  <a:lnTo>
                    <a:pt x="501484" y="562203"/>
                  </a:lnTo>
                  <a:lnTo>
                    <a:pt x="460514" y="543941"/>
                  </a:lnTo>
                  <a:lnTo>
                    <a:pt x="421208" y="522782"/>
                  </a:lnTo>
                  <a:lnTo>
                    <a:pt x="383692" y="498881"/>
                  </a:lnTo>
                  <a:lnTo>
                    <a:pt x="348107" y="472363"/>
                  </a:lnTo>
                  <a:lnTo>
                    <a:pt x="314591" y="443382"/>
                  </a:lnTo>
                  <a:lnTo>
                    <a:pt x="283260" y="412051"/>
                  </a:lnTo>
                  <a:lnTo>
                    <a:pt x="254279" y="378523"/>
                  </a:lnTo>
                  <a:lnTo>
                    <a:pt x="227774" y="342925"/>
                  </a:lnTo>
                  <a:lnTo>
                    <a:pt x="203885" y="305396"/>
                  </a:lnTo>
                  <a:lnTo>
                    <a:pt x="182727" y="266065"/>
                  </a:lnTo>
                  <a:lnTo>
                    <a:pt x="164452" y="225082"/>
                  </a:lnTo>
                  <a:lnTo>
                    <a:pt x="149199" y="182575"/>
                  </a:lnTo>
                  <a:lnTo>
                    <a:pt x="137096" y="138671"/>
                  </a:lnTo>
                  <a:lnTo>
                    <a:pt x="128295" y="93522"/>
                  </a:lnTo>
                  <a:lnTo>
                    <a:pt x="122897" y="47244"/>
                  </a:lnTo>
                  <a:lnTo>
                    <a:pt x="121081" y="0"/>
                  </a:lnTo>
                  <a:lnTo>
                    <a:pt x="114071" y="0"/>
                  </a:lnTo>
                  <a:lnTo>
                    <a:pt x="115912" y="47802"/>
                  </a:lnTo>
                  <a:lnTo>
                    <a:pt x="121361" y="94615"/>
                  </a:lnTo>
                  <a:lnTo>
                    <a:pt x="130276" y="140296"/>
                  </a:lnTo>
                  <a:lnTo>
                    <a:pt x="142519" y="184708"/>
                  </a:lnTo>
                  <a:lnTo>
                    <a:pt x="157937" y="227723"/>
                  </a:lnTo>
                  <a:lnTo>
                    <a:pt x="176415" y="269176"/>
                  </a:lnTo>
                  <a:lnTo>
                    <a:pt x="197815" y="308965"/>
                  </a:lnTo>
                  <a:lnTo>
                    <a:pt x="221983" y="346925"/>
                  </a:lnTo>
                  <a:lnTo>
                    <a:pt x="248793" y="382930"/>
                  </a:lnTo>
                  <a:lnTo>
                    <a:pt x="278104" y="416852"/>
                  </a:lnTo>
                  <a:lnTo>
                    <a:pt x="309791" y="448538"/>
                  </a:lnTo>
                  <a:lnTo>
                    <a:pt x="343700" y="477850"/>
                  </a:lnTo>
                  <a:lnTo>
                    <a:pt x="379691" y="504672"/>
                  </a:lnTo>
                  <a:lnTo>
                    <a:pt x="417639" y="528840"/>
                  </a:lnTo>
                  <a:lnTo>
                    <a:pt x="457403" y="550240"/>
                  </a:lnTo>
                  <a:lnTo>
                    <a:pt x="498856" y="568718"/>
                  </a:lnTo>
                  <a:lnTo>
                    <a:pt x="541845" y="584149"/>
                  </a:lnTo>
                  <a:lnTo>
                    <a:pt x="586232" y="596392"/>
                  </a:lnTo>
                  <a:lnTo>
                    <a:pt x="631888" y="605294"/>
                  </a:lnTo>
                  <a:lnTo>
                    <a:pt x="678675" y="610743"/>
                  </a:lnTo>
                  <a:lnTo>
                    <a:pt x="726452" y="612597"/>
                  </a:lnTo>
                  <a:lnTo>
                    <a:pt x="726452" y="605586"/>
                  </a:lnTo>
                  <a:close/>
                </a:path>
                <a:path w="727075" h="727075">
                  <a:moveTo>
                    <a:pt x="726452" y="567499"/>
                  </a:moveTo>
                  <a:lnTo>
                    <a:pt x="677595" y="565416"/>
                  </a:lnTo>
                  <a:lnTo>
                    <a:pt x="629881" y="559269"/>
                  </a:lnTo>
                  <a:lnTo>
                    <a:pt x="583463" y="549236"/>
                  </a:lnTo>
                  <a:lnTo>
                    <a:pt x="538543" y="535482"/>
                  </a:lnTo>
                  <a:lnTo>
                    <a:pt x="495261" y="518185"/>
                  </a:lnTo>
                  <a:lnTo>
                    <a:pt x="453809" y="497509"/>
                  </a:lnTo>
                  <a:lnTo>
                    <a:pt x="414350" y="473633"/>
                  </a:lnTo>
                  <a:lnTo>
                    <a:pt x="377063" y="446735"/>
                  </a:lnTo>
                  <a:lnTo>
                    <a:pt x="342112" y="416979"/>
                  </a:lnTo>
                  <a:lnTo>
                    <a:pt x="309676" y="384530"/>
                  </a:lnTo>
                  <a:lnTo>
                    <a:pt x="279920" y="349567"/>
                  </a:lnTo>
                  <a:lnTo>
                    <a:pt x="253034" y="312267"/>
                  </a:lnTo>
                  <a:lnTo>
                    <a:pt x="229158" y="272796"/>
                  </a:lnTo>
                  <a:lnTo>
                    <a:pt x="208495" y="231330"/>
                  </a:lnTo>
                  <a:lnTo>
                    <a:pt x="191198" y="188023"/>
                  </a:lnTo>
                  <a:lnTo>
                    <a:pt x="177444" y="143065"/>
                  </a:lnTo>
                  <a:lnTo>
                    <a:pt x="167411" y="96634"/>
                  </a:lnTo>
                  <a:lnTo>
                    <a:pt x="161264" y="48882"/>
                  </a:lnTo>
                  <a:lnTo>
                    <a:pt x="159169" y="0"/>
                  </a:lnTo>
                  <a:lnTo>
                    <a:pt x="151942" y="0"/>
                  </a:lnTo>
                  <a:lnTo>
                    <a:pt x="153860" y="47053"/>
                  </a:lnTo>
                  <a:lnTo>
                    <a:pt x="159486" y="93078"/>
                  </a:lnTo>
                  <a:lnTo>
                    <a:pt x="168681" y="137909"/>
                  </a:lnTo>
                  <a:lnTo>
                    <a:pt x="181305" y="181419"/>
                  </a:lnTo>
                  <a:lnTo>
                    <a:pt x="197192" y="223456"/>
                  </a:lnTo>
                  <a:lnTo>
                    <a:pt x="216204" y="263855"/>
                  </a:lnTo>
                  <a:lnTo>
                    <a:pt x="238188" y="302475"/>
                  </a:lnTo>
                  <a:lnTo>
                    <a:pt x="262991" y="339166"/>
                  </a:lnTo>
                  <a:lnTo>
                    <a:pt x="290474" y="373773"/>
                  </a:lnTo>
                  <a:lnTo>
                    <a:pt x="320484" y="406158"/>
                  </a:lnTo>
                  <a:lnTo>
                    <a:pt x="352856" y="436168"/>
                  </a:lnTo>
                  <a:lnTo>
                    <a:pt x="387464" y="463651"/>
                  </a:lnTo>
                  <a:lnTo>
                    <a:pt x="424141" y="488467"/>
                  </a:lnTo>
                  <a:lnTo>
                    <a:pt x="462749" y="510451"/>
                  </a:lnTo>
                  <a:lnTo>
                    <a:pt x="503123" y="529463"/>
                  </a:lnTo>
                  <a:lnTo>
                    <a:pt x="545134" y="545363"/>
                  </a:lnTo>
                  <a:lnTo>
                    <a:pt x="588619" y="557974"/>
                  </a:lnTo>
                  <a:lnTo>
                    <a:pt x="633437" y="567169"/>
                  </a:lnTo>
                  <a:lnTo>
                    <a:pt x="679424" y="572808"/>
                  </a:lnTo>
                  <a:lnTo>
                    <a:pt x="726452" y="574713"/>
                  </a:lnTo>
                  <a:lnTo>
                    <a:pt x="726452" y="567499"/>
                  </a:lnTo>
                  <a:close/>
                </a:path>
                <a:path w="727075" h="727075">
                  <a:moveTo>
                    <a:pt x="726452" y="529386"/>
                  </a:moveTo>
                  <a:lnTo>
                    <a:pt x="678383" y="527227"/>
                  </a:lnTo>
                  <a:lnTo>
                    <a:pt x="631494" y="520839"/>
                  </a:lnTo>
                  <a:lnTo>
                    <a:pt x="585990" y="510451"/>
                  </a:lnTo>
                  <a:lnTo>
                    <a:pt x="542061" y="496214"/>
                  </a:lnTo>
                  <a:lnTo>
                    <a:pt x="499872" y="478332"/>
                  </a:lnTo>
                  <a:lnTo>
                    <a:pt x="459638" y="456996"/>
                  </a:lnTo>
                  <a:lnTo>
                    <a:pt x="421538" y="432396"/>
                  </a:lnTo>
                  <a:lnTo>
                    <a:pt x="385762" y="404710"/>
                  </a:lnTo>
                  <a:lnTo>
                    <a:pt x="352501" y="374142"/>
                  </a:lnTo>
                  <a:lnTo>
                    <a:pt x="321932" y="340868"/>
                  </a:lnTo>
                  <a:lnTo>
                    <a:pt x="294259" y="305079"/>
                  </a:lnTo>
                  <a:lnTo>
                    <a:pt x="269659" y="266966"/>
                  </a:lnTo>
                  <a:lnTo>
                    <a:pt x="248323" y="226707"/>
                  </a:lnTo>
                  <a:lnTo>
                    <a:pt x="230454" y="184518"/>
                  </a:lnTo>
                  <a:lnTo>
                    <a:pt x="216217" y="140550"/>
                  </a:lnTo>
                  <a:lnTo>
                    <a:pt x="205816" y="95021"/>
                  </a:lnTo>
                  <a:lnTo>
                    <a:pt x="199440" y="48107"/>
                  </a:lnTo>
                  <a:lnTo>
                    <a:pt x="197269" y="0"/>
                  </a:lnTo>
                  <a:lnTo>
                    <a:pt x="190042" y="0"/>
                  </a:lnTo>
                  <a:lnTo>
                    <a:pt x="192239" y="48755"/>
                  </a:lnTo>
                  <a:lnTo>
                    <a:pt x="198704" y="96304"/>
                  </a:lnTo>
                  <a:lnTo>
                    <a:pt x="209257" y="142455"/>
                  </a:lnTo>
                  <a:lnTo>
                    <a:pt x="223685" y="187020"/>
                  </a:lnTo>
                  <a:lnTo>
                    <a:pt x="241808" y="229793"/>
                  </a:lnTo>
                  <a:lnTo>
                    <a:pt x="263436" y="270586"/>
                  </a:lnTo>
                  <a:lnTo>
                    <a:pt x="288366" y="309232"/>
                  </a:lnTo>
                  <a:lnTo>
                    <a:pt x="316420" y="345503"/>
                  </a:lnTo>
                  <a:lnTo>
                    <a:pt x="347408" y="379234"/>
                  </a:lnTo>
                  <a:lnTo>
                    <a:pt x="381127" y="410235"/>
                  </a:lnTo>
                  <a:lnTo>
                    <a:pt x="417398" y="438289"/>
                  </a:lnTo>
                  <a:lnTo>
                    <a:pt x="456018" y="463232"/>
                  </a:lnTo>
                  <a:lnTo>
                    <a:pt x="496798" y="484860"/>
                  </a:lnTo>
                  <a:lnTo>
                    <a:pt x="539559" y="502996"/>
                  </a:lnTo>
                  <a:lnTo>
                    <a:pt x="584085" y="517423"/>
                  </a:lnTo>
                  <a:lnTo>
                    <a:pt x="630212" y="527964"/>
                  </a:lnTo>
                  <a:lnTo>
                    <a:pt x="677722" y="534428"/>
                  </a:lnTo>
                  <a:lnTo>
                    <a:pt x="726452" y="536625"/>
                  </a:lnTo>
                  <a:lnTo>
                    <a:pt x="726452" y="529386"/>
                  </a:lnTo>
                  <a:close/>
                </a:path>
                <a:path w="727075" h="727075">
                  <a:moveTo>
                    <a:pt x="726452" y="491540"/>
                  </a:moveTo>
                  <a:lnTo>
                    <a:pt x="679221" y="489280"/>
                  </a:lnTo>
                  <a:lnTo>
                    <a:pt x="633234" y="482650"/>
                  </a:lnTo>
                  <a:lnTo>
                    <a:pt x="588708" y="471855"/>
                  </a:lnTo>
                  <a:lnTo>
                    <a:pt x="545858" y="457098"/>
                  </a:lnTo>
                  <a:lnTo>
                    <a:pt x="504888" y="438607"/>
                  </a:lnTo>
                  <a:lnTo>
                    <a:pt x="465988" y="416560"/>
                  </a:lnTo>
                  <a:lnTo>
                    <a:pt x="429387" y="391185"/>
                  </a:lnTo>
                  <a:lnTo>
                    <a:pt x="395287" y="362686"/>
                  </a:lnTo>
                  <a:lnTo>
                    <a:pt x="363893" y="331266"/>
                  </a:lnTo>
                  <a:lnTo>
                    <a:pt x="335419" y="297154"/>
                  </a:lnTo>
                  <a:lnTo>
                    <a:pt x="310057" y="260527"/>
                  </a:lnTo>
                  <a:lnTo>
                    <a:pt x="288036" y="221615"/>
                  </a:lnTo>
                  <a:lnTo>
                    <a:pt x="269557" y="180619"/>
                  </a:lnTo>
                  <a:lnTo>
                    <a:pt x="254812" y="137756"/>
                  </a:lnTo>
                  <a:lnTo>
                    <a:pt x="244030" y="93218"/>
                  </a:lnTo>
                  <a:lnTo>
                    <a:pt x="237401" y="47231"/>
                  </a:lnTo>
                  <a:lnTo>
                    <a:pt x="235153" y="0"/>
                  </a:lnTo>
                  <a:lnTo>
                    <a:pt x="228142" y="0"/>
                  </a:lnTo>
                  <a:lnTo>
                    <a:pt x="230428" y="47917"/>
                  </a:lnTo>
                  <a:lnTo>
                    <a:pt x="237147" y="94576"/>
                  </a:lnTo>
                  <a:lnTo>
                    <a:pt x="248094" y="139750"/>
                  </a:lnTo>
                  <a:lnTo>
                    <a:pt x="263055" y="183235"/>
                  </a:lnTo>
                  <a:lnTo>
                    <a:pt x="281813" y="224815"/>
                  </a:lnTo>
                  <a:lnTo>
                    <a:pt x="304152" y="264274"/>
                  </a:lnTo>
                  <a:lnTo>
                    <a:pt x="329882" y="301421"/>
                  </a:lnTo>
                  <a:lnTo>
                    <a:pt x="358775" y="336029"/>
                  </a:lnTo>
                  <a:lnTo>
                    <a:pt x="390613" y="367880"/>
                  </a:lnTo>
                  <a:lnTo>
                    <a:pt x="425208" y="396786"/>
                  </a:lnTo>
                  <a:lnTo>
                    <a:pt x="462330" y="422516"/>
                  </a:lnTo>
                  <a:lnTo>
                    <a:pt x="501777" y="444868"/>
                  </a:lnTo>
                  <a:lnTo>
                    <a:pt x="543331" y="463626"/>
                  </a:lnTo>
                  <a:lnTo>
                    <a:pt x="586790" y="478586"/>
                  </a:lnTo>
                  <a:lnTo>
                    <a:pt x="631939" y="489534"/>
                  </a:lnTo>
                  <a:lnTo>
                    <a:pt x="678561" y="496252"/>
                  </a:lnTo>
                  <a:lnTo>
                    <a:pt x="726452" y="498538"/>
                  </a:lnTo>
                  <a:lnTo>
                    <a:pt x="726452" y="491540"/>
                  </a:lnTo>
                  <a:close/>
                </a:path>
                <a:path w="727075" h="727075">
                  <a:moveTo>
                    <a:pt x="726452" y="453428"/>
                  </a:moveTo>
                  <a:lnTo>
                    <a:pt x="680199" y="451078"/>
                  </a:lnTo>
                  <a:lnTo>
                    <a:pt x="635254" y="444195"/>
                  </a:lnTo>
                  <a:lnTo>
                    <a:pt x="591858" y="433006"/>
                  </a:lnTo>
                  <a:lnTo>
                    <a:pt x="550252" y="417741"/>
                  </a:lnTo>
                  <a:lnTo>
                    <a:pt x="510641" y="398614"/>
                  </a:lnTo>
                  <a:lnTo>
                    <a:pt x="473278" y="375881"/>
                  </a:lnTo>
                  <a:lnTo>
                    <a:pt x="438365" y="349758"/>
                  </a:lnTo>
                  <a:lnTo>
                    <a:pt x="406171" y="320471"/>
                  </a:lnTo>
                  <a:lnTo>
                    <a:pt x="376885" y="288251"/>
                  </a:lnTo>
                  <a:lnTo>
                    <a:pt x="350774" y="253339"/>
                  </a:lnTo>
                  <a:lnTo>
                    <a:pt x="328041" y="215950"/>
                  </a:lnTo>
                  <a:lnTo>
                    <a:pt x="308927" y="176326"/>
                  </a:lnTo>
                  <a:lnTo>
                    <a:pt x="293662" y="134683"/>
                  </a:lnTo>
                  <a:lnTo>
                    <a:pt x="282473" y="91262"/>
                  </a:lnTo>
                  <a:lnTo>
                    <a:pt x="275590" y="46291"/>
                  </a:lnTo>
                  <a:lnTo>
                    <a:pt x="273240" y="0"/>
                  </a:lnTo>
                  <a:lnTo>
                    <a:pt x="266242" y="0"/>
                  </a:lnTo>
                  <a:lnTo>
                    <a:pt x="268617" y="47015"/>
                  </a:lnTo>
                  <a:lnTo>
                    <a:pt x="275602" y="92697"/>
                  </a:lnTo>
                  <a:lnTo>
                    <a:pt x="286969" y="136791"/>
                  </a:lnTo>
                  <a:lnTo>
                    <a:pt x="302463" y="179082"/>
                  </a:lnTo>
                  <a:lnTo>
                    <a:pt x="321868" y="219329"/>
                  </a:lnTo>
                  <a:lnTo>
                    <a:pt x="344944" y="257289"/>
                  </a:lnTo>
                  <a:lnTo>
                    <a:pt x="371462" y="292747"/>
                  </a:lnTo>
                  <a:lnTo>
                    <a:pt x="401193" y="325450"/>
                  </a:lnTo>
                  <a:lnTo>
                    <a:pt x="433882" y="355180"/>
                  </a:lnTo>
                  <a:lnTo>
                    <a:pt x="469328" y="381711"/>
                  </a:lnTo>
                  <a:lnTo>
                    <a:pt x="507276" y="404799"/>
                  </a:lnTo>
                  <a:lnTo>
                    <a:pt x="547497" y="424205"/>
                  </a:lnTo>
                  <a:lnTo>
                    <a:pt x="589749" y="439699"/>
                  </a:lnTo>
                  <a:lnTo>
                    <a:pt x="633818" y="451065"/>
                  </a:lnTo>
                  <a:lnTo>
                    <a:pt x="679462" y="458050"/>
                  </a:lnTo>
                  <a:lnTo>
                    <a:pt x="726452" y="460425"/>
                  </a:lnTo>
                  <a:lnTo>
                    <a:pt x="726452" y="453428"/>
                  </a:lnTo>
                  <a:close/>
                </a:path>
                <a:path w="727075" h="727075">
                  <a:moveTo>
                    <a:pt x="726452" y="415340"/>
                  </a:moveTo>
                  <a:lnTo>
                    <a:pt x="678129" y="412534"/>
                  </a:lnTo>
                  <a:lnTo>
                    <a:pt x="631418" y="404355"/>
                  </a:lnTo>
                  <a:lnTo>
                    <a:pt x="586638" y="391083"/>
                  </a:lnTo>
                  <a:lnTo>
                    <a:pt x="544093" y="373062"/>
                  </a:lnTo>
                  <a:lnTo>
                    <a:pt x="504113" y="350583"/>
                  </a:lnTo>
                  <a:lnTo>
                    <a:pt x="467017" y="323977"/>
                  </a:lnTo>
                  <a:lnTo>
                    <a:pt x="433095" y="293547"/>
                  </a:lnTo>
                  <a:lnTo>
                    <a:pt x="402678" y="259613"/>
                  </a:lnTo>
                  <a:lnTo>
                    <a:pt x="376085" y="222491"/>
                  </a:lnTo>
                  <a:lnTo>
                    <a:pt x="353606" y="182486"/>
                  </a:lnTo>
                  <a:lnTo>
                    <a:pt x="335584" y="139928"/>
                  </a:lnTo>
                  <a:lnTo>
                    <a:pt x="322326" y="95110"/>
                  </a:lnTo>
                  <a:lnTo>
                    <a:pt x="314134" y="48361"/>
                  </a:lnTo>
                  <a:lnTo>
                    <a:pt x="311340" y="0"/>
                  </a:lnTo>
                  <a:lnTo>
                    <a:pt x="304101" y="0"/>
                  </a:lnTo>
                  <a:lnTo>
                    <a:pt x="306946" y="49199"/>
                  </a:lnTo>
                  <a:lnTo>
                    <a:pt x="315277" y="96748"/>
                  </a:lnTo>
                  <a:lnTo>
                    <a:pt x="328777" y="142341"/>
                  </a:lnTo>
                  <a:lnTo>
                    <a:pt x="347116" y="185648"/>
                  </a:lnTo>
                  <a:lnTo>
                    <a:pt x="369989" y="226339"/>
                  </a:lnTo>
                  <a:lnTo>
                    <a:pt x="397052" y="264109"/>
                  </a:lnTo>
                  <a:lnTo>
                    <a:pt x="428002" y="298627"/>
                  </a:lnTo>
                  <a:lnTo>
                    <a:pt x="462508" y="329590"/>
                  </a:lnTo>
                  <a:lnTo>
                    <a:pt x="500265" y="356654"/>
                  </a:lnTo>
                  <a:lnTo>
                    <a:pt x="540943" y="379526"/>
                  </a:lnTo>
                  <a:lnTo>
                    <a:pt x="584212" y="397865"/>
                  </a:lnTo>
                  <a:lnTo>
                    <a:pt x="629767" y="411365"/>
                  </a:lnTo>
                  <a:lnTo>
                    <a:pt x="677291" y="419696"/>
                  </a:lnTo>
                  <a:lnTo>
                    <a:pt x="726452" y="422554"/>
                  </a:lnTo>
                  <a:lnTo>
                    <a:pt x="726452" y="415340"/>
                  </a:lnTo>
                  <a:close/>
                </a:path>
                <a:path w="727075" h="727075">
                  <a:moveTo>
                    <a:pt x="726452" y="377456"/>
                  </a:moveTo>
                  <a:lnTo>
                    <a:pt x="679246" y="374510"/>
                  </a:lnTo>
                  <a:lnTo>
                    <a:pt x="633755" y="365899"/>
                  </a:lnTo>
                  <a:lnTo>
                    <a:pt x="590346" y="351993"/>
                  </a:lnTo>
                  <a:lnTo>
                    <a:pt x="549363" y="333146"/>
                  </a:lnTo>
                  <a:lnTo>
                    <a:pt x="511187" y="309702"/>
                  </a:lnTo>
                  <a:lnTo>
                    <a:pt x="476148" y="282028"/>
                  </a:lnTo>
                  <a:lnTo>
                    <a:pt x="444627" y="250494"/>
                  </a:lnTo>
                  <a:lnTo>
                    <a:pt x="416966" y="215442"/>
                  </a:lnTo>
                  <a:lnTo>
                    <a:pt x="393534" y="177241"/>
                  </a:lnTo>
                  <a:lnTo>
                    <a:pt x="374688" y="136232"/>
                  </a:lnTo>
                  <a:lnTo>
                    <a:pt x="360781" y="92786"/>
                  </a:lnTo>
                  <a:lnTo>
                    <a:pt x="352171" y="47244"/>
                  </a:lnTo>
                  <a:lnTo>
                    <a:pt x="349224" y="0"/>
                  </a:lnTo>
                  <a:lnTo>
                    <a:pt x="342214" y="0"/>
                  </a:lnTo>
                  <a:lnTo>
                    <a:pt x="345224" y="48145"/>
                  </a:lnTo>
                  <a:lnTo>
                    <a:pt x="353987" y="94526"/>
                  </a:lnTo>
                  <a:lnTo>
                    <a:pt x="368147" y="138785"/>
                  </a:lnTo>
                  <a:lnTo>
                    <a:pt x="387337" y="180555"/>
                  </a:lnTo>
                  <a:lnTo>
                    <a:pt x="411200" y="219481"/>
                  </a:lnTo>
                  <a:lnTo>
                    <a:pt x="439369" y="255181"/>
                  </a:lnTo>
                  <a:lnTo>
                    <a:pt x="471474" y="287299"/>
                  </a:lnTo>
                  <a:lnTo>
                    <a:pt x="507149" y="315468"/>
                  </a:lnTo>
                  <a:lnTo>
                    <a:pt x="546049" y="339344"/>
                  </a:lnTo>
                  <a:lnTo>
                    <a:pt x="587781" y="358533"/>
                  </a:lnTo>
                  <a:lnTo>
                    <a:pt x="632015" y="372694"/>
                  </a:lnTo>
                  <a:lnTo>
                    <a:pt x="678357" y="381457"/>
                  </a:lnTo>
                  <a:lnTo>
                    <a:pt x="726452" y="384467"/>
                  </a:lnTo>
                  <a:lnTo>
                    <a:pt x="726452" y="377456"/>
                  </a:lnTo>
                  <a:close/>
                </a:path>
                <a:path w="727075" h="727075">
                  <a:moveTo>
                    <a:pt x="726452" y="339369"/>
                  </a:moveTo>
                  <a:lnTo>
                    <a:pt x="680554" y="336270"/>
                  </a:lnTo>
                  <a:lnTo>
                    <a:pt x="636485" y="327215"/>
                  </a:lnTo>
                  <a:lnTo>
                    <a:pt x="594677" y="312635"/>
                  </a:lnTo>
                  <a:lnTo>
                    <a:pt x="555523" y="292938"/>
                  </a:lnTo>
                  <a:lnTo>
                    <a:pt x="519442" y="268516"/>
                  </a:lnTo>
                  <a:lnTo>
                    <a:pt x="486854" y="239801"/>
                  </a:lnTo>
                  <a:lnTo>
                    <a:pt x="458139" y="207187"/>
                  </a:lnTo>
                  <a:lnTo>
                    <a:pt x="433730" y="171081"/>
                  </a:lnTo>
                  <a:lnTo>
                    <a:pt x="414032" y="131902"/>
                  </a:lnTo>
                  <a:lnTo>
                    <a:pt x="399453" y="90055"/>
                  </a:lnTo>
                  <a:lnTo>
                    <a:pt x="390410" y="45948"/>
                  </a:lnTo>
                  <a:lnTo>
                    <a:pt x="387311" y="0"/>
                  </a:lnTo>
                  <a:lnTo>
                    <a:pt x="380301" y="0"/>
                  </a:lnTo>
                  <a:lnTo>
                    <a:pt x="383476" y="46913"/>
                  </a:lnTo>
                  <a:lnTo>
                    <a:pt x="392696" y="91948"/>
                  </a:lnTo>
                  <a:lnTo>
                    <a:pt x="407568" y="134658"/>
                  </a:lnTo>
                  <a:lnTo>
                    <a:pt x="427672" y="174650"/>
                  </a:lnTo>
                  <a:lnTo>
                    <a:pt x="452577" y="211493"/>
                  </a:lnTo>
                  <a:lnTo>
                    <a:pt x="481863" y="244779"/>
                  </a:lnTo>
                  <a:lnTo>
                    <a:pt x="515137" y="274091"/>
                  </a:lnTo>
                  <a:lnTo>
                    <a:pt x="551954" y="298996"/>
                  </a:lnTo>
                  <a:lnTo>
                    <a:pt x="591921" y="319100"/>
                  </a:lnTo>
                  <a:lnTo>
                    <a:pt x="634606" y="333984"/>
                  </a:lnTo>
                  <a:lnTo>
                    <a:pt x="679589" y="343204"/>
                  </a:lnTo>
                  <a:lnTo>
                    <a:pt x="726452" y="346379"/>
                  </a:lnTo>
                  <a:lnTo>
                    <a:pt x="726452" y="339369"/>
                  </a:lnTo>
                  <a:close/>
                </a:path>
                <a:path w="727075" h="727075">
                  <a:moveTo>
                    <a:pt x="726452" y="301256"/>
                  </a:moveTo>
                  <a:lnTo>
                    <a:pt x="677697" y="297307"/>
                  </a:lnTo>
                  <a:lnTo>
                    <a:pt x="631418" y="285877"/>
                  </a:lnTo>
                  <a:lnTo>
                    <a:pt x="588251" y="267589"/>
                  </a:lnTo>
                  <a:lnTo>
                    <a:pt x="548805" y="243078"/>
                  </a:lnTo>
                  <a:lnTo>
                    <a:pt x="513702" y="212940"/>
                  </a:lnTo>
                  <a:lnTo>
                    <a:pt x="483590" y="177825"/>
                  </a:lnTo>
                  <a:lnTo>
                    <a:pt x="459079" y="138353"/>
                  </a:lnTo>
                  <a:lnTo>
                    <a:pt x="440791" y="95135"/>
                  </a:lnTo>
                  <a:lnTo>
                    <a:pt x="429374" y="48806"/>
                  </a:lnTo>
                  <a:lnTo>
                    <a:pt x="425424" y="0"/>
                  </a:lnTo>
                  <a:lnTo>
                    <a:pt x="418185" y="0"/>
                  </a:lnTo>
                  <a:lnTo>
                    <a:pt x="421538" y="45478"/>
                  </a:lnTo>
                  <a:lnTo>
                    <a:pt x="431279" y="88925"/>
                  </a:lnTo>
                  <a:lnTo>
                    <a:pt x="446925" y="129844"/>
                  </a:lnTo>
                  <a:lnTo>
                    <a:pt x="467995" y="167767"/>
                  </a:lnTo>
                  <a:lnTo>
                    <a:pt x="493991" y="202196"/>
                  </a:lnTo>
                  <a:lnTo>
                    <a:pt x="524433" y="232664"/>
                  </a:lnTo>
                  <a:lnTo>
                    <a:pt x="558850" y="258673"/>
                  </a:lnTo>
                  <a:lnTo>
                    <a:pt x="596747" y="279742"/>
                  </a:lnTo>
                  <a:lnTo>
                    <a:pt x="637628" y="295402"/>
                  </a:lnTo>
                  <a:lnTo>
                    <a:pt x="681024" y="305142"/>
                  </a:lnTo>
                  <a:lnTo>
                    <a:pt x="726452" y="308495"/>
                  </a:lnTo>
                  <a:lnTo>
                    <a:pt x="726452" y="301256"/>
                  </a:lnTo>
                  <a:close/>
                </a:path>
                <a:path w="727075" h="727075">
                  <a:moveTo>
                    <a:pt x="726452" y="263169"/>
                  </a:moveTo>
                  <a:lnTo>
                    <a:pt x="679259" y="258914"/>
                  </a:lnTo>
                  <a:lnTo>
                    <a:pt x="634822" y="246684"/>
                  </a:lnTo>
                  <a:lnTo>
                    <a:pt x="593864" y="227190"/>
                  </a:lnTo>
                  <a:lnTo>
                    <a:pt x="557161" y="201206"/>
                  </a:lnTo>
                  <a:lnTo>
                    <a:pt x="525449" y="169481"/>
                  </a:lnTo>
                  <a:lnTo>
                    <a:pt x="499465" y="132740"/>
                  </a:lnTo>
                  <a:lnTo>
                    <a:pt x="479983" y="91744"/>
                  </a:lnTo>
                  <a:lnTo>
                    <a:pt x="467753" y="47256"/>
                  </a:lnTo>
                  <a:lnTo>
                    <a:pt x="463499" y="0"/>
                  </a:lnTo>
                  <a:lnTo>
                    <a:pt x="456298" y="0"/>
                  </a:lnTo>
                  <a:lnTo>
                    <a:pt x="460654" y="48539"/>
                  </a:lnTo>
                  <a:lnTo>
                    <a:pt x="473240" y="94246"/>
                  </a:lnTo>
                  <a:lnTo>
                    <a:pt x="493255" y="136359"/>
                  </a:lnTo>
                  <a:lnTo>
                    <a:pt x="519938" y="174117"/>
                  </a:lnTo>
                  <a:lnTo>
                    <a:pt x="552526" y="206717"/>
                  </a:lnTo>
                  <a:lnTo>
                    <a:pt x="590245" y="233426"/>
                  </a:lnTo>
                  <a:lnTo>
                    <a:pt x="632320" y="253453"/>
                  </a:lnTo>
                  <a:lnTo>
                    <a:pt x="677976" y="266026"/>
                  </a:lnTo>
                  <a:lnTo>
                    <a:pt x="726452" y="270395"/>
                  </a:lnTo>
                  <a:lnTo>
                    <a:pt x="726452" y="263169"/>
                  </a:lnTo>
                  <a:close/>
                </a:path>
              </a:pathLst>
            </a:custGeom>
            <a:solidFill>
              <a:srgbClr val="FBDC0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20" name="object 11">
              <a:extLst>
                <a:ext uri="{FF2B5EF4-FFF2-40B4-BE49-F238E27FC236}">
                  <a16:creationId xmlns:a16="http://schemas.microsoft.com/office/drawing/2014/main" id="{6D301371-CA0E-4C78-84ED-5F0BD5428640}"/>
                </a:ext>
              </a:extLst>
            </p:cNvPr>
            <p:cNvPicPr/>
            <p:nvPr/>
          </p:nvPicPr>
          <p:blipFill>
            <a:blip r:embed="rId3" cstate="print"/>
            <a:stretch>
              <a:fillRect/>
            </a:stretch>
          </p:blipFill>
          <p:spPr>
            <a:xfrm>
              <a:off x="1283007" y="333756"/>
              <a:ext cx="232070" cy="232301"/>
            </a:xfrm>
            <a:prstGeom prst="rect">
              <a:avLst/>
            </a:prstGeom>
          </p:spPr>
        </p:pic>
      </p:grpSp>
      <p:sp>
        <p:nvSpPr>
          <p:cNvPr id="10" name="CaixaDeTexto 9">
            <a:extLst>
              <a:ext uri="{FF2B5EF4-FFF2-40B4-BE49-F238E27FC236}">
                <a16:creationId xmlns:a16="http://schemas.microsoft.com/office/drawing/2014/main" id="{4928C72C-846E-493D-985C-84CBF38847E8}"/>
              </a:ext>
            </a:extLst>
          </p:cNvPr>
          <p:cNvSpPr txBox="1"/>
          <p:nvPr/>
        </p:nvSpPr>
        <p:spPr>
          <a:xfrm>
            <a:off x="1074497" y="6409592"/>
            <a:ext cx="10856666"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100" b="1" i="0" u="sng"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Descrição do slide:</a:t>
            </a:r>
            <a:r>
              <a:rPr kumimoji="0" lang="pt-BR" sz="11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 </a:t>
            </a:r>
            <a:r>
              <a:rPr kumimoji="0" lang="pt-BR" sz="900" b="0" i="0" u="none" strike="noStrike" kern="1200" cap="none" spc="0" normalizeH="0" baseline="0" noProof="0" dirty="0">
                <a:ln>
                  <a:noFill/>
                </a:ln>
                <a:solidFill>
                  <a:prstClr val="black"/>
                </a:solidFill>
                <a:effectLst/>
                <a:uLnTx/>
                <a:uFillTx/>
                <a:latin typeface="Calibri" panose="020F0502020204030204"/>
                <a:ea typeface="+mn-ea"/>
                <a:cs typeface="+mn-cs"/>
              </a:rPr>
              <a:t>Gráfico de barras e tabela demonstrando a produção de páginas diagramadas em todos os segmentos em 2025. </a:t>
            </a:r>
            <a:endParaRPr kumimoji="0" lang="pt-BR" sz="11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endParaRPr>
          </a:p>
        </p:txBody>
      </p:sp>
      <p:sp>
        <p:nvSpPr>
          <p:cNvPr id="2" name="Retângulo 1">
            <a:extLst>
              <a:ext uri="{FF2B5EF4-FFF2-40B4-BE49-F238E27FC236}">
                <a16:creationId xmlns:a16="http://schemas.microsoft.com/office/drawing/2014/main" id="{A7FD4242-B423-465C-A7D5-3F004293EE93}"/>
              </a:ext>
            </a:extLst>
          </p:cNvPr>
          <p:cNvSpPr/>
          <p:nvPr/>
        </p:nvSpPr>
        <p:spPr>
          <a:xfrm>
            <a:off x="1625777" y="2917036"/>
            <a:ext cx="926825" cy="73412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800" b="0" i="0" u="none" strike="noStrike" kern="1200" cap="none" spc="0" normalizeH="0" baseline="0" noProof="0" dirty="0">
                <a:ln>
                  <a:noFill/>
                </a:ln>
                <a:solidFill>
                  <a:prstClr val="black"/>
                </a:solidFill>
                <a:effectLst/>
                <a:uLnTx/>
                <a:uFillTx/>
                <a:latin typeface="Calibri" panose="020F0502020204030204"/>
                <a:ea typeface="+mn-ea"/>
                <a:cs typeface="+mn-cs"/>
              </a:rPr>
              <a:t>Realizamos o upload/validação dos livros de reimpressão do PNLD 23 e 24. </a:t>
            </a:r>
          </a:p>
        </p:txBody>
      </p:sp>
      <p:graphicFrame>
        <p:nvGraphicFramePr>
          <p:cNvPr id="12" name="Gráfico 11">
            <a:extLst>
              <a:ext uri="{FF2B5EF4-FFF2-40B4-BE49-F238E27FC236}">
                <a16:creationId xmlns:a16="http://schemas.microsoft.com/office/drawing/2014/main" id="{BF434AE3-9221-4F29-A03B-3D46D5F194BF}"/>
              </a:ext>
            </a:extLst>
          </p:cNvPr>
          <p:cNvGraphicFramePr>
            <a:graphicFrameLocks/>
          </p:cNvGraphicFramePr>
          <p:nvPr/>
        </p:nvGraphicFramePr>
        <p:xfrm>
          <a:off x="638846" y="737139"/>
          <a:ext cx="9800554" cy="4359794"/>
        </p:xfrm>
        <a:graphic>
          <a:graphicData uri="http://schemas.openxmlformats.org/drawingml/2006/chart">
            <c:chart xmlns:c="http://schemas.openxmlformats.org/drawingml/2006/chart" xmlns:r="http://schemas.openxmlformats.org/officeDocument/2006/relationships" r:id="rId4"/>
          </a:graphicData>
        </a:graphic>
      </p:graphicFrame>
      <p:pic>
        <p:nvPicPr>
          <p:cNvPr id="5" name="Imagem 4">
            <a:extLst>
              <a:ext uri="{FF2B5EF4-FFF2-40B4-BE49-F238E27FC236}">
                <a16:creationId xmlns:a16="http://schemas.microsoft.com/office/drawing/2014/main" id="{C0C2C95C-4024-437E-B799-77DFAFC564B0}"/>
              </a:ext>
            </a:extLst>
          </p:cNvPr>
          <p:cNvPicPr>
            <a:picLocks noChangeAspect="1"/>
          </p:cNvPicPr>
          <p:nvPr/>
        </p:nvPicPr>
        <p:blipFill>
          <a:blip r:embed="rId5"/>
          <a:stretch>
            <a:fillRect/>
          </a:stretch>
        </p:blipFill>
        <p:spPr>
          <a:xfrm>
            <a:off x="1464733" y="5248082"/>
            <a:ext cx="9042400" cy="1320800"/>
          </a:xfrm>
          <a:prstGeom prst="rect">
            <a:avLst/>
          </a:prstGeom>
        </p:spPr>
      </p:pic>
    </p:spTree>
    <p:extLst>
      <p:ext uri="{BB962C8B-B14F-4D97-AF65-F5344CB8AC3E}">
        <p14:creationId xmlns:p14="http://schemas.microsoft.com/office/powerpoint/2010/main" val="399879488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8">
            <a:extLst>
              <a:ext uri="{FF2B5EF4-FFF2-40B4-BE49-F238E27FC236}">
                <a16:creationId xmlns:a16="http://schemas.microsoft.com/office/drawing/2014/main" id="{9FA680D0-9E66-4393-9574-CDC252E89459}"/>
              </a:ext>
            </a:extLst>
          </p:cNvPr>
          <p:cNvSpPr txBox="1"/>
          <p:nvPr/>
        </p:nvSpPr>
        <p:spPr>
          <a:xfrm>
            <a:off x="1935418" y="1263838"/>
            <a:ext cx="7846398" cy="367408"/>
          </a:xfrm>
          <a:prstGeom prst="rect">
            <a:avLst/>
          </a:prstGeom>
        </p:spPr>
        <p:txBody>
          <a:bodyPr vert="horz" wrap="square" lIns="0" tIns="13335" rIns="0" bIns="0" rtlCol="0">
            <a:spAutoFit/>
          </a:bodyPr>
          <a:lstStyle/>
          <a:p>
            <a:pPr marL="12700" marR="0" lvl="0" indent="0" algn="ctr" defTabSz="914400" rtl="0" eaLnBrk="1" fontAlgn="auto" latinLnBrk="0" hangingPunct="1">
              <a:lnSpc>
                <a:spcPct val="100000"/>
              </a:lnSpc>
              <a:spcBef>
                <a:spcPts val="105"/>
              </a:spcBef>
              <a:spcAft>
                <a:spcPts val="0"/>
              </a:spcAft>
              <a:buClrTx/>
              <a:buSzTx/>
              <a:buFontTx/>
              <a:buNone/>
              <a:tabLst/>
              <a:defRPr/>
            </a:pPr>
            <a:r>
              <a:rPr kumimoji="0" lang="pt-BR" sz="2300" b="0" i="0" u="none" strike="noStrike" kern="1200" cap="none" spc="-5" normalizeH="0" baseline="0" noProof="0" dirty="0">
                <a:ln>
                  <a:noFill/>
                </a:ln>
                <a:solidFill>
                  <a:prstClr val="black"/>
                </a:solidFill>
                <a:effectLst/>
                <a:uLnTx/>
                <a:uFillTx/>
                <a:latin typeface="Segoe UI Black"/>
                <a:ea typeface="+mn-ea"/>
                <a:cs typeface="Segoe UI Black"/>
              </a:rPr>
              <a:t>META DE PRODUÇÃO 2025</a:t>
            </a:r>
          </a:p>
        </p:txBody>
      </p:sp>
      <p:sp>
        <p:nvSpPr>
          <p:cNvPr id="3" name="CaixaDeTexto 2">
            <a:extLst>
              <a:ext uri="{FF2B5EF4-FFF2-40B4-BE49-F238E27FC236}">
                <a16:creationId xmlns:a16="http://schemas.microsoft.com/office/drawing/2014/main" id="{C6117EF3-2269-4EED-912C-5F0D79A265FD}"/>
              </a:ext>
            </a:extLst>
          </p:cNvPr>
          <p:cNvSpPr txBox="1"/>
          <p:nvPr/>
        </p:nvSpPr>
        <p:spPr>
          <a:xfrm>
            <a:off x="1074497" y="6409592"/>
            <a:ext cx="10856666"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100" b="1" i="0" u="sng"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Descrição do slide:</a:t>
            </a:r>
            <a:r>
              <a:rPr kumimoji="0" lang="pt-BR" sz="11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 Gráfico de linhas comparando a produção de páginas no Editorial Braille em 2024 e com a meta anual da área.</a:t>
            </a:r>
          </a:p>
        </p:txBody>
      </p:sp>
      <p:graphicFrame>
        <p:nvGraphicFramePr>
          <p:cNvPr id="5" name="Gráfico 4">
            <a:extLst>
              <a:ext uri="{FF2B5EF4-FFF2-40B4-BE49-F238E27FC236}">
                <a16:creationId xmlns:a16="http://schemas.microsoft.com/office/drawing/2014/main" id="{8D93D1D5-6200-42E6-969E-3C6EA1D72C9D}"/>
              </a:ext>
            </a:extLst>
          </p:cNvPr>
          <p:cNvGraphicFramePr>
            <a:graphicFrameLocks/>
          </p:cNvGraphicFramePr>
          <p:nvPr>
            <p:extLst>
              <p:ext uri="{D42A27DB-BD31-4B8C-83A1-F6EECF244321}">
                <p14:modId xmlns:p14="http://schemas.microsoft.com/office/powerpoint/2010/main" val="273491619"/>
              </p:ext>
            </p:extLst>
          </p:nvPr>
        </p:nvGraphicFramePr>
        <p:xfrm>
          <a:off x="1001767" y="1656286"/>
          <a:ext cx="9541933" cy="4145994"/>
        </p:xfrm>
        <a:graphic>
          <a:graphicData uri="http://schemas.openxmlformats.org/drawingml/2006/chart">
            <c:chart xmlns:c="http://schemas.openxmlformats.org/drawingml/2006/chart" xmlns:r="http://schemas.openxmlformats.org/officeDocument/2006/relationships" r:id="rId3"/>
          </a:graphicData>
        </a:graphic>
      </p:graphicFrame>
      <p:sp>
        <p:nvSpPr>
          <p:cNvPr id="6" name="object 8">
            <a:extLst>
              <a:ext uri="{FF2B5EF4-FFF2-40B4-BE49-F238E27FC236}">
                <a16:creationId xmlns:a16="http://schemas.microsoft.com/office/drawing/2014/main" id="{9CF76814-15A2-40D0-A649-2D05BD122ED5}"/>
              </a:ext>
            </a:extLst>
          </p:cNvPr>
          <p:cNvSpPr txBox="1"/>
          <p:nvPr/>
        </p:nvSpPr>
        <p:spPr>
          <a:xfrm>
            <a:off x="1201455" y="289118"/>
            <a:ext cx="8114059" cy="367408"/>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lang="pt-BR" sz="2300" b="0" i="0" u="none" strike="noStrike" kern="1200" cap="none" spc="-5" normalizeH="0" baseline="0" noProof="0" dirty="0">
                <a:ln>
                  <a:noFill/>
                </a:ln>
                <a:solidFill>
                  <a:prstClr val="black"/>
                </a:solidFill>
                <a:effectLst/>
                <a:uLnTx/>
                <a:uFillTx/>
                <a:latin typeface="Segoe UI Black"/>
                <a:ea typeface="+mn-ea"/>
                <a:cs typeface="Segoe UI" panose="020B0502040204020203" pitchFamily="34" charset="0"/>
              </a:rPr>
              <a:t>EDITORIAL BRAILLE</a:t>
            </a:r>
            <a:endParaRPr kumimoji="0" sz="23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endParaRPr>
          </a:p>
        </p:txBody>
      </p:sp>
      <p:grpSp>
        <p:nvGrpSpPr>
          <p:cNvPr id="7" name="object 9">
            <a:extLst>
              <a:ext uri="{FF2B5EF4-FFF2-40B4-BE49-F238E27FC236}">
                <a16:creationId xmlns:a16="http://schemas.microsoft.com/office/drawing/2014/main" id="{32700A9C-BB0E-479B-97A2-612842A7CF0D}"/>
              </a:ext>
            </a:extLst>
          </p:cNvPr>
          <p:cNvGrpSpPr/>
          <p:nvPr/>
        </p:nvGrpSpPr>
        <p:grpSpPr>
          <a:xfrm>
            <a:off x="275315" y="172968"/>
            <a:ext cx="727075" cy="727075"/>
            <a:chOff x="788625" y="333756"/>
            <a:chExt cx="727075" cy="727075"/>
          </a:xfrm>
        </p:grpSpPr>
        <p:sp>
          <p:nvSpPr>
            <p:cNvPr id="8" name="object 10">
              <a:extLst>
                <a:ext uri="{FF2B5EF4-FFF2-40B4-BE49-F238E27FC236}">
                  <a16:creationId xmlns:a16="http://schemas.microsoft.com/office/drawing/2014/main" id="{4EBB3927-E081-4248-93A7-45CD85A70CFD}"/>
                </a:ext>
              </a:extLst>
            </p:cNvPr>
            <p:cNvSpPr/>
            <p:nvPr/>
          </p:nvSpPr>
          <p:spPr>
            <a:xfrm>
              <a:off x="788619" y="333768"/>
              <a:ext cx="727075" cy="727075"/>
            </a:xfrm>
            <a:custGeom>
              <a:avLst/>
              <a:gdLst/>
              <a:ahLst/>
              <a:cxnLst/>
              <a:rect l="l" t="t" r="r" b="b"/>
              <a:pathLst>
                <a:path w="727075" h="727075">
                  <a:moveTo>
                    <a:pt x="726452" y="719670"/>
                  </a:moveTo>
                  <a:lnTo>
                    <a:pt x="679246" y="718134"/>
                  </a:lnTo>
                  <a:lnTo>
                    <a:pt x="632828" y="713600"/>
                  </a:lnTo>
                  <a:lnTo>
                    <a:pt x="587324" y="706145"/>
                  </a:lnTo>
                  <a:lnTo>
                    <a:pt x="542810" y="695883"/>
                  </a:lnTo>
                  <a:lnTo>
                    <a:pt x="499376" y="682904"/>
                  </a:lnTo>
                  <a:lnTo>
                    <a:pt x="457136" y="667308"/>
                  </a:lnTo>
                  <a:lnTo>
                    <a:pt x="416166" y="649185"/>
                  </a:lnTo>
                  <a:lnTo>
                    <a:pt x="376580" y="628624"/>
                  </a:lnTo>
                  <a:lnTo>
                    <a:pt x="338467" y="605726"/>
                  </a:lnTo>
                  <a:lnTo>
                    <a:pt x="301917" y="580605"/>
                  </a:lnTo>
                  <a:lnTo>
                    <a:pt x="267042" y="553326"/>
                  </a:lnTo>
                  <a:lnTo>
                    <a:pt x="233921" y="524002"/>
                  </a:lnTo>
                  <a:lnTo>
                    <a:pt x="202653" y="492734"/>
                  </a:lnTo>
                  <a:lnTo>
                    <a:pt x="173329" y="459600"/>
                  </a:lnTo>
                  <a:lnTo>
                    <a:pt x="146062" y="424700"/>
                  </a:lnTo>
                  <a:lnTo>
                    <a:pt x="120929" y="388150"/>
                  </a:lnTo>
                  <a:lnTo>
                    <a:pt x="98044" y="350024"/>
                  </a:lnTo>
                  <a:lnTo>
                    <a:pt x="77495" y="310426"/>
                  </a:lnTo>
                  <a:lnTo>
                    <a:pt x="59359" y="269443"/>
                  </a:lnTo>
                  <a:lnTo>
                    <a:pt x="43764" y="227177"/>
                  </a:lnTo>
                  <a:lnTo>
                    <a:pt x="30784" y="183730"/>
                  </a:lnTo>
                  <a:lnTo>
                    <a:pt x="20523" y="139192"/>
                  </a:lnTo>
                  <a:lnTo>
                    <a:pt x="13081" y="93662"/>
                  </a:lnTo>
                  <a:lnTo>
                    <a:pt x="8547" y="47231"/>
                  </a:lnTo>
                  <a:lnTo>
                    <a:pt x="7010" y="0"/>
                  </a:lnTo>
                  <a:lnTo>
                    <a:pt x="0" y="0"/>
                  </a:lnTo>
                  <a:lnTo>
                    <a:pt x="1549" y="47701"/>
                  </a:lnTo>
                  <a:lnTo>
                    <a:pt x="6134" y="94589"/>
                  </a:lnTo>
                  <a:lnTo>
                    <a:pt x="13652" y="140576"/>
                  </a:lnTo>
                  <a:lnTo>
                    <a:pt x="24003" y="185547"/>
                  </a:lnTo>
                  <a:lnTo>
                    <a:pt x="37109" y="229425"/>
                  </a:lnTo>
                  <a:lnTo>
                    <a:pt x="52857" y="272097"/>
                  </a:lnTo>
                  <a:lnTo>
                    <a:pt x="71158" y="313474"/>
                  </a:lnTo>
                  <a:lnTo>
                    <a:pt x="91909" y="353466"/>
                  </a:lnTo>
                  <a:lnTo>
                    <a:pt x="115023" y="391960"/>
                  </a:lnTo>
                  <a:lnTo>
                    <a:pt x="140385" y="428879"/>
                  </a:lnTo>
                  <a:lnTo>
                    <a:pt x="167919" y="464108"/>
                  </a:lnTo>
                  <a:lnTo>
                    <a:pt x="197523" y="497560"/>
                  </a:lnTo>
                  <a:lnTo>
                    <a:pt x="229095" y="529132"/>
                  </a:lnTo>
                  <a:lnTo>
                    <a:pt x="262534" y="558736"/>
                  </a:lnTo>
                  <a:lnTo>
                    <a:pt x="297751" y="586270"/>
                  </a:lnTo>
                  <a:lnTo>
                    <a:pt x="334657" y="611644"/>
                  </a:lnTo>
                  <a:lnTo>
                    <a:pt x="373138" y="634758"/>
                  </a:lnTo>
                  <a:lnTo>
                    <a:pt x="413118" y="655510"/>
                  </a:lnTo>
                  <a:lnTo>
                    <a:pt x="454482" y="673811"/>
                  </a:lnTo>
                  <a:lnTo>
                    <a:pt x="497128" y="689559"/>
                  </a:lnTo>
                  <a:lnTo>
                    <a:pt x="540994" y="702665"/>
                  </a:lnTo>
                  <a:lnTo>
                    <a:pt x="585939" y="713028"/>
                  </a:lnTo>
                  <a:lnTo>
                    <a:pt x="631901" y="720547"/>
                  </a:lnTo>
                  <a:lnTo>
                    <a:pt x="678776" y="725119"/>
                  </a:lnTo>
                  <a:lnTo>
                    <a:pt x="726452" y="726668"/>
                  </a:lnTo>
                  <a:lnTo>
                    <a:pt x="726452" y="719670"/>
                  </a:lnTo>
                  <a:close/>
                </a:path>
                <a:path w="727075" h="727075">
                  <a:moveTo>
                    <a:pt x="726452" y="681583"/>
                  </a:moveTo>
                  <a:lnTo>
                    <a:pt x="677887" y="679869"/>
                  </a:lnTo>
                  <a:lnTo>
                    <a:pt x="630237" y="674801"/>
                  </a:lnTo>
                  <a:lnTo>
                    <a:pt x="583603" y="666496"/>
                  </a:lnTo>
                  <a:lnTo>
                    <a:pt x="538111" y="655066"/>
                  </a:lnTo>
                  <a:lnTo>
                    <a:pt x="493864" y="640638"/>
                  </a:lnTo>
                  <a:lnTo>
                    <a:pt x="451002" y="623328"/>
                  </a:lnTo>
                  <a:lnTo>
                    <a:pt x="409625" y="603237"/>
                  </a:lnTo>
                  <a:lnTo>
                    <a:pt x="369849" y="580504"/>
                  </a:lnTo>
                  <a:lnTo>
                    <a:pt x="331800" y="555218"/>
                  </a:lnTo>
                  <a:lnTo>
                    <a:pt x="295592" y="527519"/>
                  </a:lnTo>
                  <a:lnTo>
                    <a:pt x="261327" y="497509"/>
                  </a:lnTo>
                  <a:lnTo>
                    <a:pt x="229146" y="465315"/>
                  </a:lnTo>
                  <a:lnTo>
                    <a:pt x="199148" y="431050"/>
                  </a:lnTo>
                  <a:lnTo>
                    <a:pt x="171450" y="394830"/>
                  </a:lnTo>
                  <a:lnTo>
                    <a:pt x="146177" y="356768"/>
                  </a:lnTo>
                  <a:lnTo>
                    <a:pt x="123444" y="316979"/>
                  </a:lnTo>
                  <a:lnTo>
                    <a:pt x="103352" y="275577"/>
                  </a:lnTo>
                  <a:lnTo>
                    <a:pt x="86042" y="232702"/>
                  </a:lnTo>
                  <a:lnTo>
                    <a:pt x="71615" y="188442"/>
                  </a:lnTo>
                  <a:lnTo>
                    <a:pt x="60185" y="142925"/>
                  </a:lnTo>
                  <a:lnTo>
                    <a:pt x="51892" y="96266"/>
                  </a:lnTo>
                  <a:lnTo>
                    <a:pt x="46824" y="48590"/>
                  </a:lnTo>
                  <a:lnTo>
                    <a:pt x="45097" y="0"/>
                  </a:lnTo>
                  <a:lnTo>
                    <a:pt x="37871" y="0"/>
                  </a:lnTo>
                  <a:lnTo>
                    <a:pt x="39471" y="47066"/>
                  </a:lnTo>
                  <a:lnTo>
                    <a:pt x="44183" y="93294"/>
                  </a:lnTo>
                  <a:lnTo>
                    <a:pt x="51904" y="138595"/>
                  </a:lnTo>
                  <a:lnTo>
                    <a:pt x="62534" y="182841"/>
                  </a:lnTo>
                  <a:lnTo>
                    <a:pt x="75971" y="225933"/>
                  </a:lnTo>
                  <a:lnTo>
                    <a:pt x="92113" y="267779"/>
                  </a:lnTo>
                  <a:lnTo>
                    <a:pt x="110845" y="308279"/>
                  </a:lnTo>
                  <a:lnTo>
                    <a:pt x="132080" y="347306"/>
                  </a:lnTo>
                  <a:lnTo>
                    <a:pt x="155702" y="384771"/>
                  </a:lnTo>
                  <a:lnTo>
                    <a:pt x="181610" y="420573"/>
                  </a:lnTo>
                  <a:lnTo>
                    <a:pt x="209702" y="454609"/>
                  </a:lnTo>
                  <a:lnTo>
                    <a:pt x="239877" y="486765"/>
                  </a:lnTo>
                  <a:lnTo>
                    <a:pt x="272034" y="516940"/>
                  </a:lnTo>
                  <a:lnTo>
                    <a:pt x="306057" y="545045"/>
                  </a:lnTo>
                  <a:lnTo>
                    <a:pt x="341845" y="570953"/>
                  </a:lnTo>
                  <a:lnTo>
                    <a:pt x="379298" y="594588"/>
                  </a:lnTo>
                  <a:lnTo>
                    <a:pt x="418325" y="615823"/>
                  </a:lnTo>
                  <a:lnTo>
                    <a:pt x="458800" y="634555"/>
                  </a:lnTo>
                  <a:lnTo>
                    <a:pt x="500621" y="650697"/>
                  </a:lnTo>
                  <a:lnTo>
                    <a:pt x="543699" y="664133"/>
                  </a:lnTo>
                  <a:lnTo>
                    <a:pt x="587933" y="674763"/>
                  </a:lnTo>
                  <a:lnTo>
                    <a:pt x="633196" y="682485"/>
                  </a:lnTo>
                  <a:lnTo>
                    <a:pt x="679411" y="687197"/>
                  </a:lnTo>
                  <a:lnTo>
                    <a:pt x="726452" y="688797"/>
                  </a:lnTo>
                  <a:lnTo>
                    <a:pt x="726452" y="681583"/>
                  </a:lnTo>
                  <a:close/>
                </a:path>
                <a:path w="727075" h="727075">
                  <a:moveTo>
                    <a:pt x="726452" y="643699"/>
                  </a:moveTo>
                  <a:lnTo>
                    <a:pt x="678522" y="641934"/>
                  </a:lnTo>
                  <a:lnTo>
                    <a:pt x="631520" y="636714"/>
                  </a:lnTo>
                  <a:lnTo>
                    <a:pt x="585597" y="628154"/>
                  </a:lnTo>
                  <a:lnTo>
                    <a:pt x="540867" y="616407"/>
                  </a:lnTo>
                  <a:lnTo>
                    <a:pt x="497459" y="601560"/>
                  </a:lnTo>
                  <a:lnTo>
                    <a:pt x="455485" y="583780"/>
                  </a:lnTo>
                  <a:lnTo>
                    <a:pt x="415086" y="563168"/>
                  </a:lnTo>
                  <a:lnTo>
                    <a:pt x="376389" y="539851"/>
                  </a:lnTo>
                  <a:lnTo>
                    <a:pt x="339509" y="513956"/>
                  </a:lnTo>
                  <a:lnTo>
                    <a:pt x="304571" y="485609"/>
                  </a:lnTo>
                  <a:lnTo>
                    <a:pt x="271716" y="454939"/>
                  </a:lnTo>
                  <a:lnTo>
                    <a:pt x="241058" y="422071"/>
                  </a:lnTo>
                  <a:lnTo>
                    <a:pt x="212712" y="387121"/>
                  </a:lnTo>
                  <a:lnTo>
                    <a:pt x="186829" y="350227"/>
                  </a:lnTo>
                  <a:lnTo>
                    <a:pt x="163512" y="311518"/>
                  </a:lnTo>
                  <a:lnTo>
                    <a:pt x="142900" y="271106"/>
                  </a:lnTo>
                  <a:lnTo>
                    <a:pt x="125120" y="229120"/>
                  </a:lnTo>
                  <a:lnTo>
                    <a:pt x="110286" y="185686"/>
                  </a:lnTo>
                  <a:lnTo>
                    <a:pt x="98526" y="140931"/>
                  </a:lnTo>
                  <a:lnTo>
                    <a:pt x="89979" y="94983"/>
                  </a:lnTo>
                  <a:lnTo>
                    <a:pt x="84747" y="47955"/>
                  </a:lnTo>
                  <a:lnTo>
                    <a:pt x="82981" y="0"/>
                  </a:lnTo>
                  <a:lnTo>
                    <a:pt x="75971" y="0"/>
                  </a:lnTo>
                  <a:lnTo>
                    <a:pt x="77762" y="48488"/>
                  </a:lnTo>
                  <a:lnTo>
                    <a:pt x="83045" y="96037"/>
                  </a:lnTo>
                  <a:lnTo>
                    <a:pt x="91681" y="142481"/>
                  </a:lnTo>
                  <a:lnTo>
                    <a:pt x="103568" y="187731"/>
                  </a:lnTo>
                  <a:lnTo>
                    <a:pt x="118554" y="231648"/>
                  </a:lnTo>
                  <a:lnTo>
                    <a:pt x="136537" y="274091"/>
                  </a:lnTo>
                  <a:lnTo>
                    <a:pt x="157365" y="314947"/>
                  </a:lnTo>
                  <a:lnTo>
                    <a:pt x="180936" y="354076"/>
                  </a:lnTo>
                  <a:lnTo>
                    <a:pt x="207098" y="391375"/>
                  </a:lnTo>
                  <a:lnTo>
                    <a:pt x="235737" y="426694"/>
                  </a:lnTo>
                  <a:lnTo>
                    <a:pt x="266738" y="459917"/>
                  </a:lnTo>
                  <a:lnTo>
                    <a:pt x="299948" y="490918"/>
                  </a:lnTo>
                  <a:lnTo>
                    <a:pt x="335254" y="519569"/>
                  </a:lnTo>
                  <a:lnTo>
                    <a:pt x="372541" y="545744"/>
                  </a:lnTo>
                  <a:lnTo>
                    <a:pt x="411670" y="569302"/>
                  </a:lnTo>
                  <a:lnTo>
                    <a:pt x="452501" y="590143"/>
                  </a:lnTo>
                  <a:lnTo>
                    <a:pt x="494931" y="608126"/>
                  </a:lnTo>
                  <a:lnTo>
                    <a:pt x="538822" y="623112"/>
                  </a:lnTo>
                  <a:lnTo>
                    <a:pt x="584047" y="635000"/>
                  </a:lnTo>
                  <a:lnTo>
                    <a:pt x="630478" y="643636"/>
                  </a:lnTo>
                  <a:lnTo>
                    <a:pt x="677989" y="648919"/>
                  </a:lnTo>
                  <a:lnTo>
                    <a:pt x="726452" y="650709"/>
                  </a:lnTo>
                  <a:lnTo>
                    <a:pt x="726452" y="643699"/>
                  </a:lnTo>
                  <a:close/>
                </a:path>
                <a:path w="727075" h="727075">
                  <a:moveTo>
                    <a:pt x="726452" y="605586"/>
                  </a:moveTo>
                  <a:lnTo>
                    <a:pt x="679234" y="603770"/>
                  </a:lnTo>
                  <a:lnTo>
                    <a:pt x="632993" y="598373"/>
                  </a:lnTo>
                  <a:lnTo>
                    <a:pt x="587857" y="589572"/>
                  </a:lnTo>
                  <a:lnTo>
                    <a:pt x="543979" y="577469"/>
                  </a:lnTo>
                  <a:lnTo>
                    <a:pt x="501484" y="562203"/>
                  </a:lnTo>
                  <a:lnTo>
                    <a:pt x="460514" y="543941"/>
                  </a:lnTo>
                  <a:lnTo>
                    <a:pt x="421208" y="522782"/>
                  </a:lnTo>
                  <a:lnTo>
                    <a:pt x="383692" y="498881"/>
                  </a:lnTo>
                  <a:lnTo>
                    <a:pt x="348107" y="472363"/>
                  </a:lnTo>
                  <a:lnTo>
                    <a:pt x="314591" y="443382"/>
                  </a:lnTo>
                  <a:lnTo>
                    <a:pt x="283260" y="412051"/>
                  </a:lnTo>
                  <a:lnTo>
                    <a:pt x="254279" y="378523"/>
                  </a:lnTo>
                  <a:lnTo>
                    <a:pt x="227774" y="342925"/>
                  </a:lnTo>
                  <a:lnTo>
                    <a:pt x="203885" y="305396"/>
                  </a:lnTo>
                  <a:lnTo>
                    <a:pt x="182727" y="266065"/>
                  </a:lnTo>
                  <a:lnTo>
                    <a:pt x="164452" y="225082"/>
                  </a:lnTo>
                  <a:lnTo>
                    <a:pt x="149199" y="182575"/>
                  </a:lnTo>
                  <a:lnTo>
                    <a:pt x="137096" y="138671"/>
                  </a:lnTo>
                  <a:lnTo>
                    <a:pt x="128295" y="93522"/>
                  </a:lnTo>
                  <a:lnTo>
                    <a:pt x="122897" y="47244"/>
                  </a:lnTo>
                  <a:lnTo>
                    <a:pt x="121081" y="0"/>
                  </a:lnTo>
                  <a:lnTo>
                    <a:pt x="114071" y="0"/>
                  </a:lnTo>
                  <a:lnTo>
                    <a:pt x="115912" y="47802"/>
                  </a:lnTo>
                  <a:lnTo>
                    <a:pt x="121361" y="94615"/>
                  </a:lnTo>
                  <a:lnTo>
                    <a:pt x="130276" y="140296"/>
                  </a:lnTo>
                  <a:lnTo>
                    <a:pt x="142519" y="184708"/>
                  </a:lnTo>
                  <a:lnTo>
                    <a:pt x="157937" y="227723"/>
                  </a:lnTo>
                  <a:lnTo>
                    <a:pt x="176415" y="269176"/>
                  </a:lnTo>
                  <a:lnTo>
                    <a:pt x="197815" y="308965"/>
                  </a:lnTo>
                  <a:lnTo>
                    <a:pt x="221983" y="346925"/>
                  </a:lnTo>
                  <a:lnTo>
                    <a:pt x="248793" y="382930"/>
                  </a:lnTo>
                  <a:lnTo>
                    <a:pt x="278104" y="416852"/>
                  </a:lnTo>
                  <a:lnTo>
                    <a:pt x="309791" y="448538"/>
                  </a:lnTo>
                  <a:lnTo>
                    <a:pt x="343700" y="477850"/>
                  </a:lnTo>
                  <a:lnTo>
                    <a:pt x="379691" y="504672"/>
                  </a:lnTo>
                  <a:lnTo>
                    <a:pt x="417639" y="528840"/>
                  </a:lnTo>
                  <a:lnTo>
                    <a:pt x="457403" y="550240"/>
                  </a:lnTo>
                  <a:lnTo>
                    <a:pt x="498856" y="568718"/>
                  </a:lnTo>
                  <a:lnTo>
                    <a:pt x="541845" y="584149"/>
                  </a:lnTo>
                  <a:lnTo>
                    <a:pt x="586232" y="596392"/>
                  </a:lnTo>
                  <a:lnTo>
                    <a:pt x="631888" y="605294"/>
                  </a:lnTo>
                  <a:lnTo>
                    <a:pt x="678675" y="610743"/>
                  </a:lnTo>
                  <a:lnTo>
                    <a:pt x="726452" y="612597"/>
                  </a:lnTo>
                  <a:lnTo>
                    <a:pt x="726452" y="605586"/>
                  </a:lnTo>
                  <a:close/>
                </a:path>
                <a:path w="727075" h="727075">
                  <a:moveTo>
                    <a:pt x="726452" y="567499"/>
                  </a:moveTo>
                  <a:lnTo>
                    <a:pt x="677595" y="565416"/>
                  </a:lnTo>
                  <a:lnTo>
                    <a:pt x="629881" y="559269"/>
                  </a:lnTo>
                  <a:lnTo>
                    <a:pt x="583463" y="549236"/>
                  </a:lnTo>
                  <a:lnTo>
                    <a:pt x="538543" y="535482"/>
                  </a:lnTo>
                  <a:lnTo>
                    <a:pt x="495261" y="518185"/>
                  </a:lnTo>
                  <a:lnTo>
                    <a:pt x="453809" y="497509"/>
                  </a:lnTo>
                  <a:lnTo>
                    <a:pt x="414350" y="473633"/>
                  </a:lnTo>
                  <a:lnTo>
                    <a:pt x="377063" y="446735"/>
                  </a:lnTo>
                  <a:lnTo>
                    <a:pt x="342112" y="416979"/>
                  </a:lnTo>
                  <a:lnTo>
                    <a:pt x="309676" y="384530"/>
                  </a:lnTo>
                  <a:lnTo>
                    <a:pt x="279920" y="349567"/>
                  </a:lnTo>
                  <a:lnTo>
                    <a:pt x="253034" y="312267"/>
                  </a:lnTo>
                  <a:lnTo>
                    <a:pt x="229158" y="272796"/>
                  </a:lnTo>
                  <a:lnTo>
                    <a:pt x="208495" y="231330"/>
                  </a:lnTo>
                  <a:lnTo>
                    <a:pt x="191198" y="188023"/>
                  </a:lnTo>
                  <a:lnTo>
                    <a:pt x="177444" y="143065"/>
                  </a:lnTo>
                  <a:lnTo>
                    <a:pt x="167411" y="96634"/>
                  </a:lnTo>
                  <a:lnTo>
                    <a:pt x="161264" y="48882"/>
                  </a:lnTo>
                  <a:lnTo>
                    <a:pt x="159169" y="0"/>
                  </a:lnTo>
                  <a:lnTo>
                    <a:pt x="151942" y="0"/>
                  </a:lnTo>
                  <a:lnTo>
                    <a:pt x="153860" y="47053"/>
                  </a:lnTo>
                  <a:lnTo>
                    <a:pt x="159486" y="93078"/>
                  </a:lnTo>
                  <a:lnTo>
                    <a:pt x="168681" y="137909"/>
                  </a:lnTo>
                  <a:lnTo>
                    <a:pt x="181305" y="181419"/>
                  </a:lnTo>
                  <a:lnTo>
                    <a:pt x="197192" y="223456"/>
                  </a:lnTo>
                  <a:lnTo>
                    <a:pt x="216204" y="263855"/>
                  </a:lnTo>
                  <a:lnTo>
                    <a:pt x="238188" y="302475"/>
                  </a:lnTo>
                  <a:lnTo>
                    <a:pt x="262991" y="339166"/>
                  </a:lnTo>
                  <a:lnTo>
                    <a:pt x="290474" y="373773"/>
                  </a:lnTo>
                  <a:lnTo>
                    <a:pt x="320484" y="406158"/>
                  </a:lnTo>
                  <a:lnTo>
                    <a:pt x="352856" y="436168"/>
                  </a:lnTo>
                  <a:lnTo>
                    <a:pt x="387464" y="463651"/>
                  </a:lnTo>
                  <a:lnTo>
                    <a:pt x="424141" y="488467"/>
                  </a:lnTo>
                  <a:lnTo>
                    <a:pt x="462749" y="510451"/>
                  </a:lnTo>
                  <a:lnTo>
                    <a:pt x="503123" y="529463"/>
                  </a:lnTo>
                  <a:lnTo>
                    <a:pt x="545134" y="545363"/>
                  </a:lnTo>
                  <a:lnTo>
                    <a:pt x="588619" y="557974"/>
                  </a:lnTo>
                  <a:lnTo>
                    <a:pt x="633437" y="567169"/>
                  </a:lnTo>
                  <a:lnTo>
                    <a:pt x="679424" y="572808"/>
                  </a:lnTo>
                  <a:lnTo>
                    <a:pt x="726452" y="574713"/>
                  </a:lnTo>
                  <a:lnTo>
                    <a:pt x="726452" y="567499"/>
                  </a:lnTo>
                  <a:close/>
                </a:path>
                <a:path w="727075" h="727075">
                  <a:moveTo>
                    <a:pt x="726452" y="529386"/>
                  </a:moveTo>
                  <a:lnTo>
                    <a:pt x="678383" y="527227"/>
                  </a:lnTo>
                  <a:lnTo>
                    <a:pt x="631494" y="520839"/>
                  </a:lnTo>
                  <a:lnTo>
                    <a:pt x="585990" y="510451"/>
                  </a:lnTo>
                  <a:lnTo>
                    <a:pt x="542061" y="496214"/>
                  </a:lnTo>
                  <a:lnTo>
                    <a:pt x="499872" y="478332"/>
                  </a:lnTo>
                  <a:lnTo>
                    <a:pt x="459638" y="456996"/>
                  </a:lnTo>
                  <a:lnTo>
                    <a:pt x="421538" y="432396"/>
                  </a:lnTo>
                  <a:lnTo>
                    <a:pt x="385762" y="404710"/>
                  </a:lnTo>
                  <a:lnTo>
                    <a:pt x="352501" y="374142"/>
                  </a:lnTo>
                  <a:lnTo>
                    <a:pt x="321932" y="340868"/>
                  </a:lnTo>
                  <a:lnTo>
                    <a:pt x="294259" y="305079"/>
                  </a:lnTo>
                  <a:lnTo>
                    <a:pt x="269659" y="266966"/>
                  </a:lnTo>
                  <a:lnTo>
                    <a:pt x="248323" y="226707"/>
                  </a:lnTo>
                  <a:lnTo>
                    <a:pt x="230454" y="184518"/>
                  </a:lnTo>
                  <a:lnTo>
                    <a:pt x="216217" y="140550"/>
                  </a:lnTo>
                  <a:lnTo>
                    <a:pt x="205816" y="95021"/>
                  </a:lnTo>
                  <a:lnTo>
                    <a:pt x="199440" y="48107"/>
                  </a:lnTo>
                  <a:lnTo>
                    <a:pt x="197269" y="0"/>
                  </a:lnTo>
                  <a:lnTo>
                    <a:pt x="190042" y="0"/>
                  </a:lnTo>
                  <a:lnTo>
                    <a:pt x="192239" y="48755"/>
                  </a:lnTo>
                  <a:lnTo>
                    <a:pt x="198704" y="96304"/>
                  </a:lnTo>
                  <a:lnTo>
                    <a:pt x="209257" y="142455"/>
                  </a:lnTo>
                  <a:lnTo>
                    <a:pt x="223685" y="187020"/>
                  </a:lnTo>
                  <a:lnTo>
                    <a:pt x="241808" y="229793"/>
                  </a:lnTo>
                  <a:lnTo>
                    <a:pt x="263436" y="270586"/>
                  </a:lnTo>
                  <a:lnTo>
                    <a:pt x="288366" y="309232"/>
                  </a:lnTo>
                  <a:lnTo>
                    <a:pt x="316420" y="345503"/>
                  </a:lnTo>
                  <a:lnTo>
                    <a:pt x="347408" y="379234"/>
                  </a:lnTo>
                  <a:lnTo>
                    <a:pt x="381127" y="410235"/>
                  </a:lnTo>
                  <a:lnTo>
                    <a:pt x="417398" y="438289"/>
                  </a:lnTo>
                  <a:lnTo>
                    <a:pt x="456018" y="463232"/>
                  </a:lnTo>
                  <a:lnTo>
                    <a:pt x="496798" y="484860"/>
                  </a:lnTo>
                  <a:lnTo>
                    <a:pt x="539559" y="502996"/>
                  </a:lnTo>
                  <a:lnTo>
                    <a:pt x="584085" y="517423"/>
                  </a:lnTo>
                  <a:lnTo>
                    <a:pt x="630212" y="527964"/>
                  </a:lnTo>
                  <a:lnTo>
                    <a:pt x="677722" y="534428"/>
                  </a:lnTo>
                  <a:lnTo>
                    <a:pt x="726452" y="536625"/>
                  </a:lnTo>
                  <a:lnTo>
                    <a:pt x="726452" y="529386"/>
                  </a:lnTo>
                  <a:close/>
                </a:path>
                <a:path w="727075" h="727075">
                  <a:moveTo>
                    <a:pt x="726452" y="491540"/>
                  </a:moveTo>
                  <a:lnTo>
                    <a:pt x="679221" y="489280"/>
                  </a:lnTo>
                  <a:lnTo>
                    <a:pt x="633234" y="482650"/>
                  </a:lnTo>
                  <a:lnTo>
                    <a:pt x="588708" y="471855"/>
                  </a:lnTo>
                  <a:lnTo>
                    <a:pt x="545858" y="457098"/>
                  </a:lnTo>
                  <a:lnTo>
                    <a:pt x="504888" y="438607"/>
                  </a:lnTo>
                  <a:lnTo>
                    <a:pt x="465988" y="416560"/>
                  </a:lnTo>
                  <a:lnTo>
                    <a:pt x="429387" y="391185"/>
                  </a:lnTo>
                  <a:lnTo>
                    <a:pt x="395287" y="362686"/>
                  </a:lnTo>
                  <a:lnTo>
                    <a:pt x="363893" y="331266"/>
                  </a:lnTo>
                  <a:lnTo>
                    <a:pt x="335419" y="297154"/>
                  </a:lnTo>
                  <a:lnTo>
                    <a:pt x="310057" y="260527"/>
                  </a:lnTo>
                  <a:lnTo>
                    <a:pt x="288036" y="221615"/>
                  </a:lnTo>
                  <a:lnTo>
                    <a:pt x="269557" y="180619"/>
                  </a:lnTo>
                  <a:lnTo>
                    <a:pt x="254812" y="137756"/>
                  </a:lnTo>
                  <a:lnTo>
                    <a:pt x="244030" y="93218"/>
                  </a:lnTo>
                  <a:lnTo>
                    <a:pt x="237401" y="47231"/>
                  </a:lnTo>
                  <a:lnTo>
                    <a:pt x="235153" y="0"/>
                  </a:lnTo>
                  <a:lnTo>
                    <a:pt x="228142" y="0"/>
                  </a:lnTo>
                  <a:lnTo>
                    <a:pt x="230428" y="47917"/>
                  </a:lnTo>
                  <a:lnTo>
                    <a:pt x="237147" y="94576"/>
                  </a:lnTo>
                  <a:lnTo>
                    <a:pt x="248094" y="139750"/>
                  </a:lnTo>
                  <a:lnTo>
                    <a:pt x="263055" y="183235"/>
                  </a:lnTo>
                  <a:lnTo>
                    <a:pt x="281813" y="224815"/>
                  </a:lnTo>
                  <a:lnTo>
                    <a:pt x="304152" y="264274"/>
                  </a:lnTo>
                  <a:lnTo>
                    <a:pt x="329882" y="301421"/>
                  </a:lnTo>
                  <a:lnTo>
                    <a:pt x="358775" y="336029"/>
                  </a:lnTo>
                  <a:lnTo>
                    <a:pt x="390613" y="367880"/>
                  </a:lnTo>
                  <a:lnTo>
                    <a:pt x="425208" y="396786"/>
                  </a:lnTo>
                  <a:lnTo>
                    <a:pt x="462330" y="422516"/>
                  </a:lnTo>
                  <a:lnTo>
                    <a:pt x="501777" y="444868"/>
                  </a:lnTo>
                  <a:lnTo>
                    <a:pt x="543331" y="463626"/>
                  </a:lnTo>
                  <a:lnTo>
                    <a:pt x="586790" y="478586"/>
                  </a:lnTo>
                  <a:lnTo>
                    <a:pt x="631939" y="489534"/>
                  </a:lnTo>
                  <a:lnTo>
                    <a:pt x="678561" y="496252"/>
                  </a:lnTo>
                  <a:lnTo>
                    <a:pt x="726452" y="498538"/>
                  </a:lnTo>
                  <a:lnTo>
                    <a:pt x="726452" y="491540"/>
                  </a:lnTo>
                  <a:close/>
                </a:path>
                <a:path w="727075" h="727075">
                  <a:moveTo>
                    <a:pt x="726452" y="453428"/>
                  </a:moveTo>
                  <a:lnTo>
                    <a:pt x="680199" y="451078"/>
                  </a:lnTo>
                  <a:lnTo>
                    <a:pt x="635254" y="444195"/>
                  </a:lnTo>
                  <a:lnTo>
                    <a:pt x="591858" y="433006"/>
                  </a:lnTo>
                  <a:lnTo>
                    <a:pt x="550252" y="417741"/>
                  </a:lnTo>
                  <a:lnTo>
                    <a:pt x="510641" y="398614"/>
                  </a:lnTo>
                  <a:lnTo>
                    <a:pt x="473278" y="375881"/>
                  </a:lnTo>
                  <a:lnTo>
                    <a:pt x="438365" y="349758"/>
                  </a:lnTo>
                  <a:lnTo>
                    <a:pt x="406171" y="320471"/>
                  </a:lnTo>
                  <a:lnTo>
                    <a:pt x="376885" y="288251"/>
                  </a:lnTo>
                  <a:lnTo>
                    <a:pt x="350774" y="253339"/>
                  </a:lnTo>
                  <a:lnTo>
                    <a:pt x="328041" y="215950"/>
                  </a:lnTo>
                  <a:lnTo>
                    <a:pt x="308927" y="176326"/>
                  </a:lnTo>
                  <a:lnTo>
                    <a:pt x="293662" y="134683"/>
                  </a:lnTo>
                  <a:lnTo>
                    <a:pt x="282473" y="91262"/>
                  </a:lnTo>
                  <a:lnTo>
                    <a:pt x="275590" y="46291"/>
                  </a:lnTo>
                  <a:lnTo>
                    <a:pt x="273240" y="0"/>
                  </a:lnTo>
                  <a:lnTo>
                    <a:pt x="266242" y="0"/>
                  </a:lnTo>
                  <a:lnTo>
                    <a:pt x="268617" y="47015"/>
                  </a:lnTo>
                  <a:lnTo>
                    <a:pt x="275602" y="92697"/>
                  </a:lnTo>
                  <a:lnTo>
                    <a:pt x="286969" y="136791"/>
                  </a:lnTo>
                  <a:lnTo>
                    <a:pt x="302463" y="179082"/>
                  </a:lnTo>
                  <a:lnTo>
                    <a:pt x="321868" y="219329"/>
                  </a:lnTo>
                  <a:lnTo>
                    <a:pt x="344944" y="257289"/>
                  </a:lnTo>
                  <a:lnTo>
                    <a:pt x="371462" y="292747"/>
                  </a:lnTo>
                  <a:lnTo>
                    <a:pt x="401193" y="325450"/>
                  </a:lnTo>
                  <a:lnTo>
                    <a:pt x="433882" y="355180"/>
                  </a:lnTo>
                  <a:lnTo>
                    <a:pt x="469328" y="381711"/>
                  </a:lnTo>
                  <a:lnTo>
                    <a:pt x="507276" y="404799"/>
                  </a:lnTo>
                  <a:lnTo>
                    <a:pt x="547497" y="424205"/>
                  </a:lnTo>
                  <a:lnTo>
                    <a:pt x="589749" y="439699"/>
                  </a:lnTo>
                  <a:lnTo>
                    <a:pt x="633818" y="451065"/>
                  </a:lnTo>
                  <a:lnTo>
                    <a:pt x="679462" y="458050"/>
                  </a:lnTo>
                  <a:lnTo>
                    <a:pt x="726452" y="460425"/>
                  </a:lnTo>
                  <a:lnTo>
                    <a:pt x="726452" y="453428"/>
                  </a:lnTo>
                  <a:close/>
                </a:path>
                <a:path w="727075" h="727075">
                  <a:moveTo>
                    <a:pt x="726452" y="415340"/>
                  </a:moveTo>
                  <a:lnTo>
                    <a:pt x="678129" y="412534"/>
                  </a:lnTo>
                  <a:lnTo>
                    <a:pt x="631418" y="404355"/>
                  </a:lnTo>
                  <a:lnTo>
                    <a:pt x="586638" y="391083"/>
                  </a:lnTo>
                  <a:lnTo>
                    <a:pt x="544093" y="373062"/>
                  </a:lnTo>
                  <a:lnTo>
                    <a:pt x="504113" y="350583"/>
                  </a:lnTo>
                  <a:lnTo>
                    <a:pt x="467017" y="323977"/>
                  </a:lnTo>
                  <a:lnTo>
                    <a:pt x="433095" y="293547"/>
                  </a:lnTo>
                  <a:lnTo>
                    <a:pt x="402678" y="259613"/>
                  </a:lnTo>
                  <a:lnTo>
                    <a:pt x="376085" y="222491"/>
                  </a:lnTo>
                  <a:lnTo>
                    <a:pt x="353606" y="182486"/>
                  </a:lnTo>
                  <a:lnTo>
                    <a:pt x="335584" y="139928"/>
                  </a:lnTo>
                  <a:lnTo>
                    <a:pt x="322326" y="95110"/>
                  </a:lnTo>
                  <a:lnTo>
                    <a:pt x="314134" y="48361"/>
                  </a:lnTo>
                  <a:lnTo>
                    <a:pt x="311340" y="0"/>
                  </a:lnTo>
                  <a:lnTo>
                    <a:pt x="304101" y="0"/>
                  </a:lnTo>
                  <a:lnTo>
                    <a:pt x="306946" y="49199"/>
                  </a:lnTo>
                  <a:lnTo>
                    <a:pt x="315277" y="96748"/>
                  </a:lnTo>
                  <a:lnTo>
                    <a:pt x="328777" y="142341"/>
                  </a:lnTo>
                  <a:lnTo>
                    <a:pt x="347116" y="185648"/>
                  </a:lnTo>
                  <a:lnTo>
                    <a:pt x="369989" y="226339"/>
                  </a:lnTo>
                  <a:lnTo>
                    <a:pt x="397052" y="264109"/>
                  </a:lnTo>
                  <a:lnTo>
                    <a:pt x="428002" y="298627"/>
                  </a:lnTo>
                  <a:lnTo>
                    <a:pt x="462508" y="329590"/>
                  </a:lnTo>
                  <a:lnTo>
                    <a:pt x="500265" y="356654"/>
                  </a:lnTo>
                  <a:lnTo>
                    <a:pt x="540943" y="379526"/>
                  </a:lnTo>
                  <a:lnTo>
                    <a:pt x="584212" y="397865"/>
                  </a:lnTo>
                  <a:lnTo>
                    <a:pt x="629767" y="411365"/>
                  </a:lnTo>
                  <a:lnTo>
                    <a:pt x="677291" y="419696"/>
                  </a:lnTo>
                  <a:lnTo>
                    <a:pt x="726452" y="422554"/>
                  </a:lnTo>
                  <a:lnTo>
                    <a:pt x="726452" y="415340"/>
                  </a:lnTo>
                  <a:close/>
                </a:path>
                <a:path w="727075" h="727075">
                  <a:moveTo>
                    <a:pt x="726452" y="377456"/>
                  </a:moveTo>
                  <a:lnTo>
                    <a:pt x="679246" y="374510"/>
                  </a:lnTo>
                  <a:lnTo>
                    <a:pt x="633755" y="365899"/>
                  </a:lnTo>
                  <a:lnTo>
                    <a:pt x="590346" y="351993"/>
                  </a:lnTo>
                  <a:lnTo>
                    <a:pt x="549363" y="333146"/>
                  </a:lnTo>
                  <a:lnTo>
                    <a:pt x="511187" y="309702"/>
                  </a:lnTo>
                  <a:lnTo>
                    <a:pt x="476148" y="282028"/>
                  </a:lnTo>
                  <a:lnTo>
                    <a:pt x="444627" y="250494"/>
                  </a:lnTo>
                  <a:lnTo>
                    <a:pt x="416966" y="215442"/>
                  </a:lnTo>
                  <a:lnTo>
                    <a:pt x="393534" y="177241"/>
                  </a:lnTo>
                  <a:lnTo>
                    <a:pt x="374688" y="136232"/>
                  </a:lnTo>
                  <a:lnTo>
                    <a:pt x="360781" y="92786"/>
                  </a:lnTo>
                  <a:lnTo>
                    <a:pt x="352171" y="47244"/>
                  </a:lnTo>
                  <a:lnTo>
                    <a:pt x="349224" y="0"/>
                  </a:lnTo>
                  <a:lnTo>
                    <a:pt x="342214" y="0"/>
                  </a:lnTo>
                  <a:lnTo>
                    <a:pt x="345224" y="48145"/>
                  </a:lnTo>
                  <a:lnTo>
                    <a:pt x="353987" y="94526"/>
                  </a:lnTo>
                  <a:lnTo>
                    <a:pt x="368147" y="138785"/>
                  </a:lnTo>
                  <a:lnTo>
                    <a:pt x="387337" y="180555"/>
                  </a:lnTo>
                  <a:lnTo>
                    <a:pt x="411200" y="219481"/>
                  </a:lnTo>
                  <a:lnTo>
                    <a:pt x="439369" y="255181"/>
                  </a:lnTo>
                  <a:lnTo>
                    <a:pt x="471474" y="287299"/>
                  </a:lnTo>
                  <a:lnTo>
                    <a:pt x="507149" y="315468"/>
                  </a:lnTo>
                  <a:lnTo>
                    <a:pt x="546049" y="339344"/>
                  </a:lnTo>
                  <a:lnTo>
                    <a:pt x="587781" y="358533"/>
                  </a:lnTo>
                  <a:lnTo>
                    <a:pt x="632015" y="372694"/>
                  </a:lnTo>
                  <a:lnTo>
                    <a:pt x="678357" y="381457"/>
                  </a:lnTo>
                  <a:lnTo>
                    <a:pt x="726452" y="384467"/>
                  </a:lnTo>
                  <a:lnTo>
                    <a:pt x="726452" y="377456"/>
                  </a:lnTo>
                  <a:close/>
                </a:path>
                <a:path w="727075" h="727075">
                  <a:moveTo>
                    <a:pt x="726452" y="339369"/>
                  </a:moveTo>
                  <a:lnTo>
                    <a:pt x="680554" y="336270"/>
                  </a:lnTo>
                  <a:lnTo>
                    <a:pt x="636485" y="327215"/>
                  </a:lnTo>
                  <a:lnTo>
                    <a:pt x="594677" y="312635"/>
                  </a:lnTo>
                  <a:lnTo>
                    <a:pt x="555523" y="292938"/>
                  </a:lnTo>
                  <a:lnTo>
                    <a:pt x="519442" y="268516"/>
                  </a:lnTo>
                  <a:lnTo>
                    <a:pt x="486854" y="239801"/>
                  </a:lnTo>
                  <a:lnTo>
                    <a:pt x="458139" y="207187"/>
                  </a:lnTo>
                  <a:lnTo>
                    <a:pt x="433730" y="171081"/>
                  </a:lnTo>
                  <a:lnTo>
                    <a:pt x="414032" y="131902"/>
                  </a:lnTo>
                  <a:lnTo>
                    <a:pt x="399453" y="90055"/>
                  </a:lnTo>
                  <a:lnTo>
                    <a:pt x="390410" y="45948"/>
                  </a:lnTo>
                  <a:lnTo>
                    <a:pt x="387311" y="0"/>
                  </a:lnTo>
                  <a:lnTo>
                    <a:pt x="380301" y="0"/>
                  </a:lnTo>
                  <a:lnTo>
                    <a:pt x="383476" y="46913"/>
                  </a:lnTo>
                  <a:lnTo>
                    <a:pt x="392696" y="91948"/>
                  </a:lnTo>
                  <a:lnTo>
                    <a:pt x="407568" y="134658"/>
                  </a:lnTo>
                  <a:lnTo>
                    <a:pt x="427672" y="174650"/>
                  </a:lnTo>
                  <a:lnTo>
                    <a:pt x="452577" y="211493"/>
                  </a:lnTo>
                  <a:lnTo>
                    <a:pt x="481863" y="244779"/>
                  </a:lnTo>
                  <a:lnTo>
                    <a:pt x="515137" y="274091"/>
                  </a:lnTo>
                  <a:lnTo>
                    <a:pt x="551954" y="298996"/>
                  </a:lnTo>
                  <a:lnTo>
                    <a:pt x="591921" y="319100"/>
                  </a:lnTo>
                  <a:lnTo>
                    <a:pt x="634606" y="333984"/>
                  </a:lnTo>
                  <a:lnTo>
                    <a:pt x="679589" y="343204"/>
                  </a:lnTo>
                  <a:lnTo>
                    <a:pt x="726452" y="346379"/>
                  </a:lnTo>
                  <a:lnTo>
                    <a:pt x="726452" y="339369"/>
                  </a:lnTo>
                  <a:close/>
                </a:path>
                <a:path w="727075" h="727075">
                  <a:moveTo>
                    <a:pt x="726452" y="301256"/>
                  </a:moveTo>
                  <a:lnTo>
                    <a:pt x="677697" y="297307"/>
                  </a:lnTo>
                  <a:lnTo>
                    <a:pt x="631418" y="285877"/>
                  </a:lnTo>
                  <a:lnTo>
                    <a:pt x="588251" y="267589"/>
                  </a:lnTo>
                  <a:lnTo>
                    <a:pt x="548805" y="243078"/>
                  </a:lnTo>
                  <a:lnTo>
                    <a:pt x="513702" y="212940"/>
                  </a:lnTo>
                  <a:lnTo>
                    <a:pt x="483590" y="177825"/>
                  </a:lnTo>
                  <a:lnTo>
                    <a:pt x="459079" y="138353"/>
                  </a:lnTo>
                  <a:lnTo>
                    <a:pt x="440791" y="95135"/>
                  </a:lnTo>
                  <a:lnTo>
                    <a:pt x="429374" y="48806"/>
                  </a:lnTo>
                  <a:lnTo>
                    <a:pt x="425424" y="0"/>
                  </a:lnTo>
                  <a:lnTo>
                    <a:pt x="418185" y="0"/>
                  </a:lnTo>
                  <a:lnTo>
                    <a:pt x="421538" y="45478"/>
                  </a:lnTo>
                  <a:lnTo>
                    <a:pt x="431279" y="88925"/>
                  </a:lnTo>
                  <a:lnTo>
                    <a:pt x="446925" y="129844"/>
                  </a:lnTo>
                  <a:lnTo>
                    <a:pt x="467995" y="167767"/>
                  </a:lnTo>
                  <a:lnTo>
                    <a:pt x="493991" y="202196"/>
                  </a:lnTo>
                  <a:lnTo>
                    <a:pt x="524433" y="232664"/>
                  </a:lnTo>
                  <a:lnTo>
                    <a:pt x="558850" y="258673"/>
                  </a:lnTo>
                  <a:lnTo>
                    <a:pt x="596747" y="279742"/>
                  </a:lnTo>
                  <a:lnTo>
                    <a:pt x="637628" y="295402"/>
                  </a:lnTo>
                  <a:lnTo>
                    <a:pt x="681024" y="305142"/>
                  </a:lnTo>
                  <a:lnTo>
                    <a:pt x="726452" y="308495"/>
                  </a:lnTo>
                  <a:lnTo>
                    <a:pt x="726452" y="301256"/>
                  </a:lnTo>
                  <a:close/>
                </a:path>
                <a:path w="727075" h="727075">
                  <a:moveTo>
                    <a:pt x="726452" y="263169"/>
                  </a:moveTo>
                  <a:lnTo>
                    <a:pt x="679259" y="258914"/>
                  </a:lnTo>
                  <a:lnTo>
                    <a:pt x="634822" y="246684"/>
                  </a:lnTo>
                  <a:lnTo>
                    <a:pt x="593864" y="227190"/>
                  </a:lnTo>
                  <a:lnTo>
                    <a:pt x="557161" y="201206"/>
                  </a:lnTo>
                  <a:lnTo>
                    <a:pt x="525449" y="169481"/>
                  </a:lnTo>
                  <a:lnTo>
                    <a:pt x="499465" y="132740"/>
                  </a:lnTo>
                  <a:lnTo>
                    <a:pt x="479983" y="91744"/>
                  </a:lnTo>
                  <a:lnTo>
                    <a:pt x="467753" y="47256"/>
                  </a:lnTo>
                  <a:lnTo>
                    <a:pt x="463499" y="0"/>
                  </a:lnTo>
                  <a:lnTo>
                    <a:pt x="456298" y="0"/>
                  </a:lnTo>
                  <a:lnTo>
                    <a:pt x="460654" y="48539"/>
                  </a:lnTo>
                  <a:lnTo>
                    <a:pt x="473240" y="94246"/>
                  </a:lnTo>
                  <a:lnTo>
                    <a:pt x="493255" y="136359"/>
                  </a:lnTo>
                  <a:lnTo>
                    <a:pt x="519938" y="174117"/>
                  </a:lnTo>
                  <a:lnTo>
                    <a:pt x="552526" y="206717"/>
                  </a:lnTo>
                  <a:lnTo>
                    <a:pt x="590245" y="233426"/>
                  </a:lnTo>
                  <a:lnTo>
                    <a:pt x="632320" y="253453"/>
                  </a:lnTo>
                  <a:lnTo>
                    <a:pt x="677976" y="266026"/>
                  </a:lnTo>
                  <a:lnTo>
                    <a:pt x="726452" y="270395"/>
                  </a:lnTo>
                  <a:lnTo>
                    <a:pt x="726452" y="263169"/>
                  </a:lnTo>
                  <a:close/>
                </a:path>
              </a:pathLst>
            </a:custGeom>
            <a:solidFill>
              <a:srgbClr val="FBDC0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9" name="object 11">
              <a:extLst>
                <a:ext uri="{FF2B5EF4-FFF2-40B4-BE49-F238E27FC236}">
                  <a16:creationId xmlns:a16="http://schemas.microsoft.com/office/drawing/2014/main" id="{560E4465-620A-4F03-A9D5-82BC89925259}"/>
                </a:ext>
              </a:extLst>
            </p:cNvPr>
            <p:cNvPicPr/>
            <p:nvPr/>
          </p:nvPicPr>
          <p:blipFill>
            <a:blip r:embed="rId4" cstate="print"/>
            <a:stretch>
              <a:fillRect/>
            </a:stretch>
          </p:blipFill>
          <p:spPr>
            <a:xfrm>
              <a:off x="1283007" y="333756"/>
              <a:ext cx="232070" cy="232301"/>
            </a:xfrm>
            <a:prstGeom prst="rect">
              <a:avLst/>
            </a:prstGeom>
          </p:spPr>
        </p:pic>
      </p:grpSp>
    </p:spTree>
    <p:extLst>
      <p:ext uri="{BB962C8B-B14F-4D97-AF65-F5344CB8AC3E}">
        <p14:creationId xmlns:p14="http://schemas.microsoft.com/office/powerpoint/2010/main" val="50033440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159798" y="2876712"/>
            <a:ext cx="12192000" cy="1477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4400" b="1"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rPr>
              <a:t>GRÁFICA</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pt-BR" sz="1800" b="1"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pt-BR" sz="14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pt-BR" sz="14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endParaRPr>
          </a:p>
        </p:txBody>
      </p:sp>
    </p:spTree>
    <p:extLst>
      <p:ext uri="{BB962C8B-B14F-4D97-AF65-F5344CB8AC3E}">
        <p14:creationId xmlns:p14="http://schemas.microsoft.com/office/powerpoint/2010/main" val="113310384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bject 8">
            <a:extLst>
              <a:ext uri="{FF2B5EF4-FFF2-40B4-BE49-F238E27FC236}">
                <a16:creationId xmlns:a16="http://schemas.microsoft.com/office/drawing/2014/main" id="{1ADA22FC-5D44-40CD-BDB2-9A90F1ECCA0A}"/>
              </a:ext>
            </a:extLst>
          </p:cNvPr>
          <p:cNvSpPr txBox="1"/>
          <p:nvPr/>
        </p:nvSpPr>
        <p:spPr>
          <a:xfrm>
            <a:off x="1013546" y="370887"/>
            <a:ext cx="3405445" cy="367408"/>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lang="pt-BR" sz="2300" b="0" i="0" u="none" strike="noStrike" kern="1200" cap="none" spc="-5" normalizeH="0" baseline="0" noProof="0" dirty="0">
                <a:ln>
                  <a:noFill/>
                </a:ln>
                <a:solidFill>
                  <a:prstClr val="black"/>
                </a:solidFill>
                <a:effectLst/>
                <a:uLnTx/>
                <a:uFillTx/>
                <a:latin typeface="Segoe UI Black"/>
                <a:ea typeface="+mn-ea"/>
                <a:cs typeface="Segoe UI Black"/>
              </a:rPr>
              <a:t>GRÁFICA</a:t>
            </a:r>
            <a:endParaRPr kumimoji="0" sz="2300" b="0" i="0" u="none" strike="noStrike" kern="1200" cap="none" spc="0" normalizeH="0" baseline="0" noProof="0" dirty="0">
              <a:ln>
                <a:noFill/>
              </a:ln>
              <a:solidFill>
                <a:prstClr val="black"/>
              </a:solidFill>
              <a:effectLst/>
              <a:uLnTx/>
              <a:uFillTx/>
              <a:latin typeface="Segoe UI Black"/>
              <a:ea typeface="+mn-ea"/>
              <a:cs typeface="Segoe UI Black"/>
            </a:endParaRPr>
          </a:p>
        </p:txBody>
      </p:sp>
      <p:grpSp>
        <p:nvGrpSpPr>
          <p:cNvPr id="12" name="object 9">
            <a:extLst>
              <a:ext uri="{FF2B5EF4-FFF2-40B4-BE49-F238E27FC236}">
                <a16:creationId xmlns:a16="http://schemas.microsoft.com/office/drawing/2014/main" id="{956B4AEA-2E4B-4C2C-98DE-D55C672E55EA}"/>
              </a:ext>
            </a:extLst>
          </p:cNvPr>
          <p:cNvGrpSpPr/>
          <p:nvPr/>
        </p:nvGrpSpPr>
        <p:grpSpPr>
          <a:xfrm>
            <a:off x="197224" y="286052"/>
            <a:ext cx="615609" cy="616649"/>
            <a:chOff x="788625" y="333756"/>
            <a:chExt cx="727075" cy="727075"/>
          </a:xfrm>
        </p:grpSpPr>
        <p:sp>
          <p:nvSpPr>
            <p:cNvPr id="14" name="object 10">
              <a:extLst>
                <a:ext uri="{FF2B5EF4-FFF2-40B4-BE49-F238E27FC236}">
                  <a16:creationId xmlns:a16="http://schemas.microsoft.com/office/drawing/2014/main" id="{A2C8C8E8-3E4C-49AF-8988-F4BEC6755E59}"/>
                </a:ext>
              </a:extLst>
            </p:cNvPr>
            <p:cNvSpPr/>
            <p:nvPr/>
          </p:nvSpPr>
          <p:spPr>
            <a:xfrm>
              <a:off x="788619" y="333768"/>
              <a:ext cx="727075" cy="727075"/>
            </a:xfrm>
            <a:custGeom>
              <a:avLst/>
              <a:gdLst/>
              <a:ahLst/>
              <a:cxnLst/>
              <a:rect l="l" t="t" r="r" b="b"/>
              <a:pathLst>
                <a:path w="727075" h="727075">
                  <a:moveTo>
                    <a:pt x="726452" y="719670"/>
                  </a:moveTo>
                  <a:lnTo>
                    <a:pt x="679246" y="718134"/>
                  </a:lnTo>
                  <a:lnTo>
                    <a:pt x="632828" y="713600"/>
                  </a:lnTo>
                  <a:lnTo>
                    <a:pt x="587324" y="706145"/>
                  </a:lnTo>
                  <a:lnTo>
                    <a:pt x="542810" y="695883"/>
                  </a:lnTo>
                  <a:lnTo>
                    <a:pt x="499376" y="682904"/>
                  </a:lnTo>
                  <a:lnTo>
                    <a:pt x="457136" y="667308"/>
                  </a:lnTo>
                  <a:lnTo>
                    <a:pt x="416166" y="649185"/>
                  </a:lnTo>
                  <a:lnTo>
                    <a:pt x="376580" y="628624"/>
                  </a:lnTo>
                  <a:lnTo>
                    <a:pt x="338467" y="605726"/>
                  </a:lnTo>
                  <a:lnTo>
                    <a:pt x="301917" y="580605"/>
                  </a:lnTo>
                  <a:lnTo>
                    <a:pt x="267042" y="553326"/>
                  </a:lnTo>
                  <a:lnTo>
                    <a:pt x="233921" y="524002"/>
                  </a:lnTo>
                  <a:lnTo>
                    <a:pt x="202653" y="492734"/>
                  </a:lnTo>
                  <a:lnTo>
                    <a:pt x="173329" y="459600"/>
                  </a:lnTo>
                  <a:lnTo>
                    <a:pt x="146062" y="424700"/>
                  </a:lnTo>
                  <a:lnTo>
                    <a:pt x="120929" y="388150"/>
                  </a:lnTo>
                  <a:lnTo>
                    <a:pt x="98044" y="350024"/>
                  </a:lnTo>
                  <a:lnTo>
                    <a:pt x="77495" y="310426"/>
                  </a:lnTo>
                  <a:lnTo>
                    <a:pt x="59359" y="269443"/>
                  </a:lnTo>
                  <a:lnTo>
                    <a:pt x="43764" y="227177"/>
                  </a:lnTo>
                  <a:lnTo>
                    <a:pt x="30784" y="183730"/>
                  </a:lnTo>
                  <a:lnTo>
                    <a:pt x="20523" y="139192"/>
                  </a:lnTo>
                  <a:lnTo>
                    <a:pt x="13081" y="93662"/>
                  </a:lnTo>
                  <a:lnTo>
                    <a:pt x="8547" y="47231"/>
                  </a:lnTo>
                  <a:lnTo>
                    <a:pt x="7010" y="0"/>
                  </a:lnTo>
                  <a:lnTo>
                    <a:pt x="0" y="0"/>
                  </a:lnTo>
                  <a:lnTo>
                    <a:pt x="1549" y="47701"/>
                  </a:lnTo>
                  <a:lnTo>
                    <a:pt x="6134" y="94589"/>
                  </a:lnTo>
                  <a:lnTo>
                    <a:pt x="13652" y="140576"/>
                  </a:lnTo>
                  <a:lnTo>
                    <a:pt x="24003" y="185547"/>
                  </a:lnTo>
                  <a:lnTo>
                    <a:pt x="37109" y="229425"/>
                  </a:lnTo>
                  <a:lnTo>
                    <a:pt x="52857" y="272097"/>
                  </a:lnTo>
                  <a:lnTo>
                    <a:pt x="71158" y="313474"/>
                  </a:lnTo>
                  <a:lnTo>
                    <a:pt x="91909" y="353466"/>
                  </a:lnTo>
                  <a:lnTo>
                    <a:pt x="115023" y="391960"/>
                  </a:lnTo>
                  <a:lnTo>
                    <a:pt x="140385" y="428879"/>
                  </a:lnTo>
                  <a:lnTo>
                    <a:pt x="167919" y="464108"/>
                  </a:lnTo>
                  <a:lnTo>
                    <a:pt x="197523" y="497560"/>
                  </a:lnTo>
                  <a:lnTo>
                    <a:pt x="229095" y="529132"/>
                  </a:lnTo>
                  <a:lnTo>
                    <a:pt x="262534" y="558736"/>
                  </a:lnTo>
                  <a:lnTo>
                    <a:pt x="297751" y="586270"/>
                  </a:lnTo>
                  <a:lnTo>
                    <a:pt x="334657" y="611644"/>
                  </a:lnTo>
                  <a:lnTo>
                    <a:pt x="373138" y="634758"/>
                  </a:lnTo>
                  <a:lnTo>
                    <a:pt x="413118" y="655510"/>
                  </a:lnTo>
                  <a:lnTo>
                    <a:pt x="454482" y="673811"/>
                  </a:lnTo>
                  <a:lnTo>
                    <a:pt x="497128" y="689559"/>
                  </a:lnTo>
                  <a:lnTo>
                    <a:pt x="540994" y="702665"/>
                  </a:lnTo>
                  <a:lnTo>
                    <a:pt x="585939" y="713028"/>
                  </a:lnTo>
                  <a:lnTo>
                    <a:pt x="631901" y="720547"/>
                  </a:lnTo>
                  <a:lnTo>
                    <a:pt x="678776" y="725119"/>
                  </a:lnTo>
                  <a:lnTo>
                    <a:pt x="726452" y="726668"/>
                  </a:lnTo>
                  <a:lnTo>
                    <a:pt x="726452" y="719670"/>
                  </a:lnTo>
                  <a:close/>
                </a:path>
                <a:path w="727075" h="727075">
                  <a:moveTo>
                    <a:pt x="726452" y="681583"/>
                  </a:moveTo>
                  <a:lnTo>
                    <a:pt x="677887" y="679869"/>
                  </a:lnTo>
                  <a:lnTo>
                    <a:pt x="630237" y="674801"/>
                  </a:lnTo>
                  <a:lnTo>
                    <a:pt x="583603" y="666496"/>
                  </a:lnTo>
                  <a:lnTo>
                    <a:pt x="538111" y="655066"/>
                  </a:lnTo>
                  <a:lnTo>
                    <a:pt x="493864" y="640638"/>
                  </a:lnTo>
                  <a:lnTo>
                    <a:pt x="451002" y="623328"/>
                  </a:lnTo>
                  <a:lnTo>
                    <a:pt x="409625" y="603237"/>
                  </a:lnTo>
                  <a:lnTo>
                    <a:pt x="369849" y="580504"/>
                  </a:lnTo>
                  <a:lnTo>
                    <a:pt x="331800" y="555218"/>
                  </a:lnTo>
                  <a:lnTo>
                    <a:pt x="295592" y="527519"/>
                  </a:lnTo>
                  <a:lnTo>
                    <a:pt x="261327" y="497509"/>
                  </a:lnTo>
                  <a:lnTo>
                    <a:pt x="229146" y="465315"/>
                  </a:lnTo>
                  <a:lnTo>
                    <a:pt x="199148" y="431050"/>
                  </a:lnTo>
                  <a:lnTo>
                    <a:pt x="171450" y="394830"/>
                  </a:lnTo>
                  <a:lnTo>
                    <a:pt x="146177" y="356768"/>
                  </a:lnTo>
                  <a:lnTo>
                    <a:pt x="123444" y="316979"/>
                  </a:lnTo>
                  <a:lnTo>
                    <a:pt x="103352" y="275577"/>
                  </a:lnTo>
                  <a:lnTo>
                    <a:pt x="86042" y="232702"/>
                  </a:lnTo>
                  <a:lnTo>
                    <a:pt x="71615" y="188442"/>
                  </a:lnTo>
                  <a:lnTo>
                    <a:pt x="60185" y="142925"/>
                  </a:lnTo>
                  <a:lnTo>
                    <a:pt x="51892" y="96266"/>
                  </a:lnTo>
                  <a:lnTo>
                    <a:pt x="46824" y="48590"/>
                  </a:lnTo>
                  <a:lnTo>
                    <a:pt x="45097" y="0"/>
                  </a:lnTo>
                  <a:lnTo>
                    <a:pt x="37871" y="0"/>
                  </a:lnTo>
                  <a:lnTo>
                    <a:pt x="39471" y="47066"/>
                  </a:lnTo>
                  <a:lnTo>
                    <a:pt x="44183" y="93294"/>
                  </a:lnTo>
                  <a:lnTo>
                    <a:pt x="51904" y="138595"/>
                  </a:lnTo>
                  <a:lnTo>
                    <a:pt x="62534" y="182841"/>
                  </a:lnTo>
                  <a:lnTo>
                    <a:pt x="75971" y="225933"/>
                  </a:lnTo>
                  <a:lnTo>
                    <a:pt x="92113" y="267779"/>
                  </a:lnTo>
                  <a:lnTo>
                    <a:pt x="110845" y="308279"/>
                  </a:lnTo>
                  <a:lnTo>
                    <a:pt x="132080" y="347306"/>
                  </a:lnTo>
                  <a:lnTo>
                    <a:pt x="155702" y="384771"/>
                  </a:lnTo>
                  <a:lnTo>
                    <a:pt x="181610" y="420573"/>
                  </a:lnTo>
                  <a:lnTo>
                    <a:pt x="209702" y="454609"/>
                  </a:lnTo>
                  <a:lnTo>
                    <a:pt x="239877" y="486765"/>
                  </a:lnTo>
                  <a:lnTo>
                    <a:pt x="272034" y="516940"/>
                  </a:lnTo>
                  <a:lnTo>
                    <a:pt x="306057" y="545045"/>
                  </a:lnTo>
                  <a:lnTo>
                    <a:pt x="341845" y="570953"/>
                  </a:lnTo>
                  <a:lnTo>
                    <a:pt x="379298" y="594588"/>
                  </a:lnTo>
                  <a:lnTo>
                    <a:pt x="418325" y="615823"/>
                  </a:lnTo>
                  <a:lnTo>
                    <a:pt x="458800" y="634555"/>
                  </a:lnTo>
                  <a:lnTo>
                    <a:pt x="500621" y="650697"/>
                  </a:lnTo>
                  <a:lnTo>
                    <a:pt x="543699" y="664133"/>
                  </a:lnTo>
                  <a:lnTo>
                    <a:pt x="587933" y="674763"/>
                  </a:lnTo>
                  <a:lnTo>
                    <a:pt x="633196" y="682485"/>
                  </a:lnTo>
                  <a:lnTo>
                    <a:pt x="679411" y="687197"/>
                  </a:lnTo>
                  <a:lnTo>
                    <a:pt x="726452" y="688797"/>
                  </a:lnTo>
                  <a:lnTo>
                    <a:pt x="726452" y="681583"/>
                  </a:lnTo>
                  <a:close/>
                </a:path>
                <a:path w="727075" h="727075">
                  <a:moveTo>
                    <a:pt x="726452" y="643699"/>
                  </a:moveTo>
                  <a:lnTo>
                    <a:pt x="678522" y="641934"/>
                  </a:lnTo>
                  <a:lnTo>
                    <a:pt x="631520" y="636714"/>
                  </a:lnTo>
                  <a:lnTo>
                    <a:pt x="585597" y="628154"/>
                  </a:lnTo>
                  <a:lnTo>
                    <a:pt x="540867" y="616407"/>
                  </a:lnTo>
                  <a:lnTo>
                    <a:pt x="497459" y="601560"/>
                  </a:lnTo>
                  <a:lnTo>
                    <a:pt x="455485" y="583780"/>
                  </a:lnTo>
                  <a:lnTo>
                    <a:pt x="415086" y="563168"/>
                  </a:lnTo>
                  <a:lnTo>
                    <a:pt x="376389" y="539851"/>
                  </a:lnTo>
                  <a:lnTo>
                    <a:pt x="339509" y="513956"/>
                  </a:lnTo>
                  <a:lnTo>
                    <a:pt x="304571" y="485609"/>
                  </a:lnTo>
                  <a:lnTo>
                    <a:pt x="271716" y="454939"/>
                  </a:lnTo>
                  <a:lnTo>
                    <a:pt x="241058" y="422071"/>
                  </a:lnTo>
                  <a:lnTo>
                    <a:pt x="212712" y="387121"/>
                  </a:lnTo>
                  <a:lnTo>
                    <a:pt x="186829" y="350227"/>
                  </a:lnTo>
                  <a:lnTo>
                    <a:pt x="163512" y="311518"/>
                  </a:lnTo>
                  <a:lnTo>
                    <a:pt x="142900" y="271106"/>
                  </a:lnTo>
                  <a:lnTo>
                    <a:pt x="125120" y="229120"/>
                  </a:lnTo>
                  <a:lnTo>
                    <a:pt x="110286" y="185686"/>
                  </a:lnTo>
                  <a:lnTo>
                    <a:pt x="98526" y="140931"/>
                  </a:lnTo>
                  <a:lnTo>
                    <a:pt x="89979" y="94983"/>
                  </a:lnTo>
                  <a:lnTo>
                    <a:pt x="84747" y="47955"/>
                  </a:lnTo>
                  <a:lnTo>
                    <a:pt x="82981" y="0"/>
                  </a:lnTo>
                  <a:lnTo>
                    <a:pt x="75971" y="0"/>
                  </a:lnTo>
                  <a:lnTo>
                    <a:pt x="77762" y="48488"/>
                  </a:lnTo>
                  <a:lnTo>
                    <a:pt x="83045" y="96037"/>
                  </a:lnTo>
                  <a:lnTo>
                    <a:pt x="91681" y="142481"/>
                  </a:lnTo>
                  <a:lnTo>
                    <a:pt x="103568" y="187731"/>
                  </a:lnTo>
                  <a:lnTo>
                    <a:pt x="118554" y="231648"/>
                  </a:lnTo>
                  <a:lnTo>
                    <a:pt x="136537" y="274091"/>
                  </a:lnTo>
                  <a:lnTo>
                    <a:pt x="157365" y="314947"/>
                  </a:lnTo>
                  <a:lnTo>
                    <a:pt x="180936" y="354076"/>
                  </a:lnTo>
                  <a:lnTo>
                    <a:pt x="207098" y="391375"/>
                  </a:lnTo>
                  <a:lnTo>
                    <a:pt x="235737" y="426694"/>
                  </a:lnTo>
                  <a:lnTo>
                    <a:pt x="266738" y="459917"/>
                  </a:lnTo>
                  <a:lnTo>
                    <a:pt x="299948" y="490918"/>
                  </a:lnTo>
                  <a:lnTo>
                    <a:pt x="335254" y="519569"/>
                  </a:lnTo>
                  <a:lnTo>
                    <a:pt x="372541" y="545744"/>
                  </a:lnTo>
                  <a:lnTo>
                    <a:pt x="411670" y="569302"/>
                  </a:lnTo>
                  <a:lnTo>
                    <a:pt x="452501" y="590143"/>
                  </a:lnTo>
                  <a:lnTo>
                    <a:pt x="494931" y="608126"/>
                  </a:lnTo>
                  <a:lnTo>
                    <a:pt x="538822" y="623112"/>
                  </a:lnTo>
                  <a:lnTo>
                    <a:pt x="584047" y="635000"/>
                  </a:lnTo>
                  <a:lnTo>
                    <a:pt x="630478" y="643636"/>
                  </a:lnTo>
                  <a:lnTo>
                    <a:pt x="677989" y="648919"/>
                  </a:lnTo>
                  <a:lnTo>
                    <a:pt x="726452" y="650709"/>
                  </a:lnTo>
                  <a:lnTo>
                    <a:pt x="726452" y="643699"/>
                  </a:lnTo>
                  <a:close/>
                </a:path>
                <a:path w="727075" h="727075">
                  <a:moveTo>
                    <a:pt x="726452" y="605586"/>
                  </a:moveTo>
                  <a:lnTo>
                    <a:pt x="679234" y="603770"/>
                  </a:lnTo>
                  <a:lnTo>
                    <a:pt x="632993" y="598373"/>
                  </a:lnTo>
                  <a:lnTo>
                    <a:pt x="587857" y="589572"/>
                  </a:lnTo>
                  <a:lnTo>
                    <a:pt x="543979" y="577469"/>
                  </a:lnTo>
                  <a:lnTo>
                    <a:pt x="501484" y="562203"/>
                  </a:lnTo>
                  <a:lnTo>
                    <a:pt x="460514" y="543941"/>
                  </a:lnTo>
                  <a:lnTo>
                    <a:pt x="421208" y="522782"/>
                  </a:lnTo>
                  <a:lnTo>
                    <a:pt x="383692" y="498881"/>
                  </a:lnTo>
                  <a:lnTo>
                    <a:pt x="348107" y="472363"/>
                  </a:lnTo>
                  <a:lnTo>
                    <a:pt x="314591" y="443382"/>
                  </a:lnTo>
                  <a:lnTo>
                    <a:pt x="283260" y="412051"/>
                  </a:lnTo>
                  <a:lnTo>
                    <a:pt x="254279" y="378523"/>
                  </a:lnTo>
                  <a:lnTo>
                    <a:pt x="227774" y="342925"/>
                  </a:lnTo>
                  <a:lnTo>
                    <a:pt x="203885" y="305396"/>
                  </a:lnTo>
                  <a:lnTo>
                    <a:pt x="182727" y="266065"/>
                  </a:lnTo>
                  <a:lnTo>
                    <a:pt x="164452" y="225082"/>
                  </a:lnTo>
                  <a:lnTo>
                    <a:pt x="149199" y="182575"/>
                  </a:lnTo>
                  <a:lnTo>
                    <a:pt x="137096" y="138671"/>
                  </a:lnTo>
                  <a:lnTo>
                    <a:pt x="128295" y="93522"/>
                  </a:lnTo>
                  <a:lnTo>
                    <a:pt x="122897" y="47244"/>
                  </a:lnTo>
                  <a:lnTo>
                    <a:pt x="121081" y="0"/>
                  </a:lnTo>
                  <a:lnTo>
                    <a:pt x="114071" y="0"/>
                  </a:lnTo>
                  <a:lnTo>
                    <a:pt x="115912" y="47802"/>
                  </a:lnTo>
                  <a:lnTo>
                    <a:pt x="121361" y="94615"/>
                  </a:lnTo>
                  <a:lnTo>
                    <a:pt x="130276" y="140296"/>
                  </a:lnTo>
                  <a:lnTo>
                    <a:pt x="142519" y="184708"/>
                  </a:lnTo>
                  <a:lnTo>
                    <a:pt x="157937" y="227723"/>
                  </a:lnTo>
                  <a:lnTo>
                    <a:pt x="176415" y="269176"/>
                  </a:lnTo>
                  <a:lnTo>
                    <a:pt x="197815" y="308965"/>
                  </a:lnTo>
                  <a:lnTo>
                    <a:pt x="221983" y="346925"/>
                  </a:lnTo>
                  <a:lnTo>
                    <a:pt x="248793" y="382930"/>
                  </a:lnTo>
                  <a:lnTo>
                    <a:pt x="278104" y="416852"/>
                  </a:lnTo>
                  <a:lnTo>
                    <a:pt x="309791" y="448538"/>
                  </a:lnTo>
                  <a:lnTo>
                    <a:pt x="343700" y="477850"/>
                  </a:lnTo>
                  <a:lnTo>
                    <a:pt x="379691" y="504672"/>
                  </a:lnTo>
                  <a:lnTo>
                    <a:pt x="417639" y="528840"/>
                  </a:lnTo>
                  <a:lnTo>
                    <a:pt x="457403" y="550240"/>
                  </a:lnTo>
                  <a:lnTo>
                    <a:pt x="498856" y="568718"/>
                  </a:lnTo>
                  <a:lnTo>
                    <a:pt x="541845" y="584149"/>
                  </a:lnTo>
                  <a:lnTo>
                    <a:pt x="586232" y="596392"/>
                  </a:lnTo>
                  <a:lnTo>
                    <a:pt x="631888" y="605294"/>
                  </a:lnTo>
                  <a:lnTo>
                    <a:pt x="678675" y="610743"/>
                  </a:lnTo>
                  <a:lnTo>
                    <a:pt x="726452" y="612597"/>
                  </a:lnTo>
                  <a:lnTo>
                    <a:pt x="726452" y="605586"/>
                  </a:lnTo>
                  <a:close/>
                </a:path>
                <a:path w="727075" h="727075">
                  <a:moveTo>
                    <a:pt x="726452" y="567499"/>
                  </a:moveTo>
                  <a:lnTo>
                    <a:pt x="677595" y="565416"/>
                  </a:lnTo>
                  <a:lnTo>
                    <a:pt x="629881" y="559269"/>
                  </a:lnTo>
                  <a:lnTo>
                    <a:pt x="583463" y="549236"/>
                  </a:lnTo>
                  <a:lnTo>
                    <a:pt x="538543" y="535482"/>
                  </a:lnTo>
                  <a:lnTo>
                    <a:pt x="495261" y="518185"/>
                  </a:lnTo>
                  <a:lnTo>
                    <a:pt x="453809" y="497509"/>
                  </a:lnTo>
                  <a:lnTo>
                    <a:pt x="414350" y="473633"/>
                  </a:lnTo>
                  <a:lnTo>
                    <a:pt x="377063" y="446735"/>
                  </a:lnTo>
                  <a:lnTo>
                    <a:pt x="342112" y="416979"/>
                  </a:lnTo>
                  <a:lnTo>
                    <a:pt x="309676" y="384530"/>
                  </a:lnTo>
                  <a:lnTo>
                    <a:pt x="279920" y="349567"/>
                  </a:lnTo>
                  <a:lnTo>
                    <a:pt x="253034" y="312267"/>
                  </a:lnTo>
                  <a:lnTo>
                    <a:pt x="229158" y="272796"/>
                  </a:lnTo>
                  <a:lnTo>
                    <a:pt x="208495" y="231330"/>
                  </a:lnTo>
                  <a:lnTo>
                    <a:pt x="191198" y="188023"/>
                  </a:lnTo>
                  <a:lnTo>
                    <a:pt x="177444" y="143065"/>
                  </a:lnTo>
                  <a:lnTo>
                    <a:pt x="167411" y="96634"/>
                  </a:lnTo>
                  <a:lnTo>
                    <a:pt x="161264" y="48882"/>
                  </a:lnTo>
                  <a:lnTo>
                    <a:pt x="159169" y="0"/>
                  </a:lnTo>
                  <a:lnTo>
                    <a:pt x="151942" y="0"/>
                  </a:lnTo>
                  <a:lnTo>
                    <a:pt x="153860" y="47053"/>
                  </a:lnTo>
                  <a:lnTo>
                    <a:pt x="159486" y="93078"/>
                  </a:lnTo>
                  <a:lnTo>
                    <a:pt x="168681" y="137909"/>
                  </a:lnTo>
                  <a:lnTo>
                    <a:pt x="181305" y="181419"/>
                  </a:lnTo>
                  <a:lnTo>
                    <a:pt x="197192" y="223456"/>
                  </a:lnTo>
                  <a:lnTo>
                    <a:pt x="216204" y="263855"/>
                  </a:lnTo>
                  <a:lnTo>
                    <a:pt x="238188" y="302475"/>
                  </a:lnTo>
                  <a:lnTo>
                    <a:pt x="262991" y="339166"/>
                  </a:lnTo>
                  <a:lnTo>
                    <a:pt x="290474" y="373773"/>
                  </a:lnTo>
                  <a:lnTo>
                    <a:pt x="320484" y="406158"/>
                  </a:lnTo>
                  <a:lnTo>
                    <a:pt x="352856" y="436168"/>
                  </a:lnTo>
                  <a:lnTo>
                    <a:pt x="387464" y="463651"/>
                  </a:lnTo>
                  <a:lnTo>
                    <a:pt x="424141" y="488467"/>
                  </a:lnTo>
                  <a:lnTo>
                    <a:pt x="462749" y="510451"/>
                  </a:lnTo>
                  <a:lnTo>
                    <a:pt x="503123" y="529463"/>
                  </a:lnTo>
                  <a:lnTo>
                    <a:pt x="545134" y="545363"/>
                  </a:lnTo>
                  <a:lnTo>
                    <a:pt x="588619" y="557974"/>
                  </a:lnTo>
                  <a:lnTo>
                    <a:pt x="633437" y="567169"/>
                  </a:lnTo>
                  <a:lnTo>
                    <a:pt x="679424" y="572808"/>
                  </a:lnTo>
                  <a:lnTo>
                    <a:pt x="726452" y="574713"/>
                  </a:lnTo>
                  <a:lnTo>
                    <a:pt x="726452" y="567499"/>
                  </a:lnTo>
                  <a:close/>
                </a:path>
                <a:path w="727075" h="727075">
                  <a:moveTo>
                    <a:pt x="726452" y="529386"/>
                  </a:moveTo>
                  <a:lnTo>
                    <a:pt x="678383" y="527227"/>
                  </a:lnTo>
                  <a:lnTo>
                    <a:pt x="631494" y="520839"/>
                  </a:lnTo>
                  <a:lnTo>
                    <a:pt x="585990" y="510451"/>
                  </a:lnTo>
                  <a:lnTo>
                    <a:pt x="542061" y="496214"/>
                  </a:lnTo>
                  <a:lnTo>
                    <a:pt x="499872" y="478332"/>
                  </a:lnTo>
                  <a:lnTo>
                    <a:pt x="459638" y="456996"/>
                  </a:lnTo>
                  <a:lnTo>
                    <a:pt x="421538" y="432396"/>
                  </a:lnTo>
                  <a:lnTo>
                    <a:pt x="385762" y="404710"/>
                  </a:lnTo>
                  <a:lnTo>
                    <a:pt x="352501" y="374142"/>
                  </a:lnTo>
                  <a:lnTo>
                    <a:pt x="321932" y="340868"/>
                  </a:lnTo>
                  <a:lnTo>
                    <a:pt x="294259" y="305079"/>
                  </a:lnTo>
                  <a:lnTo>
                    <a:pt x="269659" y="266966"/>
                  </a:lnTo>
                  <a:lnTo>
                    <a:pt x="248323" y="226707"/>
                  </a:lnTo>
                  <a:lnTo>
                    <a:pt x="230454" y="184518"/>
                  </a:lnTo>
                  <a:lnTo>
                    <a:pt x="216217" y="140550"/>
                  </a:lnTo>
                  <a:lnTo>
                    <a:pt x="205816" y="95021"/>
                  </a:lnTo>
                  <a:lnTo>
                    <a:pt x="199440" y="48107"/>
                  </a:lnTo>
                  <a:lnTo>
                    <a:pt x="197269" y="0"/>
                  </a:lnTo>
                  <a:lnTo>
                    <a:pt x="190042" y="0"/>
                  </a:lnTo>
                  <a:lnTo>
                    <a:pt x="192239" y="48755"/>
                  </a:lnTo>
                  <a:lnTo>
                    <a:pt x="198704" y="96304"/>
                  </a:lnTo>
                  <a:lnTo>
                    <a:pt x="209257" y="142455"/>
                  </a:lnTo>
                  <a:lnTo>
                    <a:pt x="223685" y="187020"/>
                  </a:lnTo>
                  <a:lnTo>
                    <a:pt x="241808" y="229793"/>
                  </a:lnTo>
                  <a:lnTo>
                    <a:pt x="263436" y="270586"/>
                  </a:lnTo>
                  <a:lnTo>
                    <a:pt x="288366" y="309232"/>
                  </a:lnTo>
                  <a:lnTo>
                    <a:pt x="316420" y="345503"/>
                  </a:lnTo>
                  <a:lnTo>
                    <a:pt x="347408" y="379234"/>
                  </a:lnTo>
                  <a:lnTo>
                    <a:pt x="381127" y="410235"/>
                  </a:lnTo>
                  <a:lnTo>
                    <a:pt x="417398" y="438289"/>
                  </a:lnTo>
                  <a:lnTo>
                    <a:pt x="456018" y="463232"/>
                  </a:lnTo>
                  <a:lnTo>
                    <a:pt x="496798" y="484860"/>
                  </a:lnTo>
                  <a:lnTo>
                    <a:pt x="539559" y="502996"/>
                  </a:lnTo>
                  <a:lnTo>
                    <a:pt x="584085" y="517423"/>
                  </a:lnTo>
                  <a:lnTo>
                    <a:pt x="630212" y="527964"/>
                  </a:lnTo>
                  <a:lnTo>
                    <a:pt x="677722" y="534428"/>
                  </a:lnTo>
                  <a:lnTo>
                    <a:pt x="726452" y="536625"/>
                  </a:lnTo>
                  <a:lnTo>
                    <a:pt x="726452" y="529386"/>
                  </a:lnTo>
                  <a:close/>
                </a:path>
                <a:path w="727075" h="727075">
                  <a:moveTo>
                    <a:pt x="726452" y="491540"/>
                  </a:moveTo>
                  <a:lnTo>
                    <a:pt x="679221" y="489280"/>
                  </a:lnTo>
                  <a:lnTo>
                    <a:pt x="633234" y="482650"/>
                  </a:lnTo>
                  <a:lnTo>
                    <a:pt x="588708" y="471855"/>
                  </a:lnTo>
                  <a:lnTo>
                    <a:pt x="545858" y="457098"/>
                  </a:lnTo>
                  <a:lnTo>
                    <a:pt x="504888" y="438607"/>
                  </a:lnTo>
                  <a:lnTo>
                    <a:pt x="465988" y="416560"/>
                  </a:lnTo>
                  <a:lnTo>
                    <a:pt x="429387" y="391185"/>
                  </a:lnTo>
                  <a:lnTo>
                    <a:pt x="395287" y="362686"/>
                  </a:lnTo>
                  <a:lnTo>
                    <a:pt x="363893" y="331266"/>
                  </a:lnTo>
                  <a:lnTo>
                    <a:pt x="335419" y="297154"/>
                  </a:lnTo>
                  <a:lnTo>
                    <a:pt x="310057" y="260527"/>
                  </a:lnTo>
                  <a:lnTo>
                    <a:pt x="288036" y="221615"/>
                  </a:lnTo>
                  <a:lnTo>
                    <a:pt x="269557" y="180619"/>
                  </a:lnTo>
                  <a:lnTo>
                    <a:pt x="254812" y="137756"/>
                  </a:lnTo>
                  <a:lnTo>
                    <a:pt x="244030" y="93218"/>
                  </a:lnTo>
                  <a:lnTo>
                    <a:pt x="237401" y="47231"/>
                  </a:lnTo>
                  <a:lnTo>
                    <a:pt x="235153" y="0"/>
                  </a:lnTo>
                  <a:lnTo>
                    <a:pt x="228142" y="0"/>
                  </a:lnTo>
                  <a:lnTo>
                    <a:pt x="230428" y="47917"/>
                  </a:lnTo>
                  <a:lnTo>
                    <a:pt x="237147" y="94576"/>
                  </a:lnTo>
                  <a:lnTo>
                    <a:pt x="248094" y="139750"/>
                  </a:lnTo>
                  <a:lnTo>
                    <a:pt x="263055" y="183235"/>
                  </a:lnTo>
                  <a:lnTo>
                    <a:pt x="281813" y="224815"/>
                  </a:lnTo>
                  <a:lnTo>
                    <a:pt x="304152" y="264274"/>
                  </a:lnTo>
                  <a:lnTo>
                    <a:pt x="329882" y="301421"/>
                  </a:lnTo>
                  <a:lnTo>
                    <a:pt x="358775" y="336029"/>
                  </a:lnTo>
                  <a:lnTo>
                    <a:pt x="390613" y="367880"/>
                  </a:lnTo>
                  <a:lnTo>
                    <a:pt x="425208" y="396786"/>
                  </a:lnTo>
                  <a:lnTo>
                    <a:pt x="462330" y="422516"/>
                  </a:lnTo>
                  <a:lnTo>
                    <a:pt x="501777" y="444868"/>
                  </a:lnTo>
                  <a:lnTo>
                    <a:pt x="543331" y="463626"/>
                  </a:lnTo>
                  <a:lnTo>
                    <a:pt x="586790" y="478586"/>
                  </a:lnTo>
                  <a:lnTo>
                    <a:pt x="631939" y="489534"/>
                  </a:lnTo>
                  <a:lnTo>
                    <a:pt x="678561" y="496252"/>
                  </a:lnTo>
                  <a:lnTo>
                    <a:pt x="726452" y="498538"/>
                  </a:lnTo>
                  <a:lnTo>
                    <a:pt x="726452" y="491540"/>
                  </a:lnTo>
                  <a:close/>
                </a:path>
                <a:path w="727075" h="727075">
                  <a:moveTo>
                    <a:pt x="726452" y="453428"/>
                  </a:moveTo>
                  <a:lnTo>
                    <a:pt x="680199" y="451078"/>
                  </a:lnTo>
                  <a:lnTo>
                    <a:pt x="635254" y="444195"/>
                  </a:lnTo>
                  <a:lnTo>
                    <a:pt x="591858" y="433006"/>
                  </a:lnTo>
                  <a:lnTo>
                    <a:pt x="550252" y="417741"/>
                  </a:lnTo>
                  <a:lnTo>
                    <a:pt x="510641" y="398614"/>
                  </a:lnTo>
                  <a:lnTo>
                    <a:pt x="473278" y="375881"/>
                  </a:lnTo>
                  <a:lnTo>
                    <a:pt x="438365" y="349758"/>
                  </a:lnTo>
                  <a:lnTo>
                    <a:pt x="406171" y="320471"/>
                  </a:lnTo>
                  <a:lnTo>
                    <a:pt x="376885" y="288251"/>
                  </a:lnTo>
                  <a:lnTo>
                    <a:pt x="350774" y="253339"/>
                  </a:lnTo>
                  <a:lnTo>
                    <a:pt x="328041" y="215950"/>
                  </a:lnTo>
                  <a:lnTo>
                    <a:pt x="308927" y="176326"/>
                  </a:lnTo>
                  <a:lnTo>
                    <a:pt x="293662" y="134683"/>
                  </a:lnTo>
                  <a:lnTo>
                    <a:pt x="282473" y="91262"/>
                  </a:lnTo>
                  <a:lnTo>
                    <a:pt x="275590" y="46291"/>
                  </a:lnTo>
                  <a:lnTo>
                    <a:pt x="273240" y="0"/>
                  </a:lnTo>
                  <a:lnTo>
                    <a:pt x="266242" y="0"/>
                  </a:lnTo>
                  <a:lnTo>
                    <a:pt x="268617" y="47015"/>
                  </a:lnTo>
                  <a:lnTo>
                    <a:pt x="275602" y="92697"/>
                  </a:lnTo>
                  <a:lnTo>
                    <a:pt x="286969" y="136791"/>
                  </a:lnTo>
                  <a:lnTo>
                    <a:pt x="302463" y="179082"/>
                  </a:lnTo>
                  <a:lnTo>
                    <a:pt x="321868" y="219329"/>
                  </a:lnTo>
                  <a:lnTo>
                    <a:pt x="344944" y="257289"/>
                  </a:lnTo>
                  <a:lnTo>
                    <a:pt x="371462" y="292747"/>
                  </a:lnTo>
                  <a:lnTo>
                    <a:pt x="401193" y="325450"/>
                  </a:lnTo>
                  <a:lnTo>
                    <a:pt x="433882" y="355180"/>
                  </a:lnTo>
                  <a:lnTo>
                    <a:pt x="469328" y="381711"/>
                  </a:lnTo>
                  <a:lnTo>
                    <a:pt x="507276" y="404799"/>
                  </a:lnTo>
                  <a:lnTo>
                    <a:pt x="547497" y="424205"/>
                  </a:lnTo>
                  <a:lnTo>
                    <a:pt x="589749" y="439699"/>
                  </a:lnTo>
                  <a:lnTo>
                    <a:pt x="633818" y="451065"/>
                  </a:lnTo>
                  <a:lnTo>
                    <a:pt x="679462" y="458050"/>
                  </a:lnTo>
                  <a:lnTo>
                    <a:pt x="726452" y="460425"/>
                  </a:lnTo>
                  <a:lnTo>
                    <a:pt x="726452" y="453428"/>
                  </a:lnTo>
                  <a:close/>
                </a:path>
                <a:path w="727075" h="727075">
                  <a:moveTo>
                    <a:pt x="726452" y="415340"/>
                  </a:moveTo>
                  <a:lnTo>
                    <a:pt x="678129" y="412534"/>
                  </a:lnTo>
                  <a:lnTo>
                    <a:pt x="631418" y="404355"/>
                  </a:lnTo>
                  <a:lnTo>
                    <a:pt x="586638" y="391083"/>
                  </a:lnTo>
                  <a:lnTo>
                    <a:pt x="544093" y="373062"/>
                  </a:lnTo>
                  <a:lnTo>
                    <a:pt x="504113" y="350583"/>
                  </a:lnTo>
                  <a:lnTo>
                    <a:pt x="467017" y="323977"/>
                  </a:lnTo>
                  <a:lnTo>
                    <a:pt x="433095" y="293547"/>
                  </a:lnTo>
                  <a:lnTo>
                    <a:pt x="402678" y="259613"/>
                  </a:lnTo>
                  <a:lnTo>
                    <a:pt x="376085" y="222491"/>
                  </a:lnTo>
                  <a:lnTo>
                    <a:pt x="353606" y="182486"/>
                  </a:lnTo>
                  <a:lnTo>
                    <a:pt x="335584" y="139928"/>
                  </a:lnTo>
                  <a:lnTo>
                    <a:pt x="322326" y="95110"/>
                  </a:lnTo>
                  <a:lnTo>
                    <a:pt x="314134" y="48361"/>
                  </a:lnTo>
                  <a:lnTo>
                    <a:pt x="311340" y="0"/>
                  </a:lnTo>
                  <a:lnTo>
                    <a:pt x="304101" y="0"/>
                  </a:lnTo>
                  <a:lnTo>
                    <a:pt x="306946" y="49199"/>
                  </a:lnTo>
                  <a:lnTo>
                    <a:pt x="315277" y="96748"/>
                  </a:lnTo>
                  <a:lnTo>
                    <a:pt x="328777" y="142341"/>
                  </a:lnTo>
                  <a:lnTo>
                    <a:pt x="347116" y="185648"/>
                  </a:lnTo>
                  <a:lnTo>
                    <a:pt x="369989" y="226339"/>
                  </a:lnTo>
                  <a:lnTo>
                    <a:pt x="397052" y="264109"/>
                  </a:lnTo>
                  <a:lnTo>
                    <a:pt x="428002" y="298627"/>
                  </a:lnTo>
                  <a:lnTo>
                    <a:pt x="462508" y="329590"/>
                  </a:lnTo>
                  <a:lnTo>
                    <a:pt x="500265" y="356654"/>
                  </a:lnTo>
                  <a:lnTo>
                    <a:pt x="540943" y="379526"/>
                  </a:lnTo>
                  <a:lnTo>
                    <a:pt x="584212" y="397865"/>
                  </a:lnTo>
                  <a:lnTo>
                    <a:pt x="629767" y="411365"/>
                  </a:lnTo>
                  <a:lnTo>
                    <a:pt x="677291" y="419696"/>
                  </a:lnTo>
                  <a:lnTo>
                    <a:pt x="726452" y="422554"/>
                  </a:lnTo>
                  <a:lnTo>
                    <a:pt x="726452" y="415340"/>
                  </a:lnTo>
                  <a:close/>
                </a:path>
                <a:path w="727075" h="727075">
                  <a:moveTo>
                    <a:pt x="726452" y="377456"/>
                  </a:moveTo>
                  <a:lnTo>
                    <a:pt x="679246" y="374510"/>
                  </a:lnTo>
                  <a:lnTo>
                    <a:pt x="633755" y="365899"/>
                  </a:lnTo>
                  <a:lnTo>
                    <a:pt x="590346" y="351993"/>
                  </a:lnTo>
                  <a:lnTo>
                    <a:pt x="549363" y="333146"/>
                  </a:lnTo>
                  <a:lnTo>
                    <a:pt x="511187" y="309702"/>
                  </a:lnTo>
                  <a:lnTo>
                    <a:pt x="476148" y="282028"/>
                  </a:lnTo>
                  <a:lnTo>
                    <a:pt x="444627" y="250494"/>
                  </a:lnTo>
                  <a:lnTo>
                    <a:pt x="416966" y="215442"/>
                  </a:lnTo>
                  <a:lnTo>
                    <a:pt x="393534" y="177241"/>
                  </a:lnTo>
                  <a:lnTo>
                    <a:pt x="374688" y="136232"/>
                  </a:lnTo>
                  <a:lnTo>
                    <a:pt x="360781" y="92786"/>
                  </a:lnTo>
                  <a:lnTo>
                    <a:pt x="352171" y="47244"/>
                  </a:lnTo>
                  <a:lnTo>
                    <a:pt x="349224" y="0"/>
                  </a:lnTo>
                  <a:lnTo>
                    <a:pt x="342214" y="0"/>
                  </a:lnTo>
                  <a:lnTo>
                    <a:pt x="345224" y="48145"/>
                  </a:lnTo>
                  <a:lnTo>
                    <a:pt x="353987" y="94526"/>
                  </a:lnTo>
                  <a:lnTo>
                    <a:pt x="368147" y="138785"/>
                  </a:lnTo>
                  <a:lnTo>
                    <a:pt x="387337" y="180555"/>
                  </a:lnTo>
                  <a:lnTo>
                    <a:pt x="411200" y="219481"/>
                  </a:lnTo>
                  <a:lnTo>
                    <a:pt x="439369" y="255181"/>
                  </a:lnTo>
                  <a:lnTo>
                    <a:pt x="471474" y="287299"/>
                  </a:lnTo>
                  <a:lnTo>
                    <a:pt x="507149" y="315468"/>
                  </a:lnTo>
                  <a:lnTo>
                    <a:pt x="546049" y="339344"/>
                  </a:lnTo>
                  <a:lnTo>
                    <a:pt x="587781" y="358533"/>
                  </a:lnTo>
                  <a:lnTo>
                    <a:pt x="632015" y="372694"/>
                  </a:lnTo>
                  <a:lnTo>
                    <a:pt x="678357" y="381457"/>
                  </a:lnTo>
                  <a:lnTo>
                    <a:pt x="726452" y="384467"/>
                  </a:lnTo>
                  <a:lnTo>
                    <a:pt x="726452" y="377456"/>
                  </a:lnTo>
                  <a:close/>
                </a:path>
                <a:path w="727075" h="727075">
                  <a:moveTo>
                    <a:pt x="726452" y="339369"/>
                  </a:moveTo>
                  <a:lnTo>
                    <a:pt x="680554" y="336270"/>
                  </a:lnTo>
                  <a:lnTo>
                    <a:pt x="636485" y="327215"/>
                  </a:lnTo>
                  <a:lnTo>
                    <a:pt x="594677" y="312635"/>
                  </a:lnTo>
                  <a:lnTo>
                    <a:pt x="555523" y="292938"/>
                  </a:lnTo>
                  <a:lnTo>
                    <a:pt x="519442" y="268516"/>
                  </a:lnTo>
                  <a:lnTo>
                    <a:pt x="486854" y="239801"/>
                  </a:lnTo>
                  <a:lnTo>
                    <a:pt x="458139" y="207187"/>
                  </a:lnTo>
                  <a:lnTo>
                    <a:pt x="433730" y="171081"/>
                  </a:lnTo>
                  <a:lnTo>
                    <a:pt x="414032" y="131902"/>
                  </a:lnTo>
                  <a:lnTo>
                    <a:pt x="399453" y="90055"/>
                  </a:lnTo>
                  <a:lnTo>
                    <a:pt x="390410" y="45948"/>
                  </a:lnTo>
                  <a:lnTo>
                    <a:pt x="387311" y="0"/>
                  </a:lnTo>
                  <a:lnTo>
                    <a:pt x="380301" y="0"/>
                  </a:lnTo>
                  <a:lnTo>
                    <a:pt x="383476" y="46913"/>
                  </a:lnTo>
                  <a:lnTo>
                    <a:pt x="392696" y="91948"/>
                  </a:lnTo>
                  <a:lnTo>
                    <a:pt x="407568" y="134658"/>
                  </a:lnTo>
                  <a:lnTo>
                    <a:pt x="427672" y="174650"/>
                  </a:lnTo>
                  <a:lnTo>
                    <a:pt x="452577" y="211493"/>
                  </a:lnTo>
                  <a:lnTo>
                    <a:pt x="481863" y="244779"/>
                  </a:lnTo>
                  <a:lnTo>
                    <a:pt x="515137" y="274091"/>
                  </a:lnTo>
                  <a:lnTo>
                    <a:pt x="551954" y="298996"/>
                  </a:lnTo>
                  <a:lnTo>
                    <a:pt x="591921" y="319100"/>
                  </a:lnTo>
                  <a:lnTo>
                    <a:pt x="634606" y="333984"/>
                  </a:lnTo>
                  <a:lnTo>
                    <a:pt x="679589" y="343204"/>
                  </a:lnTo>
                  <a:lnTo>
                    <a:pt x="726452" y="346379"/>
                  </a:lnTo>
                  <a:lnTo>
                    <a:pt x="726452" y="339369"/>
                  </a:lnTo>
                  <a:close/>
                </a:path>
                <a:path w="727075" h="727075">
                  <a:moveTo>
                    <a:pt x="726452" y="301256"/>
                  </a:moveTo>
                  <a:lnTo>
                    <a:pt x="677697" y="297307"/>
                  </a:lnTo>
                  <a:lnTo>
                    <a:pt x="631418" y="285877"/>
                  </a:lnTo>
                  <a:lnTo>
                    <a:pt x="588251" y="267589"/>
                  </a:lnTo>
                  <a:lnTo>
                    <a:pt x="548805" y="243078"/>
                  </a:lnTo>
                  <a:lnTo>
                    <a:pt x="513702" y="212940"/>
                  </a:lnTo>
                  <a:lnTo>
                    <a:pt x="483590" y="177825"/>
                  </a:lnTo>
                  <a:lnTo>
                    <a:pt x="459079" y="138353"/>
                  </a:lnTo>
                  <a:lnTo>
                    <a:pt x="440791" y="95135"/>
                  </a:lnTo>
                  <a:lnTo>
                    <a:pt x="429374" y="48806"/>
                  </a:lnTo>
                  <a:lnTo>
                    <a:pt x="425424" y="0"/>
                  </a:lnTo>
                  <a:lnTo>
                    <a:pt x="418185" y="0"/>
                  </a:lnTo>
                  <a:lnTo>
                    <a:pt x="421538" y="45478"/>
                  </a:lnTo>
                  <a:lnTo>
                    <a:pt x="431279" y="88925"/>
                  </a:lnTo>
                  <a:lnTo>
                    <a:pt x="446925" y="129844"/>
                  </a:lnTo>
                  <a:lnTo>
                    <a:pt x="467995" y="167767"/>
                  </a:lnTo>
                  <a:lnTo>
                    <a:pt x="493991" y="202196"/>
                  </a:lnTo>
                  <a:lnTo>
                    <a:pt x="524433" y="232664"/>
                  </a:lnTo>
                  <a:lnTo>
                    <a:pt x="558850" y="258673"/>
                  </a:lnTo>
                  <a:lnTo>
                    <a:pt x="596747" y="279742"/>
                  </a:lnTo>
                  <a:lnTo>
                    <a:pt x="637628" y="295402"/>
                  </a:lnTo>
                  <a:lnTo>
                    <a:pt x="681024" y="305142"/>
                  </a:lnTo>
                  <a:lnTo>
                    <a:pt x="726452" y="308495"/>
                  </a:lnTo>
                  <a:lnTo>
                    <a:pt x="726452" y="301256"/>
                  </a:lnTo>
                  <a:close/>
                </a:path>
                <a:path w="727075" h="727075">
                  <a:moveTo>
                    <a:pt x="726452" y="263169"/>
                  </a:moveTo>
                  <a:lnTo>
                    <a:pt x="679259" y="258914"/>
                  </a:lnTo>
                  <a:lnTo>
                    <a:pt x="634822" y="246684"/>
                  </a:lnTo>
                  <a:lnTo>
                    <a:pt x="593864" y="227190"/>
                  </a:lnTo>
                  <a:lnTo>
                    <a:pt x="557161" y="201206"/>
                  </a:lnTo>
                  <a:lnTo>
                    <a:pt x="525449" y="169481"/>
                  </a:lnTo>
                  <a:lnTo>
                    <a:pt x="499465" y="132740"/>
                  </a:lnTo>
                  <a:lnTo>
                    <a:pt x="479983" y="91744"/>
                  </a:lnTo>
                  <a:lnTo>
                    <a:pt x="467753" y="47256"/>
                  </a:lnTo>
                  <a:lnTo>
                    <a:pt x="463499" y="0"/>
                  </a:lnTo>
                  <a:lnTo>
                    <a:pt x="456298" y="0"/>
                  </a:lnTo>
                  <a:lnTo>
                    <a:pt x="460654" y="48539"/>
                  </a:lnTo>
                  <a:lnTo>
                    <a:pt x="473240" y="94246"/>
                  </a:lnTo>
                  <a:lnTo>
                    <a:pt x="493255" y="136359"/>
                  </a:lnTo>
                  <a:lnTo>
                    <a:pt x="519938" y="174117"/>
                  </a:lnTo>
                  <a:lnTo>
                    <a:pt x="552526" y="206717"/>
                  </a:lnTo>
                  <a:lnTo>
                    <a:pt x="590245" y="233426"/>
                  </a:lnTo>
                  <a:lnTo>
                    <a:pt x="632320" y="253453"/>
                  </a:lnTo>
                  <a:lnTo>
                    <a:pt x="677976" y="266026"/>
                  </a:lnTo>
                  <a:lnTo>
                    <a:pt x="726452" y="270395"/>
                  </a:lnTo>
                  <a:lnTo>
                    <a:pt x="726452" y="263169"/>
                  </a:lnTo>
                  <a:close/>
                </a:path>
              </a:pathLst>
            </a:custGeom>
            <a:solidFill>
              <a:srgbClr val="FBDC0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5" name="object 11">
              <a:extLst>
                <a:ext uri="{FF2B5EF4-FFF2-40B4-BE49-F238E27FC236}">
                  <a16:creationId xmlns:a16="http://schemas.microsoft.com/office/drawing/2014/main" id="{11CB0252-D37B-46CE-B947-748EEF71B81A}"/>
                </a:ext>
              </a:extLst>
            </p:cNvPr>
            <p:cNvPicPr/>
            <p:nvPr/>
          </p:nvPicPr>
          <p:blipFill>
            <a:blip r:embed="rId2" cstate="print"/>
            <a:stretch>
              <a:fillRect/>
            </a:stretch>
          </p:blipFill>
          <p:spPr>
            <a:xfrm>
              <a:off x="1283007" y="333756"/>
              <a:ext cx="232070" cy="232301"/>
            </a:xfrm>
            <a:prstGeom prst="rect">
              <a:avLst/>
            </a:prstGeom>
          </p:spPr>
        </p:pic>
      </p:grpSp>
      <p:sp>
        <p:nvSpPr>
          <p:cNvPr id="9" name="CaixaDeTexto 8">
            <a:extLst>
              <a:ext uri="{FF2B5EF4-FFF2-40B4-BE49-F238E27FC236}">
                <a16:creationId xmlns:a16="http://schemas.microsoft.com/office/drawing/2014/main" id="{7340BA5F-A449-44BC-A774-7873AEE6C341}"/>
              </a:ext>
            </a:extLst>
          </p:cNvPr>
          <p:cNvSpPr txBox="1"/>
          <p:nvPr/>
        </p:nvSpPr>
        <p:spPr>
          <a:xfrm>
            <a:off x="883103" y="6324528"/>
            <a:ext cx="10856666"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100" b="1" i="0" u="sng"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Descrição do slide:</a:t>
            </a:r>
            <a:r>
              <a:rPr kumimoji="0" lang="pt-BR" sz="11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 Gráfico de barras indicando a performance mensal de impressão de páginas do PNLD, Comercial, Projeto Interno e a soma de páginas produzido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1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na gráfica.</a:t>
            </a:r>
          </a:p>
        </p:txBody>
      </p:sp>
      <p:sp>
        <p:nvSpPr>
          <p:cNvPr id="11" name="CaixaDeTexto 10">
            <a:extLst>
              <a:ext uri="{FF2B5EF4-FFF2-40B4-BE49-F238E27FC236}">
                <a16:creationId xmlns:a16="http://schemas.microsoft.com/office/drawing/2014/main" id="{46A06565-346E-4E93-8D77-E824E5592B66}"/>
              </a:ext>
            </a:extLst>
          </p:cNvPr>
          <p:cNvSpPr txBox="1"/>
          <p:nvPr/>
        </p:nvSpPr>
        <p:spPr>
          <a:xfrm>
            <a:off x="1013546" y="980679"/>
            <a:ext cx="10111139" cy="307777"/>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pt-BR" sz="1400" b="1" i="0" u="none" strike="noStrike" kern="1200" cap="none" spc="0" normalizeH="0" baseline="0" noProof="0" dirty="0">
                <a:ln>
                  <a:noFill/>
                </a:ln>
                <a:solidFill>
                  <a:prstClr val="black"/>
                </a:solidFill>
                <a:effectLst/>
                <a:uLnTx/>
                <a:uFillTx/>
                <a:latin typeface="Calibri" panose="020F0502020204030204"/>
                <a:ea typeface="+mn-ea"/>
                <a:cs typeface="+mn-cs"/>
              </a:rPr>
              <a:t>Comercial – </a:t>
            </a:r>
            <a:r>
              <a:rPr kumimoji="0" lang="pt-BR" sz="1400" b="0" i="0" u="none" strike="noStrike" kern="1200" cap="none" spc="0" normalizeH="0" baseline="0" noProof="0" dirty="0">
                <a:ln>
                  <a:noFill/>
                </a:ln>
                <a:solidFill>
                  <a:prstClr val="black"/>
                </a:solidFill>
                <a:effectLst/>
                <a:uLnTx/>
                <a:uFillTx/>
                <a:latin typeface="Calibri" panose="020F0502020204030204"/>
                <a:ea typeface="+mn-ea"/>
                <a:cs typeface="+mn-cs"/>
              </a:rPr>
              <a:t>Realizamos produções de livros literário, livros didático, cardápio, convite, folders e placas.</a:t>
            </a:r>
          </a:p>
        </p:txBody>
      </p:sp>
      <p:pic>
        <p:nvPicPr>
          <p:cNvPr id="3" name="Imagem 2">
            <a:extLst>
              <a:ext uri="{FF2B5EF4-FFF2-40B4-BE49-F238E27FC236}">
                <a16:creationId xmlns:a16="http://schemas.microsoft.com/office/drawing/2014/main" id="{E879DCDD-0F26-4DF3-8D5B-5E211979639F}"/>
              </a:ext>
            </a:extLst>
          </p:cNvPr>
          <p:cNvPicPr>
            <a:picLocks noChangeAspect="1"/>
          </p:cNvPicPr>
          <p:nvPr/>
        </p:nvPicPr>
        <p:blipFill>
          <a:blip r:embed="rId3"/>
          <a:stretch>
            <a:fillRect/>
          </a:stretch>
        </p:blipFill>
        <p:spPr>
          <a:xfrm>
            <a:off x="1013545" y="1530840"/>
            <a:ext cx="10313519" cy="4243527"/>
          </a:xfrm>
          <a:prstGeom prst="rect">
            <a:avLst/>
          </a:prstGeom>
        </p:spPr>
      </p:pic>
    </p:spTree>
    <p:extLst>
      <p:ext uri="{BB962C8B-B14F-4D97-AF65-F5344CB8AC3E}">
        <p14:creationId xmlns:p14="http://schemas.microsoft.com/office/powerpoint/2010/main" val="252477342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8">
            <a:extLst>
              <a:ext uri="{FF2B5EF4-FFF2-40B4-BE49-F238E27FC236}">
                <a16:creationId xmlns:a16="http://schemas.microsoft.com/office/drawing/2014/main" id="{0626BC2D-B92E-4B3E-B641-8F000F57874B}"/>
              </a:ext>
            </a:extLst>
          </p:cNvPr>
          <p:cNvSpPr txBox="1"/>
          <p:nvPr/>
        </p:nvSpPr>
        <p:spPr>
          <a:xfrm>
            <a:off x="1013546" y="370887"/>
            <a:ext cx="3405445" cy="367408"/>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lang="pt-BR" sz="2300" b="0" i="0" u="none" strike="noStrike" kern="1200" cap="none" spc="-5" normalizeH="0" baseline="0" noProof="0" dirty="0">
                <a:ln>
                  <a:noFill/>
                </a:ln>
                <a:solidFill>
                  <a:prstClr val="black"/>
                </a:solidFill>
                <a:effectLst/>
                <a:uLnTx/>
                <a:uFillTx/>
                <a:latin typeface="Segoe UI Black"/>
                <a:ea typeface="+mn-ea"/>
                <a:cs typeface="Segoe UI Black"/>
              </a:rPr>
              <a:t>GRÁFICA</a:t>
            </a:r>
            <a:endParaRPr kumimoji="0" sz="2300" b="0" i="0" u="none" strike="noStrike" kern="1200" cap="none" spc="0" normalizeH="0" baseline="0" noProof="0" dirty="0">
              <a:ln>
                <a:noFill/>
              </a:ln>
              <a:solidFill>
                <a:prstClr val="black"/>
              </a:solidFill>
              <a:effectLst/>
              <a:uLnTx/>
              <a:uFillTx/>
              <a:latin typeface="Segoe UI Black"/>
              <a:ea typeface="+mn-ea"/>
              <a:cs typeface="Segoe UI Black"/>
            </a:endParaRPr>
          </a:p>
        </p:txBody>
      </p:sp>
      <p:grpSp>
        <p:nvGrpSpPr>
          <p:cNvPr id="3" name="object 9">
            <a:extLst>
              <a:ext uri="{FF2B5EF4-FFF2-40B4-BE49-F238E27FC236}">
                <a16:creationId xmlns:a16="http://schemas.microsoft.com/office/drawing/2014/main" id="{79903B95-78DC-416F-B3C5-D48DBEC793F1}"/>
              </a:ext>
            </a:extLst>
          </p:cNvPr>
          <p:cNvGrpSpPr/>
          <p:nvPr/>
        </p:nvGrpSpPr>
        <p:grpSpPr>
          <a:xfrm>
            <a:off x="197224" y="286052"/>
            <a:ext cx="615609" cy="616649"/>
            <a:chOff x="788625" y="333756"/>
            <a:chExt cx="727075" cy="727075"/>
          </a:xfrm>
        </p:grpSpPr>
        <p:sp>
          <p:nvSpPr>
            <p:cNvPr id="4" name="object 10">
              <a:extLst>
                <a:ext uri="{FF2B5EF4-FFF2-40B4-BE49-F238E27FC236}">
                  <a16:creationId xmlns:a16="http://schemas.microsoft.com/office/drawing/2014/main" id="{7B4F0976-CAF6-4337-BF6F-D8CD29E7B396}"/>
                </a:ext>
              </a:extLst>
            </p:cNvPr>
            <p:cNvSpPr/>
            <p:nvPr/>
          </p:nvSpPr>
          <p:spPr>
            <a:xfrm>
              <a:off x="788619" y="333768"/>
              <a:ext cx="727075" cy="727075"/>
            </a:xfrm>
            <a:custGeom>
              <a:avLst/>
              <a:gdLst/>
              <a:ahLst/>
              <a:cxnLst/>
              <a:rect l="l" t="t" r="r" b="b"/>
              <a:pathLst>
                <a:path w="727075" h="727075">
                  <a:moveTo>
                    <a:pt x="726452" y="719670"/>
                  </a:moveTo>
                  <a:lnTo>
                    <a:pt x="679246" y="718134"/>
                  </a:lnTo>
                  <a:lnTo>
                    <a:pt x="632828" y="713600"/>
                  </a:lnTo>
                  <a:lnTo>
                    <a:pt x="587324" y="706145"/>
                  </a:lnTo>
                  <a:lnTo>
                    <a:pt x="542810" y="695883"/>
                  </a:lnTo>
                  <a:lnTo>
                    <a:pt x="499376" y="682904"/>
                  </a:lnTo>
                  <a:lnTo>
                    <a:pt x="457136" y="667308"/>
                  </a:lnTo>
                  <a:lnTo>
                    <a:pt x="416166" y="649185"/>
                  </a:lnTo>
                  <a:lnTo>
                    <a:pt x="376580" y="628624"/>
                  </a:lnTo>
                  <a:lnTo>
                    <a:pt x="338467" y="605726"/>
                  </a:lnTo>
                  <a:lnTo>
                    <a:pt x="301917" y="580605"/>
                  </a:lnTo>
                  <a:lnTo>
                    <a:pt x="267042" y="553326"/>
                  </a:lnTo>
                  <a:lnTo>
                    <a:pt x="233921" y="524002"/>
                  </a:lnTo>
                  <a:lnTo>
                    <a:pt x="202653" y="492734"/>
                  </a:lnTo>
                  <a:lnTo>
                    <a:pt x="173329" y="459600"/>
                  </a:lnTo>
                  <a:lnTo>
                    <a:pt x="146062" y="424700"/>
                  </a:lnTo>
                  <a:lnTo>
                    <a:pt x="120929" y="388150"/>
                  </a:lnTo>
                  <a:lnTo>
                    <a:pt x="98044" y="350024"/>
                  </a:lnTo>
                  <a:lnTo>
                    <a:pt x="77495" y="310426"/>
                  </a:lnTo>
                  <a:lnTo>
                    <a:pt x="59359" y="269443"/>
                  </a:lnTo>
                  <a:lnTo>
                    <a:pt x="43764" y="227177"/>
                  </a:lnTo>
                  <a:lnTo>
                    <a:pt x="30784" y="183730"/>
                  </a:lnTo>
                  <a:lnTo>
                    <a:pt x="20523" y="139192"/>
                  </a:lnTo>
                  <a:lnTo>
                    <a:pt x="13081" y="93662"/>
                  </a:lnTo>
                  <a:lnTo>
                    <a:pt x="8547" y="47231"/>
                  </a:lnTo>
                  <a:lnTo>
                    <a:pt x="7010" y="0"/>
                  </a:lnTo>
                  <a:lnTo>
                    <a:pt x="0" y="0"/>
                  </a:lnTo>
                  <a:lnTo>
                    <a:pt x="1549" y="47701"/>
                  </a:lnTo>
                  <a:lnTo>
                    <a:pt x="6134" y="94589"/>
                  </a:lnTo>
                  <a:lnTo>
                    <a:pt x="13652" y="140576"/>
                  </a:lnTo>
                  <a:lnTo>
                    <a:pt x="24003" y="185547"/>
                  </a:lnTo>
                  <a:lnTo>
                    <a:pt x="37109" y="229425"/>
                  </a:lnTo>
                  <a:lnTo>
                    <a:pt x="52857" y="272097"/>
                  </a:lnTo>
                  <a:lnTo>
                    <a:pt x="71158" y="313474"/>
                  </a:lnTo>
                  <a:lnTo>
                    <a:pt x="91909" y="353466"/>
                  </a:lnTo>
                  <a:lnTo>
                    <a:pt x="115023" y="391960"/>
                  </a:lnTo>
                  <a:lnTo>
                    <a:pt x="140385" y="428879"/>
                  </a:lnTo>
                  <a:lnTo>
                    <a:pt x="167919" y="464108"/>
                  </a:lnTo>
                  <a:lnTo>
                    <a:pt x="197523" y="497560"/>
                  </a:lnTo>
                  <a:lnTo>
                    <a:pt x="229095" y="529132"/>
                  </a:lnTo>
                  <a:lnTo>
                    <a:pt x="262534" y="558736"/>
                  </a:lnTo>
                  <a:lnTo>
                    <a:pt x="297751" y="586270"/>
                  </a:lnTo>
                  <a:lnTo>
                    <a:pt x="334657" y="611644"/>
                  </a:lnTo>
                  <a:lnTo>
                    <a:pt x="373138" y="634758"/>
                  </a:lnTo>
                  <a:lnTo>
                    <a:pt x="413118" y="655510"/>
                  </a:lnTo>
                  <a:lnTo>
                    <a:pt x="454482" y="673811"/>
                  </a:lnTo>
                  <a:lnTo>
                    <a:pt x="497128" y="689559"/>
                  </a:lnTo>
                  <a:lnTo>
                    <a:pt x="540994" y="702665"/>
                  </a:lnTo>
                  <a:lnTo>
                    <a:pt x="585939" y="713028"/>
                  </a:lnTo>
                  <a:lnTo>
                    <a:pt x="631901" y="720547"/>
                  </a:lnTo>
                  <a:lnTo>
                    <a:pt x="678776" y="725119"/>
                  </a:lnTo>
                  <a:lnTo>
                    <a:pt x="726452" y="726668"/>
                  </a:lnTo>
                  <a:lnTo>
                    <a:pt x="726452" y="719670"/>
                  </a:lnTo>
                  <a:close/>
                </a:path>
                <a:path w="727075" h="727075">
                  <a:moveTo>
                    <a:pt x="726452" y="681583"/>
                  </a:moveTo>
                  <a:lnTo>
                    <a:pt x="677887" y="679869"/>
                  </a:lnTo>
                  <a:lnTo>
                    <a:pt x="630237" y="674801"/>
                  </a:lnTo>
                  <a:lnTo>
                    <a:pt x="583603" y="666496"/>
                  </a:lnTo>
                  <a:lnTo>
                    <a:pt x="538111" y="655066"/>
                  </a:lnTo>
                  <a:lnTo>
                    <a:pt x="493864" y="640638"/>
                  </a:lnTo>
                  <a:lnTo>
                    <a:pt x="451002" y="623328"/>
                  </a:lnTo>
                  <a:lnTo>
                    <a:pt x="409625" y="603237"/>
                  </a:lnTo>
                  <a:lnTo>
                    <a:pt x="369849" y="580504"/>
                  </a:lnTo>
                  <a:lnTo>
                    <a:pt x="331800" y="555218"/>
                  </a:lnTo>
                  <a:lnTo>
                    <a:pt x="295592" y="527519"/>
                  </a:lnTo>
                  <a:lnTo>
                    <a:pt x="261327" y="497509"/>
                  </a:lnTo>
                  <a:lnTo>
                    <a:pt x="229146" y="465315"/>
                  </a:lnTo>
                  <a:lnTo>
                    <a:pt x="199148" y="431050"/>
                  </a:lnTo>
                  <a:lnTo>
                    <a:pt x="171450" y="394830"/>
                  </a:lnTo>
                  <a:lnTo>
                    <a:pt x="146177" y="356768"/>
                  </a:lnTo>
                  <a:lnTo>
                    <a:pt x="123444" y="316979"/>
                  </a:lnTo>
                  <a:lnTo>
                    <a:pt x="103352" y="275577"/>
                  </a:lnTo>
                  <a:lnTo>
                    <a:pt x="86042" y="232702"/>
                  </a:lnTo>
                  <a:lnTo>
                    <a:pt x="71615" y="188442"/>
                  </a:lnTo>
                  <a:lnTo>
                    <a:pt x="60185" y="142925"/>
                  </a:lnTo>
                  <a:lnTo>
                    <a:pt x="51892" y="96266"/>
                  </a:lnTo>
                  <a:lnTo>
                    <a:pt x="46824" y="48590"/>
                  </a:lnTo>
                  <a:lnTo>
                    <a:pt x="45097" y="0"/>
                  </a:lnTo>
                  <a:lnTo>
                    <a:pt x="37871" y="0"/>
                  </a:lnTo>
                  <a:lnTo>
                    <a:pt x="39471" y="47066"/>
                  </a:lnTo>
                  <a:lnTo>
                    <a:pt x="44183" y="93294"/>
                  </a:lnTo>
                  <a:lnTo>
                    <a:pt x="51904" y="138595"/>
                  </a:lnTo>
                  <a:lnTo>
                    <a:pt x="62534" y="182841"/>
                  </a:lnTo>
                  <a:lnTo>
                    <a:pt x="75971" y="225933"/>
                  </a:lnTo>
                  <a:lnTo>
                    <a:pt x="92113" y="267779"/>
                  </a:lnTo>
                  <a:lnTo>
                    <a:pt x="110845" y="308279"/>
                  </a:lnTo>
                  <a:lnTo>
                    <a:pt x="132080" y="347306"/>
                  </a:lnTo>
                  <a:lnTo>
                    <a:pt x="155702" y="384771"/>
                  </a:lnTo>
                  <a:lnTo>
                    <a:pt x="181610" y="420573"/>
                  </a:lnTo>
                  <a:lnTo>
                    <a:pt x="209702" y="454609"/>
                  </a:lnTo>
                  <a:lnTo>
                    <a:pt x="239877" y="486765"/>
                  </a:lnTo>
                  <a:lnTo>
                    <a:pt x="272034" y="516940"/>
                  </a:lnTo>
                  <a:lnTo>
                    <a:pt x="306057" y="545045"/>
                  </a:lnTo>
                  <a:lnTo>
                    <a:pt x="341845" y="570953"/>
                  </a:lnTo>
                  <a:lnTo>
                    <a:pt x="379298" y="594588"/>
                  </a:lnTo>
                  <a:lnTo>
                    <a:pt x="418325" y="615823"/>
                  </a:lnTo>
                  <a:lnTo>
                    <a:pt x="458800" y="634555"/>
                  </a:lnTo>
                  <a:lnTo>
                    <a:pt x="500621" y="650697"/>
                  </a:lnTo>
                  <a:lnTo>
                    <a:pt x="543699" y="664133"/>
                  </a:lnTo>
                  <a:lnTo>
                    <a:pt x="587933" y="674763"/>
                  </a:lnTo>
                  <a:lnTo>
                    <a:pt x="633196" y="682485"/>
                  </a:lnTo>
                  <a:lnTo>
                    <a:pt x="679411" y="687197"/>
                  </a:lnTo>
                  <a:lnTo>
                    <a:pt x="726452" y="688797"/>
                  </a:lnTo>
                  <a:lnTo>
                    <a:pt x="726452" y="681583"/>
                  </a:lnTo>
                  <a:close/>
                </a:path>
                <a:path w="727075" h="727075">
                  <a:moveTo>
                    <a:pt x="726452" y="643699"/>
                  </a:moveTo>
                  <a:lnTo>
                    <a:pt x="678522" y="641934"/>
                  </a:lnTo>
                  <a:lnTo>
                    <a:pt x="631520" y="636714"/>
                  </a:lnTo>
                  <a:lnTo>
                    <a:pt x="585597" y="628154"/>
                  </a:lnTo>
                  <a:lnTo>
                    <a:pt x="540867" y="616407"/>
                  </a:lnTo>
                  <a:lnTo>
                    <a:pt x="497459" y="601560"/>
                  </a:lnTo>
                  <a:lnTo>
                    <a:pt x="455485" y="583780"/>
                  </a:lnTo>
                  <a:lnTo>
                    <a:pt x="415086" y="563168"/>
                  </a:lnTo>
                  <a:lnTo>
                    <a:pt x="376389" y="539851"/>
                  </a:lnTo>
                  <a:lnTo>
                    <a:pt x="339509" y="513956"/>
                  </a:lnTo>
                  <a:lnTo>
                    <a:pt x="304571" y="485609"/>
                  </a:lnTo>
                  <a:lnTo>
                    <a:pt x="271716" y="454939"/>
                  </a:lnTo>
                  <a:lnTo>
                    <a:pt x="241058" y="422071"/>
                  </a:lnTo>
                  <a:lnTo>
                    <a:pt x="212712" y="387121"/>
                  </a:lnTo>
                  <a:lnTo>
                    <a:pt x="186829" y="350227"/>
                  </a:lnTo>
                  <a:lnTo>
                    <a:pt x="163512" y="311518"/>
                  </a:lnTo>
                  <a:lnTo>
                    <a:pt x="142900" y="271106"/>
                  </a:lnTo>
                  <a:lnTo>
                    <a:pt x="125120" y="229120"/>
                  </a:lnTo>
                  <a:lnTo>
                    <a:pt x="110286" y="185686"/>
                  </a:lnTo>
                  <a:lnTo>
                    <a:pt x="98526" y="140931"/>
                  </a:lnTo>
                  <a:lnTo>
                    <a:pt x="89979" y="94983"/>
                  </a:lnTo>
                  <a:lnTo>
                    <a:pt x="84747" y="47955"/>
                  </a:lnTo>
                  <a:lnTo>
                    <a:pt x="82981" y="0"/>
                  </a:lnTo>
                  <a:lnTo>
                    <a:pt x="75971" y="0"/>
                  </a:lnTo>
                  <a:lnTo>
                    <a:pt x="77762" y="48488"/>
                  </a:lnTo>
                  <a:lnTo>
                    <a:pt x="83045" y="96037"/>
                  </a:lnTo>
                  <a:lnTo>
                    <a:pt x="91681" y="142481"/>
                  </a:lnTo>
                  <a:lnTo>
                    <a:pt x="103568" y="187731"/>
                  </a:lnTo>
                  <a:lnTo>
                    <a:pt x="118554" y="231648"/>
                  </a:lnTo>
                  <a:lnTo>
                    <a:pt x="136537" y="274091"/>
                  </a:lnTo>
                  <a:lnTo>
                    <a:pt x="157365" y="314947"/>
                  </a:lnTo>
                  <a:lnTo>
                    <a:pt x="180936" y="354076"/>
                  </a:lnTo>
                  <a:lnTo>
                    <a:pt x="207098" y="391375"/>
                  </a:lnTo>
                  <a:lnTo>
                    <a:pt x="235737" y="426694"/>
                  </a:lnTo>
                  <a:lnTo>
                    <a:pt x="266738" y="459917"/>
                  </a:lnTo>
                  <a:lnTo>
                    <a:pt x="299948" y="490918"/>
                  </a:lnTo>
                  <a:lnTo>
                    <a:pt x="335254" y="519569"/>
                  </a:lnTo>
                  <a:lnTo>
                    <a:pt x="372541" y="545744"/>
                  </a:lnTo>
                  <a:lnTo>
                    <a:pt x="411670" y="569302"/>
                  </a:lnTo>
                  <a:lnTo>
                    <a:pt x="452501" y="590143"/>
                  </a:lnTo>
                  <a:lnTo>
                    <a:pt x="494931" y="608126"/>
                  </a:lnTo>
                  <a:lnTo>
                    <a:pt x="538822" y="623112"/>
                  </a:lnTo>
                  <a:lnTo>
                    <a:pt x="584047" y="635000"/>
                  </a:lnTo>
                  <a:lnTo>
                    <a:pt x="630478" y="643636"/>
                  </a:lnTo>
                  <a:lnTo>
                    <a:pt x="677989" y="648919"/>
                  </a:lnTo>
                  <a:lnTo>
                    <a:pt x="726452" y="650709"/>
                  </a:lnTo>
                  <a:lnTo>
                    <a:pt x="726452" y="643699"/>
                  </a:lnTo>
                  <a:close/>
                </a:path>
                <a:path w="727075" h="727075">
                  <a:moveTo>
                    <a:pt x="726452" y="605586"/>
                  </a:moveTo>
                  <a:lnTo>
                    <a:pt x="679234" y="603770"/>
                  </a:lnTo>
                  <a:lnTo>
                    <a:pt x="632993" y="598373"/>
                  </a:lnTo>
                  <a:lnTo>
                    <a:pt x="587857" y="589572"/>
                  </a:lnTo>
                  <a:lnTo>
                    <a:pt x="543979" y="577469"/>
                  </a:lnTo>
                  <a:lnTo>
                    <a:pt x="501484" y="562203"/>
                  </a:lnTo>
                  <a:lnTo>
                    <a:pt x="460514" y="543941"/>
                  </a:lnTo>
                  <a:lnTo>
                    <a:pt x="421208" y="522782"/>
                  </a:lnTo>
                  <a:lnTo>
                    <a:pt x="383692" y="498881"/>
                  </a:lnTo>
                  <a:lnTo>
                    <a:pt x="348107" y="472363"/>
                  </a:lnTo>
                  <a:lnTo>
                    <a:pt x="314591" y="443382"/>
                  </a:lnTo>
                  <a:lnTo>
                    <a:pt x="283260" y="412051"/>
                  </a:lnTo>
                  <a:lnTo>
                    <a:pt x="254279" y="378523"/>
                  </a:lnTo>
                  <a:lnTo>
                    <a:pt x="227774" y="342925"/>
                  </a:lnTo>
                  <a:lnTo>
                    <a:pt x="203885" y="305396"/>
                  </a:lnTo>
                  <a:lnTo>
                    <a:pt x="182727" y="266065"/>
                  </a:lnTo>
                  <a:lnTo>
                    <a:pt x="164452" y="225082"/>
                  </a:lnTo>
                  <a:lnTo>
                    <a:pt x="149199" y="182575"/>
                  </a:lnTo>
                  <a:lnTo>
                    <a:pt x="137096" y="138671"/>
                  </a:lnTo>
                  <a:lnTo>
                    <a:pt x="128295" y="93522"/>
                  </a:lnTo>
                  <a:lnTo>
                    <a:pt x="122897" y="47244"/>
                  </a:lnTo>
                  <a:lnTo>
                    <a:pt x="121081" y="0"/>
                  </a:lnTo>
                  <a:lnTo>
                    <a:pt x="114071" y="0"/>
                  </a:lnTo>
                  <a:lnTo>
                    <a:pt x="115912" y="47802"/>
                  </a:lnTo>
                  <a:lnTo>
                    <a:pt x="121361" y="94615"/>
                  </a:lnTo>
                  <a:lnTo>
                    <a:pt x="130276" y="140296"/>
                  </a:lnTo>
                  <a:lnTo>
                    <a:pt x="142519" y="184708"/>
                  </a:lnTo>
                  <a:lnTo>
                    <a:pt x="157937" y="227723"/>
                  </a:lnTo>
                  <a:lnTo>
                    <a:pt x="176415" y="269176"/>
                  </a:lnTo>
                  <a:lnTo>
                    <a:pt x="197815" y="308965"/>
                  </a:lnTo>
                  <a:lnTo>
                    <a:pt x="221983" y="346925"/>
                  </a:lnTo>
                  <a:lnTo>
                    <a:pt x="248793" y="382930"/>
                  </a:lnTo>
                  <a:lnTo>
                    <a:pt x="278104" y="416852"/>
                  </a:lnTo>
                  <a:lnTo>
                    <a:pt x="309791" y="448538"/>
                  </a:lnTo>
                  <a:lnTo>
                    <a:pt x="343700" y="477850"/>
                  </a:lnTo>
                  <a:lnTo>
                    <a:pt x="379691" y="504672"/>
                  </a:lnTo>
                  <a:lnTo>
                    <a:pt x="417639" y="528840"/>
                  </a:lnTo>
                  <a:lnTo>
                    <a:pt x="457403" y="550240"/>
                  </a:lnTo>
                  <a:lnTo>
                    <a:pt x="498856" y="568718"/>
                  </a:lnTo>
                  <a:lnTo>
                    <a:pt x="541845" y="584149"/>
                  </a:lnTo>
                  <a:lnTo>
                    <a:pt x="586232" y="596392"/>
                  </a:lnTo>
                  <a:lnTo>
                    <a:pt x="631888" y="605294"/>
                  </a:lnTo>
                  <a:lnTo>
                    <a:pt x="678675" y="610743"/>
                  </a:lnTo>
                  <a:lnTo>
                    <a:pt x="726452" y="612597"/>
                  </a:lnTo>
                  <a:lnTo>
                    <a:pt x="726452" y="605586"/>
                  </a:lnTo>
                  <a:close/>
                </a:path>
                <a:path w="727075" h="727075">
                  <a:moveTo>
                    <a:pt x="726452" y="567499"/>
                  </a:moveTo>
                  <a:lnTo>
                    <a:pt x="677595" y="565416"/>
                  </a:lnTo>
                  <a:lnTo>
                    <a:pt x="629881" y="559269"/>
                  </a:lnTo>
                  <a:lnTo>
                    <a:pt x="583463" y="549236"/>
                  </a:lnTo>
                  <a:lnTo>
                    <a:pt x="538543" y="535482"/>
                  </a:lnTo>
                  <a:lnTo>
                    <a:pt x="495261" y="518185"/>
                  </a:lnTo>
                  <a:lnTo>
                    <a:pt x="453809" y="497509"/>
                  </a:lnTo>
                  <a:lnTo>
                    <a:pt x="414350" y="473633"/>
                  </a:lnTo>
                  <a:lnTo>
                    <a:pt x="377063" y="446735"/>
                  </a:lnTo>
                  <a:lnTo>
                    <a:pt x="342112" y="416979"/>
                  </a:lnTo>
                  <a:lnTo>
                    <a:pt x="309676" y="384530"/>
                  </a:lnTo>
                  <a:lnTo>
                    <a:pt x="279920" y="349567"/>
                  </a:lnTo>
                  <a:lnTo>
                    <a:pt x="253034" y="312267"/>
                  </a:lnTo>
                  <a:lnTo>
                    <a:pt x="229158" y="272796"/>
                  </a:lnTo>
                  <a:lnTo>
                    <a:pt x="208495" y="231330"/>
                  </a:lnTo>
                  <a:lnTo>
                    <a:pt x="191198" y="188023"/>
                  </a:lnTo>
                  <a:lnTo>
                    <a:pt x="177444" y="143065"/>
                  </a:lnTo>
                  <a:lnTo>
                    <a:pt x="167411" y="96634"/>
                  </a:lnTo>
                  <a:lnTo>
                    <a:pt x="161264" y="48882"/>
                  </a:lnTo>
                  <a:lnTo>
                    <a:pt x="159169" y="0"/>
                  </a:lnTo>
                  <a:lnTo>
                    <a:pt x="151942" y="0"/>
                  </a:lnTo>
                  <a:lnTo>
                    <a:pt x="153860" y="47053"/>
                  </a:lnTo>
                  <a:lnTo>
                    <a:pt x="159486" y="93078"/>
                  </a:lnTo>
                  <a:lnTo>
                    <a:pt x="168681" y="137909"/>
                  </a:lnTo>
                  <a:lnTo>
                    <a:pt x="181305" y="181419"/>
                  </a:lnTo>
                  <a:lnTo>
                    <a:pt x="197192" y="223456"/>
                  </a:lnTo>
                  <a:lnTo>
                    <a:pt x="216204" y="263855"/>
                  </a:lnTo>
                  <a:lnTo>
                    <a:pt x="238188" y="302475"/>
                  </a:lnTo>
                  <a:lnTo>
                    <a:pt x="262991" y="339166"/>
                  </a:lnTo>
                  <a:lnTo>
                    <a:pt x="290474" y="373773"/>
                  </a:lnTo>
                  <a:lnTo>
                    <a:pt x="320484" y="406158"/>
                  </a:lnTo>
                  <a:lnTo>
                    <a:pt x="352856" y="436168"/>
                  </a:lnTo>
                  <a:lnTo>
                    <a:pt x="387464" y="463651"/>
                  </a:lnTo>
                  <a:lnTo>
                    <a:pt x="424141" y="488467"/>
                  </a:lnTo>
                  <a:lnTo>
                    <a:pt x="462749" y="510451"/>
                  </a:lnTo>
                  <a:lnTo>
                    <a:pt x="503123" y="529463"/>
                  </a:lnTo>
                  <a:lnTo>
                    <a:pt x="545134" y="545363"/>
                  </a:lnTo>
                  <a:lnTo>
                    <a:pt x="588619" y="557974"/>
                  </a:lnTo>
                  <a:lnTo>
                    <a:pt x="633437" y="567169"/>
                  </a:lnTo>
                  <a:lnTo>
                    <a:pt x="679424" y="572808"/>
                  </a:lnTo>
                  <a:lnTo>
                    <a:pt x="726452" y="574713"/>
                  </a:lnTo>
                  <a:lnTo>
                    <a:pt x="726452" y="567499"/>
                  </a:lnTo>
                  <a:close/>
                </a:path>
                <a:path w="727075" h="727075">
                  <a:moveTo>
                    <a:pt x="726452" y="529386"/>
                  </a:moveTo>
                  <a:lnTo>
                    <a:pt x="678383" y="527227"/>
                  </a:lnTo>
                  <a:lnTo>
                    <a:pt x="631494" y="520839"/>
                  </a:lnTo>
                  <a:lnTo>
                    <a:pt x="585990" y="510451"/>
                  </a:lnTo>
                  <a:lnTo>
                    <a:pt x="542061" y="496214"/>
                  </a:lnTo>
                  <a:lnTo>
                    <a:pt x="499872" y="478332"/>
                  </a:lnTo>
                  <a:lnTo>
                    <a:pt x="459638" y="456996"/>
                  </a:lnTo>
                  <a:lnTo>
                    <a:pt x="421538" y="432396"/>
                  </a:lnTo>
                  <a:lnTo>
                    <a:pt x="385762" y="404710"/>
                  </a:lnTo>
                  <a:lnTo>
                    <a:pt x="352501" y="374142"/>
                  </a:lnTo>
                  <a:lnTo>
                    <a:pt x="321932" y="340868"/>
                  </a:lnTo>
                  <a:lnTo>
                    <a:pt x="294259" y="305079"/>
                  </a:lnTo>
                  <a:lnTo>
                    <a:pt x="269659" y="266966"/>
                  </a:lnTo>
                  <a:lnTo>
                    <a:pt x="248323" y="226707"/>
                  </a:lnTo>
                  <a:lnTo>
                    <a:pt x="230454" y="184518"/>
                  </a:lnTo>
                  <a:lnTo>
                    <a:pt x="216217" y="140550"/>
                  </a:lnTo>
                  <a:lnTo>
                    <a:pt x="205816" y="95021"/>
                  </a:lnTo>
                  <a:lnTo>
                    <a:pt x="199440" y="48107"/>
                  </a:lnTo>
                  <a:lnTo>
                    <a:pt x="197269" y="0"/>
                  </a:lnTo>
                  <a:lnTo>
                    <a:pt x="190042" y="0"/>
                  </a:lnTo>
                  <a:lnTo>
                    <a:pt x="192239" y="48755"/>
                  </a:lnTo>
                  <a:lnTo>
                    <a:pt x="198704" y="96304"/>
                  </a:lnTo>
                  <a:lnTo>
                    <a:pt x="209257" y="142455"/>
                  </a:lnTo>
                  <a:lnTo>
                    <a:pt x="223685" y="187020"/>
                  </a:lnTo>
                  <a:lnTo>
                    <a:pt x="241808" y="229793"/>
                  </a:lnTo>
                  <a:lnTo>
                    <a:pt x="263436" y="270586"/>
                  </a:lnTo>
                  <a:lnTo>
                    <a:pt x="288366" y="309232"/>
                  </a:lnTo>
                  <a:lnTo>
                    <a:pt x="316420" y="345503"/>
                  </a:lnTo>
                  <a:lnTo>
                    <a:pt x="347408" y="379234"/>
                  </a:lnTo>
                  <a:lnTo>
                    <a:pt x="381127" y="410235"/>
                  </a:lnTo>
                  <a:lnTo>
                    <a:pt x="417398" y="438289"/>
                  </a:lnTo>
                  <a:lnTo>
                    <a:pt x="456018" y="463232"/>
                  </a:lnTo>
                  <a:lnTo>
                    <a:pt x="496798" y="484860"/>
                  </a:lnTo>
                  <a:lnTo>
                    <a:pt x="539559" y="502996"/>
                  </a:lnTo>
                  <a:lnTo>
                    <a:pt x="584085" y="517423"/>
                  </a:lnTo>
                  <a:lnTo>
                    <a:pt x="630212" y="527964"/>
                  </a:lnTo>
                  <a:lnTo>
                    <a:pt x="677722" y="534428"/>
                  </a:lnTo>
                  <a:lnTo>
                    <a:pt x="726452" y="536625"/>
                  </a:lnTo>
                  <a:lnTo>
                    <a:pt x="726452" y="529386"/>
                  </a:lnTo>
                  <a:close/>
                </a:path>
                <a:path w="727075" h="727075">
                  <a:moveTo>
                    <a:pt x="726452" y="491540"/>
                  </a:moveTo>
                  <a:lnTo>
                    <a:pt x="679221" y="489280"/>
                  </a:lnTo>
                  <a:lnTo>
                    <a:pt x="633234" y="482650"/>
                  </a:lnTo>
                  <a:lnTo>
                    <a:pt x="588708" y="471855"/>
                  </a:lnTo>
                  <a:lnTo>
                    <a:pt x="545858" y="457098"/>
                  </a:lnTo>
                  <a:lnTo>
                    <a:pt x="504888" y="438607"/>
                  </a:lnTo>
                  <a:lnTo>
                    <a:pt x="465988" y="416560"/>
                  </a:lnTo>
                  <a:lnTo>
                    <a:pt x="429387" y="391185"/>
                  </a:lnTo>
                  <a:lnTo>
                    <a:pt x="395287" y="362686"/>
                  </a:lnTo>
                  <a:lnTo>
                    <a:pt x="363893" y="331266"/>
                  </a:lnTo>
                  <a:lnTo>
                    <a:pt x="335419" y="297154"/>
                  </a:lnTo>
                  <a:lnTo>
                    <a:pt x="310057" y="260527"/>
                  </a:lnTo>
                  <a:lnTo>
                    <a:pt x="288036" y="221615"/>
                  </a:lnTo>
                  <a:lnTo>
                    <a:pt x="269557" y="180619"/>
                  </a:lnTo>
                  <a:lnTo>
                    <a:pt x="254812" y="137756"/>
                  </a:lnTo>
                  <a:lnTo>
                    <a:pt x="244030" y="93218"/>
                  </a:lnTo>
                  <a:lnTo>
                    <a:pt x="237401" y="47231"/>
                  </a:lnTo>
                  <a:lnTo>
                    <a:pt x="235153" y="0"/>
                  </a:lnTo>
                  <a:lnTo>
                    <a:pt x="228142" y="0"/>
                  </a:lnTo>
                  <a:lnTo>
                    <a:pt x="230428" y="47917"/>
                  </a:lnTo>
                  <a:lnTo>
                    <a:pt x="237147" y="94576"/>
                  </a:lnTo>
                  <a:lnTo>
                    <a:pt x="248094" y="139750"/>
                  </a:lnTo>
                  <a:lnTo>
                    <a:pt x="263055" y="183235"/>
                  </a:lnTo>
                  <a:lnTo>
                    <a:pt x="281813" y="224815"/>
                  </a:lnTo>
                  <a:lnTo>
                    <a:pt x="304152" y="264274"/>
                  </a:lnTo>
                  <a:lnTo>
                    <a:pt x="329882" y="301421"/>
                  </a:lnTo>
                  <a:lnTo>
                    <a:pt x="358775" y="336029"/>
                  </a:lnTo>
                  <a:lnTo>
                    <a:pt x="390613" y="367880"/>
                  </a:lnTo>
                  <a:lnTo>
                    <a:pt x="425208" y="396786"/>
                  </a:lnTo>
                  <a:lnTo>
                    <a:pt x="462330" y="422516"/>
                  </a:lnTo>
                  <a:lnTo>
                    <a:pt x="501777" y="444868"/>
                  </a:lnTo>
                  <a:lnTo>
                    <a:pt x="543331" y="463626"/>
                  </a:lnTo>
                  <a:lnTo>
                    <a:pt x="586790" y="478586"/>
                  </a:lnTo>
                  <a:lnTo>
                    <a:pt x="631939" y="489534"/>
                  </a:lnTo>
                  <a:lnTo>
                    <a:pt x="678561" y="496252"/>
                  </a:lnTo>
                  <a:lnTo>
                    <a:pt x="726452" y="498538"/>
                  </a:lnTo>
                  <a:lnTo>
                    <a:pt x="726452" y="491540"/>
                  </a:lnTo>
                  <a:close/>
                </a:path>
                <a:path w="727075" h="727075">
                  <a:moveTo>
                    <a:pt x="726452" y="453428"/>
                  </a:moveTo>
                  <a:lnTo>
                    <a:pt x="680199" y="451078"/>
                  </a:lnTo>
                  <a:lnTo>
                    <a:pt x="635254" y="444195"/>
                  </a:lnTo>
                  <a:lnTo>
                    <a:pt x="591858" y="433006"/>
                  </a:lnTo>
                  <a:lnTo>
                    <a:pt x="550252" y="417741"/>
                  </a:lnTo>
                  <a:lnTo>
                    <a:pt x="510641" y="398614"/>
                  </a:lnTo>
                  <a:lnTo>
                    <a:pt x="473278" y="375881"/>
                  </a:lnTo>
                  <a:lnTo>
                    <a:pt x="438365" y="349758"/>
                  </a:lnTo>
                  <a:lnTo>
                    <a:pt x="406171" y="320471"/>
                  </a:lnTo>
                  <a:lnTo>
                    <a:pt x="376885" y="288251"/>
                  </a:lnTo>
                  <a:lnTo>
                    <a:pt x="350774" y="253339"/>
                  </a:lnTo>
                  <a:lnTo>
                    <a:pt x="328041" y="215950"/>
                  </a:lnTo>
                  <a:lnTo>
                    <a:pt x="308927" y="176326"/>
                  </a:lnTo>
                  <a:lnTo>
                    <a:pt x="293662" y="134683"/>
                  </a:lnTo>
                  <a:lnTo>
                    <a:pt x="282473" y="91262"/>
                  </a:lnTo>
                  <a:lnTo>
                    <a:pt x="275590" y="46291"/>
                  </a:lnTo>
                  <a:lnTo>
                    <a:pt x="273240" y="0"/>
                  </a:lnTo>
                  <a:lnTo>
                    <a:pt x="266242" y="0"/>
                  </a:lnTo>
                  <a:lnTo>
                    <a:pt x="268617" y="47015"/>
                  </a:lnTo>
                  <a:lnTo>
                    <a:pt x="275602" y="92697"/>
                  </a:lnTo>
                  <a:lnTo>
                    <a:pt x="286969" y="136791"/>
                  </a:lnTo>
                  <a:lnTo>
                    <a:pt x="302463" y="179082"/>
                  </a:lnTo>
                  <a:lnTo>
                    <a:pt x="321868" y="219329"/>
                  </a:lnTo>
                  <a:lnTo>
                    <a:pt x="344944" y="257289"/>
                  </a:lnTo>
                  <a:lnTo>
                    <a:pt x="371462" y="292747"/>
                  </a:lnTo>
                  <a:lnTo>
                    <a:pt x="401193" y="325450"/>
                  </a:lnTo>
                  <a:lnTo>
                    <a:pt x="433882" y="355180"/>
                  </a:lnTo>
                  <a:lnTo>
                    <a:pt x="469328" y="381711"/>
                  </a:lnTo>
                  <a:lnTo>
                    <a:pt x="507276" y="404799"/>
                  </a:lnTo>
                  <a:lnTo>
                    <a:pt x="547497" y="424205"/>
                  </a:lnTo>
                  <a:lnTo>
                    <a:pt x="589749" y="439699"/>
                  </a:lnTo>
                  <a:lnTo>
                    <a:pt x="633818" y="451065"/>
                  </a:lnTo>
                  <a:lnTo>
                    <a:pt x="679462" y="458050"/>
                  </a:lnTo>
                  <a:lnTo>
                    <a:pt x="726452" y="460425"/>
                  </a:lnTo>
                  <a:lnTo>
                    <a:pt x="726452" y="453428"/>
                  </a:lnTo>
                  <a:close/>
                </a:path>
                <a:path w="727075" h="727075">
                  <a:moveTo>
                    <a:pt x="726452" y="415340"/>
                  </a:moveTo>
                  <a:lnTo>
                    <a:pt x="678129" y="412534"/>
                  </a:lnTo>
                  <a:lnTo>
                    <a:pt x="631418" y="404355"/>
                  </a:lnTo>
                  <a:lnTo>
                    <a:pt x="586638" y="391083"/>
                  </a:lnTo>
                  <a:lnTo>
                    <a:pt x="544093" y="373062"/>
                  </a:lnTo>
                  <a:lnTo>
                    <a:pt x="504113" y="350583"/>
                  </a:lnTo>
                  <a:lnTo>
                    <a:pt x="467017" y="323977"/>
                  </a:lnTo>
                  <a:lnTo>
                    <a:pt x="433095" y="293547"/>
                  </a:lnTo>
                  <a:lnTo>
                    <a:pt x="402678" y="259613"/>
                  </a:lnTo>
                  <a:lnTo>
                    <a:pt x="376085" y="222491"/>
                  </a:lnTo>
                  <a:lnTo>
                    <a:pt x="353606" y="182486"/>
                  </a:lnTo>
                  <a:lnTo>
                    <a:pt x="335584" y="139928"/>
                  </a:lnTo>
                  <a:lnTo>
                    <a:pt x="322326" y="95110"/>
                  </a:lnTo>
                  <a:lnTo>
                    <a:pt x="314134" y="48361"/>
                  </a:lnTo>
                  <a:lnTo>
                    <a:pt x="311340" y="0"/>
                  </a:lnTo>
                  <a:lnTo>
                    <a:pt x="304101" y="0"/>
                  </a:lnTo>
                  <a:lnTo>
                    <a:pt x="306946" y="49199"/>
                  </a:lnTo>
                  <a:lnTo>
                    <a:pt x="315277" y="96748"/>
                  </a:lnTo>
                  <a:lnTo>
                    <a:pt x="328777" y="142341"/>
                  </a:lnTo>
                  <a:lnTo>
                    <a:pt x="347116" y="185648"/>
                  </a:lnTo>
                  <a:lnTo>
                    <a:pt x="369989" y="226339"/>
                  </a:lnTo>
                  <a:lnTo>
                    <a:pt x="397052" y="264109"/>
                  </a:lnTo>
                  <a:lnTo>
                    <a:pt x="428002" y="298627"/>
                  </a:lnTo>
                  <a:lnTo>
                    <a:pt x="462508" y="329590"/>
                  </a:lnTo>
                  <a:lnTo>
                    <a:pt x="500265" y="356654"/>
                  </a:lnTo>
                  <a:lnTo>
                    <a:pt x="540943" y="379526"/>
                  </a:lnTo>
                  <a:lnTo>
                    <a:pt x="584212" y="397865"/>
                  </a:lnTo>
                  <a:lnTo>
                    <a:pt x="629767" y="411365"/>
                  </a:lnTo>
                  <a:lnTo>
                    <a:pt x="677291" y="419696"/>
                  </a:lnTo>
                  <a:lnTo>
                    <a:pt x="726452" y="422554"/>
                  </a:lnTo>
                  <a:lnTo>
                    <a:pt x="726452" y="415340"/>
                  </a:lnTo>
                  <a:close/>
                </a:path>
                <a:path w="727075" h="727075">
                  <a:moveTo>
                    <a:pt x="726452" y="377456"/>
                  </a:moveTo>
                  <a:lnTo>
                    <a:pt x="679246" y="374510"/>
                  </a:lnTo>
                  <a:lnTo>
                    <a:pt x="633755" y="365899"/>
                  </a:lnTo>
                  <a:lnTo>
                    <a:pt x="590346" y="351993"/>
                  </a:lnTo>
                  <a:lnTo>
                    <a:pt x="549363" y="333146"/>
                  </a:lnTo>
                  <a:lnTo>
                    <a:pt x="511187" y="309702"/>
                  </a:lnTo>
                  <a:lnTo>
                    <a:pt x="476148" y="282028"/>
                  </a:lnTo>
                  <a:lnTo>
                    <a:pt x="444627" y="250494"/>
                  </a:lnTo>
                  <a:lnTo>
                    <a:pt x="416966" y="215442"/>
                  </a:lnTo>
                  <a:lnTo>
                    <a:pt x="393534" y="177241"/>
                  </a:lnTo>
                  <a:lnTo>
                    <a:pt x="374688" y="136232"/>
                  </a:lnTo>
                  <a:lnTo>
                    <a:pt x="360781" y="92786"/>
                  </a:lnTo>
                  <a:lnTo>
                    <a:pt x="352171" y="47244"/>
                  </a:lnTo>
                  <a:lnTo>
                    <a:pt x="349224" y="0"/>
                  </a:lnTo>
                  <a:lnTo>
                    <a:pt x="342214" y="0"/>
                  </a:lnTo>
                  <a:lnTo>
                    <a:pt x="345224" y="48145"/>
                  </a:lnTo>
                  <a:lnTo>
                    <a:pt x="353987" y="94526"/>
                  </a:lnTo>
                  <a:lnTo>
                    <a:pt x="368147" y="138785"/>
                  </a:lnTo>
                  <a:lnTo>
                    <a:pt x="387337" y="180555"/>
                  </a:lnTo>
                  <a:lnTo>
                    <a:pt x="411200" y="219481"/>
                  </a:lnTo>
                  <a:lnTo>
                    <a:pt x="439369" y="255181"/>
                  </a:lnTo>
                  <a:lnTo>
                    <a:pt x="471474" y="287299"/>
                  </a:lnTo>
                  <a:lnTo>
                    <a:pt x="507149" y="315468"/>
                  </a:lnTo>
                  <a:lnTo>
                    <a:pt x="546049" y="339344"/>
                  </a:lnTo>
                  <a:lnTo>
                    <a:pt x="587781" y="358533"/>
                  </a:lnTo>
                  <a:lnTo>
                    <a:pt x="632015" y="372694"/>
                  </a:lnTo>
                  <a:lnTo>
                    <a:pt x="678357" y="381457"/>
                  </a:lnTo>
                  <a:lnTo>
                    <a:pt x="726452" y="384467"/>
                  </a:lnTo>
                  <a:lnTo>
                    <a:pt x="726452" y="377456"/>
                  </a:lnTo>
                  <a:close/>
                </a:path>
                <a:path w="727075" h="727075">
                  <a:moveTo>
                    <a:pt x="726452" y="339369"/>
                  </a:moveTo>
                  <a:lnTo>
                    <a:pt x="680554" y="336270"/>
                  </a:lnTo>
                  <a:lnTo>
                    <a:pt x="636485" y="327215"/>
                  </a:lnTo>
                  <a:lnTo>
                    <a:pt x="594677" y="312635"/>
                  </a:lnTo>
                  <a:lnTo>
                    <a:pt x="555523" y="292938"/>
                  </a:lnTo>
                  <a:lnTo>
                    <a:pt x="519442" y="268516"/>
                  </a:lnTo>
                  <a:lnTo>
                    <a:pt x="486854" y="239801"/>
                  </a:lnTo>
                  <a:lnTo>
                    <a:pt x="458139" y="207187"/>
                  </a:lnTo>
                  <a:lnTo>
                    <a:pt x="433730" y="171081"/>
                  </a:lnTo>
                  <a:lnTo>
                    <a:pt x="414032" y="131902"/>
                  </a:lnTo>
                  <a:lnTo>
                    <a:pt x="399453" y="90055"/>
                  </a:lnTo>
                  <a:lnTo>
                    <a:pt x="390410" y="45948"/>
                  </a:lnTo>
                  <a:lnTo>
                    <a:pt x="387311" y="0"/>
                  </a:lnTo>
                  <a:lnTo>
                    <a:pt x="380301" y="0"/>
                  </a:lnTo>
                  <a:lnTo>
                    <a:pt x="383476" y="46913"/>
                  </a:lnTo>
                  <a:lnTo>
                    <a:pt x="392696" y="91948"/>
                  </a:lnTo>
                  <a:lnTo>
                    <a:pt x="407568" y="134658"/>
                  </a:lnTo>
                  <a:lnTo>
                    <a:pt x="427672" y="174650"/>
                  </a:lnTo>
                  <a:lnTo>
                    <a:pt x="452577" y="211493"/>
                  </a:lnTo>
                  <a:lnTo>
                    <a:pt x="481863" y="244779"/>
                  </a:lnTo>
                  <a:lnTo>
                    <a:pt x="515137" y="274091"/>
                  </a:lnTo>
                  <a:lnTo>
                    <a:pt x="551954" y="298996"/>
                  </a:lnTo>
                  <a:lnTo>
                    <a:pt x="591921" y="319100"/>
                  </a:lnTo>
                  <a:lnTo>
                    <a:pt x="634606" y="333984"/>
                  </a:lnTo>
                  <a:lnTo>
                    <a:pt x="679589" y="343204"/>
                  </a:lnTo>
                  <a:lnTo>
                    <a:pt x="726452" y="346379"/>
                  </a:lnTo>
                  <a:lnTo>
                    <a:pt x="726452" y="339369"/>
                  </a:lnTo>
                  <a:close/>
                </a:path>
                <a:path w="727075" h="727075">
                  <a:moveTo>
                    <a:pt x="726452" y="301256"/>
                  </a:moveTo>
                  <a:lnTo>
                    <a:pt x="677697" y="297307"/>
                  </a:lnTo>
                  <a:lnTo>
                    <a:pt x="631418" y="285877"/>
                  </a:lnTo>
                  <a:lnTo>
                    <a:pt x="588251" y="267589"/>
                  </a:lnTo>
                  <a:lnTo>
                    <a:pt x="548805" y="243078"/>
                  </a:lnTo>
                  <a:lnTo>
                    <a:pt x="513702" y="212940"/>
                  </a:lnTo>
                  <a:lnTo>
                    <a:pt x="483590" y="177825"/>
                  </a:lnTo>
                  <a:lnTo>
                    <a:pt x="459079" y="138353"/>
                  </a:lnTo>
                  <a:lnTo>
                    <a:pt x="440791" y="95135"/>
                  </a:lnTo>
                  <a:lnTo>
                    <a:pt x="429374" y="48806"/>
                  </a:lnTo>
                  <a:lnTo>
                    <a:pt x="425424" y="0"/>
                  </a:lnTo>
                  <a:lnTo>
                    <a:pt x="418185" y="0"/>
                  </a:lnTo>
                  <a:lnTo>
                    <a:pt x="421538" y="45478"/>
                  </a:lnTo>
                  <a:lnTo>
                    <a:pt x="431279" y="88925"/>
                  </a:lnTo>
                  <a:lnTo>
                    <a:pt x="446925" y="129844"/>
                  </a:lnTo>
                  <a:lnTo>
                    <a:pt x="467995" y="167767"/>
                  </a:lnTo>
                  <a:lnTo>
                    <a:pt x="493991" y="202196"/>
                  </a:lnTo>
                  <a:lnTo>
                    <a:pt x="524433" y="232664"/>
                  </a:lnTo>
                  <a:lnTo>
                    <a:pt x="558850" y="258673"/>
                  </a:lnTo>
                  <a:lnTo>
                    <a:pt x="596747" y="279742"/>
                  </a:lnTo>
                  <a:lnTo>
                    <a:pt x="637628" y="295402"/>
                  </a:lnTo>
                  <a:lnTo>
                    <a:pt x="681024" y="305142"/>
                  </a:lnTo>
                  <a:lnTo>
                    <a:pt x="726452" y="308495"/>
                  </a:lnTo>
                  <a:lnTo>
                    <a:pt x="726452" y="301256"/>
                  </a:lnTo>
                  <a:close/>
                </a:path>
                <a:path w="727075" h="727075">
                  <a:moveTo>
                    <a:pt x="726452" y="263169"/>
                  </a:moveTo>
                  <a:lnTo>
                    <a:pt x="679259" y="258914"/>
                  </a:lnTo>
                  <a:lnTo>
                    <a:pt x="634822" y="246684"/>
                  </a:lnTo>
                  <a:lnTo>
                    <a:pt x="593864" y="227190"/>
                  </a:lnTo>
                  <a:lnTo>
                    <a:pt x="557161" y="201206"/>
                  </a:lnTo>
                  <a:lnTo>
                    <a:pt x="525449" y="169481"/>
                  </a:lnTo>
                  <a:lnTo>
                    <a:pt x="499465" y="132740"/>
                  </a:lnTo>
                  <a:lnTo>
                    <a:pt x="479983" y="91744"/>
                  </a:lnTo>
                  <a:lnTo>
                    <a:pt x="467753" y="47256"/>
                  </a:lnTo>
                  <a:lnTo>
                    <a:pt x="463499" y="0"/>
                  </a:lnTo>
                  <a:lnTo>
                    <a:pt x="456298" y="0"/>
                  </a:lnTo>
                  <a:lnTo>
                    <a:pt x="460654" y="48539"/>
                  </a:lnTo>
                  <a:lnTo>
                    <a:pt x="473240" y="94246"/>
                  </a:lnTo>
                  <a:lnTo>
                    <a:pt x="493255" y="136359"/>
                  </a:lnTo>
                  <a:lnTo>
                    <a:pt x="519938" y="174117"/>
                  </a:lnTo>
                  <a:lnTo>
                    <a:pt x="552526" y="206717"/>
                  </a:lnTo>
                  <a:lnTo>
                    <a:pt x="590245" y="233426"/>
                  </a:lnTo>
                  <a:lnTo>
                    <a:pt x="632320" y="253453"/>
                  </a:lnTo>
                  <a:lnTo>
                    <a:pt x="677976" y="266026"/>
                  </a:lnTo>
                  <a:lnTo>
                    <a:pt x="726452" y="270395"/>
                  </a:lnTo>
                  <a:lnTo>
                    <a:pt x="726452" y="263169"/>
                  </a:lnTo>
                  <a:close/>
                </a:path>
              </a:pathLst>
            </a:custGeom>
            <a:solidFill>
              <a:srgbClr val="FBDC0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5" name="object 11">
              <a:extLst>
                <a:ext uri="{FF2B5EF4-FFF2-40B4-BE49-F238E27FC236}">
                  <a16:creationId xmlns:a16="http://schemas.microsoft.com/office/drawing/2014/main" id="{A037F4AA-BF70-41AD-A16B-F1C1A8B1847E}"/>
                </a:ext>
              </a:extLst>
            </p:cNvPr>
            <p:cNvPicPr/>
            <p:nvPr/>
          </p:nvPicPr>
          <p:blipFill>
            <a:blip r:embed="rId3" cstate="print"/>
            <a:stretch>
              <a:fillRect/>
            </a:stretch>
          </p:blipFill>
          <p:spPr>
            <a:xfrm>
              <a:off x="1283007" y="333756"/>
              <a:ext cx="232070" cy="232301"/>
            </a:xfrm>
            <a:prstGeom prst="rect">
              <a:avLst/>
            </a:prstGeom>
          </p:spPr>
        </p:pic>
      </p:grpSp>
      <p:graphicFrame>
        <p:nvGraphicFramePr>
          <p:cNvPr id="6" name="Tabela 5">
            <a:extLst>
              <a:ext uri="{FF2B5EF4-FFF2-40B4-BE49-F238E27FC236}">
                <a16:creationId xmlns:a16="http://schemas.microsoft.com/office/drawing/2014/main" id="{7F8D0EAC-738B-4D6F-8E99-7352200C15A6}"/>
              </a:ext>
            </a:extLst>
          </p:cNvPr>
          <p:cNvGraphicFramePr>
            <a:graphicFrameLocks noGrp="1"/>
          </p:cNvGraphicFramePr>
          <p:nvPr>
            <p:extLst>
              <p:ext uri="{D42A27DB-BD31-4B8C-83A1-F6EECF244321}">
                <p14:modId xmlns:p14="http://schemas.microsoft.com/office/powerpoint/2010/main" val="915161582"/>
              </p:ext>
            </p:extLst>
          </p:nvPr>
        </p:nvGraphicFramePr>
        <p:xfrm>
          <a:off x="1157925" y="1285331"/>
          <a:ext cx="9651247" cy="4492160"/>
        </p:xfrm>
        <a:graphic>
          <a:graphicData uri="http://schemas.openxmlformats.org/drawingml/2006/table">
            <a:tbl>
              <a:tblPr>
                <a:tableStyleId>{F5AB1C69-6EDB-4FF4-983F-18BD219EF322}</a:tableStyleId>
              </a:tblPr>
              <a:tblGrid>
                <a:gridCol w="1494273">
                  <a:extLst>
                    <a:ext uri="{9D8B030D-6E8A-4147-A177-3AD203B41FA5}">
                      <a16:colId xmlns:a16="http://schemas.microsoft.com/office/drawing/2014/main" val="1555866745"/>
                    </a:ext>
                  </a:extLst>
                </a:gridCol>
                <a:gridCol w="896564">
                  <a:extLst>
                    <a:ext uri="{9D8B030D-6E8A-4147-A177-3AD203B41FA5}">
                      <a16:colId xmlns:a16="http://schemas.microsoft.com/office/drawing/2014/main" val="739352410"/>
                    </a:ext>
                  </a:extLst>
                </a:gridCol>
                <a:gridCol w="843825">
                  <a:extLst>
                    <a:ext uri="{9D8B030D-6E8A-4147-A177-3AD203B41FA5}">
                      <a16:colId xmlns:a16="http://schemas.microsoft.com/office/drawing/2014/main" val="3560545242"/>
                    </a:ext>
                  </a:extLst>
                </a:gridCol>
                <a:gridCol w="843825">
                  <a:extLst>
                    <a:ext uri="{9D8B030D-6E8A-4147-A177-3AD203B41FA5}">
                      <a16:colId xmlns:a16="http://schemas.microsoft.com/office/drawing/2014/main" val="2992140690"/>
                    </a:ext>
                  </a:extLst>
                </a:gridCol>
                <a:gridCol w="755926">
                  <a:extLst>
                    <a:ext uri="{9D8B030D-6E8A-4147-A177-3AD203B41FA5}">
                      <a16:colId xmlns:a16="http://schemas.microsoft.com/office/drawing/2014/main" val="2495602357"/>
                    </a:ext>
                  </a:extLst>
                </a:gridCol>
                <a:gridCol w="755926">
                  <a:extLst>
                    <a:ext uri="{9D8B030D-6E8A-4147-A177-3AD203B41FA5}">
                      <a16:colId xmlns:a16="http://schemas.microsoft.com/office/drawing/2014/main" val="2391821487"/>
                    </a:ext>
                  </a:extLst>
                </a:gridCol>
                <a:gridCol w="369173">
                  <a:extLst>
                    <a:ext uri="{9D8B030D-6E8A-4147-A177-3AD203B41FA5}">
                      <a16:colId xmlns:a16="http://schemas.microsoft.com/office/drawing/2014/main" val="637088608"/>
                    </a:ext>
                  </a:extLst>
                </a:gridCol>
                <a:gridCol w="351593">
                  <a:extLst>
                    <a:ext uri="{9D8B030D-6E8A-4147-A177-3AD203B41FA5}">
                      <a16:colId xmlns:a16="http://schemas.microsoft.com/office/drawing/2014/main" val="385874625"/>
                    </a:ext>
                  </a:extLst>
                </a:gridCol>
                <a:gridCol w="492232">
                  <a:extLst>
                    <a:ext uri="{9D8B030D-6E8A-4147-A177-3AD203B41FA5}">
                      <a16:colId xmlns:a16="http://schemas.microsoft.com/office/drawing/2014/main" val="1198110210"/>
                    </a:ext>
                  </a:extLst>
                </a:gridCol>
                <a:gridCol w="492232">
                  <a:extLst>
                    <a:ext uri="{9D8B030D-6E8A-4147-A177-3AD203B41FA5}">
                      <a16:colId xmlns:a16="http://schemas.microsoft.com/office/drawing/2014/main" val="3091264990"/>
                    </a:ext>
                  </a:extLst>
                </a:gridCol>
                <a:gridCol w="492232">
                  <a:extLst>
                    <a:ext uri="{9D8B030D-6E8A-4147-A177-3AD203B41FA5}">
                      <a16:colId xmlns:a16="http://schemas.microsoft.com/office/drawing/2014/main" val="79407267"/>
                    </a:ext>
                  </a:extLst>
                </a:gridCol>
                <a:gridCol w="492232">
                  <a:extLst>
                    <a:ext uri="{9D8B030D-6E8A-4147-A177-3AD203B41FA5}">
                      <a16:colId xmlns:a16="http://schemas.microsoft.com/office/drawing/2014/main" val="3213797192"/>
                    </a:ext>
                  </a:extLst>
                </a:gridCol>
                <a:gridCol w="439491">
                  <a:extLst>
                    <a:ext uri="{9D8B030D-6E8A-4147-A177-3AD203B41FA5}">
                      <a16:colId xmlns:a16="http://schemas.microsoft.com/office/drawing/2014/main" val="4284853472"/>
                    </a:ext>
                  </a:extLst>
                </a:gridCol>
                <a:gridCol w="931723">
                  <a:extLst>
                    <a:ext uri="{9D8B030D-6E8A-4147-A177-3AD203B41FA5}">
                      <a16:colId xmlns:a16="http://schemas.microsoft.com/office/drawing/2014/main" val="2483560783"/>
                    </a:ext>
                  </a:extLst>
                </a:gridCol>
              </a:tblGrid>
              <a:tr h="188219">
                <a:tc gridSpan="13">
                  <a:txBody>
                    <a:bodyPr/>
                    <a:lstStyle/>
                    <a:p>
                      <a:pPr algn="ctr" fontAlgn="b"/>
                      <a:r>
                        <a:rPr lang="pt-BR" sz="1100" b="1" u="none" strike="noStrike" dirty="0">
                          <a:effectLst/>
                        </a:rPr>
                        <a:t>Produção Páginas Braille - Projetos Interno Fundação Dorina</a:t>
                      </a:r>
                      <a:endParaRPr lang="pt-BR" sz="1100" b="1" i="0" u="none" strike="noStrike" dirty="0">
                        <a:solidFill>
                          <a:srgbClr val="000000"/>
                        </a:solidFill>
                        <a:effectLst/>
                        <a:latin typeface="Calibri" panose="020F0502020204030204" pitchFamily="34" charset="0"/>
                      </a:endParaRPr>
                    </a:p>
                  </a:txBody>
                  <a:tcPr marL="0" marR="0" marT="0" marB="0" anchor="b"/>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a:txBody>
                    <a:bodyPr/>
                    <a:lstStyle/>
                    <a:p>
                      <a:pPr algn="ctr" rtl="0" fontAlgn="b"/>
                      <a:r>
                        <a:rPr lang="pt-BR" sz="1100" u="none" strike="noStrike">
                          <a:effectLst/>
                        </a:rPr>
                        <a:t> </a:t>
                      </a:r>
                      <a:endParaRPr lang="pt-BR" sz="1100" b="1"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786411479"/>
                  </a:ext>
                </a:extLst>
              </a:tr>
              <a:tr h="370164">
                <a:tc>
                  <a:txBody>
                    <a:bodyPr/>
                    <a:lstStyle/>
                    <a:p>
                      <a:pPr algn="ctr" rtl="0" fontAlgn="b"/>
                      <a:r>
                        <a:rPr lang="pt-BR" sz="1100" b="1" u="none" strike="noStrike" dirty="0">
                          <a:effectLst/>
                        </a:rPr>
                        <a:t>Mês</a:t>
                      </a:r>
                      <a:endParaRPr lang="pt-BR" sz="1100" b="1" i="0" u="none" strike="noStrike" dirty="0">
                        <a:solidFill>
                          <a:srgbClr val="000000"/>
                        </a:solidFill>
                        <a:effectLst/>
                        <a:latin typeface="Calibri" panose="020F0502020204030204" pitchFamily="34" charset="0"/>
                      </a:endParaRPr>
                    </a:p>
                  </a:txBody>
                  <a:tcPr marL="0" marR="0" marT="0" marB="0" anchor="b"/>
                </a:tc>
                <a:tc>
                  <a:txBody>
                    <a:bodyPr/>
                    <a:lstStyle/>
                    <a:p>
                      <a:pPr algn="ctr" rtl="0" fontAlgn="b"/>
                      <a:r>
                        <a:rPr lang="pt-BR" sz="1100" b="1" u="none" strike="noStrike">
                          <a:effectLst/>
                        </a:rPr>
                        <a:t>Jan</a:t>
                      </a:r>
                      <a:endParaRPr lang="pt-BR" sz="1100" b="1"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b="1" u="none" strike="noStrike">
                          <a:effectLst/>
                        </a:rPr>
                        <a:t>Fev</a:t>
                      </a:r>
                      <a:endParaRPr lang="pt-BR" sz="1100" b="1"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b="1" u="none" strike="noStrike">
                          <a:effectLst/>
                        </a:rPr>
                        <a:t>Mar</a:t>
                      </a:r>
                      <a:endParaRPr lang="pt-BR" sz="1100" b="1"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b="1" u="none" strike="noStrike" dirty="0" err="1">
                          <a:effectLst/>
                        </a:rPr>
                        <a:t>Abr</a:t>
                      </a:r>
                      <a:endParaRPr lang="pt-BR" sz="1100" b="1" i="0" u="none" strike="noStrike" dirty="0">
                        <a:solidFill>
                          <a:srgbClr val="000000"/>
                        </a:solidFill>
                        <a:effectLst/>
                        <a:latin typeface="Calibri" panose="020F0502020204030204" pitchFamily="34" charset="0"/>
                      </a:endParaRPr>
                    </a:p>
                  </a:txBody>
                  <a:tcPr marL="0" marR="0" marT="0" marB="0" anchor="b"/>
                </a:tc>
                <a:tc>
                  <a:txBody>
                    <a:bodyPr/>
                    <a:lstStyle/>
                    <a:p>
                      <a:pPr algn="ctr" rtl="0" fontAlgn="b"/>
                      <a:r>
                        <a:rPr lang="pt-BR" sz="1100" b="1" u="none" strike="noStrike" dirty="0">
                          <a:effectLst/>
                        </a:rPr>
                        <a:t>Mai</a:t>
                      </a:r>
                      <a:endParaRPr lang="pt-BR" sz="1100" b="1" i="0" u="none" strike="noStrike" dirty="0">
                        <a:solidFill>
                          <a:srgbClr val="000000"/>
                        </a:solidFill>
                        <a:effectLst/>
                        <a:latin typeface="Calibri" panose="020F0502020204030204" pitchFamily="34" charset="0"/>
                      </a:endParaRPr>
                    </a:p>
                  </a:txBody>
                  <a:tcPr marL="0" marR="0" marT="0" marB="0" anchor="b"/>
                </a:tc>
                <a:tc>
                  <a:txBody>
                    <a:bodyPr/>
                    <a:lstStyle/>
                    <a:p>
                      <a:pPr algn="ctr" rtl="0" fontAlgn="b"/>
                      <a:r>
                        <a:rPr lang="pt-BR" sz="1100" b="1" u="none" strike="noStrike" dirty="0" err="1">
                          <a:effectLst/>
                        </a:rPr>
                        <a:t>Jun</a:t>
                      </a:r>
                      <a:endParaRPr lang="pt-BR" sz="1100" b="1" i="0" u="none" strike="noStrike" dirty="0">
                        <a:solidFill>
                          <a:srgbClr val="000000"/>
                        </a:solidFill>
                        <a:effectLst/>
                        <a:latin typeface="Calibri" panose="020F0502020204030204" pitchFamily="34" charset="0"/>
                      </a:endParaRPr>
                    </a:p>
                  </a:txBody>
                  <a:tcPr marL="0" marR="0" marT="0" marB="0" anchor="b"/>
                </a:tc>
                <a:tc>
                  <a:txBody>
                    <a:bodyPr/>
                    <a:lstStyle/>
                    <a:p>
                      <a:pPr algn="ctr" rtl="0" fontAlgn="b"/>
                      <a:r>
                        <a:rPr lang="pt-BR" sz="1100" b="1" u="none" strike="noStrike">
                          <a:effectLst/>
                        </a:rPr>
                        <a:t>Jul</a:t>
                      </a:r>
                      <a:endParaRPr lang="pt-BR" sz="1100" b="1"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b="1" u="none" strike="noStrike" dirty="0" err="1">
                          <a:effectLst/>
                        </a:rPr>
                        <a:t>Ago</a:t>
                      </a:r>
                      <a:endParaRPr lang="pt-BR" sz="1100" b="1" i="0" u="none" strike="noStrike" dirty="0">
                        <a:solidFill>
                          <a:srgbClr val="000000"/>
                        </a:solidFill>
                        <a:effectLst/>
                        <a:latin typeface="Calibri" panose="020F0502020204030204" pitchFamily="34" charset="0"/>
                      </a:endParaRPr>
                    </a:p>
                  </a:txBody>
                  <a:tcPr marL="0" marR="0" marT="0" marB="0" anchor="b"/>
                </a:tc>
                <a:tc>
                  <a:txBody>
                    <a:bodyPr/>
                    <a:lstStyle/>
                    <a:p>
                      <a:pPr algn="ctr" rtl="0" fontAlgn="b"/>
                      <a:r>
                        <a:rPr lang="pt-BR" sz="1100" b="1" u="none" strike="noStrike">
                          <a:effectLst/>
                        </a:rPr>
                        <a:t>Set</a:t>
                      </a:r>
                      <a:endParaRPr lang="pt-BR" sz="1100" b="1"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b="1" u="none" strike="noStrike" dirty="0">
                          <a:effectLst/>
                        </a:rPr>
                        <a:t>Out</a:t>
                      </a:r>
                      <a:endParaRPr lang="pt-BR" sz="1100" b="1" i="0" u="none" strike="noStrike" dirty="0">
                        <a:solidFill>
                          <a:srgbClr val="000000"/>
                        </a:solidFill>
                        <a:effectLst/>
                        <a:latin typeface="Calibri" panose="020F0502020204030204" pitchFamily="34" charset="0"/>
                      </a:endParaRPr>
                    </a:p>
                  </a:txBody>
                  <a:tcPr marL="0" marR="0" marT="0" marB="0" anchor="b"/>
                </a:tc>
                <a:tc>
                  <a:txBody>
                    <a:bodyPr/>
                    <a:lstStyle/>
                    <a:p>
                      <a:pPr algn="ctr" rtl="0" fontAlgn="b"/>
                      <a:r>
                        <a:rPr lang="pt-BR" sz="1100" b="1" u="none" strike="noStrike" dirty="0" err="1">
                          <a:effectLst/>
                        </a:rPr>
                        <a:t>Nov</a:t>
                      </a:r>
                      <a:endParaRPr lang="pt-BR" sz="1100" b="1" i="0" u="none" strike="noStrike" dirty="0">
                        <a:solidFill>
                          <a:srgbClr val="000000"/>
                        </a:solidFill>
                        <a:effectLst/>
                        <a:latin typeface="Calibri" panose="020F0502020204030204" pitchFamily="34" charset="0"/>
                      </a:endParaRPr>
                    </a:p>
                  </a:txBody>
                  <a:tcPr marL="0" marR="0" marT="0" marB="0" anchor="b"/>
                </a:tc>
                <a:tc>
                  <a:txBody>
                    <a:bodyPr/>
                    <a:lstStyle/>
                    <a:p>
                      <a:pPr algn="ctr" rtl="0" fontAlgn="b"/>
                      <a:r>
                        <a:rPr lang="pt-BR" sz="1100" b="1" u="none" strike="noStrike" dirty="0">
                          <a:effectLst/>
                        </a:rPr>
                        <a:t> Dez </a:t>
                      </a:r>
                      <a:endParaRPr lang="pt-BR" sz="1100" b="1" i="0" u="none" strike="noStrike" dirty="0">
                        <a:solidFill>
                          <a:srgbClr val="000000"/>
                        </a:solidFill>
                        <a:effectLst/>
                        <a:latin typeface="Calibri" panose="020F0502020204030204" pitchFamily="34" charset="0"/>
                      </a:endParaRPr>
                    </a:p>
                  </a:txBody>
                  <a:tcPr marL="0" marR="0" marT="0" marB="0" anchor="b"/>
                </a:tc>
                <a:tc>
                  <a:txBody>
                    <a:bodyPr/>
                    <a:lstStyle/>
                    <a:p>
                      <a:pPr algn="ctr" rtl="0" fontAlgn="b"/>
                      <a:r>
                        <a:rPr lang="pt-BR" sz="1100" b="1" u="none" strike="noStrike" dirty="0">
                          <a:effectLst/>
                        </a:rPr>
                        <a:t>Total até o momento</a:t>
                      </a:r>
                      <a:endParaRPr lang="pt-BR" sz="11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278700438"/>
                  </a:ext>
                </a:extLst>
              </a:tr>
              <a:tr h="188219">
                <a:tc>
                  <a:txBody>
                    <a:bodyPr/>
                    <a:lstStyle/>
                    <a:p>
                      <a:pPr algn="ctr" rtl="0" fontAlgn="b"/>
                      <a:r>
                        <a:rPr lang="pt-BR" sz="1100" b="1" u="none" strike="noStrike" dirty="0">
                          <a:effectLst/>
                        </a:rPr>
                        <a:t>Realizado</a:t>
                      </a:r>
                      <a:endParaRPr lang="pt-BR" sz="1100" b="1" i="0" u="none" strike="noStrike" dirty="0">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a:effectLst/>
                        </a:rPr>
                        <a:t>     28.587 </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dirty="0">
                          <a:effectLst/>
                        </a:rPr>
                        <a:t>             -   </a:t>
                      </a:r>
                      <a:endParaRPr lang="pt-BR" sz="1100" b="0" i="0" u="none" strike="noStrike" dirty="0">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a:effectLst/>
                        </a:rPr>
                        <a:t>    23.400 </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a:effectLst/>
                        </a:rPr>
                        <a:t>           -   </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a:effectLst/>
                        </a:rPr>
                        <a:t>           -   </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a:effectLst/>
                        </a:rPr>
                        <a:t> </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a:effectLst/>
                        </a:rPr>
                        <a:t> </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pt-BR" sz="1100" u="none" strike="noStrike">
                          <a:effectLst/>
                        </a:rPr>
                        <a:t> </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pt-BR" sz="1100" u="none" strike="noStrike">
                          <a:effectLst/>
                        </a:rPr>
                        <a:t> </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pt-BR" sz="1100" u="none" strike="noStrike">
                          <a:effectLst/>
                        </a:rPr>
                        <a:t> </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pt-BR" sz="1100" u="none" strike="noStrike">
                          <a:effectLst/>
                        </a:rPr>
                        <a:t> </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pt-BR" sz="1100" u="none" strike="noStrike">
                          <a:effectLst/>
                        </a:rPr>
                        <a:t> </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b="1" u="none" strike="noStrike" dirty="0">
                          <a:effectLst/>
                        </a:rPr>
                        <a:t>51.987</a:t>
                      </a:r>
                      <a:endParaRPr lang="pt-BR" sz="11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191598872"/>
                  </a:ext>
                </a:extLst>
              </a:tr>
              <a:tr h="188219">
                <a:tc>
                  <a:txBody>
                    <a:bodyPr/>
                    <a:lstStyle/>
                    <a:p>
                      <a:pPr algn="ctr" rtl="0" fontAlgn="b"/>
                      <a:r>
                        <a:rPr lang="pt-BR" sz="1100" b="1" u="none" strike="noStrike" dirty="0">
                          <a:effectLst/>
                        </a:rPr>
                        <a:t>Projetado</a:t>
                      </a:r>
                      <a:endParaRPr lang="pt-BR" sz="1100" b="1" i="0" u="none" strike="noStrike" dirty="0">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a:effectLst/>
                        </a:rPr>
                        <a:t>     28.587 </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a:effectLst/>
                        </a:rPr>
                        <a:t>             -   </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a:effectLst/>
                        </a:rPr>
                        <a:t>    23.400 </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a:effectLst/>
                        </a:rPr>
                        <a:t>           -   </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a:effectLst/>
                        </a:rPr>
                        <a:t>           -   </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a:effectLst/>
                        </a:rPr>
                        <a:t> </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a:effectLst/>
                        </a:rPr>
                        <a:t> </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a:effectLst/>
                        </a:rPr>
                        <a:t> </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pt-BR" sz="1100" u="none" strike="noStrike">
                          <a:effectLst/>
                        </a:rPr>
                        <a:t> </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pt-BR" sz="1100" u="none" strike="noStrike">
                          <a:effectLst/>
                        </a:rPr>
                        <a:t> </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a:effectLst/>
                        </a:rPr>
                        <a:t> </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b="1" u="none" strike="noStrike" dirty="0">
                          <a:effectLst/>
                        </a:rPr>
                        <a:t>51.987</a:t>
                      </a:r>
                      <a:endParaRPr lang="pt-BR" sz="11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3576975"/>
                  </a:ext>
                </a:extLst>
              </a:tr>
              <a:tr h="188219">
                <a:tc>
                  <a:txBody>
                    <a:bodyPr/>
                    <a:lstStyle/>
                    <a:p>
                      <a:pPr algn="ctr" rtl="0" fontAlgn="ctr"/>
                      <a:r>
                        <a:rPr lang="pt-BR" sz="1100" b="1" u="none" strike="noStrike" dirty="0">
                          <a:effectLst/>
                        </a:rPr>
                        <a:t>% Realizado</a:t>
                      </a:r>
                      <a:endParaRPr lang="pt-BR" sz="1100" b="1" i="0" u="none" strike="noStrike" dirty="0">
                        <a:solidFill>
                          <a:srgbClr val="000000"/>
                        </a:solidFill>
                        <a:effectLst/>
                        <a:latin typeface="Calibri" panose="020F0502020204030204" pitchFamily="34" charset="0"/>
                      </a:endParaRPr>
                    </a:p>
                  </a:txBody>
                  <a:tcPr marL="0" marR="0" marT="0" marB="0" anchor="ctr"/>
                </a:tc>
                <a:tc>
                  <a:txBody>
                    <a:bodyPr/>
                    <a:lstStyle/>
                    <a:p>
                      <a:pPr algn="ctr" rtl="0" fontAlgn="b"/>
                      <a:r>
                        <a:rPr lang="pt-BR" sz="1100" b="1" u="none" strike="noStrike" dirty="0">
                          <a:solidFill>
                            <a:srgbClr val="00B050"/>
                          </a:solidFill>
                          <a:effectLst/>
                        </a:rPr>
                        <a:t>100%</a:t>
                      </a:r>
                      <a:endParaRPr lang="pt-BR" sz="1100" b="1" i="0" u="none" strike="noStrike" dirty="0">
                        <a:solidFill>
                          <a:srgbClr val="00B050"/>
                        </a:solidFill>
                        <a:effectLst/>
                        <a:latin typeface="Calibri" panose="020F0502020204030204" pitchFamily="34" charset="0"/>
                      </a:endParaRPr>
                    </a:p>
                  </a:txBody>
                  <a:tcPr marL="0" marR="0" marT="0" marB="0" anchor="b"/>
                </a:tc>
                <a:tc>
                  <a:txBody>
                    <a:bodyPr/>
                    <a:lstStyle/>
                    <a:p>
                      <a:pPr algn="ctr" rtl="0" fontAlgn="b"/>
                      <a:r>
                        <a:rPr lang="pt-BR" sz="1100" b="1" u="none" strike="noStrike" dirty="0">
                          <a:effectLst/>
                        </a:rPr>
                        <a:t>0%</a:t>
                      </a:r>
                      <a:endParaRPr lang="pt-BR" sz="1100" b="1" i="0" u="none" strike="noStrike" dirty="0">
                        <a:solidFill>
                          <a:srgbClr val="000000"/>
                        </a:solidFill>
                        <a:effectLst/>
                        <a:latin typeface="Calibri" panose="020F0502020204030204" pitchFamily="34" charset="0"/>
                      </a:endParaRPr>
                    </a:p>
                  </a:txBody>
                  <a:tcPr marL="0" marR="0" marT="0" marB="0" anchor="b"/>
                </a:tc>
                <a:tc>
                  <a:txBody>
                    <a:bodyPr/>
                    <a:lstStyle/>
                    <a:p>
                      <a:pPr algn="ctr" rtl="0" fontAlgn="b"/>
                      <a:r>
                        <a:rPr lang="pt-BR" sz="1100" b="1" u="none" strike="noStrike" dirty="0">
                          <a:solidFill>
                            <a:srgbClr val="00B050"/>
                          </a:solidFill>
                          <a:effectLst/>
                        </a:rPr>
                        <a:t>100%</a:t>
                      </a:r>
                      <a:endParaRPr lang="pt-BR" sz="1100" b="1" i="0" u="none" strike="noStrike" dirty="0">
                        <a:solidFill>
                          <a:srgbClr val="00B050"/>
                        </a:solidFill>
                        <a:effectLst/>
                        <a:latin typeface="Calibri" panose="020F0502020204030204" pitchFamily="34" charset="0"/>
                      </a:endParaRPr>
                    </a:p>
                  </a:txBody>
                  <a:tcPr marL="0" marR="0" marT="0" marB="0" anchor="b"/>
                </a:tc>
                <a:tc>
                  <a:txBody>
                    <a:bodyPr/>
                    <a:lstStyle/>
                    <a:p>
                      <a:pPr algn="ctr" rtl="0" fontAlgn="b"/>
                      <a:r>
                        <a:rPr lang="pt-BR" sz="1100" b="1" u="none" strike="noStrike">
                          <a:effectLst/>
                        </a:rPr>
                        <a:t>0%</a:t>
                      </a:r>
                      <a:endParaRPr lang="pt-BR" sz="1100" b="1"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b="1" u="none" strike="noStrike">
                          <a:effectLst/>
                        </a:rPr>
                        <a:t>0%</a:t>
                      </a:r>
                      <a:endParaRPr lang="pt-BR" sz="1100" b="1"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b="1" u="none" strike="noStrike">
                          <a:effectLst/>
                        </a:rPr>
                        <a:t>0%</a:t>
                      </a:r>
                      <a:endParaRPr lang="pt-BR" sz="1100" b="1"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b="1" u="none" strike="noStrike">
                          <a:effectLst/>
                        </a:rPr>
                        <a:t>0%</a:t>
                      </a:r>
                      <a:endParaRPr lang="pt-BR" sz="1100" b="1"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b="1" u="none" strike="noStrike">
                          <a:effectLst/>
                        </a:rPr>
                        <a:t>0%</a:t>
                      </a:r>
                      <a:endParaRPr lang="pt-BR" sz="1100" b="1"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b="1" u="none" strike="noStrike">
                          <a:effectLst/>
                        </a:rPr>
                        <a:t>0%</a:t>
                      </a:r>
                      <a:endParaRPr lang="pt-BR" sz="1100" b="1"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b="1" u="none" strike="noStrike">
                          <a:effectLst/>
                        </a:rPr>
                        <a:t>0%</a:t>
                      </a:r>
                      <a:endParaRPr lang="pt-BR" sz="1100" b="1"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b="1" u="none" strike="noStrike">
                          <a:effectLst/>
                        </a:rPr>
                        <a:t>0%</a:t>
                      </a:r>
                      <a:endParaRPr lang="pt-BR" sz="1100" b="1"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b="1" u="none" strike="noStrike" dirty="0">
                          <a:effectLst/>
                        </a:rPr>
                        <a:t>0%</a:t>
                      </a:r>
                      <a:endParaRPr lang="pt-BR" sz="1100" b="1" i="0" u="none" strike="noStrike" dirty="0">
                        <a:solidFill>
                          <a:srgbClr val="000000"/>
                        </a:solidFill>
                        <a:effectLst/>
                        <a:latin typeface="Calibri" panose="020F0502020204030204" pitchFamily="34" charset="0"/>
                      </a:endParaRPr>
                    </a:p>
                  </a:txBody>
                  <a:tcPr marL="0" marR="0" marT="0" marB="0" anchor="b"/>
                </a:tc>
                <a:tc>
                  <a:txBody>
                    <a:bodyPr/>
                    <a:lstStyle/>
                    <a:p>
                      <a:pPr algn="ctr" rtl="0" fontAlgn="b"/>
                      <a:r>
                        <a:rPr lang="pt-BR" sz="1100" b="1" u="none" strike="noStrike" dirty="0">
                          <a:solidFill>
                            <a:srgbClr val="00B050"/>
                          </a:solidFill>
                          <a:effectLst/>
                        </a:rPr>
                        <a:t>100%</a:t>
                      </a:r>
                      <a:endParaRPr lang="pt-BR" sz="1100" b="1" i="0" u="none" strike="noStrike" dirty="0">
                        <a:solidFill>
                          <a:srgbClr val="00B050"/>
                        </a:solidFill>
                        <a:effectLst/>
                        <a:latin typeface="Calibri" panose="020F0502020204030204" pitchFamily="34" charset="0"/>
                      </a:endParaRPr>
                    </a:p>
                  </a:txBody>
                  <a:tcPr marL="0" marR="0" marT="0" marB="0" anchor="b"/>
                </a:tc>
                <a:extLst>
                  <a:ext uri="{0D108BD9-81ED-4DB2-BD59-A6C34878D82A}">
                    <a16:rowId xmlns:a16="http://schemas.microsoft.com/office/drawing/2014/main" val="1325828571"/>
                  </a:ext>
                </a:extLst>
              </a:tr>
              <a:tr h="188219">
                <a:tc gridSpan="13">
                  <a:txBody>
                    <a:bodyPr/>
                    <a:lstStyle/>
                    <a:p>
                      <a:pPr algn="ctr" fontAlgn="b"/>
                      <a:r>
                        <a:rPr lang="pt-BR" sz="1100" b="1" u="none" strike="noStrike" dirty="0">
                          <a:effectLst/>
                        </a:rPr>
                        <a:t>Produção Páginas Braille -  PNLD </a:t>
                      </a:r>
                      <a:endParaRPr lang="pt-BR" sz="1100" b="1" i="0" u="none" strike="noStrike" dirty="0">
                        <a:solidFill>
                          <a:srgbClr val="000000"/>
                        </a:solidFill>
                        <a:effectLst/>
                        <a:latin typeface="Calibri" panose="020F0502020204030204" pitchFamily="34" charset="0"/>
                      </a:endParaRPr>
                    </a:p>
                  </a:txBody>
                  <a:tcPr marL="0" marR="0" marT="0" marB="0" anchor="b"/>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a:txBody>
                    <a:bodyPr/>
                    <a:lstStyle/>
                    <a:p>
                      <a:pPr algn="ctr" rtl="0" fontAlgn="b"/>
                      <a:r>
                        <a:rPr lang="pt-BR" sz="1100" b="1" u="none" strike="noStrike" dirty="0">
                          <a:effectLst/>
                        </a:rPr>
                        <a:t> </a:t>
                      </a:r>
                      <a:endParaRPr lang="pt-BR" sz="11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92809970"/>
                  </a:ext>
                </a:extLst>
              </a:tr>
              <a:tr h="370164">
                <a:tc>
                  <a:txBody>
                    <a:bodyPr/>
                    <a:lstStyle/>
                    <a:p>
                      <a:pPr algn="ctr" rtl="0" fontAlgn="b"/>
                      <a:r>
                        <a:rPr lang="pt-BR" sz="1100" b="1" u="none" strike="noStrike" dirty="0">
                          <a:effectLst/>
                        </a:rPr>
                        <a:t>Mês</a:t>
                      </a:r>
                      <a:endParaRPr lang="pt-BR" sz="1100" b="1" i="0" u="none" strike="noStrike" dirty="0">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a:effectLst/>
                        </a:rPr>
                        <a:t>Jan</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a:effectLst/>
                        </a:rPr>
                        <a:t>Fev</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a:effectLst/>
                        </a:rPr>
                        <a:t>Mar</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a:effectLst/>
                        </a:rPr>
                        <a:t>Abr</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dirty="0">
                          <a:effectLst/>
                        </a:rPr>
                        <a:t>Mai</a:t>
                      </a:r>
                      <a:endParaRPr lang="pt-BR" sz="1100" b="0" i="0" u="none" strike="noStrike" dirty="0">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dirty="0" err="1">
                          <a:effectLst/>
                        </a:rPr>
                        <a:t>Jun</a:t>
                      </a:r>
                      <a:endParaRPr lang="pt-BR" sz="1100" b="0" i="0" u="none" strike="noStrike" dirty="0">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a:effectLst/>
                        </a:rPr>
                        <a:t>Jul</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a:effectLst/>
                        </a:rPr>
                        <a:t>Ago</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a:effectLst/>
                        </a:rPr>
                        <a:t>Set</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a:effectLst/>
                        </a:rPr>
                        <a:t>Out</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a:effectLst/>
                        </a:rPr>
                        <a:t>Nov</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a:effectLst/>
                        </a:rPr>
                        <a:t> Dez </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b="1" u="none" strike="noStrike" dirty="0">
                          <a:effectLst/>
                        </a:rPr>
                        <a:t>Total até o momento</a:t>
                      </a:r>
                      <a:endParaRPr lang="pt-BR" sz="11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477889097"/>
                  </a:ext>
                </a:extLst>
              </a:tr>
              <a:tr h="188219">
                <a:tc>
                  <a:txBody>
                    <a:bodyPr/>
                    <a:lstStyle/>
                    <a:p>
                      <a:pPr algn="ctr" rtl="0" fontAlgn="b"/>
                      <a:r>
                        <a:rPr lang="pt-BR" sz="1100" b="1" u="none" strike="noStrike" dirty="0">
                          <a:effectLst/>
                        </a:rPr>
                        <a:t>Realizado</a:t>
                      </a:r>
                      <a:endParaRPr lang="pt-BR" sz="1100" b="1" i="0" u="none" strike="noStrike" dirty="0">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a:effectLst/>
                        </a:rPr>
                        <a:t>              -   </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a:effectLst/>
                        </a:rPr>
                        <a:t>  292.547 </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a:effectLst/>
                        </a:rPr>
                        <a:t>  654.824 </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a:effectLst/>
                        </a:rPr>
                        <a:t>           -   </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a:effectLst/>
                        </a:rPr>
                        <a:t>           -   </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a:effectLst/>
                        </a:rPr>
                        <a:t> </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a:effectLst/>
                        </a:rPr>
                        <a:t> </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pt-BR" sz="1100" u="none" strike="noStrike">
                          <a:effectLst/>
                        </a:rPr>
                        <a:t> </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pt-BR" sz="1100" u="none" strike="noStrike">
                          <a:effectLst/>
                        </a:rPr>
                        <a:t> </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pt-BR" sz="1100" u="none" strike="noStrike">
                          <a:effectLst/>
                        </a:rPr>
                        <a:t> </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pt-BR" sz="1100" u="none" strike="noStrike">
                          <a:effectLst/>
                        </a:rPr>
                        <a:t> </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a:effectLst/>
                        </a:rPr>
                        <a:t> </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b="1" u="none" strike="noStrike" dirty="0">
                          <a:effectLst/>
                        </a:rPr>
                        <a:t>947.371</a:t>
                      </a:r>
                      <a:endParaRPr lang="pt-BR" sz="11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295438382"/>
                  </a:ext>
                </a:extLst>
              </a:tr>
              <a:tr h="188219">
                <a:tc>
                  <a:txBody>
                    <a:bodyPr/>
                    <a:lstStyle/>
                    <a:p>
                      <a:pPr algn="ctr" rtl="0" fontAlgn="b"/>
                      <a:r>
                        <a:rPr lang="pt-BR" sz="1100" b="1" u="none" strike="noStrike" dirty="0">
                          <a:effectLst/>
                        </a:rPr>
                        <a:t>Projetado</a:t>
                      </a:r>
                      <a:endParaRPr lang="pt-BR" sz="1100" b="1" i="0" u="none" strike="noStrike" dirty="0">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a:effectLst/>
                        </a:rPr>
                        <a:t>              -   </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a:effectLst/>
                        </a:rPr>
                        <a:t>  292.547 </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a:effectLst/>
                        </a:rPr>
                        <a:t>  654.824 </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a:effectLst/>
                        </a:rPr>
                        <a:t>           -   </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a:effectLst/>
                        </a:rPr>
                        <a:t>           -   </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a:effectLst/>
                        </a:rPr>
                        <a:t> </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a:effectLst/>
                        </a:rPr>
                        <a:t> </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a:effectLst/>
                        </a:rPr>
                        <a:t> </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a:effectLst/>
                        </a:rPr>
                        <a:t> </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pt-BR" sz="1100" u="none" strike="noStrike">
                          <a:effectLst/>
                        </a:rPr>
                        <a:t> </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pt-BR" sz="1100" u="none" strike="noStrike">
                          <a:effectLst/>
                        </a:rPr>
                        <a:t> </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a:effectLst/>
                        </a:rPr>
                        <a:t> </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b="1" u="none" strike="noStrike" dirty="0">
                          <a:effectLst/>
                        </a:rPr>
                        <a:t>947.371</a:t>
                      </a:r>
                      <a:endParaRPr lang="pt-BR" sz="11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436355212"/>
                  </a:ext>
                </a:extLst>
              </a:tr>
              <a:tr h="188219">
                <a:tc>
                  <a:txBody>
                    <a:bodyPr/>
                    <a:lstStyle/>
                    <a:p>
                      <a:pPr algn="ctr" rtl="0" fontAlgn="ctr"/>
                      <a:r>
                        <a:rPr lang="pt-BR" sz="1100" b="1" u="none" strike="noStrike" dirty="0">
                          <a:effectLst/>
                        </a:rPr>
                        <a:t>% Realizado</a:t>
                      </a:r>
                      <a:endParaRPr lang="pt-BR" sz="1100" b="1" i="0" u="none" strike="noStrike" dirty="0">
                        <a:solidFill>
                          <a:srgbClr val="000000"/>
                        </a:solidFill>
                        <a:effectLst/>
                        <a:latin typeface="Calibri" panose="020F0502020204030204" pitchFamily="34" charset="0"/>
                      </a:endParaRPr>
                    </a:p>
                  </a:txBody>
                  <a:tcPr marL="0" marR="0" marT="0" marB="0" anchor="ctr"/>
                </a:tc>
                <a:tc>
                  <a:txBody>
                    <a:bodyPr/>
                    <a:lstStyle/>
                    <a:p>
                      <a:pPr algn="ctr" rtl="0" fontAlgn="b"/>
                      <a:r>
                        <a:rPr lang="pt-BR" sz="1100" b="1" u="none" strike="noStrike" dirty="0">
                          <a:effectLst/>
                        </a:rPr>
                        <a:t>0%</a:t>
                      </a:r>
                      <a:endParaRPr lang="pt-BR" sz="1100" b="1" i="0" u="none" strike="noStrike" dirty="0">
                        <a:solidFill>
                          <a:srgbClr val="000000"/>
                        </a:solidFill>
                        <a:effectLst/>
                        <a:latin typeface="Calibri" panose="020F0502020204030204" pitchFamily="34" charset="0"/>
                      </a:endParaRPr>
                    </a:p>
                  </a:txBody>
                  <a:tcPr marL="0" marR="0" marT="0" marB="0" anchor="b"/>
                </a:tc>
                <a:tc>
                  <a:txBody>
                    <a:bodyPr/>
                    <a:lstStyle/>
                    <a:p>
                      <a:pPr algn="ctr" rtl="0" fontAlgn="b"/>
                      <a:r>
                        <a:rPr lang="pt-BR" sz="1100" b="1" u="none" strike="noStrike" dirty="0">
                          <a:solidFill>
                            <a:srgbClr val="00B050"/>
                          </a:solidFill>
                          <a:effectLst/>
                        </a:rPr>
                        <a:t>100%</a:t>
                      </a:r>
                      <a:endParaRPr lang="pt-BR" sz="1100" b="1" i="0" u="none" strike="noStrike" dirty="0">
                        <a:solidFill>
                          <a:srgbClr val="00B050"/>
                        </a:solidFill>
                        <a:effectLst/>
                        <a:latin typeface="Calibri" panose="020F0502020204030204" pitchFamily="34" charset="0"/>
                      </a:endParaRPr>
                    </a:p>
                  </a:txBody>
                  <a:tcPr marL="0" marR="0" marT="0" marB="0" anchor="b"/>
                </a:tc>
                <a:tc>
                  <a:txBody>
                    <a:bodyPr/>
                    <a:lstStyle/>
                    <a:p>
                      <a:pPr algn="ctr" rtl="0" fontAlgn="b"/>
                      <a:r>
                        <a:rPr lang="pt-BR" sz="1100" b="1" u="none" strike="noStrike" dirty="0">
                          <a:solidFill>
                            <a:srgbClr val="00B050"/>
                          </a:solidFill>
                          <a:effectLst/>
                        </a:rPr>
                        <a:t>100%</a:t>
                      </a:r>
                      <a:endParaRPr lang="pt-BR" sz="1100" b="1" i="0" u="none" strike="noStrike" dirty="0">
                        <a:solidFill>
                          <a:srgbClr val="00B050"/>
                        </a:solidFill>
                        <a:effectLst/>
                        <a:latin typeface="Calibri" panose="020F0502020204030204" pitchFamily="34" charset="0"/>
                      </a:endParaRPr>
                    </a:p>
                  </a:txBody>
                  <a:tcPr marL="0" marR="0" marT="0" marB="0" anchor="b"/>
                </a:tc>
                <a:tc>
                  <a:txBody>
                    <a:bodyPr/>
                    <a:lstStyle/>
                    <a:p>
                      <a:pPr algn="ctr" rtl="0" fontAlgn="b"/>
                      <a:r>
                        <a:rPr lang="pt-BR" sz="1100" b="1" u="none" strike="noStrike" dirty="0">
                          <a:effectLst/>
                        </a:rPr>
                        <a:t>0%</a:t>
                      </a:r>
                      <a:endParaRPr lang="pt-BR" sz="1100" b="1" i="0" u="none" strike="noStrike" dirty="0">
                        <a:solidFill>
                          <a:srgbClr val="000000"/>
                        </a:solidFill>
                        <a:effectLst/>
                        <a:latin typeface="Calibri" panose="020F0502020204030204" pitchFamily="34" charset="0"/>
                      </a:endParaRPr>
                    </a:p>
                  </a:txBody>
                  <a:tcPr marL="0" marR="0" marT="0" marB="0" anchor="b"/>
                </a:tc>
                <a:tc>
                  <a:txBody>
                    <a:bodyPr/>
                    <a:lstStyle/>
                    <a:p>
                      <a:pPr algn="ctr" rtl="0" fontAlgn="b"/>
                      <a:r>
                        <a:rPr lang="pt-BR" sz="1100" b="1" u="none" strike="noStrike" dirty="0">
                          <a:effectLst/>
                        </a:rPr>
                        <a:t>0%</a:t>
                      </a:r>
                      <a:endParaRPr lang="pt-BR" sz="1100" b="1" i="0" u="none" strike="noStrike" dirty="0">
                        <a:solidFill>
                          <a:srgbClr val="000000"/>
                        </a:solidFill>
                        <a:effectLst/>
                        <a:latin typeface="Calibri" panose="020F0502020204030204" pitchFamily="34" charset="0"/>
                      </a:endParaRPr>
                    </a:p>
                  </a:txBody>
                  <a:tcPr marL="0" marR="0" marT="0" marB="0" anchor="b"/>
                </a:tc>
                <a:tc>
                  <a:txBody>
                    <a:bodyPr/>
                    <a:lstStyle/>
                    <a:p>
                      <a:pPr algn="ctr" rtl="0" fontAlgn="b"/>
                      <a:r>
                        <a:rPr lang="pt-BR" sz="1100" b="1" u="none" strike="noStrike" dirty="0">
                          <a:effectLst/>
                        </a:rPr>
                        <a:t>0%</a:t>
                      </a:r>
                      <a:endParaRPr lang="pt-BR" sz="1100" b="1" i="0" u="none" strike="noStrike" dirty="0">
                        <a:solidFill>
                          <a:srgbClr val="000000"/>
                        </a:solidFill>
                        <a:effectLst/>
                        <a:latin typeface="Calibri" panose="020F0502020204030204" pitchFamily="34" charset="0"/>
                      </a:endParaRPr>
                    </a:p>
                  </a:txBody>
                  <a:tcPr marL="0" marR="0" marT="0" marB="0" anchor="b"/>
                </a:tc>
                <a:tc>
                  <a:txBody>
                    <a:bodyPr/>
                    <a:lstStyle/>
                    <a:p>
                      <a:pPr algn="ctr" rtl="0" fontAlgn="b"/>
                      <a:r>
                        <a:rPr lang="pt-BR" sz="1100" b="1" u="none" strike="noStrike" dirty="0">
                          <a:effectLst/>
                        </a:rPr>
                        <a:t>0%</a:t>
                      </a:r>
                      <a:endParaRPr lang="pt-BR" sz="1100" b="1" i="0" u="none" strike="noStrike" dirty="0">
                        <a:solidFill>
                          <a:srgbClr val="000000"/>
                        </a:solidFill>
                        <a:effectLst/>
                        <a:latin typeface="Calibri" panose="020F0502020204030204" pitchFamily="34" charset="0"/>
                      </a:endParaRPr>
                    </a:p>
                  </a:txBody>
                  <a:tcPr marL="0" marR="0" marT="0" marB="0" anchor="b"/>
                </a:tc>
                <a:tc>
                  <a:txBody>
                    <a:bodyPr/>
                    <a:lstStyle/>
                    <a:p>
                      <a:pPr algn="ctr" rtl="0" fontAlgn="b"/>
                      <a:r>
                        <a:rPr lang="pt-BR" sz="1100" b="1" u="none" strike="noStrike" dirty="0">
                          <a:effectLst/>
                        </a:rPr>
                        <a:t>0%</a:t>
                      </a:r>
                      <a:endParaRPr lang="pt-BR" sz="1100" b="1" i="0" u="none" strike="noStrike" dirty="0">
                        <a:solidFill>
                          <a:srgbClr val="000000"/>
                        </a:solidFill>
                        <a:effectLst/>
                        <a:latin typeface="Calibri" panose="020F0502020204030204" pitchFamily="34" charset="0"/>
                      </a:endParaRPr>
                    </a:p>
                  </a:txBody>
                  <a:tcPr marL="0" marR="0" marT="0" marB="0" anchor="b"/>
                </a:tc>
                <a:tc>
                  <a:txBody>
                    <a:bodyPr/>
                    <a:lstStyle/>
                    <a:p>
                      <a:pPr algn="ctr" rtl="0" fontAlgn="b"/>
                      <a:r>
                        <a:rPr lang="pt-BR" sz="1100" b="1" u="none" strike="noStrike" dirty="0">
                          <a:effectLst/>
                        </a:rPr>
                        <a:t>0%</a:t>
                      </a:r>
                      <a:endParaRPr lang="pt-BR" sz="1100" b="1" i="0" u="none" strike="noStrike" dirty="0">
                        <a:solidFill>
                          <a:srgbClr val="000000"/>
                        </a:solidFill>
                        <a:effectLst/>
                        <a:latin typeface="Calibri" panose="020F0502020204030204" pitchFamily="34" charset="0"/>
                      </a:endParaRPr>
                    </a:p>
                  </a:txBody>
                  <a:tcPr marL="0" marR="0" marT="0" marB="0" anchor="b"/>
                </a:tc>
                <a:tc>
                  <a:txBody>
                    <a:bodyPr/>
                    <a:lstStyle/>
                    <a:p>
                      <a:pPr algn="ctr" rtl="0" fontAlgn="b"/>
                      <a:r>
                        <a:rPr lang="pt-BR" sz="1100" b="1" u="none" strike="noStrike" dirty="0">
                          <a:effectLst/>
                        </a:rPr>
                        <a:t>0%</a:t>
                      </a:r>
                      <a:endParaRPr lang="pt-BR" sz="1100" b="1" i="0" u="none" strike="noStrike" dirty="0">
                        <a:solidFill>
                          <a:srgbClr val="000000"/>
                        </a:solidFill>
                        <a:effectLst/>
                        <a:latin typeface="Calibri" panose="020F0502020204030204" pitchFamily="34" charset="0"/>
                      </a:endParaRPr>
                    </a:p>
                  </a:txBody>
                  <a:tcPr marL="0" marR="0" marT="0" marB="0" anchor="b"/>
                </a:tc>
                <a:tc>
                  <a:txBody>
                    <a:bodyPr/>
                    <a:lstStyle/>
                    <a:p>
                      <a:pPr algn="ctr" rtl="0" fontAlgn="b"/>
                      <a:r>
                        <a:rPr lang="pt-BR" sz="1100" b="1" u="none" strike="noStrike" dirty="0">
                          <a:effectLst/>
                        </a:rPr>
                        <a:t>0%</a:t>
                      </a:r>
                      <a:endParaRPr lang="pt-BR" sz="1100" b="1" i="0" u="none" strike="noStrike" dirty="0">
                        <a:solidFill>
                          <a:srgbClr val="000000"/>
                        </a:solidFill>
                        <a:effectLst/>
                        <a:latin typeface="Calibri" panose="020F0502020204030204" pitchFamily="34" charset="0"/>
                      </a:endParaRPr>
                    </a:p>
                  </a:txBody>
                  <a:tcPr marL="0" marR="0" marT="0" marB="0" anchor="b"/>
                </a:tc>
                <a:tc>
                  <a:txBody>
                    <a:bodyPr/>
                    <a:lstStyle/>
                    <a:p>
                      <a:pPr algn="ctr" rtl="0" fontAlgn="b"/>
                      <a:r>
                        <a:rPr lang="pt-BR" sz="1100" b="1" u="none" strike="noStrike" dirty="0">
                          <a:effectLst/>
                        </a:rPr>
                        <a:t>0%</a:t>
                      </a:r>
                      <a:endParaRPr lang="pt-BR" sz="1100" b="1" i="0" u="none" strike="noStrike" dirty="0">
                        <a:solidFill>
                          <a:srgbClr val="000000"/>
                        </a:solidFill>
                        <a:effectLst/>
                        <a:latin typeface="Calibri" panose="020F0502020204030204" pitchFamily="34" charset="0"/>
                      </a:endParaRPr>
                    </a:p>
                  </a:txBody>
                  <a:tcPr marL="0" marR="0" marT="0" marB="0" anchor="b"/>
                </a:tc>
                <a:tc>
                  <a:txBody>
                    <a:bodyPr/>
                    <a:lstStyle/>
                    <a:p>
                      <a:pPr algn="ctr" rtl="0" fontAlgn="b"/>
                      <a:r>
                        <a:rPr lang="pt-BR" sz="1100" b="1" u="none" strike="noStrike" dirty="0">
                          <a:solidFill>
                            <a:srgbClr val="00B050"/>
                          </a:solidFill>
                          <a:effectLst/>
                        </a:rPr>
                        <a:t>100%</a:t>
                      </a:r>
                      <a:endParaRPr lang="pt-BR" sz="1100" b="1" i="0" u="none" strike="noStrike" dirty="0">
                        <a:solidFill>
                          <a:srgbClr val="00B050"/>
                        </a:solidFill>
                        <a:effectLst/>
                        <a:latin typeface="Calibri" panose="020F0502020204030204" pitchFamily="34" charset="0"/>
                      </a:endParaRPr>
                    </a:p>
                  </a:txBody>
                  <a:tcPr marL="0" marR="0" marT="0" marB="0" anchor="b"/>
                </a:tc>
                <a:extLst>
                  <a:ext uri="{0D108BD9-81ED-4DB2-BD59-A6C34878D82A}">
                    <a16:rowId xmlns:a16="http://schemas.microsoft.com/office/drawing/2014/main" val="1040573052"/>
                  </a:ext>
                </a:extLst>
              </a:tr>
              <a:tr h="188219">
                <a:tc gridSpan="13">
                  <a:txBody>
                    <a:bodyPr/>
                    <a:lstStyle/>
                    <a:p>
                      <a:pPr algn="ctr" fontAlgn="b"/>
                      <a:r>
                        <a:rPr lang="pt-BR" sz="1100" b="1" u="none" strike="noStrike" dirty="0">
                          <a:effectLst/>
                        </a:rPr>
                        <a:t>Produção Páginas Braille - Comercial</a:t>
                      </a:r>
                      <a:endParaRPr lang="pt-BR" sz="1100" b="1" i="0" u="none" strike="noStrike" dirty="0">
                        <a:solidFill>
                          <a:srgbClr val="000000"/>
                        </a:solidFill>
                        <a:effectLst/>
                        <a:latin typeface="Calibri" panose="020F0502020204030204" pitchFamily="34" charset="0"/>
                      </a:endParaRPr>
                    </a:p>
                  </a:txBody>
                  <a:tcPr marL="0" marR="0" marT="0" marB="0" anchor="b"/>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a:txBody>
                    <a:bodyPr/>
                    <a:lstStyle/>
                    <a:p>
                      <a:pPr algn="ctr" rtl="0" fontAlgn="b"/>
                      <a:r>
                        <a:rPr lang="pt-BR" sz="1100" b="1" u="none" strike="noStrike" dirty="0">
                          <a:effectLst/>
                        </a:rPr>
                        <a:t> </a:t>
                      </a:r>
                      <a:endParaRPr lang="pt-BR" sz="11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993747112"/>
                  </a:ext>
                </a:extLst>
              </a:tr>
              <a:tr h="370164">
                <a:tc>
                  <a:txBody>
                    <a:bodyPr/>
                    <a:lstStyle/>
                    <a:p>
                      <a:pPr algn="ctr" rtl="0" fontAlgn="b"/>
                      <a:r>
                        <a:rPr lang="pt-BR" sz="1100" b="1" u="none" strike="noStrike" dirty="0">
                          <a:effectLst/>
                        </a:rPr>
                        <a:t>Mês</a:t>
                      </a:r>
                      <a:endParaRPr lang="pt-BR" sz="1100" b="1" i="0" u="none" strike="noStrike" dirty="0">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a:effectLst/>
                        </a:rPr>
                        <a:t>Jan</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dirty="0" err="1">
                          <a:effectLst/>
                        </a:rPr>
                        <a:t>Fev</a:t>
                      </a:r>
                      <a:endParaRPr lang="pt-BR" sz="1100" b="0" i="0" u="none" strike="noStrike" dirty="0">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a:effectLst/>
                        </a:rPr>
                        <a:t>Mar</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a:effectLst/>
                        </a:rPr>
                        <a:t>Abr</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a:effectLst/>
                        </a:rPr>
                        <a:t>Mai</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a:effectLst/>
                        </a:rPr>
                        <a:t>Jun</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a:effectLst/>
                        </a:rPr>
                        <a:t>Jul</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a:effectLst/>
                        </a:rPr>
                        <a:t>Ago</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a:effectLst/>
                        </a:rPr>
                        <a:t>Set</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a:effectLst/>
                        </a:rPr>
                        <a:t>Out</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a:effectLst/>
                        </a:rPr>
                        <a:t>Nov</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a:effectLst/>
                        </a:rPr>
                        <a:t> Dez </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b="1" u="none" strike="noStrike" dirty="0">
                          <a:effectLst/>
                        </a:rPr>
                        <a:t>Total até o momento</a:t>
                      </a:r>
                      <a:endParaRPr lang="pt-BR" sz="11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91630647"/>
                  </a:ext>
                </a:extLst>
              </a:tr>
              <a:tr h="188219">
                <a:tc>
                  <a:txBody>
                    <a:bodyPr/>
                    <a:lstStyle/>
                    <a:p>
                      <a:pPr algn="ctr" rtl="0" fontAlgn="b"/>
                      <a:r>
                        <a:rPr lang="pt-BR" sz="1100" b="1" u="none" strike="noStrike" dirty="0">
                          <a:effectLst/>
                        </a:rPr>
                        <a:t>Realizado</a:t>
                      </a:r>
                      <a:endParaRPr lang="pt-BR" sz="1100" b="1" i="0" u="none" strike="noStrike" dirty="0">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a:effectLst/>
                        </a:rPr>
                        <a:t>       3.610 </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a:effectLst/>
                        </a:rPr>
                        <a:t>    20.093 </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a:effectLst/>
                        </a:rPr>
                        <a:t>    26.388 </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a:effectLst/>
                        </a:rPr>
                        <a:t>  35.168 </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a:effectLst/>
                        </a:rPr>
                        <a:t>  87.974 </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a:effectLst/>
                        </a:rPr>
                        <a:t> </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a:effectLst/>
                        </a:rPr>
                        <a:t> </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pt-BR" sz="1100" u="none" strike="noStrike">
                          <a:effectLst/>
                        </a:rPr>
                        <a:t> </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pt-BR" sz="1100" u="none" strike="noStrike">
                          <a:effectLst/>
                        </a:rPr>
                        <a:t> </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pt-BR" sz="1100" u="none" strike="noStrike">
                          <a:effectLst/>
                        </a:rPr>
                        <a:t> </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pt-BR" sz="1100" u="none" strike="noStrike">
                          <a:effectLst/>
                        </a:rPr>
                        <a:t> </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a:effectLst/>
                        </a:rPr>
                        <a:t> </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b="1" u="none" strike="noStrike" dirty="0">
                          <a:effectLst/>
                        </a:rPr>
                        <a:t>173.233</a:t>
                      </a:r>
                      <a:endParaRPr lang="pt-BR" sz="11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007988831"/>
                  </a:ext>
                </a:extLst>
              </a:tr>
              <a:tr h="188219">
                <a:tc>
                  <a:txBody>
                    <a:bodyPr/>
                    <a:lstStyle/>
                    <a:p>
                      <a:pPr algn="ctr" rtl="0" fontAlgn="b"/>
                      <a:r>
                        <a:rPr lang="pt-BR" sz="1100" b="1" u="none" strike="noStrike" dirty="0">
                          <a:effectLst/>
                        </a:rPr>
                        <a:t>Projetado</a:t>
                      </a:r>
                      <a:endParaRPr lang="pt-BR" sz="1100" b="1" i="0" u="none" strike="noStrike" dirty="0">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a:effectLst/>
                        </a:rPr>
                        <a:t>       3.610 </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a:effectLst/>
                        </a:rPr>
                        <a:t>    20.093 </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a:effectLst/>
                        </a:rPr>
                        <a:t>    26.388 </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a:effectLst/>
                        </a:rPr>
                        <a:t>  35.168 </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a:effectLst/>
                        </a:rPr>
                        <a:t>  87.974 </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a:effectLst/>
                        </a:rPr>
                        <a:t> </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a:effectLst/>
                        </a:rPr>
                        <a:t> </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a:effectLst/>
                        </a:rPr>
                        <a:t> </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a:effectLst/>
                        </a:rPr>
                        <a:t> </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pt-BR" sz="1100" u="none" strike="noStrike">
                          <a:effectLst/>
                        </a:rPr>
                        <a:t> </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pt-BR" sz="1100" u="none" strike="noStrike">
                          <a:effectLst/>
                        </a:rPr>
                        <a:t> </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a:effectLst/>
                        </a:rPr>
                        <a:t> </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b="1" u="none" strike="noStrike" dirty="0">
                          <a:effectLst/>
                        </a:rPr>
                        <a:t>173.233</a:t>
                      </a:r>
                      <a:endParaRPr lang="pt-BR" sz="11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570147642"/>
                  </a:ext>
                </a:extLst>
              </a:tr>
              <a:tr h="188219">
                <a:tc>
                  <a:txBody>
                    <a:bodyPr/>
                    <a:lstStyle/>
                    <a:p>
                      <a:pPr algn="ctr" rtl="0" fontAlgn="ctr"/>
                      <a:r>
                        <a:rPr lang="pt-BR" sz="1100" b="1" u="none" strike="noStrike" dirty="0">
                          <a:effectLst/>
                        </a:rPr>
                        <a:t>% Realizado</a:t>
                      </a:r>
                      <a:endParaRPr lang="pt-BR" sz="1100" b="1" i="0" u="none" strike="noStrike" dirty="0">
                        <a:solidFill>
                          <a:srgbClr val="000000"/>
                        </a:solidFill>
                        <a:effectLst/>
                        <a:latin typeface="Calibri" panose="020F0502020204030204" pitchFamily="34" charset="0"/>
                      </a:endParaRPr>
                    </a:p>
                  </a:txBody>
                  <a:tcPr marL="0" marR="0" marT="0" marB="0" anchor="ctr"/>
                </a:tc>
                <a:tc>
                  <a:txBody>
                    <a:bodyPr/>
                    <a:lstStyle/>
                    <a:p>
                      <a:pPr algn="ctr" rtl="0" fontAlgn="b"/>
                      <a:r>
                        <a:rPr lang="pt-BR" sz="1100" b="1" u="none" strike="noStrike" dirty="0">
                          <a:solidFill>
                            <a:srgbClr val="00B050"/>
                          </a:solidFill>
                          <a:effectLst/>
                        </a:rPr>
                        <a:t>100%</a:t>
                      </a:r>
                      <a:endParaRPr lang="pt-BR" sz="1100" b="1" i="0" u="none" strike="noStrike" dirty="0">
                        <a:solidFill>
                          <a:srgbClr val="00B050"/>
                        </a:solidFill>
                        <a:effectLst/>
                        <a:latin typeface="Calibri" panose="020F0502020204030204" pitchFamily="34" charset="0"/>
                      </a:endParaRPr>
                    </a:p>
                  </a:txBody>
                  <a:tcPr marL="0" marR="0" marT="0" marB="0" anchor="b"/>
                </a:tc>
                <a:tc>
                  <a:txBody>
                    <a:bodyPr/>
                    <a:lstStyle/>
                    <a:p>
                      <a:pPr algn="ctr" rtl="0" fontAlgn="b"/>
                      <a:r>
                        <a:rPr lang="pt-BR" sz="1100" b="1" u="none" strike="noStrike" dirty="0">
                          <a:solidFill>
                            <a:srgbClr val="00B050"/>
                          </a:solidFill>
                          <a:effectLst/>
                        </a:rPr>
                        <a:t>100%</a:t>
                      </a:r>
                      <a:endParaRPr lang="pt-BR" sz="1100" b="1" i="0" u="none" strike="noStrike" dirty="0">
                        <a:solidFill>
                          <a:srgbClr val="00B050"/>
                        </a:solidFill>
                        <a:effectLst/>
                        <a:latin typeface="Calibri" panose="020F0502020204030204" pitchFamily="34" charset="0"/>
                      </a:endParaRPr>
                    </a:p>
                  </a:txBody>
                  <a:tcPr marL="0" marR="0" marT="0" marB="0" anchor="b"/>
                </a:tc>
                <a:tc>
                  <a:txBody>
                    <a:bodyPr/>
                    <a:lstStyle/>
                    <a:p>
                      <a:pPr algn="ctr" rtl="0" fontAlgn="b"/>
                      <a:r>
                        <a:rPr lang="pt-BR" sz="1100" b="1" u="none" strike="noStrike" dirty="0">
                          <a:solidFill>
                            <a:srgbClr val="00B050"/>
                          </a:solidFill>
                          <a:effectLst/>
                        </a:rPr>
                        <a:t>100%</a:t>
                      </a:r>
                      <a:endParaRPr lang="pt-BR" sz="1100" b="1" i="0" u="none" strike="noStrike" dirty="0">
                        <a:solidFill>
                          <a:srgbClr val="00B050"/>
                        </a:solidFill>
                        <a:effectLst/>
                        <a:latin typeface="Calibri" panose="020F0502020204030204" pitchFamily="34" charset="0"/>
                      </a:endParaRPr>
                    </a:p>
                  </a:txBody>
                  <a:tcPr marL="0" marR="0" marT="0" marB="0" anchor="b"/>
                </a:tc>
                <a:tc>
                  <a:txBody>
                    <a:bodyPr/>
                    <a:lstStyle/>
                    <a:p>
                      <a:pPr algn="ctr" rtl="0" fontAlgn="b"/>
                      <a:r>
                        <a:rPr lang="pt-BR" sz="1100" b="1" u="none" strike="noStrike" dirty="0">
                          <a:solidFill>
                            <a:srgbClr val="00B050"/>
                          </a:solidFill>
                          <a:effectLst/>
                        </a:rPr>
                        <a:t>100%</a:t>
                      </a:r>
                      <a:endParaRPr lang="pt-BR" sz="1100" b="1" i="0" u="none" strike="noStrike" dirty="0">
                        <a:solidFill>
                          <a:srgbClr val="00B050"/>
                        </a:solidFill>
                        <a:effectLst/>
                        <a:latin typeface="Calibri" panose="020F0502020204030204" pitchFamily="34" charset="0"/>
                      </a:endParaRPr>
                    </a:p>
                  </a:txBody>
                  <a:tcPr marL="0" marR="0" marT="0" marB="0" anchor="b"/>
                </a:tc>
                <a:tc>
                  <a:txBody>
                    <a:bodyPr/>
                    <a:lstStyle/>
                    <a:p>
                      <a:pPr algn="ctr" rtl="0" fontAlgn="b"/>
                      <a:r>
                        <a:rPr lang="pt-BR" sz="1100" b="1" u="none" strike="noStrike" dirty="0">
                          <a:solidFill>
                            <a:srgbClr val="00B050"/>
                          </a:solidFill>
                          <a:effectLst/>
                        </a:rPr>
                        <a:t>100%</a:t>
                      </a:r>
                      <a:endParaRPr lang="pt-BR" sz="1100" b="1" i="0" u="none" strike="noStrike" dirty="0">
                        <a:solidFill>
                          <a:srgbClr val="00B050"/>
                        </a:solidFill>
                        <a:effectLst/>
                        <a:latin typeface="Calibri" panose="020F0502020204030204" pitchFamily="34" charset="0"/>
                      </a:endParaRPr>
                    </a:p>
                  </a:txBody>
                  <a:tcPr marL="0" marR="0" marT="0" marB="0" anchor="b"/>
                </a:tc>
                <a:tc>
                  <a:txBody>
                    <a:bodyPr/>
                    <a:lstStyle/>
                    <a:p>
                      <a:pPr algn="ctr" rtl="0" fontAlgn="b"/>
                      <a:r>
                        <a:rPr lang="pt-BR" sz="1100" b="1" u="none" strike="noStrike" dirty="0">
                          <a:effectLst/>
                        </a:rPr>
                        <a:t>0%</a:t>
                      </a:r>
                      <a:endParaRPr lang="pt-BR" sz="1100" b="1" i="0" u="none" strike="noStrike" dirty="0">
                        <a:solidFill>
                          <a:srgbClr val="000000"/>
                        </a:solidFill>
                        <a:effectLst/>
                        <a:latin typeface="Calibri" panose="020F0502020204030204" pitchFamily="34" charset="0"/>
                      </a:endParaRPr>
                    </a:p>
                  </a:txBody>
                  <a:tcPr marL="0" marR="0" marT="0" marB="0" anchor="b"/>
                </a:tc>
                <a:tc>
                  <a:txBody>
                    <a:bodyPr/>
                    <a:lstStyle/>
                    <a:p>
                      <a:pPr algn="ctr" rtl="0" fontAlgn="b"/>
                      <a:r>
                        <a:rPr lang="pt-BR" sz="1100" b="1" u="none" strike="noStrike" dirty="0">
                          <a:effectLst/>
                        </a:rPr>
                        <a:t>0%</a:t>
                      </a:r>
                      <a:endParaRPr lang="pt-BR" sz="1100" b="1" i="0" u="none" strike="noStrike" dirty="0">
                        <a:solidFill>
                          <a:srgbClr val="000000"/>
                        </a:solidFill>
                        <a:effectLst/>
                        <a:latin typeface="Calibri" panose="020F0502020204030204" pitchFamily="34" charset="0"/>
                      </a:endParaRPr>
                    </a:p>
                  </a:txBody>
                  <a:tcPr marL="0" marR="0" marT="0" marB="0" anchor="b"/>
                </a:tc>
                <a:tc>
                  <a:txBody>
                    <a:bodyPr/>
                    <a:lstStyle/>
                    <a:p>
                      <a:pPr algn="ctr" rtl="0" fontAlgn="b"/>
                      <a:r>
                        <a:rPr lang="pt-BR" sz="1100" b="1" u="none" strike="noStrike" dirty="0">
                          <a:effectLst/>
                        </a:rPr>
                        <a:t>0%</a:t>
                      </a:r>
                      <a:endParaRPr lang="pt-BR" sz="1100" b="1" i="0" u="none" strike="noStrike" dirty="0">
                        <a:solidFill>
                          <a:srgbClr val="000000"/>
                        </a:solidFill>
                        <a:effectLst/>
                        <a:latin typeface="Calibri" panose="020F0502020204030204" pitchFamily="34" charset="0"/>
                      </a:endParaRPr>
                    </a:p>
                  </a:txBody>
                  <a:tcPr marL="0" marR="0" marT="0" marB="0" anchor="b"/>
                </a:tc>
                <a:tc>
                  <a:txBody>
                    <a:bodyPr/>
                    <a:lstStyle/>
                    <a:p>
                      <a:pPr algn="ctr" rtl="0" fontAlgn="b"/>
                      <a:r>
                        <a:rPr lang="pt-BR" sz="1100" b="1" u="none" strike="noStrike" dirty="0">
                          <a:effectLst/>
                        </a:rPr>
                        <a:t>0%</a:t>
                      </a:r>
                      <a:endParaRPr lang="pt-BR" sz="1100" b="1" i="0" u="none" strike="noStrike" dirty="0">
                        <a:solidFill>
                          <a:srgbClr val="000000"/>
                        </a:solidFill>
                        <a:effectLst/>
                        <a:latin typeface="Calibri" panose="020F0502020204030204" pitchFamily="34" charset="0"/>
                      </a:endParaRPr>
                    </a:p>
                  </a:txBody>
                  <a:tcPr marL="0" marR="0" marT="0" marB="0" anchor="b"/>
                </a:tc>
                <a:tc>
                  <a:txBody>
                    <a:bodyPr/>
                    <a:lstStyle/>
                    <a:p>
                      <a:pPr algn="ctr" rtl="0" fontAlgn="b"/>
                      <a:r>
                        <a:rPr lang="pt-BR" sz="1100" b="1" u="none" strike="noStrike" dirty="0">
                          <a:effectLst/>
                        </a:rPr>
                        <a:t>0%</a:t>
                      </a:r>
                      <a:endParaRPr lang="pt-BR" sz="1100" b="1" i="0" u="none" strike="noStrike" dirty="0">
                        <a:solidFill>
                          <a:srgbClr val="000000"/>
                        </a:solidFill>
                        <a:effectLst/>
                        <a:latin typeface="Calibri" panose="020F0502020204030204" pitchFamily="34" charset="0"/>
                      </a:endParaRPr>
                    </a:p>
                  </a:txBody>
                  <a:tcPr marL="0" marR="0" marT="0" marB="0" anchor="b"/>
                </a:tc>
                <a:tc>
                  <a:txBody>
                    <a:bodyPr/>
                    <a:lstStyle/>
                    <a:p>
                      <a:pPr algn="ctr" rtl="0" fontAlgn="b"/>
                      <a:r>
                        <a:rPr lang="pt-BR" sz="1100" b="1" u="none" strike="noStrike" dirty="0">
                          <a:effectLst/>
                        </a:rPr>
                        <a:t>0%</a:t>
                      </a:r>
                      <a:endParaRPr lang="pt-BR" sz="1100" b="1" i="0" u="none" strike="noStrike" dirty="0">
                        <a:solidFill>
                          <a:srgbClr val="000000"/>
                        </a:solidFill>
                        <a:effectLst/>
                        <a:latin typeface="Calibri" panose="020F0502020204030204" pitchFamily="34" charset="0"/>
                      </a:endParaRPr>
                    </a:p>
                  </a:txBody>
                  <a:tcPr marL="0" marR="0" marT="0" marB="0" anchor="b"/>
                </a:tc>
                <a:tc>
                  <a:txBody>
                    <a:bodyPr/>
                    <a:lstStyle/>
                    <a:p>
                      <a:pPr algn="ctr" rtl="0" fontAlgn="b"/>
                      <a:r>
                        <a:rPr lang="pt-BR" sz="1100" b="1" u="none" strike="noStrike" dirty="0">
                          <a:effectLst/>
                        </a:rPr>
                        <a:t>0%</a:t>
                      </a:r>
                      <a:endParaRPr lang="pt-BR" sz="1100" b="1" i="0" u="none" strike="noStrike" dirty="0">
                        <a:solidFill>
                          <a:srgbClr val="000000"/>
                        </a:solidFill>
                        <a:effectLst/>
                        <a:latin typeface="Calibri" panose="020F0502020204030204" pitchFamily="34" charset="0"/>
                      </a:endParaRPr>
                    </a:p>
                  </a:txBody>
                  <a:tcPr marL="0" marR="0" marT="0" marB="0" anchor="b"/>
                </a:tc>
                <a:tc>
                  <a:txBody>
                    <a:bodyPr/>
                    <a:lstStyle/>
                    <a:p>
                      <a:pPr algn="ctr" rtl="0" fontAlgn="b"/>
                      <a:r>
                        <a:rPr lang="pt-BR" sz="1100" b="1" u="none" strike="noStrike" dirty="0">
                          <a:solidFill>
                            <a:srgbClr val="00B050"/>
                          </a:solidFill>
                          <a:effectLst/>
                        </a:rPr>
                        <a:t>100%</a:t>
                      </a:r>
                      <a:endParaRPr lang="pt-BR" sz="1100" b="1" i="0" u="none" strike="noStrike" dirty="0">
                        <a:solidFill>
                          <a:srgbClr val="00B050"/>
                        </a:solidFill>
                        <a:effectLst/>
                        <a:latin typeface="Calibri" panose="020F0502020204030204" pitchFamily="34" charset="0"/>
                      </a:endParaRPr>
                    </a:p>
                  </a:txBody>
                  <a:tcPr marL="0" marR="0" marT="0" marB="0" anchor="b"/>
                </a:tc>
                <a:extLst>
                  <a:ext uri="{0D108BD9-81ED-4DB2-BD59-A6C34878D82A}">
                    <a16:rowId xmlns:a16="http://schemas.microsoft.com/office/drawing/2014/main" val="2558175683"/>
                  </a:ext>
                </a:extLst>
              </a:tr>
              <a:tr h="188219">
                <a:tc gridSpan="13">
                  <a:txBody>
                    <a:bodyPr/>
                    <a:lstStyle/>
                    <a:p>
                      <a:pPr algn="ctr" fontAlgn="b"/>
                      <a:r>
                        <a:rPr lang="pt-BR" sz="1100" b="1" u="none" strike="noStrike" dirty="0">
                          <a:effectLst/>
                        </a:rPr>
                        <a:t>Produção Páginas Braille total</a:t>
                      </a:r>
                      <a:endParaRPr lang="pt-BR" sz="1100" b="1" i="0" u="none" strike="noStrike" dirty="0">
                        <a:solidFill>
                          <a:srgbClr val="000000"/>
                        </a:solidFill>
                        <a:effectLst/>
                        <a:latin typeface="Calibri" panose="020F0502020204030204" pitchFamily="34" charset="0"/>
                      </a:endParaRPr>
                    </a:p>
                  </a:txBody>
                  <a:tcPr marL="0" marR="0" marT="0" marB="0" anchor="b"/>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a:txBody>
                    <a:bodyPr/>
                    <a:lstStyle/>
                    <a:p>
                      <a:pPr algn="ctr" rtl="0" fontAlgn="b"/>
                      <a:r>
                        <a:rPr lang="pt-BR" sz="1100" b="1" u="none" strike="noStrike" dirty="0">
                          <a:effectLst/>
                        </a:rPr>
                        <a:t> </a:t>
                      </a:r>
                      <a:endParaRPr lang="pt-BR" sz="11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578386193"/>
                  </a:ext>
                </a:extLst>
              </a:tr>
              <a:tr h="370164">
                <a:tc>
                  <a:txBody>
                    <a:bodyPr/>
                    <a:lstStyle/>
                    <a:p>
                      <a:pPr algn="ctr" rtl="0" fontAlgn="b"/>
                      <a:r>
                        <a:rPr lang="pt-BR" sz="1100" b="1" u="none" strike="noStrike" dirty="0">
                          <a:effectLst/>
                        </a:rPr>
                        <a:t>Mês</a:t>
                      </a:r>
                      <a:endParaRPr lang="pt-BR" sz="1100" b="1" i="0" u="none" strike="noStrike" dirty="0">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a:effectLst/>
                        </a:rPr>
                        <a:t>Jan</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a:effectLst/>
                        </a:rPr>
                        <a:t>Fev</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a:effectLst/>
                        </a:rPr>
                        <a:t>Mar</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a:effectLst/>
                        </a:rPr>
                        <a:t>Abr</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a:effectLst/>
                        </a:rPr>
                        <a:t>Mai</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a:effectLst/>
                        </a:rPr>
                        <a:t>Jun</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a:effectLst/>
                        </a:rPr>
                        <a:t>Jul</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a:effectLst/>
                        </a:rPr>
                        <a:t>Ago</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a:effectLst/>
                        </a:rPr>
                        <a:t>Set</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a:effectLst/>
                        </a:rPr>
                        <a:t>Out</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a:effectLst/>
                        </a:rPr>
                        <a:t>Nov</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a:effectLst/>
                        </a:rPr>
                        <a:t> Dez </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b="1" u="none" strike="noStrike" dirty="0">
                          <a:effectLst/>
                        </a:rPr>
                        <a:t>Total até o momento</a:t>
                      </a:r>
                      <a:endParaRPr lang="pt-BR" sz="11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213283345"/>
                  </a:ext>
                </a:extLst>
              </a:tr>
              <a:tr h="188219">
                <a:tc>
                  <a:txBody>
                    <a:bodyPr/>
                    <a:lstStyle/>
                    <a:p>
                      <a:pPr algn="ctr" rtl="0" fontAlgn="b"/>
                      <a:r>
                        <a:rPr lang="pt-BR" sz="1100" b="1" u="none" strike="noStrike" dirty="0">
                          <a:effectLst/>
                        </a:rPr>
                        <a:t>Realizado</a:t>
                      </a:r>
                      <a:endParaRPr lang="pt-BR" sz="1100" b="1" i="0" u="none" strike="noStrike" dirty="0">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a:effectLst/>
                        </a:rPr>
                        <a:t>     32.197 </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a:effectLst/>
                        </a:rPr>
                        <a:t>  312.640 </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a:effectLst/>
                        </a:rPr>
                        <a:t>  704.612 </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a:effectLst/>
                        </a:rPr>
                        <a:t>  35.168 </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a:effectLst/>
                        </a:rPr>
                        <a:t>  87.974 </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a:effectLst/>
                        </a:rPr>
                        <a:t>  -   </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a:effectLst/>
                        </a:rPr>
                        <a:t>  -   </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pt-BR" sz="1100" u="none" strike="noStrike">
                          <a:effectLst/>
                        </a:rPr>
                        <a:t>     -   </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pt-BR" sz="1100" u="none" strike="noStrike">
                          <a:effectLst/>
                        </a:rPr>
                        <a:t>     -   </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pt-BR" sz="1100" u="none" strike="noStrike">
                          <a:effectLst/>
                        </a:rPr>
                        <a:t>     -   </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pt-BR" sz="1100" u="none" strike="noStrike">
                          <a:effectLst/>
                        </a:rPr>
                        <a:t>     -   </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a:effectLst/>
                        </a:rPr>
                        <a:t>    -   </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b="1" u="none" strike="noStrike" dirty="0">
                          <a:effectLst/>
                        </a:rPr>
                        <a:t>1.172.591</a:t>
                      </a:r>
                      <a:endParaRPr lang="pt-BR" sz="11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973612071"/>
                  </a:ext>
                </a:extLst>
              </a:tr>
              <a:tr h="188219">
                <a:tc>
                  <a:txBody>
                    <a:bodyPr/>
                    <a:lstStyle/>
                    <a:p>
                      <a:pPr algn="ctr" rtl="0" fontAlgn="b"/>
                      <a:r>
                        <a:rPr lang="pt-BR" sz="1100" b="1" u="none" strike="noStrike" dirty="0">
                          <a:effectLst/>
                        </a:rPr>
                        <a:t>Projetado</a:t>
                      </a:r>
                      <a:endParaRPr lang="pt-BR" sz="1100" b="1" i="0" u="none" strike="noStrike" dirty="0">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dirty="0">
                          <a:effectLst/>
                        </a:rPr>
                        <a:t>     32.197 </a:t>
                      </a:r>
                      <a:endParaRPr lang="pt-BR" sz="1100" b="0" i="0" u="none" strike="noStrike" dirty="0">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a:effectLst/>
                        </a:rPr>
                        <a:t>  312.640 </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a:effectLst/>
                        </a:rPr>
                        <a:t>  704.612 </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a:effectLst/>
                        </a:rPr>
                        <a:t>  35.168 </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a:effectLst/>
                        </a:rPr>
                        <a:t>  87.974 </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a:effectLst/>
                        </a:rPr>
                        <a:t>  -   </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a:effectLst/>
                        </a:rPr>
                        <a:t>0</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pt-BR" sz="1100" u="none" strike="noStrike">
                          <a:effectLst/>
                        </a:rPr>
                        <a:t>     -   </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pt-BR" sz="1100" u="none" strike="noStrike">
                          <a:effectLst/>
                        </a:rPr>
                        <a:t>     -   </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pt-BR" sz="1100" u="none" strike="noStrike">
                          <a:effectLst/>
                        </a:rPr>
                        <a:t>     -   </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pt-BR" sz="1100" u="none" strike="noStrike">
                          <a:effectLst/>
                        </a:rPr>
                        <a:t>     -   </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u="none" strike="noStrike">
                          <a:effectLst/>
                        </a:rPr>
                        <a:t>    -   </a:t>
                      </a:r>
                      <a:endParaRPr lang="pt-BR" sz="1100" b="0" i="0" u="none" strike="noStrike">
                        <a:solidFill>
                          <a:srgbClr val="000000"/>
                        </a:solidFill>
                        <a:effectLst/>
                        <a:latin typeface="Calibri" panose="020F0502020204030204" pitchFamily="34" charset="0"/>
                      </a:endParaRPr>
                    </a:p>
                  </a:txBody>
                  <a:tcPr marL="0" marR="0" marT="0" marB="0" anchor="b"/>
                </a:tc>
                <a:tc>
                  <a:txBody>
                    <a:bodyPr/>
                    <a:lstStyle/>
                    <a:p>
                      <a:pPr algn="ctr" rtl="0" fontAlgn="b"/>
                      <a:r>
                        <a:rPr lang="pt-BR" sz="1100" b="1" u="none" strike="noStrike" dirty="0">
                          <a:effectLst/>
                        </a:rPr>
                        <a:t>1.172.591</a:t>
                      </a:r>
                      <a:endParaRPr lang="pt-BR" sz="11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611588917"/>
                  </a:ext>
                </a:extLst>
              </a:tr>
              <a:tr h="188219">
                <a:tc>
                  <a:txBody>
                    <a:bodyPr/>
                    <a:lstStyle/>
                    <a:p>
                      <a:pPr algn="ctr" rtl="0" fontAlgn="ctr"/>
                      <a:r>
                        <a:rPr lang="pt-BR" sz="1100" b="1" u="none" strike="noStrike" dirty="0">
                          <a:effectLst/>
                        </a:rPr>
                        <a:t>% Realizado</a:t>
                      </a:r>
                      <a:endParaRPr lang="pt-BR" sz="1100" b="1" i="0" u="none" strike="noStrike" dirty="0">
                        <a:solidFill>
                          <a:srgbClr val="000000"/>
                        </a:solidFill>
                        <a:effectLst/>
                        <a:latin typeface="Calibri" panose="020F0502020204030204" pitchFamily="34" charset="0"/>
                      </a:endParaRPr>
                    </a:p>
                  </a:txBody>
                  <a:tcPr marL="0" marR="0" marT="0" marB="0" anchor="ctr"/>
                </a:tc>
                <a:tc>
                  <a:txBody>
                    <a:bodyPr/>
                    <a:lstStyle/>
                    <a:p>
                      <a:pPr algn="ctr" rtl="0" fontAlgn="b"/>
                      <a:r>
                        <a:rPr lang="pt-BR" sz="1100" b="1" u="none" strike="noStrike" dirty="0">
                          <a:solidFill>
                            <a:srgbClr val="00B050"/>
                          </a:solidFill>
                          <a:effectLst/>
                        </a:rPr>
                        <a:t>100%</a:t>
                      </a:r>
                      <a:endParaRPr lang="pt-BR" sz="1100" b="1" i="0" u="none" strike="noStrike" dirty="0">
                        <a:solidFill>
                          <a:srgbClr val="00B050"/>
                        </a:solidFill>
                        <a:effectLst/>
                        <a:latin typeface="Calibri" panose="020F0502020204030204" pitchFamily="34" charset="0"/>
                      </a:endParaRPr>
                    </a:p>
                  </a:txBody>
                  <a:tcPr marL="0" marR="0" marT="0" marB="0" anchor="b"/>
                </a:tc>
                <a:tc>
                  <a:txBody>
                    <a:bodyPr/>
                    <a:lstStyle/>
                    <a:p>
                      <a:pPr algn="ctr" rtl="0" fontAlgn="b"/>
                      <a:r>
                        <a:rPr lang="pt-BR" sz="1100" b="1" u="none" strike="noStrike" dirty="0">
                          <a:solidFill>
                            <a:srgbClr val="00B050"/>
                          </a:solidFill>
                          <a:effectLst/>
                        </a:rPr>
                        <a:t>100%</a:t>
                      </a:r>
                      <a:endParaRPr lang="pt-BR" sz="1100" b="1" i="0" u="none" strike="noStrike" dirty="0">
                        <a:solidFill>
                          <a:srgbClr val="00B050"/>
                        </a:solidFill>
                        <a:effectLst/>
                        <a:latin typeface="Calibri" panose="020F0502020204030204" pitchFamily="34" charset="0"/>
                      </a:endParaRPr>
                    </a:p>
                  </a:txBody>
                  <a:tcPr marL="0" marR="0" marT="0" marB="0" anchor="b"/>
                </a:tc>
                <a:tc>
                  <a:txBody>
                    <a:bodyPr/>
                    <a:lstStyle/>
                    <a:p>
                      <a:pPr algn="ctr" rtl="0" fontAlgn="b"/>
                      <a:r>
                        <a:rPr lang="pt-BR" sz="1100" b="1" u="none" strike="noStrike" dirty="0">
                          <a:solidFill>
                            <a:srgbClr val="00B050"/>
                          </a:solidFill>
                          <a:effectLst/>
                        </a:rPr>
                        <a:t>100%</a:t>
                      </a:r>
                      <a:endParaRPr lang="pt-BR" sz="1100" b="1" i="0" u="none" strike="noStrike" dirty="0">
                        <a:solidFill>
                          <a:srgbClr val="00B050"/>
                        </a:solidFill>
                        <a:effectLst/>
                        <a:latin typeface="Calibri" panose="020F0502020204030204" pitchFamily="34" charset="0"/>
                      </a:endParaRPr>
                    </a:p>
                  </a:txBody>
                  <a:tcPr marL="0" marR="0" marT="0" marB="0" anchor="b"/>
                </a:tc>
                <a:tc>
                  <a:txBody>
                    <a:bodyPr/>
                    <a:lstStyle/>
                    <a:p>
                      <a:pPr algn="ctr" rtl="0" fontAlgn="b"/>
                      <a:r>
                        <a:rPr lang="pt-BR" sz="1100" b="1" u="none" strike="noStrike" dirty="0">
                          <a:solidFill>
                            <a:srgbClr val="00B050"/>
                          </a:solidFill>
                          <a:effectLst/>
                        </a:rPr>
                        <a:t>100%</a:t>
                      </a:r>
                      <a:endParaRPr lang="pt-BR" sz="1100" b="1" i="0" u="none" strike="noStrike" dirty="0">
                        <a:solidFill>
                          <a:srgbClr val="00B050"/>
                        </a:solidFill>
                        <a:effectLst/>
                        <a:latin typeface="Calibri" panose="020F0502020204030204" pitchFamily="34" charset="0"/>
                      </a:endParaRPr>
                    </a:p>
                  </a:txBody>
                  <a:tcPr marL="0" marR="0" marT="0" marB="0" anchor="b"/>
                </a:tc>
                <a:tc>
                  <a:txBody>
                    <a:bodyPr/>
                    <a:lstStyle/>
                    <a:p>
                      <a:pPr algn="ctr" rtl="0" fontAlgn="b"/>
                      <a:r>
                        <a:rPr lang="pt-BR" sz="1100" b="1" u="none" strike="noStrike" dirty="0">
                          <a:solidFill>
                            <a:srgbClr val="00B050"/>
                          </a:solidFill>
                          <a:effectLst/>
                        </a:rPr>
                        <a:t>100%</a:t>
                      </a:r>
                      <a:endParaRPr lang="pt-BR" sz="1100" b="1" i="0" u="none" strike="noStrike" dirty="0">
                        <a:solidFill>
                          <a:srgbClr val="00B050"/>
                        </a:solidFill>
                        <a:effectLst/>
                        <a:latin typeface="Calibri" panose="020F0502020204030204" pitchFamily="34" charset="0"/>
                      </a:endParaRPr>
                    </a:p>
                  </a:txBody>
                  <a:tcPr marL="0" marR="0" marT="0" marB="0" anchor="b"/>
                </a:tc>
                <a:tc>
                  <a:txBody>
                    <a:bodyPr/>
                    <a:lstStyle/>
                    <a:p>
                      <a:pPr algn="ctr" rtl="0" fontAlgn="b"/>
                      <a:r>
                        <a:rPr lang="pt-BR" sz="1100" b="1" u="none" strike="noStrike" dirty="0">
                          <a:effectLst/>
                        </a:rPr>
                        <a:t>0%</a:t>
                      </a:r>
                      <a:endParaRPr lang="pt-BR" sz="1100" b="1" i="0" u="none" strike="noStrike" dirty="0">
                        <a:solidFill>
                          <a:srgbClr val="000000"/>
                        </a:solidFill>
                        <a:effectLst/>
                        <a:latin typeface="Calibri" panose="020F0502020204030204" pitchFamily="34" charset="0"/>
                      </a:endParaRPr>
                    </a:p>
                  </a:txBody>
                  <a:tcPr marL="0" marR="0" marT="0" marB="0" anchor="b"/>
                </a:tc>
                <a:tc>
                  <a:txBody>
                    <a:bodyPr/>
                    <a:lstStyle/>
                    <a:p>
                      <a:pPr algn="ctr" rtl="0" fontAlgn="b"/>
                      <a:r>
                        <a:rPr lang="pt-BR" sz="1100" b="1" u="none" strike="noStrike" dirty="0">
                          <a:effectLst/>
                        </a:rPr>
                        <a:t>0%</a:t>
                      </a:r>
                      <a:endParaRPr lang="pt-BR" sz="1100" b="1" i="0" u="none" strike="noStrike" dirty="0">
                        <a:solidFill>
                          <a:srgbClr val="000000"/>
                        </a:solidFill>
                        <a:effectLst/>
                        <a:latin typeface="Calibri" panose="020F0502020204030204" pitchFamily="34" charset="0"/>
                      </a:endParaRPr>
                    </a:p>
                  </a:txBody>
                  <a:tcPr marL="0" marR="0" marT="0" marB="0" anchor="b"/>
                </a:tc>
                <a:tc>
                  <a:txBody>
                    <a:bodyPr/>
                    <a:lstStyle/>
                    <a:p>
                      <a:pPr algn="ctr" rtl="0" fontAlgn="b"/>
                      <a:r>
                        <a:rPr lang="pt-BR" sz="1100" b="1" u="none" strike="noStrike" dirty="0">
                          <a:effectLst/>
                        </a:rPr>
                        <a:t>0%</a:t>
                      </a:r>
                      <a:endParaRPr lang="pt-BR" sz="1100" b="1" i="0" u="none" strike="noStrike" dirty="0">
                        <a:solidFill>
                          <a:srgbClr val="000000"/>
                        </a:solidFill>
                        <a:effectLst/>
                        <a:latin typeface="Calibri" panose="020F0502020204030204" pitchFamily="34" charset="0"/>
                      </a:endParaRPr>
                    </a:p>
                  </a:txBody>
                  <a:tcPr marL="0" marR="0" marT="0" marB="0" anchor="b"/>
                </a:tc>
                <a:tc>
                  <a:txBody>
                    <a:bodyPr/>
                    <a:lstStyle/>
                    <a:p>
                      <a:pPr algn="ctr" rtl="0" fontAlgn="b"/>
                      <a:r>
                        <a:rPr lang="pt-BR" sz="1100" b="1" u="none" strike="noStrike" dirty="0">
                          <a:effectLst/>
                        </a:rPr>
                        <a:t>0%</a:t>
                      </a:r>
                      <a:endParaRPr lang="pt-BR" sz="1100" b="1" i="0" u="none" strike="noStrike" dirty="0">
                        <a:solidFill>
                          <a:srgbClr val="000000"/>
                        </a:solidFill>
                        <a:effectLst/>
                        <a:latin typeface="Calibri" panose="020F0502020204030204" pitchFamily="34" charset="0"/>
                      </a:endParaRPr>
                    </a:p>
                  </a:txBody>
                  <a:tcPr marL="0" marR="0" marT="0" marB="0" anchor="b"/>
                </a:tc>
                <a:tc>
                  <a:txBody>
                    <a:bodyPr/>
                    <a:lstStyle/>
                    <a:p>
                      <a:pPr algn="ctr" rtl="0" fontAlgn="b"/>
                      <a:r>
                        <a:rPr lang="pt-BR" sz="1100" b="1" u="none" strike="noStrike" dirty="0">
                          <a:effectLst/>
                        </a:rPr>
                        <a:t>0%</a:t>
                      </a:r>
                      <a:endParaRPr lang="pt-BR" sz="1100" b="1" i="0" u="none" strike="noStrike" dirty="0">
                        <a:solidFill>
                          <a:srgbClr val="000000"/>
                        </a:solidFill>
                        <a:effectLst/>
                        <a:latin typeface="Calibri" panose="020F0502020204030204" pitchFamily="34" charset="0"/>
                      </a:endParaRPr>
                    </a:p>
                  </a:txBody>
                  <a:tcPr marL="0" marR="0" marT="0" marB="0" anchor="b"/>
                </a:tc>
                <a:tc>
                  <a:txBody>
                    <a:bodyPr/>
                    <a:lstStyle/>
                    <a:p>
                      <a:pPr algn="ctr" rtl="0" fontAlgn="b"/>
                      <a:r>
                        <a:rPr lang="pt-BR" sz="1100" b="1" u="none" strike="noStrike" dirty="0">
                          <a:effectLst/>
                        </a:rPr>
                        <a:t>0%</a:t>
                      </a:r>
                      <a:endParaRPr lang="pt-BR" sz="1100" b="1" i="0" u="none" strike="noStrike" dirty="0">
                        <a:solidFill>
                          <a:srgbClr val="000000"/>
                        </a:solidFill>
                        <a:effectLst/>
                        <a:latin typeface="Calibri" panose="020F0502020204030204" pitchFamily="34" charset="0"/>
                      </a:endParaRPr>
                    </a:p>
                  </a:txBody>
                  <a:tcPr marL="0" marR="0" marT="0" marB="0" anchor="b"/>
                </a:tc>
                <a:tc>
                  <a:txBody>
                    <a:bodyPr/>
                    <a:lstStyle/>
                    <a:p>
                      <a:pPr algn="ctr" rtl="0" fontAlgn="b"/>
                      <a:r>
                        <a:rPr lang="pt-BR" sz="1100" b="1" u="none" strike="noStrike" dirty="0">
                          <a:effectLst/>
                        </a:rPr>
                        <a:t>0%</a:t>
                      </a:r>
                      <a:endParaRPr lang="pt-BR" sz="1100" b="1" i="0" u="none" strike="noStrike" dirty="0">
                        <a:solidFill>
                          <a:srgbClr val="000000"/>
                        </a:solidFill>
                        <a:effectLst/>
                        <a:latin typeface="Calibri" panose="020F0502020204030204" pitchFamily="34" charset="0"/>
                      </a:endParaRPr>
                    </a:p>
                  </a:txBody>
                  <a:tcPr marL="0" marR="0" marT="0" marB="0" anchor="b"/>
                </a:tc>
                <a:tc>
                  <a:txBody>
                    <a:bodyPr/>
                    <a:lstStyle/>
                    <a:p>
                      <a:pPr algn="ctr" rtl="0" fontAlgn="b"/>
                      <a:r>
                        <a:rPr lang="pt-BR" sz="1100" b="1" u="none" strike="noStrike" dirty="0">
                          <a:solidFill>
                            <a:srgbClr val="00B050"/>
                          </a:solidFill>
                          <a:effectLst/>
                        </a:rPr>
                        <a:t>100%</a:t>
                      </a:r>
                      <a:endParaRPr lang="pt-BR" sz="1100" b="1" i="0" u="none" strike="noStrike" dirty="0">
                        <a:solidFill>
                          <a:srgbClr val="00B050"/>
                        </a:solidFill>
                        <a:effectLst/>
                        <a:latin typeface="Calibri" panose="020F0502020204030204" pitchFamily="34" charset="0"/>
                      </a:endParaRPr>
                    </a:p>
                  </a:txBody>
                  <a:tcPr marL="0" marR="0" marT="0" marB="0" anchor="b"/>
                </a:tc>
                <a:extLst>
                  <a:ext uri="{0D108BD9-81ED-4DB2-BD59-A6C34878D82A}">
                    <a16:rowId xmlns:a16="http://schemas.microsoft.com/office/drawing/2014/main" val="2665426543"/>
                  </a:ext>
                </a:extLst>
              </a:tr>
            </a:tbl>
          </a:graphicData>
        </a:graphic>
      </p:graphicFrame>
      <p:sp>
        <p:nvSpPr>
          <p:cNvPr id="9" name="CaixaDeTexto 8">
            <a:extLst>
              <a:ext uri="{FF2B5EF4-FFF2-40B4-BE49-F238E27FC236}">
                <a16:creationId xmlns:a16="http://schemas.microsoft.com/office/drawing/2014/main" id="{F627EECB-3A9C-4BF7-AC87-3B5EE63BBE94}"/>
              </a:ext>
            </a:extLst>
          </p:cNvPr>
          <p:cNvSpPr txBox="1"/>
          <p:nvPr/>
        </p:nvSpPr>
        <p:spPr>
          <a:xfrm>
            <a:off x="883103" y="6324528"/>
            <a:ext cx="10856666"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100" b="1" i="0" u="sng"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Descrição do slide:</a:t>
            </a:r>
            <a:r>
              <a:rPr kumimoji="0" lang="pt-BR" sz="11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 Tabela indicando a performance mensal de impressão de páginas do PNLD, Comercial, Projeto Interno e a soma de páginas produzido na gráfica.</a:t>
            </a:r>
          </a:p>
        </p:txBody>
      </p:sp>
    </p:spTree>
    <p:extLst>
      <p:ext uri="{BB962C8B-B14F-4D97-AF65-F5344CB8AC3E}">
        <p14:creationId xmlns:p14="http://schemas.microsoft.com/office/powerpoint/2010/main" val="381515693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177728" y="2894642"/>
            <a:ext cx="12192000" cy="120032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4400" b="1"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rPr>
              <a:t>AUDIOVISUAL</a:t>
            </a:r>
            <a:endParaRPr kumimoji="0" lang="pt-BR" sz="1800" b="1"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pt-BR" sz="14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pt-BR" sz="14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endParaRPr>
          </a:p>
        </p:txBody>
      </p:sp>
    </p:spTree>
    <p:extLst>
      <p:ext uri="{BB962C8B-B14F-4D97-AF65-F5344CB8AC3E}">
        <p14:creationId xmlns:p14="http://schemas.microsoft.com/office/powerpoint/2010/main" val="49090967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bject 8">
            <a:extLst>
              <a:ext uri="{FF2B5EF4-FFF2-40B4-BE49-F238E27FC236}">
                <a16:creationId xmlns:a16="http://schemas.microsoft.com/office/drawing/2014/main" id="{C7AA5D0A-0154-4435-B885-D022FF59567E}"/>
              </a:ext>
            </a:extLst>
          </p:cNvPr>
          <p:cNvSpPr txBox="1"/>
          <p:nvPr/>
        </p:nvSpPr>
        <p:spPr>
          <a:xfrm>
            <a:off x="1228698" y="419570"/>
            <a:ext cx="3575777" cy="367408"/>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lang="pt-BR" sz="2300" b="0" i="0" u="none" strike="noStrike" kern="1200" cap="none" spc="-5" normalizeH="0" baseline="0" noProof="0" dirty="0">
                <a:ln>
                  <a:noFill/>
                </a:ln>
                <a:solidFill>
                  <a:prstClr val="black"/>
                </a:solidFill>
                <a:effectLst/>
                <a:uLnTx/>
                <a:uFillTx/>
                <a:latin typeface="Segoe UI Black"/>
                <a:ea typeface="+mn-ea"/>
                <a:cs typeface="Segoe UI Black"/>
              </a:rPr>
              <a:t>AUDIOVISUAL - ÁUDIO</a:t>
            </a:r>
            <a:endParaRPr kumimoji="0" sz="2300" b="0" i="0" u="none" strike="noStrike" kern="1200" cap="none" spc="0" normalizeH="0" baseline="0" noProof="0" dirty="0">
              <a:ln>
                <a:noFill/>
              </a:ln>
              <a:solidFill>
                <a:prstClr val="black"/>
              </a:solidFill>
              <a:effectLst/>
              <a:uLnTx/>
              <a:uFillTx/>
              <a:latin typeface="Segoe UI Black"/>
              <a:ea typeface="+mn-ea"/>
              <a:cs typeface="Segoe UI Black"/>
            </a:endParaRPr>
          </a:p>
        </p:txBody>
      </p:sp>
      <p:grpSp>
        <p:nvGrpSpPr>
          <p:cNvPr id="12" name="object 9">
            <a:extLst>
              <a:ext uri="{FF2B5EF4-FFF2-40B4-BE49-F238E27FC236}">
                <a16:creationId xmlns:a16="http://schemas.microsoft.com/office/drawing/2014/main" id="{5B63DAFF-1124-441F-8D6E-D9EA5AAFB0A3}"/>
              </a:ext>
            </a:extLst>
          </p:cNvPr>
          <p:cNvGrpSpPr/>
          <p:nvPr/>
        </p:nvGrpSpPr>
        <p:grpSpPr>
          <a:xfrm>
            <a:off x="356179" y="287486"/>
            <a:ext cx="727075" cy="727075"/>
            <a:chOff x="788625" y="333756"/>
            <a:chExt cx="727075" cy="727075"/>
          </a:xfrm>
        </p:grpSpPr>
        <p:sp>
          <p:nvSpPr>
            <p:cNvPr id="13" name="object 10">
              <a:extLst>
                <a:ext uri="{FF2B5EF4-FFF2-40B4-BE49-F238E27FC236}">
                  <a16:creationId xmlns:a16="http://schemas.microsoft.com/office/drawing/2014/main" id="{0400F5DE-7700-4FD1-8CB4-54B5196B662B}"/>
                </a:ext>
              </a:extLst>
            </p:cNvPr>
            <p:cNvSpPr/>
            <p:nvPr/>
          </p:nvSpPr>
          <p:spPr>
            <a:xfrm>
              <a:off x="788619" y="333768"/>
              <a:ext cx="727075" cy="727075"/>
            </a:xfrm>
            <a:custGeom>
              <a:avLst/>
              <a:gdLst/>
              <a:ahLst/>
              <a:cxnLst/>
              <a:rect l="l" t="t" r="r" b="b"/>
              <a:pathLst>
                <a:path w="727075" h="727075">
                  <a:moveTo>
                    <a:pt x="726452" y="719670"/>
                  </a:moveTo>
                  <a:lnTo>
                    <a:pt x="679246" y="718134"/>
                  </a:lnTo>
                  <a:lnTo>
                    <a:pt x="632828" y="713600"/>
                  </a:lnTo>
                  <a:lnTo>
                    <a:pt x="587324" y="706145"/>
                  </a:lnTo>
                  <a:lnTo>
                    <a:pt x="542810" y="695883"/>
                  </a:lnTo>
                  <a:lnTo>
                    <a:pt x="499376" y="682904"/>
                  </a:lnTo>
                  <a:lnTo>
                    <a:pt x="457136" y="667308"/>
                  </a:lnTo>
                  <a:lnTo>
                    <a:pt x="416166" y="649185"/>
                  </a:lnTo>
                  <a:lnTo>
                    <a:pt x="376580" y="628624"/>
                  </a:lnTo>
                  <a:lnTo>
                    <a:pt x="338467" y="605726"/>
                  </a:lnTo>
                  <a:lnTo>
                    <a:pt x="301917" y="580605"/>
                  </a:lnTo>
                  <a:lnTo>
                    <a:pt x="267042" y="553326"/>
                  </a:lnTo>
                  <a:lnTo>
                    <a:pt x="233921" y="524002"/>
                  </a:lnTo>
                  <a:lnTo>
                    <a:pt x="202653" y="492734"/>
                  </a:lnTo>
                  <a:lnTo>
                    <a:pt x="173329" y="459600"/>
                  </a:lnTo>
                  <a:lnTo>
                    <a:pt x="146062" y="424700"/>
                  </a:lnTo>
                  <a:lnTo>
                    <a:pt x="120929" y="388150"/>
                  </a:lnTo>
                  <a:lnTo>
                    <a:pt x="98044" y="350024"/>
                  </a:lnTo>
                  <a:lnTo>
                    <a:pt x="77495" y="310426"/>
                  </a:lnTo>
                  <a:lnTo>
                    <a:pt x="59359" y="269443"/>
                  </a:lnTo>
                  <a:lnTo>
                    <a:pt x="43764" y="227177"/>
                  </a:lnTo>
                  <a:lnTo>
                    <a:pt x="30784" y="183730"/>
                  </a:lnTo>
                  <a:lnTo>
                    <a:pt x="20523" y="139192"/>
                  </a:lnTo>
                  <a:lnTo>
                    <a:pt x="13081" y="93662"/>
                  </a:lnTo>
                  <a:lnTo>
                    <a:pt x="8547" y="47231"/>
                  </a:lnTo>
                  <a:lnTo>
                    <a:pt x="7010" y="0"/>
                  </a:lnTo>
                  <a:lnTo>
                    <a:pt x="0" y="0"/>
                  </a:lnTo>
                  <a:lnTo>
                    <a:pt x="1549" y="47701"/>
                  </a:lnTo>
                  <a:lnTo>
                    <a:pt x="6134" y="94589"/>
                  </a:lnTo>
                  <a:lnTo>
                    <a:pt x="13652" y="140576"/>
                  </a:lnTo>
                  <a:lnTo>
                    <a:pt x="24003" y="185547"/>
                  </a:lnTo>
                  <a:lnTo>
                    <a:pt x="37109" y="229425"/>
                  </a:lnTo>
                  <a:lnTo>
                    <a:pt x="52857" y="272097"/>
                  </a:lnTo>
                  <a:lnTo>
                    <a:pt x="71158" y="313474"/>
                  </a:lnTo>
                  <a:lnTo>
                    <a:pt x="91909" y="353466"/>
                  </a:lnTo>
                  <a:lnTo>
                    <a:pt x="115023" y="391960"/>
                  </a:lnTo>
                  <a:lnTo>
                    <a:pt x="140385" y="428879"/>
                  </a:lnTo>
                  <a:lnTo>
                    <a:pt x="167919" y="464108"/>
                  </a:lnTo>
                  <a:lnTo>
                    <a:pt x="197523" y="497560"/>
                  </a:lnTo>
                  <a:lnTo>
                    <a:pt x="229095" y="529132"/>
                  </a:lnTo>
                  <a:lnTo>
                    <a:pt x="262534" y="558736"/>
                  </a:lnTo>
                  <a:lnTo>
                    <a:pt x="297751" y="586270"/>
                  </a:lnTo>
                  <a:lnTo>
                    <a:pt x="334657" y="611644"/>
                  </a:lnTo>
                  <a:lnTo>
                    <a:pt x="373138" y="634758"/>
                  </a:lnTo>
                  <a:lnTo>
                    <a:pt x="413118" y="655510"/>
                  </a:lnTo>
                  <a:lnTo>
                    <a:pt x="454482" y="673811"/>
                  </a:lnTo>
                  <a:lnTo>
                    <a:pt x="497128" y="689559"/>
                  </a:lnTo>
                  <a:lnTo>
                    <a:pt x="540994" y="702665"/>
                  </a:lnTo>
                  <a:lnTo>
                    <a:pt x="585939" y="713028"/>
                  </a:lnTo>
                  <a:lnTo>
                    <a:pt x="631901" y="720547"/>
                  </a:lnTo>
                  <a:lnTo>
                    <a:pt x="678776" y="725119"/>
                  </a:lnTo>
                  <a:lnTo>
                    <a:pt x="726452" y="726668"/>
                  </a:lnTo>
                  <a:lnTo>
                    <a:pt x="726452" y="719670"/>
                  </a:lnTo>
                  <a:close/>
                </a:path>
                <a:path w="727075" h="727075">
                  <a:moveTo>
                    <a:pt x="726452" y="681583"/>
                  </a:moveTo>
                  <a:lnTo>
                    <a:pt x="677887" y="679869"/>
                  </a:lnTo>
                  <a:lnTo>
                    <a:pt x="630237" y="674801"/>
                  </a:lnTo>
                  <a:lnTo>
                    <a:pt x="583603" y="666496"/>
                  </a:lnTo>
                  <a:lnTo>
                    <a:pt x="538111" y="655066"/>
                  </a:lnTo>
                  <a:lnTo>
                    <a:pt x="493864" y="640638"/>
                  </a:lnTo>
                  <a:lnTo>
                    <a:pt x="451002" y="623328"/>
                  </a:lnTo>
                  <a:lnTo>
                    <a:pt x="409625" y="603237"/>
                  </a:lnTo>
                  <a:lnTo>
                    <a:pt x="369849" y="580504"/>
                  </a:lnTo>
                  <a:lnTo>
                    <a:pt x="331800" y="555218"/>
                  </a:lnTo>
                  <a:lnTo>
                    <a:pt x="295592" y="527519"/>
                  </a:lnTo>
                  <a:lnTo>
                    <a:pt x="261327" y="497509"/>
                  </a:lnTo>
                  <a:lnTo>
                    <a:pt x="229146" y="465315"/>
                  </a:lnTo>
                  <a:lnTo>
                    <a:pt x="199148" y="431050"/>
                  </a:lnTo>
                  <a:lnTo>
                    <a:pt x="171450" y="394830"/>
                  </a:lnTo>
                  <a:lnTo>
                    <a:pt x="146177" y="356768"/>
                  </a:lnTo>
                  <a:lnTo>
                    <a:pt x="123444" y="316979"/>
                  </a:lnTo>
                  <a:lnTo>
                    <a:pt x="103352" y="275577"/>
                  </a:lnTo>
                  <a:lnTo>
                    <a:pt x="86042" y="232702"/>
                  </a:lnTo>
                  <a:lnTo>
                    <a:pt x="71615" y="188442"/>
                  </a:lnTo>
                  <a:lnTo>
                    <a:pt x="60185" y="142925"/>
                  </a:lnTo>
                  <a:lnTo>
                    <a:pt x="51892" y="96266"/>
                  </a:lnTo>
                  <a:lnTo>
                    <a:pt x="46824" y="48590"/>
                  </a:lnTo>
                  <a:lnTo>
                    <a:pt x="45097" y="0"/>
                  </a:lnTo>
                  <a:lnTo>
                    <a:pt x="37871" y="0"/>
                  </a:lnTo>
                  <a:lnTo>
                    <a:pt x="39471" y="47066"/>
                  </a:lnTo>
                  <a:lnTo>
                    <a:pt x="44183" y="93294"/>
                  </a:lnTo>
                  <a:lnTo>
                    <a:pt x="51904" y="138595"/>
                  </a:lnTo>
                  <a:lnTo>
                    <a:pt x="62534" y="182841"/>
                  </a:lnTo>
                  <a:lnTo>
                    <a:pt x="75971" y="225933"/>
                  </a:lnTo>
                  <a:lnTo>
                    <a:pt x="92113" y="267779"/>
                  </a:lnTo>
                  <a:lnTo>
                    <a:pt x="110845" y="308279"/>
                  </a:lnTo>
                  <a:lnTo>
                    <a:pt x="132080" y="347306"/>
                  </a:lnTo>
                  <a:lnTo>
                    <a:pt x="155702" y="384771"/>
                  </a:lnTo>
                  <a:lnTo>
                    <a:pt x="181610" y="420573"/>
                  </a:lnTo>
                  <a:lnTo>
                    <a:pt x="209702" y="454609"/>
                  </a:lnTo>
                  <a:lnTo>
                    <a:pt x="239877" y="486765"/>
                  </a:lnTo>
                  <a:lnTo>
                    <a:pt x="272034" y="516940"/>
                  </a:lnTo>
                  <a:lnTo>
                    <a:pt x="306057" y="545045"/>
                  </a:lnTo>
                  <a:lnTo>
                    <a:pt x="341845" y="570953"/>
                  </a:lnTo>
                  <a:lnTo>
                    <a:pt x="379298" y="594588"/>
                  </a:lnTo>
                  <a:lnTo>
                    <a:pt x="418325" y="615823"/>
                  </a:lnTo>
                  <a:lnTo>
                    <a:pt x="458800" y="634555"/>
                  </a:lnTo>
                  <a:lnTo>
                    <a:pt x="500621" y="650697"/>
                  </a:lnTo>
                  <a:lnTo>
                    <a:pt x="543699" y="664133"/>
                  </a:lnTo>
                  <a:lnTo>
                    <a:pt x="587933" y="674763"/>
                  </a:lnTo>
                  <a:lnTo>
                    <a:pt x="633196" y="682485"/>
                  </a:lnTo>
                  <a:lnTo>
                    <a:pt x="679411" y="687197"/>
                  </a:lnTo>
                  <a:lnTo>
                    <a:pt x="726452" y="688797"/>
                  </a:lnTo>
                  <a:lnTo>
                    <a:pt x="726452" y="681583"/>
                  </a:lnTo>
                  <a:close/>
                </a:path>
                <a:path w="727075" h="727075">
                  <a:moveTo>
                    <a:pt x="726452" y="643699"/>
                  </a:moveTo>
                  <a:lnTo>
                    <a:pt x="678522" y="641934"/>
                  </a:lnTo>
                  <a:lnTo>
                    <a:pt x="631520" y="636714"/>
                  </a:lnTo>
                  <a:lnTo>
                    <a:pt x="585597" y="628154"/>
                  </a:lnTo>
                  <a:lnTo>
                    <a:pt x="540867" y="616407"/>
                  </a:lnTo>
                  <a:lnTo>
                    <a:pt x="497459" y="601560"/>
                  </a:lnTo>
                  <a:lnTo>
                    <a:pt x="455485" y="583780"/>
                  </a:lnTo>
                  <a:lnTo>
                    <a:pt x="415086" y="563168"/>
                  </a:lnTo>
                  <a:lnTo>
                    <a:pt x="376389" y="539851"/>
                  </a:lnTo>
                  <a:lnTo>
                    <a:pt x="339509" y="513956"/>
                  </a:lnTo>
                  <a:lnTo>
                    <a:pt x="304571" y="485609"/>
                  </a:lnTo>
                  <a:lnTo>
                    <a:pt x="271716" y="454939"/>
                  </a:lnTo>
                  <a:lnTo>
                    <a:pt x="241058" y="422071"/>
                  </a:lnTo>
                  <a:lnTo>
                    <a:pt x="212712" y="387121"/>
                  </a:lnTo>
                  <a:lnTo>
                    <a:pt x="186829" y="350227"/>
                  </a:lnTo>
                  <a:lnTo>
                    <a:pt x="163512" y="311518"/>
                  </a:lnTo>
                  <a:lnTo>
                    <a:pt x="142900" y="271106"/>
                  </a:lnTo>
                  <a:lnTo>
                    <a:pt x="125120" y="229120"/>
                  </a:lnTo>
                  <a:lnTo>
                    <a:pt x="110286" y="185686"/>
                  </a:lnTo>
                  <a:lnTo>
                    <a:pt x="98526" y="140931"/>
                  </a:lnTo>
                  <a:lnTo>
                    <a:pt x="89979" y="94983"/>
                  </a:lnTo>
                  <a:lnTo>
                    <a:pt x="84747" y="47955"/>
                  </a:lnTo>
                  <a:lnTo>
                    <a:pt x="82981" y="0"/>
                  </a:lnTo>
                  <a:lnTo>
                    <a:pt x="75971" y="0"/>
                  </a:lnTo>
                  <a:lnTo>
                    <a:pt x="77762" y="48488"/>
                  </a:lnTo>
                  <a:lnTo>
                    <a:pt x="83045" y="96037"/>
                  </a:lnTo>
                  <a:lnTo>
                    <a:pt x="91681" y="142481"/>
                  </a:lnTo>
                  <a:lnTo>
                    <a:pt x="103568" y="187731"/>
                  </a:lnTo>
                  <a:lnTo>
                    <a:pt x="118554" y="231648"/>
                  </a:lnTo>
                  <a:lnTo>
                    <a:pt x="136537" y="274091"/>
                  </a:lnTo>
                  <a:lnTo>
                    <a:pt x="157365" y="314947"/>
                  </a:lnTo>
                  <a:lnTo>
                    <a:pt x="180936" y="354076"/>
                  </a:lnTo>
                  <a:lnTo>
                    <a:pt x="207098" y="391375"/>
                  </a:lnTo>
                  <a:lnTo>
                    <a:pt x="235737" y="426694"/>
                  </a:lnTo>
                  <a:lnTo>
                    <a:pt x="266738" y="459917"/>
                  </a:lnTo>
                  <a:lnTo>
                    <a:pt x="299948" y="490918"/>
                  </a:lnTo>
                  <a:lnTo>
                    <a:pt x="335254" y="519569"/>
                  </a:lnTo>
                  <a:lnTo>
                    <a:pt x="372541" y="545744"/>
                  </a:lnTo>
                  <a:lnTo>
                    <a:pt x="411670" y="569302"/>
                  </a:lnTo>
                  <a:lnTo>
                    <a:pt x="452501" y="590143"/>
                  </a:lnTo>
                  <a:lnTo>
                    <a:pt x="494931" y="608126"/>
                  </a:lnTo>
                  <a:lnTo>
                    <a:pt x="538822" y="623112"/>
                  </a:lnTo>
                  <a:lnTo>
                    <a:pt x="584047" y="635000"/>
                  </a:lnTo>
                  <a:lnTo>
                    <a:pt x="630478" y="643636"/>
                  </a:lnTo>
                  <a:lnTo>
                    <a:pt x="677989" y="648919"/>
                  </a:lnTo>
                  <a:lnTo>
                    <a:pt x="726452" y="650709"/>
                  </a:lnTo>
                  <a:lnTo>
                    <a:pt x="726452" y="643699"/>
                  </a:lnTo>
                  <a:close/>
                </a:path>
                <a:path w="727075" h="727075">
                  <a:moveTo>
                    <a:pt x="726452" y="605586"/>
                  </a:moveTo>
                  <a:lnTo>
                    <a:pt x="679234" y="603770"/>
                  </a:lnTo>
                  <a:lnTo>
                    <a:pt x="632993" y="598373"/>
                  </a:lnTo>
                  <a:lnTo>
                    <a:pt x="587857" y="589572"/>
                  </a:lnTo>
                  <a:lnTo>
                    <a:pt x="543979" y="577469"/>
                  </a:lnTo>
                  <a:lnTo>
                    <a:pt x="501484" y="562203"/>
                  </a:lnTo>
                  <a:lnTo>
                    <a:pt x="460514" y="543941"/>
                  </a:lnTo>
                  <a:lnTo>
                    <a:pt x="421208" y="522782"/>
                  </a:lnTo>
                  <a:lnTo>
                    <a:pt x="383692" y="498881"/>
                  </a:lnTo>
                  <a:lnTo>
                    <a:pt x="348107" y="472363"/>
                  </a:lnTo>
                  <a:lnTo>
                    <a:pt x="314591" y="443382"/>
                  </a:lnTo>
                  <a:lnTo>
                    <a:pt x="283260" y="412051"/>
                  </a:lnTo>
                  <a:lnTo>
                    <a:pt x="254279" y="378523"/>
                  </a:lnTo>
                  <a:lnTo>
                    <a:pt x="227774" y="342925"/>
                  </a:lnTo>
                  <a:lnTo>
                    <a:pt x="203885" y="305396"/>
                  </a:lnTo>
                  <a:lnTo>
                    <a:pt x="182727" y="266065"/>
                  </a:lnTo>
                  <a:lnTo>
                    <a:pt x="164452" y="225082"/>
                  </a:lnTo>
                  <a:lnTo>
                    <a:pt x="149199" y="182575"/>
                  </a:lnTo>
                  <a:lnTo>
                    <a:pt x="137096" y="138671"/>
                  </a:lnTo>
                  <a:lnTo>
                    <a:pt x="128295" y="93522"/>
                  </a:lnTo>
                  <a:lnTo>
                    <a:pt x="122897" y="47244"/>
                  </a:lnTo>
                  <a:lnTo>
                    <a:pt x="121081" y="0"/>
                  </a:lnTo>
                  <a:lnTo>
                    <a:pt x="114071" y="0"/>
                  </a:lnTo>
                  <a:lnTo>
                    <a:pt x="115912" y="47802"/>
                  </a:lnTo>
                  <a:lnTo>
                    <a:pt x="121361" y="94615"/>
                  </a:lnTo>
                  <a:lnTo>
                    <a:pt x="130276" y="140296"/>
                  </a:lnTo>
                  <a:lnTo>
                    <a:pt x="142519" y="184708"/>
                  </a:lnTo>
                  <a:lnTo>
                    <a:pt x="157937" y="227723"/>
                  </a:lnTo>
                  <a:lnTo>
                    <a:pt x="176415" y="269176"/>
                  </a:lnTo>
                  <a:lnTo>
                    <a:pt x="197815" y="308965"/>
                  </a:lnTo>
                  <a:lnTo>
                    <a:pt x="221983" y="346925"/>
                  </a:lnTo>
                  <a:lnTo>
                    <a:pt x="248793" y="382930"/>
                  </a:lnTo>
                  <a:lnTo>
                    <a:pt x="278104" y="416852"/>
                  </a:lnTo>
                  <a:lnTo>
                    <a:pt x="309791" y="448538"/>
                  </a:lnTo>
                  <a:lnTo>
                    <a:pt x="343700" y="477850"/>
                  </a:lnTo>
                  <a:lnTo>
                    <a:pt x="379691" y="504672"/>
                  </a:lnTo>
                  <a:lnTo>
                    <a:pt x="417639" y="528840"/>
                  </a:lnTo>
                  <a:lnTo>
                    <a:pt x="457403" y="550240"/>
                  </a:lnTo>
                  <a:lnTo>
                    <a:pt x="498856" y="568718"/>
                  </a:lnTo>
                  <a:lnTo>
                    <a:pt x="541845" y="584149"/>
                  </a:lnTo>
                  <a:lnTo>
                    <a:pt x="586232" y="596392"/>
                  </a:lnTo>
                  <a:lnTo>
                    <a:pt x="631888" y="605294"/>
                  </a:lnTo>
                  <a:lnTo>
                    <a:pt x="678675" y="610743"/>
                  </a:lnTo>
                  <a:lnTo>
                    <a:pt x="726452" y="612597"/>
                  </a:lnTo>
                  <a:lnTo>
                    <a:pt x="726452" y="605586"/>
                  </a:lnTo>
                  <a:close/>
                </a:path>
                <a:path w="727075" h="727075">
                  <a:moveTo>
                    <a:pt x="726452" y="567499"/>
                  </a:moveTo>
                  <a:lnTo>
                    <a:pt x="677595" y="565416"/>
                  </a:lnTo>
                  <a:lnTo>
                    <a:pt x="629881" y="559269"/>
                  </a:lnTo>
                  <a:lnTo>
                    <a:pt x="583463" y="549236"/>
                  </a:lnTo>
                  <a:lnTo>
                    <a:pt x="538543" y="535482"/>
                  </a:lnTo>
                  <a:lnTo>
                    <a:pt x="495261" y="518185"/>
                  </a:lnTo>
                  <a:lnTo>
                    <a:pt x="453809" y="497509"/>
                  </a:lnTo>
                  <a:lnTo>
                    <a:pt x="414350" y="473633"/>
                  </a:lnTo>
                  <a:lnTo>
                    <a:pt x="377063" y="446735"/>
                  </a:lnTo>
                  <a:lnTo>
                    <a:pt x="342112" y="416979"/>
                  </a:lnTo>
                  <a:lnTo>
                    <a:pt x="309676" y="384530"/>
                  </a:lnTo>
                  <a:lnTo>
                    <a:pt x="279920" y="349567"/>
                  </a:lnTo>
                  <a:lnTo>
                    <a:pt x="253034" y="312267"/>
                  </a:lnTo>
                  <a:lnTo>
                    <a:pt x="229158" y="272796"/>
                  </a:lnTo>
                  <a:lnTo>
                    <a:pt x="208495" y="231330"/>
                  </a:lnTo>
                  <a:lnTo>
                    <a:pt x="191198" y="188023"/>
                  </a:lnTo>
                  <a:lnTo>
                    <a:pt x="177444" y="143065"/>
                  </a:lnTo>
                  <a:lnTo>
                    <a:pt x="167411" y="96634"/>
                  </a:lnTo>
                  <a:lnTo>
                    <a:pt x="161264" y="48882"/>
                  </a:lnTo>
                  <a:lnTo>
                    <a:pt x="159169" y="0"/>
                  </a:lnTo>
                  <a:lnTo>
                    <a:pt x="151942" y="0"/>
                  </a:lnTo>
                  <a:lnTo>
                    <a:pt x="153860" y="47053"/>
                  </a:lnTo>
                  <a:lnTo>
                    <a:pt x="159486" y="93078"/>
                  </a:lnTo>
                  <a:lnTo>
                    <a:pt x="168681" y="137909"/>
                  </a:lnTo>
                  <a:lnTo>
                    <a:pt x="181305" y="181419"/>
                  </a:lnTo>
                  <a:lnTo>
                    <a:pt x="197192" y="223456"/>
                  </a:lnTo>
                  <a:lnTo>
                    <a:pt x="216204" y="263855"/>
                  </a:lnTo>
                  <a:lnTo>
                    <a:pt x="238188" y="302475"/>
                  </a:lnTo>
                  <a:lnTo>
                    <a:pt x="262991" y="339166"/>
                  </a:lnTo>
                  <a:lnTo>
                    <a:pt x="290474" y="373773"/>
                  </a:lnTo>
                  <a:lnTo>
                    <a:pt x="320484" y="406158"/>
                  </a:lnTo>
                  <a:lnTo>
                    <a:pt x="352856" y="436168"/>
                  </a:lnTo>
                  <a:lnTo>
                    <a:pt x="387464" y="463651"/>
                  </a:lnTo>
                  <a:lnTo>
                    <a:pt x="424141" y="488467"/>
                  </a:lnTo>
                  <a:lnTo>
                    <a:pt x="462749" y="510451"/>
                  </a:lnTo>
                  <a:lnTo>
                    <a:pt x="503123" y="529463"/>
                  </a:lnTo>
                  <a:lnTo>
                    <a:pt x="545134" y="545363"/>
                  </a:lnTo>
                  <a:lnTo>
                    <a:pt x="588619" y="557974"/>
                  </a:lnTo>
                  <a:lnTo>
                    <a:pt x="633437" y="567169"/>
                  </a:lnTo>
                  <a:lnTo>
                    <a:pt x="679424" y="572808"/>
                  </a:lnTo>
                  <a:lnTo>
                    <a:pt x="726452" y="574713"/>
                  </a:lnTo>
                  <a:lnTo>
                    <a:pt x="726452" y="567499"/>
                  </a:lnTo>
                  <a:close/>
                </a:path>
                <a:path w="727075" h="727075">
                  <a:moveTo>
                    <a:pt x="726452" y="529386"/>
                  </a:moveTo>
                  <a:lnTo>
                    <a:pt x="678383" y="527227"/>
                  </a:lnTo>
                  <a:lnTo>
                    <a:pt x="631494" y="520839"/>
                  </a:lnTo>
                  <a:lnTo>
                    <a:pt x="585990" y="510451"/>
                  </a:lnTo>
                  <a:lnTo>
                    <a:pt x="542061" y="496214"/>
                  </a:lnTo>
                  <a:lnTo>
                    <a:pt x="499872" y="478332"/>
                  </a:lnTo>
                  <a:lnTo>
                    <a:pt x="459638" y="456996"/>
                  </a:lnTo>
                  <a:lnTo>
                    <a:pt x="421538" y="432396"/>
                  </a:lnTo>
                  <a:lnTo>
                    <a:pt x="385762" y="404710"/>
                  </a:lnTo>
                  <a:lnTo>
                    <a:pt x="352501" y="374142"/>
                  </a:lnTo>
                  <a:lnTo>
                    <a:pt x="321932" y="340868"/>
                  </a:lnTo>
                  <a:lnTo>
                    <a:pt x="294259" y="305079"/>
                  </a:lnTo>
                  <a:lnTo>
                    <a:pt x="269659" y="266966"/>
                  </a:lnTo>
                  <a:lnTo>
                    <a:pt x="248323" y="226707"/>
                  </a:lnTo>
                  <a:lnTo>
                    <a:pt x="230454" y="184518"/>
                  </a:lnTo>
                  <a:lnTo>
                    <a:pt x="216217" y="140550"/>
                  </a:lnTo>
                  <a:lnTo>
                    <a:pt x="205816" y="95021"/>
                  </a:lnTo>
                  <a:lnTo>
                    <a:pt x="199440" y="48107"/>
                  </a:lnTo>
                  <a:lnTo>
                    <a:pt x="197269" y="0"/>
                  </a:lnTo>
                  <a:lnTo>
                    <a:pt x="190042" y="0"/>
                  </a:lnTo>
                  <a:lnTo>
                    <a:pt x="192239" y="48755"/>
                  </a:lnTo>
                  <a:lnTo>
                    <a:pt x="198704" y="96304"/>
                  </a:lnTo>
                  <a:lnTo>
                    <a:pt x="209257" y="142455"/>
                  </a:lnTo>
                  <a:lnTo>
                    <a:pt x="223685" y="187020"/>
                  </a:lnTo>
                  <a:lnTo>
                    <a:pt x="241808" y="229793"/>
                  </a:lnTo>
                  <a:lnTo>
                    <a:pt x="263436" y="270586"/>
                  </a:lnTo>
                  <a:lnTo>
                    <a:pt x="288366" y="309232"/>
                  </a:lnTo>
                  <a:lnTo>
                    <a:pt x="316420" y="345503"/>
                  </a:lnTo>
                  <a:lnTo>
                    <a:pt x="347408" y="379234"/>
                  </a:lnTo>
                  <a:lnTo>
                    <a:pt x="381127" y="410235"/>
                  </a:lnTo>
                  <a:lnTo>
                    <a:pt x="417398" y="438289"/>
                  </a:lnTo>
                  <a:lnTo>
                    <a:pt x="456018" y="463232"/>
                  </a:lnTo>
                  <a:lnTo>
                    <a:pt x="496798" y="484860"/>
                  </a:lnTo>
                  <a:lnTo>
                    <a:pt x="539559" y="502996"/>
                  </a:lnTo>
                  <a:lnTo>
                    <a:pt x="584085" y="517423"/>
                  </a:lnTo>
                  <a:lnTo>
                    <a:pt x="630212" y="527964"/>
                  </a:lnTo>
                  <a:lnTo>
                    <a:pt x="677722" y="534428"/>
                  </a:lnTo>
                  <a:lnTo>
                    <a:pt x="726452" y="536625"/>
                  </a:lnTo>
                  <a:lnTo>
                    <a:pt x="726452" y="529386"/>
                  </a:lnTo>
                  <a:close/>
                </a:path>
                <a:path w="727075" h="727075">
                  <a:moveTo>
                    <a:pt x="726452" y="491540"/>
                  </a:moveTo>
                  <a:lnTo>
                    <a:pt x="679221" y="489280"/>
                  </a:lnTo>
                  <a:lnTo>
                    <a:pt x="633234" y="482650"/>
                  </a:lnTo>
                  <a:lnTo>
                    <a:pt x="588708" y="471855"/>
                  </a:lnTo>
                  <a:lnTo>
                    <a:pt x="545858" y="457098"/>
                  </a:lnTo>
                  <a:lnTo>
                    <a:pt x="504888" y="438607"/>
                  </a:lnTo>
                  <a:lnTo>
                    <a:pt x="465988" y="416560"/>
                  </a:lnTo>
                  <a:lnTo>
                    <a:pt x="429387" y="391185"/>
                  </a:lnTo>
                  <a:lnTo>
                    <a:pt x="395287" y="362686"/>
                  </a:lnTo>
                  <a:lnTo>
                    <a:pt x="363893" y="331266"/>
                  </a:lnTo>
                  <a:lnTo>
                    <a:pt x="335419" y="297154"/>
                  </a:lnTo>
                  <a:lnTo>
                    <a:pt x="310057" y="260527"/>
                  </a:lnTo>
                  <a:lnTo>
                    <a:pt x="288036" y="221615"/>
                  </a:lnTo>
                  <a:lnTo>
                    <a:pt x="269557" y="180619"/>
                  </a:lnTo>
                  <a:lnTo>
                    <a:pt x="254812" y="137756"/>
                  </a:lnTo>
                  <a:lnTo>
                    <a:pt x="244030" y="93218"/>
                  </a:lnTo>
                  <a:lnTo>
                    <a:pt x="237401" y="47231"/>
                  </a:lnTo>
                  <a:lnTo>
                    <a:pt x="235153" y="0"/>
                  </a:lnTo>
                  <a:lnTo>
                    <a:pt x="228142" y="0"/>
                  </a:lnTo>
                  <a:lnTo>
                    <a:pt x="230428" y="47917"/>
                  </a:lnTo>
                  <a:lnTo>
                    <a:pt x="237147" y="94576"/>
                  </a:lnTo>
                  <a:lnTo>
                    <a:pt x="248094" y="139750"/>
                  </a:lnTo>
                  <a:lnTo>
                    <a:pt x="263055" y="183235"/>
                  </a:lnTo>
                  <a:lnTo>
                    <a:pt x="281813" y="224815"/>
                  </a:lnTo>
                  <a:lnTo>
                    <a:pt x="304152" y="264274"/>
                  </a:lnTo>
                  <a:lnTo>
                    <a:pt x="329882" y="301421"/>
                  </a:lnTo>
                  <a:lnTo>
                    <a:pt x="358775" y="336029"/>
                  </a:lnTo>
                  <a:lnTo>
                    <a:pt x="390613" y="367880"/>
                  </a:lnTo>
                  <a:lnTo>
                    <a:pt x="425208" y="396786"/>
                  </a:lnTo>
                  <a:lnTo>
                    <a:pt x="462330" y="422516"/>
                  </a:lnTo>
                  <a:lnTo>
                    <a:pt x="501777" y="444868"/>
                  </a:lnTo>
                  <a:lnTo>
                    <a:pt x="543331" y="463626"/>
                  </a:lnTo>
                  <a:lnTo>
                    <a:pt x="586790" y="478586"/>
                  </a:lnTo>
                  <a:lnTo>
                    <a:pt x="631939" y="489534"/>
                  </a:lnTo>
                  <a:lnTo>
                    <a:pt x="678561" y="496252"/>
                  </a:lnTo>
                  <a:lnTo>
                    <a:pt x="726452" y="498538"/>
                  </a:lnTo>
                  <a:lnTo>
                    <a:pt x="726452" y="491540"/>
                  </a:lnTo>
                  <a:close/>
                </a:path>
                <a:path w="727075" h="727075">
                  <a:moveTo>
                    <a:pt x="726452" y="453428"/>
                  </a:moveTo>
                  <a:lnTo>
                    <a:pt x="680199" y="451078"/>
                  </a:lnTo>
                  <a:lnTo>
                    <a:pt x="635254" y="444195"/>
                  </a:lnTo>
                  <a:lnTo>
                    <a:pt x="591858" y="433006"/>
                  </a:lnTo>
                  <a:lnTo>
                    <a:pt x="550252" y="417741"/>
                  </a:lnTo>
                  <a:lnTo>
                    <a:pt x="510641" y="398614"/>
                  </a:lnTo>
                  <a:lnTo>
                    <a:pt x="473278" y="375881"/>
                  </a:lnTo>
                  <a:lnTo>
                    <a:pt x="438365" y="349758"/>
                  </a:lnTo>
                  <a:lnTo>
                    <a:pt x="406171" y="320471"/>
                  </a:lnTo>
                  <a:lnTo>
                    <a:pt x="376885" y="288251"/>
                  </a:lnTo>
                  <a:lnTo>
                    <a:pt x="350774" y="253339"/>
                  </a:lnTo>
                  <a:lnTo>
                    <a:pt x="328041" y="215950"/>
                  </a:lnTo>
                  <a:lnTo>
                    <a:pt x="308927" y="176326"/>
                  </a:lnTo>
                  <a:lnTo>
                    <a:pt x="293662" y="134683"/>
                  </a:lnTo>
                  <a:lnTo>
                    <a:pt x="282473" y="91262"/>
                  </a:lnTo>
                  <a:lnTo>
                    <a:pt x="275590" y="46291"/>
                  </a:lnTo>
                  <a:lnTo>
                    <a:pt x="273240" y="0"/>
                  </a:lnTo>
                  <a:lnTo>
                    <a:pt x="266242" y="0"/>
                  </a:lnTo>
                  <a:lnTo>
                    <a:pt x="268617" y="47015"/>
                  </a:lnTo>
                  <a:lnTo>
                    <a:pt x="275602" y="92697"/>
                  </a:lnTo>
                  <a:lnTo>
                    <a:pt x="286969" y="136791"/>
                  </a:lnTo>
                  <a:lnTo>
                    <a:pt x="302463" y="179082"/>
                  </a:lnTo>
                  <a:lnTo>
                    <a:pt x="321868" y="219329"/>
                  </a:lnTo>
                  <a:lnTo>
                    <a:pt x="344944" y="257289"/>
                  </a:lnTo>
                  <a:lnTo>
                    <a:pt x="371462" y="292747"/>
                  </a:lnTo>
                  <a:lnTo>
                    <a:pt x="401193" y="325450"/>
                  </a:lnTo>
                  <a:lnTo>
                    <a:pt x="433882" y="355180"/>
                  </a:lnTo>
                  <a:lnTo>
                    <a:pt x="469328" y="381711"/>
                  </a:lnTo>
                  <a:lnTo>
                    <a:pt x="507276" y="404799"/>
                  </a:lnTo>
                  <a:lnTo>
                    <a:pt x="547497" y="424205"/>
                  </a:lnTo>
                  <a:lnTo>
                    <a:pt x="589749" y="439699"/>
                  </a:lnTo>
                  <a:lnTo>
                    <a:pt x="633818" y="451065"/>
                  </a:lnTo>
                  <a:lnTo>
                    <a:pt x="679462" y="458050"/>
                  </a:lnTo>
                  <a:lnTo>
                    <a:pt x="726452" y="460425"/>
                  </a:lnTo>
                  <a:lnTo>
                    <a:pt x="726452" y="453428"/>
                  </a:lnTo>
                  <a:close/>
                </a:path>
                <a:path w="727075" h="727075">
                  <a:moveTo>
                    <a:pt x="726452" y="415340"/>
                  </a:moveTo>
                  <a:lnTo>
                    <a:pt x="678129" y="412534"/>
                  </a:lnTo>
                  <a:lnTo>
                    <a:pt x="631418" y="404355"/>
                  </a:lnTo>
                  <a:lnTo>
                    <a:pt x="586638" y="391083"/>
                  </a:lnTo>
                  <a:lnTo>
                    <a:pt x="544093" y="373062"/>
                  </a:lnTo>
                  <a:lnTo>
                    <a:pt x="504113" y="350583"/>
                  </a:lnTo>
                  <a:lnTo>
                    <a:pt x="467017" y="323977"/>
                  </a:lnTo>
                  <a:lnTo>
                    <a:pt x="433095" y="293547"/>
                  </a:lnTo>
                  <a:lnTo>
                    <a:pt x="402678" y="259613"/>
                  </a:lnTo>
                  <a:lnTo>
                    <a:pt x="376085" y="222491"/>
                  </a:lnTo>
                  <a:lnTo>
                    <a:pt x="353606" y="182486"/>
                  </a:lnTo>
                  <a:lnTo>
                    <a:pt x="335584" y="139928"/>
                  </a:lnTo>
                  <a:lnTo>
                    <a:pt x="322326" y="95110"/>
                  </a:lnTo>
                  <a:lnTo>
                    <a:pt x="314134" y="48361"/>
                  </a:lnTo>
                  <a:lnTo>
                    <a:pt x="311340" y="0"/>
                  </a:lnTo>
                  <a:lnTo>
                    <a:pt x="304101" y="0"/>
                  </a:lnTo>
                  <a:lnTo>
                    <a:pt x="306946" y="49199"/>
                  </a:lnTo>
                  <a:lnTo>
                    <a:pt x="315277" y="96748"/>
                  </a:lnTo>
                  <a:lnTo>
                    <a:pt x="328777" y="142341"/>
                  </a:lnTo>
                  <a:lnTo>
                    <a:pt x="347116" y="185648"/>
                  </a:lnTo>
                  <a:lnTo>
                    <a:pt x="369989" y="226339"/>
                  </a:lnTo>
                  <a:lnTo>
                    <a:pt x="397052" y="264109"/>
                  </a:lnTo>
                  <a:lnTo>
                    <a:pt x="428002" y="298627"/>
                  </a:lnTo>
                  <a:lnTo>
                    <a:pt x="462508" y="329590"/>
                  </a:lnTo>
                  <a:lnTo>
                    <a:pt x="500265" y="356654"/>
                  </a:lnTo>
                  <a:lnTo>
                    <a:pt x="540943" y="379526"/>
                  </a:lnTo>
                  <a:lnTo>
                    <a:pt x="584212" y="397865"/>
                  </a:lnTo>
                  <a:lnTo>
                    <a:pt x="629767" y="411365"/>
                  </a:lnTo>
                  <a:lnTo>
                    <a:pt x="677291" y="419696"/>
                  </a:lnTo>
                  <a:lnTo>
                    <a:pt x="726452" y="422554"/>
                  </a:lnTo>
                  <a:lnTo>
                    <a:pt x="726452" y="415340"/>
                  </a:lnTo>
                  <a:close/>
                </a:path>
                <a:path w="727075" h="727075">
                  <a:moveTo>
                    <a:pt x="726452" y="377456"/>
                  </a:moveTo>
                  <a:lnTo>
                    <a:pt x="679246" y="374510"/>
                  </a:lnTo>
                  <a:lnTo>
                    <a:pt x="633755" y="365899"/>
                  </a:lnTo>
                  <a:lnTo>
                    <a:pt x="590346" y="351993"/>
                  </a:lnTo>
                  <a:lnTo>
                    <a:pt x="549363" y="333146"/>
                  </a:lnTo>
                  <a:lnTo>
                    <a:pt x="511187" y="309702"/>
                  </a:lnTo>
                  <a:lnTo>
                    <a:pt x="476148" y="282028"/>
                  </a:lnTo>
                  <a:lnTo>
                    <a:pt x="444627" y="250494"/>
                  </a:lnTo>
                  <a:lnTo>
                    <a:pt x="416966" y="215442"/>
                  </a:lnTo>
                  <a:lnTo>
                    <a:pt x="393534" y="177241"/>
                  </a:lnTo>
                  <a:lnTo>
                    <a:pt x="374688" y="136232"/>
                  </a:lnTo>
                  <a:lnTo>
                    <a:pt x="360781" y="92786"/>
                  </a:lnTo>
                  <a:lnTo>
                    <a:pt x="352171" y="47244"/>
                  </a:lnTo>
                  <a:lnTo>
                    <a:pt x="349224" y="0"/>
                  </a:lnTo>
                  <a:lnTo>
                    <a:pt x="342214" y="0"/>
                  </a:lnTo>
                  <a:lnTo>
                    <a:pt x="345224" y="48145"/>
                  </a:lnTo>
                  <a:lnTo>
                    <a:pt x="353987" y="94526"/>
                  </a:lnTo>
                  <a:lnTo>
                    <a:pt x="368147" y="138785"/>
                  </a:lnTo>
                  <a:lnTo>
                    <a:pt x="387337" y="180555"/>
                  </a:lnTo>
                  <a:lnTo>
                    <a:pt x="411200" y="219481"/>
                  </a:lnTo>
                  <a:lnTo>
                    <a:pt x="439369" y="255181"/>
                  </a:lnTo>
                  <a:lnTo>
                    <a:pt x="471474" y="287299"/>
                  </a:lnTo>
                  <a:lnTo>
                    <a:pt x="507149" y="315468"/>
                  </a:lnTo>
                  <a:lnTo>
                    <a:pt x="546049" y="339344"/>
                  </a:lnTo>
                  <a:lnTo>
                    <a:pt x="587781" y="358533"/>
                  </a:lnTo>
                  <a:lnTo>
                    <a:pt x="632015" y="372694"/>
                  </a:lnTo>
                  <a:lnTo>
                    <a:pt x="678357" y="381457"/>
                  </a:lnTo>
                  <a:lnTo>
                    <a:pt x="726452" y="384467"/>
                  </a:lnTo>
                  <a:lnTo>
                    <a:pt x="726452" y="377456"/>
                  </a:lnTo>
                  <a:close/>
                </a:path>
                <a:path w="727075" h="727075">
                  <a:moveTo>
                    <a:pt x="726452" y="339369"/>
                  </a:moveTo>
                  <a:lnTo>
                    <a:pt x="680554" y="336270"/>
                  </a:lnTo>
                  <a:lnTo>
                    <a:pt x="636485" y="327215"/>
                  </a:lnTo>
                  <a:lnTo>
                    <a:pt x="594677" y="312635"/>
                  </a:lnTo>
                  <a:lnTo>
                    <a:pt x="555523" y="292938"/>
                  </a:lnTo>
                  <a:lnTo>
                    <a:pt x="519442" y="268516"/>
                  </a:lnTo>
                  <a:lnTo>
                    <a:pt x="486854" y="239801"/>
                  </a:lnTo>
                  <a:lnTo>
                    <a:pt x="458139" y="207187"/>
                  </a:lnTo>
                  <a:lnTo>
                    <a:pt x="433730" y="171081"/>
                  </a:lnTo>
                  <a:lnTo>
                    <a:pt x="414032" y="131902"/>
                  </a:lnTo>
                  <a:lnTo>
                    <a:pt x="399453" y="90055"/>
                  </a:lnTo>
                  <a:lnTo>
                    <a:pt x="390410" y="45948"/>
                  </a:lnTo>
                  <a:lnTo>
                    <a:pt x="387311" y="0"/>
                  </a:lnTo>
                  <a:lnTo>
                    <a:pt x="380301" y="0"/>
                  </a:lnTo>
                  <a:lnTo>
                    <a:pt x="383476" y="46913"/>
                  </a:lnTo>
                  <a:lnTo>
                    <a:pt x="392696" y="91948"/>
                  </a:lnTo>
                  <a:lnTo>
                    <a:pt x="407568" y="134658"/>
                  </a:lnTo>
                  <a:lnTo>
                    <a:pt x="427672" y="174650"/>
                  </a:lnTo>
                  <a:lnTo>
                    <a:pt x="452577" y="211493"/>
                  </a:lnTo>
                  <a:lnTo>
                    <a:pt x="481863" y="244779"/>
                  </a:lnTo>
                  <a:lnTo>
                    <a:pt x="515137" y="274091"/>
                  </a:lnTo>
                  <a:lnTo>
                    <a:pt x="551954" y="298996"/>
                  </a:lnTo>
                  <a:lnTo>
                    <a:pt x="591921" y="319100"/>
                  </a:lnTo>
                  <a:lnTo>
                    <a:pt x="634606" y="333984"/>
                  </a:lnTo>
                  <a:lnTo>
                    <a:pt x="679589" y="343204"/>
                  </a:lnTo>
                  <a:lnTo>
                    <a:pt x="726452" y="346379"/>
                  </a:lnTo>
                  <a:lnTo>
                    <a:pt x="726452" y="339369"/>
                  </a:lnTo>
                  <a:close/>
                </a:path>
                <a:path w="727075" h="727075">
                  <a:moveTo>
                    <a:pt x="726452" y="301256"/>
                  </a:moveTo>
                  <a:lnTo>
                    <a:pt x="677697" y="297307"/>
                  </a:lnTo>
                  <a:lnTo>
                    <a:pt x="631418" y="285877"/>
                  </a:lnTo>
                  <a:lnTo>
                    <a:pt x="588251" y="267589"/>
                  </a:lnTo>
                  <a:lnTo>
                    <a:pt x="548805" y="243078"/>
                  </a:lnTo>
                  <a:lnTo>
                    <a:pt x="513702" y="212940"/>
                  </a:lnTo>
                  <a:lnTo>
                    <a:pt x="483590" y="177825"/>
                  </a:lnTo>
                  <a:lnTo>
                    <a:pt x="459079" y="138353"/>
                  </a:lnTo>
                  <a:lnTo>
                    <a:pt x="440791" y="95135"/>
                  </a:lnTo>
                  <a:lnTo>
                    <a:pt x="429374" y="48806"/>
                  </a:lnTo>
                  <a:lnTo>
                    <a:pt x="425424" y="0"/>
                  </a:lnTo>
                  <a:lnTo>
                    <a:pt x="418185" y="0"/>
                  </a:lnTo>
                  <a:lnTo>
                    <a:pt x="421538" y="45478"/>
                  </a:lnTo>
                  <a:lnTo>
                    <a:pt x="431279" y="88925"/>
                  </a:lnTo>
                  <a:lnTo>
                    <a:pt x="446925" y="129844"/>
                  </a:lnTo>
                  <a:lnTo>
                    <a:pt x="467995" y="167767"/>
                  </a:lnTo>
                  <a:lnTo>
                    <a:pt x="493991" y="202196"/>
                  </a:lnTo>
                  <a:lnTo>
                    <a:pt x="524433" y="232664"/>
                  </a:lnTo>
                  <a:lnTo>
                    <a:pt x="558850" y="258673"/>
                  </a:lnTo>
                  <a:lnTo>
                    <a:pt x="596747" y="279742"/>
                  </a:lnTo>
                  <a:lnTo>
                    <a:pt x="637628" y="295402"/>
                  </a:lnTo>
                  <a:lnTo>
                    <a:pt x="681024" y="305142"/>
                  </a:lnTo>
                  <a:lnTo>
                    <a:pt x="726452" y="308495"/>
                  </a:lnTo>
                  <a:lnTo>
                    <a:pt x="726452" y="301256"/>
                  </a:lnTo>
                  <a:close/>
                </a:path>
                <a:path w="727075" h="727075">
                  <a:moveTo>
                    <a:pt x="726452" y="263169"/>
                  </a:moveTo>
                  <a:lnTo>
                    <a:pt x="679259" y="258914"/>
                  </a:lnTo>
                  <a:lnTo>
                    <a:pt x="634822" y="246684"/>
                  </a:lnTo>
                  <a:lnTo>
                    <a:pt x="593864" y="227190"/>
                  </a:lnTo>
                  <a:lnTo>
                    <a:pt x="557161" y="201206"/>
                  </a:lnTo>
                  <a:lnTo>
                    <a:pt x="525449" y="169481"/>
                  </a:lnTo>
                  <a:lnTo>
                    <a:pt x="499465" y="132740"/>
                  </a:lnTo>
                  <a:lnTo>
                    <a:pt x="479983" y="91744"/>
                  </a:lnTo>
                  <a:lnTo>
                    <a:pt x="467753" y="47256"/>
                  </a:lnTo>
                  <a:lnTo>
                    <a:pt x="463499" y="0"/>
                  </a:lnTo>
                  <a:lnTo>
                    <a:pt x="456298" y="0"/>
                  </a:lnTo>
                  <a:lnTo>
                    <a:pt x="460654" y="48539"/>
                  </a:lnTo>
                  <a:lnTo>
                    <a:pt x="473240" y="94246"/>
                  </a:lnTo>
                  <a:lnTo>
                    <a:pt x="493255" y="136359"/>
                  </a:lnTo>
                  <a:lnTo>
                    <a:pt x="519938" y="174117"/>
                  </a:lnTo>
                  <a:lnTo>
                    <a:pt x="552526" y="206717"/>
                  </a:lnTo>
                  <a:lnTo>
                    <a:pt x="590245" y="233426"/>
                  </a:lnTo>
                  <a:lnTo>
                    <a:pt x="632320" y="253453"/>
                  </a:lnTo>
                  <a:lnTo>
                    <a:pt x="677976" y="266026"/>
                  </a:lnTo>
                  <a:lnTo>
                    <a:pt x="726452" y="270395"/>
                  </a:lnTo>
                  <a:lnTo>
                    <a:pt x="726452" y="263169"/>
                  </a:lnTo>
                  <a:close/>
                </a:path>
              </a:pathLst>
            </a:custGeom>
            <a:solidFill>
              <a:srgbClr val="FBDC0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6" name="object 11">
              <a:extLst>
                <a:ext uri="{FF2B5EF4-FFF2-40B4-BE49-F238E27FC236}">
                  <a16:creationId xmlns:a16="http://schemas.microsoft.com/office/drawing/2014/main" id="{77E192FF-E40A-4D0D-93F2-97EC4377DD5A}"/>
                </a:ext>
              </a:extLst>
            </p:cNvPr>
            <p:cNvPicPr/>
            <p:nvPr/>
          </p:nvPicPr>
          <p:blipFill>
            <a:blip r:embed="rId3" cstate="print"/>
            <a:stretch>
              <a:fillRect/>
            </a:stretch>
          </p:blipFill>
          <p:spPr>
            <a:xfrm>
              <a:off x="1283007" y="333756"/>
              <a:ext cx="232070" cy="232301"/>
            </a:xfrm>
            <a:prstGeom prst="rect">
              <a:avLst/>
            </a:prstGeom>
          </p:spPr>
        </p:pic>
      </p:grpSp>
      <p:sp>
        <p:nvSpPr>
          <p:cNvPr id="4" name="CaixaDeTexto 3">
            <a:extLst>
              <a:ext uri="{FF2B5EF4-FFF2-40B4-BE49-F238E27FC236}">
                <a16:creationId xmlns:a16="http://schemas.microsoft.com/office/drawing/2014/main" id="{7DD94DE0-6366-4FA1-A664-AD4ABE32A9F8}"/>
              </a:ext>
            </a:extLst>
          </p:cNvPr>
          <p:cNvSpPr txBox="1"/>
          <p:nvPr/>
        </p:nvSpPr>
        <p:spPr>
          <a:xfrm>
            <a:off x="5569363" y="5216746"/>
            <a:ext cx="18473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CaixaDeTexto 20">
            <a:extLst>
              <a:ext uri="{FF2B5EF4-FFF2-40B4-BE49-F238E27FC236}">
                <a16:creationId xmlns:a16="http://schemas.microsoft.com/office/drawing/2014/main" id="{4C5F5C4E-D762-4BC6-BFE1-D423238E12E4}"/>
              </a:ext>
            </a:extLst>
          </p:cNvPr>
          <p:cNvSpPr txBox="1"/>
          <p:nvPr/>
        </p:nvSpPr>
        <p:spPr>
          <a:xfrm>
            <a:off x="549282" y="6375756"/>
            <a:ext cx="931614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err="1">
                <a:ln>
                  <a:noFill/>
                </a:ln>
                <a:solidFill>
                  <a:prstClr val="black"/>
                </a:solidFill>
                <a:effectLst/>
                <a:uLnTx/>
                <a:uFillTx/>
                <a:latin typeface="Calibri" panose="020F0502020204030204"/>
                <a:ea typeface="+mn-ea"/>
                <a:cs typeface="+mn-cs"/>
              </a:rPr>
              <a:t>Obs</a:t>
            </a:r>
            <a:r>
              <a:rPr kumimoji="0" lang="pt-BR" sz="1800" b="0" i="0" u="none" strike="noStrike" kern="1200" cap="none" spc="0" normalizeH="0" baseline="0" noProof="0" dirty="0">
                <a:ln>
                  <a:noFill/>
                </a:ln>
                <a:solidFill>
                  <a:prstClr val="black"/>
                </a:solidFill>
                <a:effectLst/>
                <a:uLnTx/>
                <a:uFillTx/>
                <a:latin typeface="Calibri" panose="020F0502020204030204"/>
                <a:ea typeface="+mn-ea"/>
                <a:cs typeface="+mn-cs"/>
              </a:rPr>
              <a:t>: Retomamos as gravações presenciais</a:t>
            </a:r>
            <a:r>
              <a:rPr kumimoji="0" lang="pt-BR" sz="1800" b="0" i="0" u="none" strike="noStrike" kern="1200" cap="none" spc="0" normalizeH="0" baseline="0" noProof="0" dirty="0">
                <a:ln>
                  <a:noFill/>
                </a:ln>
                <a:solidFill>
                  <a:srgbClr val="FF0000"/>
                </a:solidFill>
                <a:effectLst/>
                <a:uLnTx/>
                <a:uFillTx/>
                <a:latin typeface="Calibri" panose="020F0502020204030204"/>
                <a:ea typeface="+mn-ea"/>
                <a:cs typeface="+mn-cs"/>
              </a:rPr>
              <a:t>.</a:t>
            </a:r>
          </a:p>
        </p:txBody>
      </p:sp>
      <p:graphicFrame>
        <p:nvGraphicFramePr>
          <p:cNvPr id="15" name="Gráfico 14">
            <a:extLst>
              <a:ext uri="{FF2B5EF4-FFF2-40B4-BE49-F238E27FC236}">
                <a16:creationId xmlns:a16="http://schemas.microsoft.com/office/drawing/2014/main" id="{63B66BCD-76F4-463A-98B4-108219B31C23}"/>
              </a:ext>
            </a:extLst>
          </p:cNvPr>
          <p:cNvGraphicFramePr>
            <a:graphicFrameLocks/>
          </p:cNvGraphicFramePr>
          <p:nvPr>
            <p:extLst>
              <p:ext uri="{D42A27DB-BD31-4B8C-83A1-F6EECF244321}">
                <p14:modId xmlns:p14="http://schemas.microsoft.com/office/powerpoint/2010/main" val="3243519254"/>
              </p:ext>
            </p:extLst>
          </p:nvPr>
        </p:nvGraphicFramePr>
        <p:xfrm>
          <a:off x="-77003" y="1275922"/>
          <a:ext cx="4124743" cy="227571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8" name="Gráfico 17">
            <a:extLst>
              <a:ext uri="{FF2B5EF4-FFF2-40B4-BE49-F238E27FC236}">
                <a16:creationId xmlns:a16="http://schemas.microsoft.com/office/drawing/2014/main" id="{00000000-0008-0000-0000-000006000000}"/>
              </a:ext>
            </a:extLst>
          </p:cNvPr>
          <p:cNvGraphicFramePr>
            <a:graphicFrameLocks/>
          </p:cNvGraphicFramePr>
          <p:nvPr>
            <p:extLst>
              <p:ext uri="{D42A27DB-BD31-4B8C-83A1-F6EECF244321}">
                <p14:modId xmlns:p14="http://schemas.microsoft.com/office/powerpoint/2010/main" val="3619927641"/>
              </p:ext>
            </p:extLst>
          </p:nvPr>
        </p:nvGraphicFramePr>
        <p:xfrm>
          <a:off x="3938370" y="1250486"/>
          <a:ext cx="3846948" cy="2301149"/>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9" name="Gráfico 18">
            <a:extLst>
              <a:ext uri="{FF2B5EF4-FFF2-40B4-BE49-F238E27FC236}">
                <a16:creationId xmlns:a16="http://schemas.microsoft.com/office/drawing/2014/main" id="{AEA36364-7102-483E-A105-5B82AD9355BA}"/>
              </a:ext>
            </a:extLst>
          </p:cNvPr>
          <p:cNvGraphicFramePr>
            <a:graphicFrameLocks/>
          </p:cNvGraphicFramePr>
          <p:nvPr>
            <p:extLst>
              <p:ext uri="{D42A27DB-BD31-4B8C-83A1-F6EECF244321}">
                <p14:modId xmlns:p14="http://schemas.microsoft.com/office/powerpoint/2010/main" val="2418562997"/>
              </p:ext>
            </p:extLst>
          </p:nvPr>
        </p:nvGraphicFramePr>
        <p:xfrm>
          <a:off x="7674884" y="1359188"/>
          <a:ext cx="4231567" cy="2192448"/>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5" name="Tabela 4"/>
          <p:cNvGraphicFramePr>
            <a:graphicFrameLocks noGrp="1"/>
          </p:cNvGraphicFramePr>
          <p:nvPr>
            <p:extLst>
              <p:ext uri="{D42A27DB-BD31-4B8C-83A1-F6EECF244321}">
                <p14:modId xmlns:p14="http://schemas.microsoft.com/office/powerpoint/2010/main" val="911949150"/>
              </p:ext>
            </p:extLst>
          </p:nvPr>
        </p:nvGraphicFramePr>
        <p:xfrm>
          <a:off x="640776" y="3862326"/>
          <a:ext cx="4776733" cy="2290490"/>
        </p:xfrm>
        <a:graphic>
          <a:graphicData uri="http://schemas.openxmlformats.org/drawingml/2006/table">
            <a:tbl>
              <a:tblPr/>
              <a:tblGrid>
                <a:gridCol w="726214">
                  <a:extLst>
                    <a:ext uri="{9D8B030D-6E8A-4147-A177-3AD203B41FA5}">
                      <a16:colId xmlns:a16="http://schemas.microsoft.com/office/drawing/2014/main" val="2184066628"/>
                    </a:ext>
                  </a:extLst>
                </a:gridCol>
                <a:gridCol w="607264">
                  <a:extLst>
                    <a:ext uri="{9D8B030D-6E8A-4147-A177-3AD203B41FA5}">
                      <a16:colId xmlns:a16="http://schemas.microsoft.com/office/drawing/2014/main" val="1672273558"/>
                    </a:ext>
                  </a:extLst>
                </a:gridCol>
                <a:gridCol w="776297">
                  <a:extLst>
                    <a:ext uri="{9D8B030D-6E8A-4147-A177-3AD203B41FA5}">
                      <a16:colId xmlns:a16="http://schemas.microsoft.com/office/drawing/2014/main" val="4120119608"/>
                    </a:ext>
                  </a:extLst>
                </a:gridCol>
                <a:gridCol w="863943">
                  <a:extLst>
                    <a:ext uri="{9D8B030D-6E8A-4147-A177-3AD203B41FA5}">
                      <a16:colId xmlns:a16="http://schemas.microsoft.com/office/drawing/2014/main" val="2263176089"/>
                    </a:ext>
                  </a:extLst>
                </a:gridCol>
                <a:gridCol w="601005">
                  <a:extLst>
                    <a:ext uri="{9D8B030D-6E8A-4147-A177-3AD203B41FA5}">
                      <a16:colId xmlns:a16="http://schemas.microsoft.com/office/drawing/2014/main" val="4009411687"/>
                    </a:ext>
                  </a:extLst>
                </a:gridCol>
                <a:gridCol w="601005">
                  <a:extLst>
                    <a:ext uri="{9D8B030D-6E8A-4147-A177-3AD203B41FA5}">
                      <a16:colId xmlns:a16="http://schemas.microsoft.com/office/drawing/2014/main" val="2108475250"/>
                    </a:ext>
                  </a:extLst>
                </a:gridCol>
                <a:gridCol w="601005">
                  <a:extLst>
                    <a:ext uri="{9D8B030D-6E8A-4147-A177-3AD203B41FA5}">
                      <a16:colId xmlns:a16="http://schemas.microsoft.com/office/drawing/2014/main" val="4060649608"/>
                    </a:ext>
                  </a:extLst>
                </a:gridCol>
              </a:tblGrid>
              <a:tr h="180800">
                <a:tc gridSpan="2">
                  <a:txBody>
                    <a:bodyPr/>
                    <a:lstStyle/>
                    <a:p>
                      <a:pPr algn="ctr" fontAlgn="b"/>
                      <a:r>
                        <a:rPr lang="pt-BR" sz="1100" b="1" i="0" u="none" strike="noStrike">
                          <a:solidFill>
                            <a:srgbClr val="000000"/>
                          </a:solidFill>
                          <a:effectLst/>
                          <a:latin typeface="Calibri" panose="020F0502020204030204" pitchFamily="34" charset="0"/>
                        </a:rPr>
                        <a:t>Produção de áudio</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pt-BR"/>
                    </a:p>
                  </a:txBody>
                  <a:tcPr/>
                </a:tc>
                <a:tc>
                  <a:txBody>
                    <a:bodyPr/>
                    <a:lstStyle/>
                    <a:p>
                      <a:pPr algn="ctr" fontAlgn="b"/>
                      <a:r>
                        <a:rPr lang="pt-BR" sz="1100" b="1" i="0" u="none" strike="noStrike">
                          <a:solidFill>
                            <a:srgbClr val="000000"/>
                          </a:solidFill>
                          <a:effectLst/>
                          <a:latin typeface="Calibri" panose="020F0502020204030204" pitchFamily="34" charset="0"/>
                        </a:rPr>
                        <a:t>Janeiro</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t-BR" sz="1100" b="1" i="0" u="none" strike="noStrike">
                          <a:solidFill>
                            <a:srgbClr val="000000"/>
                          </a:solidFill>
                          <a:effectLst/>
                          <a:latin typeface="Calibri" panose="020F0502020204030204" pitchFamily="34" charset="0"/>
                        </a:rPr>
                        <a:t>Fevereiro</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t-BR" sz="1100" b="1" i="0" u="none" strike="noStrike">
                          <a:solidFill>
                            <a:srgbClr val="000000"/>
                          </a:solidFill>
                          <a:effectLst/>
                          <a:latin typeface="Calibri" panose="020F0502020204030204" pitchFamily="34" charset="0"/>
                        </a:rPr>
                        <a:t>Março</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t-BR" sz="1100" b="1" i="0" u="none" strike="noStrike">
                          <a:solidFill>
                            <a:srgbClr val="000000"/>
                          </a:solidFill>
                          <a:effectLst/>
                          <a:latin typeface="Calibri" panose="020F0502020204030204" pitchFamily="34" charset="0"/>
                        </a:rPr>
                        <a:t>Abril</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t-BR" sz="1100" b="1" i="0" u="none" strike="noStrike">
                          <a:solidFill>
                            <a:srgbClr val="000000"/>
                          </a:solidFill>
                          <a:effectLst/>
                          <a:latin typeface="Calibri" panose="020F0502020204030204" pitchFamily="34" charset="0"/>
                        </a:rPr>
                        <a:t>Maio</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83526590"/>
                  </a:ext>
                </a:extLst>
              </a:tr>
              <a:tr h="335415">
                <a:tc rowSpan="3">
                  <a:txBody>
                    <a:bodyPr/>
                    <a:lstStyle/>
                    <a:p>
                      <a:pPr algn="ctr" fontAlgn="ctr"/>
                      <a:r>
                        <a:rPr lang="pt-BR" sz="1100" b="1" i="0" u="none" strike="noStrike">
                          <a:solidFill>
                            <a:srgbClr val="000000"/>
                          </a:solidFill>
                          <a:effectLst/>
                          <a:latin typeface="Calibri" panose="020F0502020204030204" pitchFamily="34" charset="0"/>
                        </a:rPr>
                        <a:t>Comercial geral</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b"/>
                      <a:r>
                        <a:rPr lang="pt-BR" sz="1100" b="1" i="0" u="none" strike="noStrike">
                          <a:solidFill>
                            <a:srgbClr val="000000"/>
                          </a:solidFill>
                          <a:effectLst/>
                          <a:latin typeface="Calibri" panose="020F0502020204030204" pitchFamily="34" charset="0"/>
                        </a:rPr>
                        <a:t>OS/produtos</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ctr"/>
                      <a:r>
                        <a:rPr lang="pt-BR" sz="1100" b="0" i="0" u="none" strike="noStrike">
                          <a:solidFill>
                            <a:srgbClr val="000000"/>
                          </a:solidFill>
                          <a:effectLst/>
                          <a:latin typeface="Calibri" panose="020F0502020204030204" pitchFamily="34" charset="0"/>
                        </a:rPr>
                        <a:t>10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ctr"/>
                      <a:r>
                        <a:rPr lang="pt-BR" sz="1100" b="0" i="0" u="none" strike="noStrike">
                          <a:solidFill>
                            <a:srgbClr val="000000"/>
                          </a:solidFill>
                          <a:effectLst/>
                          <a:latin typeface="Calibri" panose="020F0502020204030204" pitchFamily="34" charset="0"/>
                        </a:rPr>
                        <a:t>13</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ctr"/>
                      <a:r>
                        <a:rPr lang="pt-BR" sz="1100" b="0" i="0" u="none" strike="noStrike">
                          <a:solidFill>
                            <a:srgbClr val="000000"/>
                          </a:solidFill>
                          <a:effectLst/>
                          <a:latin typeface="Calibri" panose="020F0502020204030204" pitchFamily="34" charset="0"/>
                        </a:rPr>
                        <a:t>13</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ctr"/>
                      <a:r>
                        <a:rPr lang="pt-BR" sz="1100" b="0" i="0" u="none" strike="noStrike" dirty="0">
                          <a:solidFill>
                            <a:srgbClr val="000000"/>
                          </a:solidFill>
                          <a:effectLst/>
                          <a:latin typeface="Calibri" panose="020F0502020204030204" pitchFamily="34" charset="0"/>
                        </a:rPr>
                        <a:t>18</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ctr"/>
                      <a:r>
                        <a:rPr lang="pt-BR" sz="1100" b="0" i="0" u="none" strike="noStrike">
                          <a:solidFill>
                            <a:srgbClr val="000000"/>
                          </a:solidFill>
                          <a:effectLst/>
                          <a:latin typeface="Calibri" panose="020F0502020204030204" pitchFamily="34" charset="0"/>
                        </a:rPr>
                        <a:t>13</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2423398012"/>
                  </a:ext>
                </a:extLst>
              </a:tr>
              <a:tr h="180800">
                <a:tc vMerge="1">
                  <a:txBody>
                    <a:bodyPr/>
                    <a:lstStyle/>
                    <a:p>
                      <a:endParaRPr lang="pt-BR"/>
                    </a:p>
                  </a:txBody>
                  <a:tcPr/>
                </a:tc>
                <a:tc>
                  <a:txBody>
                    <a:bodyPr/>
                    <a:lstStyle/>
                    <a:p>
                      <a:pPr algn="ctr" fontAlgn="b"/>
                      <a:r>
                        <a:rPr lang="pt-BR" sz="1100" b="1" i="0" u="none" strike="noStrike">
                          <a:solidFill>
                            <a:srgbClr val="000000"/>
                          </a:solidFill>
                          <a:effectLst/>
                          <a:latin typeface="Calibri" panose="020F0502020204030204" pitchFamily="34" charset="0"/>
                        </a:rPr>
                        <a:t>Páginas</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ctr"/>
                      <a:r>
                        <a:rPr lang="pt-BR" sz="1100" b="0" i="0" u="none" strike="noStrike">
                          <a:solidFill>
                            <a:srgbClr val="000000"/>
                          </a:solidFill>
                          <a:effectLst/>
                          <a:latin typeface="Calibri" panose="020F0502020204030204" pitchFamily="34" charset="0"/>
                        </a:rPr>
                        <a:t>1442</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ctr"/>
                      <a:r>
                        <a:rPr lang="pt-BR" sz="1100" b="0" i="0" u="none" strike="noStrike">
                          <a:solidFill>
                            <a:srgbClr val="000000"/>
                          </a:solidFill>
                          <a:effectLst/>
                          <a:latin typeface="Calibri" panose="020F0502020204030204" pitchFamily="34" charset="0"/>
                        </a:rPr>
                        <a:t>2450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ctr"/>
                      <a:r>
                        <a:rPr lang="pt-BR" sz="1100" b="0" i="0" u="none" strike="noStrike">
                          <a:solidFill>
                            <a:srgbClr val="000000"/>
                          </a:solidFill>
                          <a:effectLst/>
                          <a:latin typeface="Calibri" panose="020F0502020204030204" pitchFamily="34" charset="0"/>
                        </a:rPr>
                        <a:t>2223</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ctr"/>
                      <a:r>
                        <a:rPr lang="pt-BR" sz="1100" b="0" i="0" u="none" strike="noStrike">
                          <a:solidFill>
                            <a:srgbClr val="000000"/>
                          </a:solidFill>
                          <a:effectLst/>
                          <a:latin typeface="Calibri" panose="020F0502020204030204" pitchFamily="34" charset="0"/>
                        </a:rPr>
                        <a:t>4096</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ctr"/>
                      <a:r>
                        <a:rPr lang="pt-BR" sz="1100" b="0" i="0" u="none" strike="noStrike">
                          <a:solidFill>
                            <a:srgbClr val="000000"/>
                          </a:solidFill>
                          <a:effectLst/>
                          <a:latin typeface="Calibri" panose="020F0502020204030204" pitchFamily="34" charset="0"/>
                        </a:rPr>
                        <a:t>978</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2327633259"/>
                  </a:ext>
                </a:extLst>
              </a:tr>
              <a:tr h="335415">
                <a:tc vMerge="1">
                  <a:txBody>
                    <a:bodyPr/>
                    <a:lstStyle/>
                    <a:p>
                      <a:endParaRPr lang="pt-BR"/>
                    </a:p>
                  </a:txBody>
                  <a:tcPr/>
                </a:tc>
                <a:tc>
                  <a:txBody>
                    <a:bodyPr/>
                    <a:lstStyle/>
                    <a:p>
                      <a:pPr algn="ctr" fontAlgn="b"/>
                      <a:r>
                        <a:rPr lang="pt-BR" sz="1100" b="1" i="0" u="none" strike="noStrike">
                          <a:solidFill>
                            <a:srgbClr val="000000"/>
                          </a:solidFill>
                          <a:effectLst/>
                          <a:latin typeface="Calibri" panose="020F0502020204030204" pitchFamily="34" charset="0"/>
                        </a:rPr>
                        <a:t>Tempo Min</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ctr"/>
                      <a:r>
                        <a:rPr lang="pt-BR" sz="1100" b="0" i="0" u="none" strike="noStrike">
                          <a:solidFill>
                            <a:srgbClr val="000000"/>
                          </a:solidFill>
                          <a:effectLst/>
                          <a:latin typeface="Calibri" panose="020F0502020204030204" pitchFamily="34" charset="0"/>
                        </a:rPr>
                        <a:t>2.614</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ctr"/>
                      <a:r>
                        <a:rPr lang="pt-BR" sz="1100" b="0" i="0" u="none" strike="noStrike">
                          <a:solidFill>
                            <a:srgbClr val="000000"/>
                          </a:solidFill>
                          <a:effectLst/>
                          <a:latin typeface="Calibri" panose="020F0502020204030204" pitchFamily="34" charset="0"/>
                        </a:rPr>
                        <a:t>4.644</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ctr"/>
                      <a:r>
                        <a:rPr lang="pt-BR" sz="1100" b="0" i="0" u="none" strike="noStrike">
                          <a:solidFill>
                            <a:srgbClr val="000000"/>
                          </a:solidFill>
                          <a:effectLst/>
                          <a:latin typeface="Calibri" panose="020F0502020204030204" pitchFamily="34" charset="0"/>
                        </a:rPr>
                        <a:t>4.452</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ctr"/>
                      <a:r>
                        <a:rPr lang="pt-BR" sz="1100" b="0" i="0" u="none" strike="noStrike">
                          <a:solidFill>
                            <a:srgbClr val="000000"/>
                          </a:solidFill>
                          <a:effectLst/>
                          <a:latin typeface="Calibri" panose="020F0502020204030204" pitchFamily="34" charset="0"/>
                        </a:rPr>
                        <a:t>7.059</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ctr"/>
                      <a:r>
                        <a:rPr lang="pt-BR" sz="1100" b="0" i="0" u="none" strike="noStrike">
                          <a:solidFill>
                            <a:srgbClr val="000000"/>
                          </a:solidFill>
                          <a:effectLst/>
                          <a:latin typeface="Calibri" panose="020F0502020204030204" pitchFamily="34" charset="0"/>
                        </a:rPr>
                        <a:t>2.476</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1450604316"/>
                  </a:ext>
                </a:extLst>
              </a:tr>
              <a:tr h="180800">
                <a:tc rowSpan="3">
                  <a:txBody>
                    <a:bodyPr/>
                    <a:lstStyle/>
                    <a:p>
                      <a:pPr algn="ctr" fontAlgn="ctr"/>
                      <a:r>
                        <a:rPr lang="pt-BR" sz="1100" b="1" i="0" u="none" strike="noStrike">
                          <a:solidFill>
                            <a:srgbClr val="000000"/>
                          </a:solidFill>
                          <a:effectLst/>
                          <a:latin typeface="Calibri" panose="020F0502020204030204" pitchFamily="34" charset="0"/>
                        </a:rPr>
                        <a:t>Projetos + bilbioteca</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pt-BR" sz="1100" b="1" i="0" u="none" strike="noStrike">
                          <a:solidFill>
                            <a:srgbClr val="000000"/>
                          </a:solidFill>
                          <a:effectLst/>
                          <a:latin typeface="Calibri" panose="020F0502020204030204" pitchFamily="34" charset="0"/>
                        </a:rPr>
                        <a:t>Livros</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r>
                        <a:rPr lang="pt-BR" sz="1100" b="0" i="0" u="none" strike="noStrike">
                          <a:solidFill>
                            <a:srgbClr val="000000"/>
                          </a:solidFill>
                          <a:effectLst/>
                          <a:latin typeface="Calibri" panose="020F0502020204030204" pitchFamily="34" charset="0"/>
                        </a:rPr>
                        <a:t>11</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r>
                        <a:rPr lang="pt-BR" sz="1100" b="0" i="0" u="none" strike="noStrike">
                          <a:solidFill>
                            <a:srgbClr val="000000"/>
                          </a:solidFill>
                          <a:effectLst/>
                          <a:latin typeface="Calibri" panose="020F0502020204030204" pitchFamily="34" charset="0"/>
                        </a:rPr>
                        <a:t>10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r>
                        <a:rPr lang="pt-BR" sz="1100" b="0" i="0" u="none" strike="noStrike">
                          <a:solidFill>
                            <a:srgbClr val="000000"/>
                          </a:solidFill>
                          <a:effectLst/>
                          <a:latin typeface="Calibri" panose="020F0502020204030204" pitchFamily="34" charset="0"/>
                        </a:rPr>
                        <a:t>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r>
                        <a:rPr lang="pt-BR" sz="1100" b="0" i="0" u="none" strike="noStrike">
                          <a:solidFill>
                            <a:srgbClr val="000000"/>
                          </a:solidFill>
                          <a:effectLst/>
                          <a:latin typeface="Calibri" panose="020F0502020204030204" pitchFamily="34" charset="0"/>
                        </a:rPr>
                        <a:t>2</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r>
                        <a:rPr lang="pt-BR" sz="1100" b="0" i="0" u="none" strike="noStrike">
                          <a:solidFill>
                            <a:srgbClr val="000000"/>
                          </a:solidFill>
                          <a:effectLst/>
                          <a:latin typeface="Calibri" panose="020F0502020204030204" pitchFamily="34" charset="0"/>
                        </a:rPr>
                        <a:t>3</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1698731753"/>
                  </a:ext>
                </a:extLst>
              </a:tr>
              <a:tr h="180800">
                <a:tc vMerge="1">
                  <a:txBody>
                    <a:bodyPr/>
                    <a:lstStyle/>
                    <a:p>
                      <a:endParaRPr lang="pt-BR"/>
                    </a:p>
                  </a:txBody>
                  <a:tcPr/>
                </a:tc>
                <a:tc>
                  <a:txBody>
                    <a:bodyPr/>
                    <a:lstStyle/>
                    <a:p>
                      <a:pPr algn="ctr" fontAlgn="b"/>
                      <a:r>
                        <a:rPr lang="pt-BR" sz="1100" b="1" i="0" u="none" strike="noStrike">
                          <a:solidFill>
                            <a:srgbClr val="000000"/>
                          </a:solidFill>
                          <a:effectLst/>
                          <a:latin typeface="Calibri" panose="020F0502020204030204" pitchFamily="34" charset="0"/>
                        </a:rPr>
                        <a:t>Páginas</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r>
                        <a:rPr lang="pt-BR" sz="1100" b="0" i="0" u="none" strike="noStrike">
                          <a:solidFill>
                            <a:srgbClr val="000000"/>
                          </a:solidFill>
                          <a:effectLst/>
                          <a:latin typeface="Calibri" panose="020F0502020204030204" pitchFamily="34" charset="0"/>
                        </a:rPr>
                        <a:t>1531</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r>
                        <a:rPr lang="pt-BR" sz="1100" b="0" i="0" u="none" strike="noStrike">
                          <a:solidFill>
                            <a:srgbClr val="000000"/>
                          </a:solidFill>
                          <a:effectLst/>
                          <a:latin typeface="Calibri" panose="020F0502020204030204" pitchFamily="34" charset="0"/>
                        </a:rPr>
                        <a:t>2.065</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r>
                        <a:rPr lang="pt-BR" sz="1100" b="0" i="0" u="none" strike="noStrike">
                          <a:solidFill>
                            <a:srgbClr val="000000"/>
                          </a:solidFill>
                          <a:effectLst/>
                          <a:latin typeface="Calibri" panose="020F0502020204030204" pitchFamily="34" charset="0"/>
                        </a:rPr>
                        <a:t>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r>
                        <a:rPr lang="pt-BR" sz="1100" b="0" i="0" u="none" strike="noStrike">
                          <a:solidFill>
                            <a:srgbClr val="000000"/>
                          </a:solidFill>
                          <a:effectLst/>
                          <a:latin typeface="Calibri" panose="020F0502020204030204" pitchFamily="34" charset="0"/>
                        </a:rPr>
                        <a:t>911</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r>
                        <a:rPr lang="pt-BR" sz="1100" b="0" i="0" u="none" strike="noStrike">
                          <a:solidFill>
                            <a:srgbClr val="000000"/>
                          </a:solidFill>
                          <a:effectLst/>
                          <a:latin typeface="Calibri" panose="020F0502020204030204" pitchFamily="34" charset="0"/>
                        </a:rPr>
                        <a:t>1056</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2862399823"/>
                  </a:ext>
                </a:extLst>
              </a:tr>
              <a:tr h="335415">
                <a:tc vMerge="1">
                  <a:txBody>
                    <a:bodyPr/>
                    <a:lstStyle/>
                    <a:p>
                      <a:endParaRPr lang="pt-BR"/>
                    </a:p>
                  </a:txBody>
                  <a:tcPr/>
                </a:tc>
                <a:tc>
                  <a:txBody>
                    <a:bodyPr/>
                    <a:lstStyle/>
                    <a:p>
                      <a:pPr algn="ctr" fontAlgn="b"/>
                      <a:r>
                        <a:rPr lang="pt-BR" sz="1100" b="1" i="0" u="none" strike="noStrike">
                          <a:solidFill>
                            <a:srgbClr val="000000"/>
                          </a:solidFill>
                          <a:effectLst/>
                          <a:latin typeface="Calibri" panose="020F0502020204030204" pitchFamily="34" charset="0"/>
                        </a:rPr>
                        <a:t>Tempo Min</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r>
                        <a:rPr lang="pt-BR" sz="1100" b="0" i="0" u="none" strike="noStrike">
                          <a:solidFill>
                            <a:srgbClr val="000000"/>
                          </a:solidFill>
                          <a:effectLst/>
                          <a:latin typeface="Calibri" panose="020F0502020204030204" pitchFamily="34" charset="0"/>
                        </a:rPr>
                        <a:t>2.431</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r>
                        <a:rPr lang="pt-BR" sz="1100" b="0" i="0" u="none" strike="noStrike">
                          <a:solidFill>
                            <a:srgbClr val="000000"/>
                          </a:solidFill>
                          <a:effectLst/>
                          <a:latin typeface="Calibri" panose="020F0502020204030204" pitchFamily="34" charset="0"/>
                        </a:rPr>
                        <a:t>4.066</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r>
                        <a:rPr lang="pt-BR" sz="1100" b="0" i="0" u="none" strike="noStrike">
                          <a:solidFill>
                            <a:srgbClr val="000000"/>
                          </a:solidFill>
                          <a:effectLst/>
                          <a:latin typeface="Calibri" panose="020F0502020204030204" pitchFamily="34" charset="0"/>
                        </a:rPr>
                        <a:t>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r>
                        <a:rPr lang="pt-BR" sz="1100" b="0" i="0" u="none" strike="noStrike" dirty="0">
                          <a:solidFill>
                            <a:srgbClr val="000000"/>
                          </a:solidFill>
                          <a:effectLst/>
                          <a:latin typeface="Calibri" panose="020F0502020204030204" pitchFamily="34" charset="0"/>
                        </a:rPr>
                        <a:t>1774</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r>
                        <a:rPr lang="pt-BR" sz="1100" b="0" i="0" u="none" strike="noStrike">
                          <a:solidFill>
                            <a:srgbClr val="000000"/>
                          </a:solidFill>
                          <a:effectLst/>
                          <a:latin typeface="Calibri" panose="020F0502020204030204" pitchFamily="34" charset="0"/>
                        </a:rPr>
                        <a:t>1.916</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4057182008"/>
                  </a:ext>
                </a:extLst>
              </a:tr>
              <a:tr h="180800">
                <a:tc>
                  <a:txBody>
                    <a:bodyPr/>
                    <a:lstStyle/>
                    <a:p>
                      <a:pPr algn="ctr" fontAlgn="b"/>
                      <a:r>
                        <a:rPr lang="pt-BR" sz="1100" b="1" i="0" u="none" strike="noStrike">
                          <a:solidFill>
                            <a:srgbClr val="FFFFFF"/>
                          </a:solidFill>
                          <a:effectLst/>
                          <a:latin typeface="Calibri" panose="020F0502020204030204" pitchFamily="34" charset="0"/>
                        </a:rPr>
                        <a:t>Total</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F75B5"/>
                    </a:solidFill>
                  </a:tcPr>
                </a:tc>
                <a:tc>
                  <a:txBody>
                    <a:bodyPr/>
                    <a:lstStyle/>
                    <a:p>
                      <a:pPr algn="ctr" fontAlgn="b"/>
                      <a:r>
                        <a:rPr lang="pt-BR" sz="1100" b="1" i="0" u="none" strike="noStrike">
                          <a:solidFill>
                            <a:srgbClr val="FFFFFF"/>
                          </a:solidFill>
                          <a:effectLst/>
                          <a:latin typeface="Calibri" panose="020F0502020204030204" pitchFamily="34" charset="0"/>
                        </a:rPr>
                        <a:t>Páginas</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F75B5"/>
                    </a:solidFill>
                  </a:tcPr>
                </a:tc>
                <a:tc>
                  <a:txBody>
                    <a:bodyPr/>
                    <a:lstStyle/>
                    <a:p>
                      <a:pPr algn="ctr" fontAlgn="b"/>
                      <a:r>
                        <a:rPr lang="pt-BR" sz="1100" b="0" i="0" u="none" strike="noStrike">
                          <a:solidFill>
                            <a:srgbClr val="FFFFFF"/>
                          </a:solidFill>
                          <a:effectLst/>
                          <a:latin typeface="Calibri" panose="020F0502020204030204" pitchFamily="34" charset="0"/>
                        </a:rPr>
                        <a:t>2.973</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F75B5"/>
                    </a:solidFill>
                  </a:tcPr>
                </a:tc>
                <a:tc>
                  <a:txBody>
                    <a:bodyPr/>
                    <a:lstStyle/>
                    <a:p>
                      <a:pPr algn="ctr" fontAlgn="b"/>
                      <a:r>
                        <a:rPr lang="pt-BR" sz="1100" b="0" i="0" u="none" strike="noStrike">
                          <a:solidFill>
                            <a:srgbClr val="FFFFFF"/>
                          </a:solidFill>
                          <a:effectLst/>
                          <a:latin typeface="Calibri" panose="020F0502020204030204" pitchFamily="34" charset="0"/>
                        </a:rPr>
                        <a:t>4.515</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F75B5"/>
                    </a:solidFill>
                  </a:tcPr>
                </a:tc>
                <a:tc>
                  <a:txBody>
                    <a:bodyPr/>
                    <a:lstStyle/>
                    <a:p>
                      <a:pPr algn="ctr" fontAlgn="b"/>
                      <a:r>
                        <a:rPr lang="pt-BR" sz="1100" b="0" i="0" u="none" strike="noStrike">
                          <a:solidFill>
                            <a:srgbClr val="FFFFFF"/>
                          </a:solidFill>
                          <a:effectLst/>
                          <a:latin typeface="Calibri" panose="020F0502020204030204" pitchFamily="34" charset="0"/>
                        </a:rPr>
                        <a:t>2.223</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F75B5"/>
                    </a:solidFill>
                  </a:tcPr>
                </a:tc>
                <a:tc>
                  <a:txBody>
                    <a:bodyPr/>
                    <a:lstStyle/>
                    <a:p>
                      <a:pPr algn="ctr" fontAlgn="b"/>
                      <a:r>
                        <a:rPr lang="pt-BR" sz="1100" b="0" i="0" u="none" strike="noStrike">
                          <a:solidFill>
                            <a:srgbClr val="FFFFFF"/>
                          </a:solidFill>
                          <a:effectLst/>
                          <a:latin typeface="Calibri" panose="020F0502020204030204" pitchFamily="34" charset="0"/>
                        </a:rPr>
                        <a:t>5.007</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F75B5"/>
                    </a:solidFill>
                  </a:tcPr>
                </a:tc>
                <a:tc>
                  <a:txBody>
                    <a:bodyPr/>
                    <a:lstStyle/>
                    <a:p>
                      <a:pPr algn="ctr" fontAlgn="b"/>
                      <a:r>
                        <a:rPr lang="pt-BR" sz="1100" b="0" i="0" u="none" strike="noStrike">
                          <a:solidFill>
                            <a:srgbClr val="FFFFFF"/>
                          </a:solidFill>
                          <a:effectLst/>
                          <a:latin typeface="Calibri" panose="020F0502020204030204" pitchFamily="34" charset="0"/>
                        </a:rPr>
                        <a:t>2.034</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F75B5"/>
                    </a:solidFill>
                  </a:tcPr>
                </a:tc>
                <a:extLst>
                  <a:ext uri="{0D108BD9-81ED-4DB2-BD59-A6C34878D82A}">
                    <a16:rowId xmlns:a16="http://schemas.microsoft.com/office/drawing/2014/main" val="2561371721"/>
                  </a:ext>
                </a:extLst>
              </a:tr>
              <a:tr h="180800">
                <a:tc>
                  <a:txBody>
                    <a:bodyPr/>
                    <a:lstStyle/>
                    <a:p>
                      <a:pPr algn="ctr" fontAlgn="b"/>
                      <a:r>
                        <a:rPr lang="pt-BR" sz="1100" b="1" i="0" u="none" strike="noStrike">
                          <a:solidFill>
                            <a:srgbClr val="FFFFFF"/>
                          </a:solidFill>
                          <a:effectLst/>
                          <a:latin typeface="Calibri" panose="020F0502020204030204" pitchFamily="34" charset="0"/>
                        </a:rPr>
                        <a:t>Produzido</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F75B5"/>
                    </a:solidFill>
                  </a:tcPr>
                </a:tc>
                <a:tc>
                  <a:txBody>
                    <a:bodyPr/>
                    <a:lstStyle/>
                    <a:p>
                      <a:pPr algn="ctr" fontAlgn="b"/>
                      <a:r>
                        <a:rPr lang="pt-BR" sz="1100" b="1" i="0" u="none" strike="noStrike">
                          <a:solidFill>
                            <a:srgbClr val="FFFFFF"/>
                          </a:solidFill>
                          <a:effectLst/>
                          <a:latin typeface="Calibri" panose="020F0502020204030204" pitchFamily="34" charset="0"/>
                        </a:rPr>
                        <a:t>Páginas</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F75B5"/>
                    </a:solidFill>
                  </a:tcPr>
                </a:tc>
                <a:tc>
                  <a:txBody>
                    <a:bodyPr/>
                    <a:lstStyle/>
                    <a:p>
                      <a:pPr algn="ctr" fontAlgn="b"/>
                      <a:r>
                        <a:rPr lang="pt-BR" sz="1100" b="0" i="0" u="none" strike="noStrike">
                          <a:solidFill>
                            <a:srgbClr val="FFFFFF"/>
                          </a:solidFill>
                          <a:effectLst/>
                          <a:latin typeface="Calibri" panose="020F0502020204030204" pitchFamily="34" charset="0"/>
                        </a:rPr>
                        <a:t>2.973</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F75B5"/>
                    </a:solidFill>
                  </a:tcPr>
                </a:tc>
                <a:tc>
                  <a:txBody>
                    <a:bodyPr/>
                    <a:lstStyle/>
                    <a:p>
                      <a:pPr algn="ctr" fontAlgn="b"/>
                      <a:r>
                        <a:rPr lang="pt-BR" sz="1100" b="0" i="0" u="none" strike="noStrike">
                          <a:solidFill>
                            <a:srgbClr val="FFFFFF"/>
                          </a:solidFill>
                          <a:effectLst/>
                          <a:latin typeface="Calibri" panose="020F0502020204030204" pitchFamily="34" charset="0"/>
                        </a:rPr>
                        <a:t>7.488</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F75B5"/>
                    </a:solidFill>
                  </a:tcPr>
                </a:tc>
                <a:tc>
                  <a:txBody>
                    <a:bodyPr/>
                    <a:lstStyle/>
                    <a:p>
                      <a:pPr algn="ctr" fontAlgn="b"/>
                      <a:r>
                        <a:rPr lang="pt-BR" sz="1100" b="0" i="0" u="none" strike="noStrike">
                          <a:solidFill>
                            <a:srgbClr val="FFFFFF"/>
                          </a:solidFill>
                          <a:effectLst/>
                          <a:latin typeface="Calibri" panose="020F0502020204030204" pitchFamily="34" charset="0"/>
                        </a:rPr>
                        <a:t>9.711</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F75B5"/>
                    </a:solidFill>
                  </a:tcPr>
                </a:tc>
                <a:tc>
                  <a:txBody>
                    <a:bodyPr/>
                    <a:lstStyle/>
                    <a:p>
                      <a:pPr algn="ctr" fontAlgn="b"/>
                      <a:r>
                        <a:rPr lang="pt-BR" sz="1100" b="0" i="0" u="none" strike="noStrike">
                          <a:solidFill>
                            <a:srgbClr val="FFFFFF"/>
                          </a:solidFill>
                          <a:effectLst/>
                          <a:latin typeface="Calibri" panose="020F0502020204030204" pitchFamily="34" charset="0"/>
                        </a:rPr>
                        <a:t>14.718</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F75B5"/>
                    </a:solidFill>
                  </a:tcPr>
                </a:tc>
                <a:tc>
                  <a:txBody>
                    <a:bodyPr/>
                    <a:lstStyle/>
                    <a:p>
                      <a:pPr algn="ctr" fontAlgn="b"/>
                      <a:r>
                        <a:rPr lang="pt-BR" sz="1100" b="0" i="0" u="none" strike="noStrike">
                          <a:solidFill>
                            <a:srgbClr val="FFFFFF"/>
                          </a:solidFill>
                          <a:effectLst/>
                          <a:latin typeface="Calibri" panose="020F0502020204030204" pitchFamily="34" charset="0"/>
                        </a:rPr>
                        <a:t>16.752</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F75B5"/>
                    </a:solidFill>
                  </a:tcPr>
                </a:tc>
                <a:extLst>
                  <a:ext uri="{0D108BD9-81ED-4DB2-BD59-A6C34878D82A}">
                    <a16:rowId xmlns:a16="http://schemas.microsoft.com/office/drawing/2014/main" val="2440048968"/>
                  </a:ext>
                </a:extLst>
              </a:tr>
              <a:tr h="180800">
                <a:tc>
                  <a:txBody>
                    <a:bodyPr/>
                    <a:lstStyle/>
                    <a:p>
                      <a:pPr algn="ctr" fontAlgn="b"/>
                      <a:r>
                        <a:rPr lang="pt-BR" sz="1100" b="1" i="0" u="none" strike="noStrike">
                          <a:solidFill>
                            <a:srgbClr val="FFFFFF"/>
                          </a:solidFill>
                          <a:effectLst/>
                          <a:latin typeface="Calibri" panose="020F0502020204030204" pitchFamily="34" charset="0"/>
                        </a:rPr>
                        <a:t>Projetado</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F75B5"/>
                    </a:solidFill>
                  </a:tcPr>
                </a:tc>
                <a:tc>
                  <a:txBody>
                    <a:bodyPr/>
                    <a:lstStyle/>
                    <a:p>
                      <a:pPr algn="ctr" fontAlgn="b"/>
                      <a:r>
                        <a:rPr lang="pt-BR" sz="1100" b="1" i="0" u="none" strike="noStrike">
                          <a:solidFill>
                            <a:srgbClr val="FFFFFF"/>
                          </a:solidFill>
                          <a:effectLst/>
                          <a:latin typeface="Calibri" panose="020F0502020204030204" pitchFamily="34" charset="0"/>
                        </a:rPr>
                        <a:t>Páginas</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F75B5"/>
                    </a:solidFill>
                  </a:tcPr>
                </a:tc>
                <a:tc>
                  <a:txBody>
                    <a:bodyPr/>
                    <a:lstStyle/>
                    <a:p>
                      <a:pPr algn="ctr" fontAlgn="b"/>
                      <a:r>
                        <a:rPr lang="pt-BR" sz="1100" b="0" i="0" u="none" strike="noStrike">
                          <a:solidFill>
                            <a:srgbClr val="FFFFFF"/>
                          </a:solidFill>
                          <a:effectLst/>
                          <a:latin typeface="Calibri" panose="020F0502020204030204" pitchFamily="34" charset="0"/>
                        </a:rPr>
                        <a:t>3.653</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F75B5"/>
                    </a:solidFill>
                  </a:tcPr>
                </a:tc>
                <a:tc>
                  <a:txBody>
                    <a:bodyPr/>
                    <a:lstStyle/>
                    <a:p>
                      <a:pPr algn="ctr" fontAlgn="b"/>
                      <a:r>
                        <a:rPr lang="pt-BR" sz="1100" b="0" i="0" u="none" strike="noStrike">
                          <a:solidFill>
                            <a:srgbClr val="FFFFFF"/>
                          </a:solidFill>
                          <a:effectLst/>
                          <a:latin typeface="Calibri" panose="020F0502020204030204" pitchFamily="34" charset="0"/>
                        </a:rPr>
                        <a:t>7.306</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F75B5"/>
                    </a:solidFill>
                  </a:tcPr>
                </a:tc>
                <a:tc>
                  <a:txBody>
                    <a:bodyPr/>
                    <a:lstStyle/>
                    <a:p>
                      <a:pPr algn="ctr" fontAlgn="b"/>
                      <a:r>
                        <a:rPr lang="pt-BR" sz="1100" b="0" i="0" u="none" strike="noStrike">
                          <a:solidFill>
                            <a:srgbClr val="FFFFFF"/>
                          </a:solidFill>
                          <a:effectLst/>
                          <a:latin typeface="Calibri" panose="020F0502020204030204" pitchFamily="34" charset="0"/>
                        </a:rPr>
                        <a:t>10.959</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F75B5"/>
                    </a:solidFill>
                  </a:tcPr>
                </a:tc>
                <a:tc>
                  <a:txBody>
                    <a:bodyPr/>
                    <a:lstStyle/>
                    <a:p>
                      <a:pPr algn="ctr" fontAlgn="b"/>
                      <a:r>
                        <a:rPr lang="pt-BR" sz="1100" b="0" i="0" u="none" strike="noStrike">
                          <a:solidFill>
                            <a:srgbClr val="FFFFFF"/>
                          </a:solidFill>
                          <a:effectLst/>
                          <a:latin typeface="Calibri" panose="020F0502020204030204" pitchFamily="34" charset="0"/>
                        </a:rPr>
                        <a:t>14.612</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F75B5"/>
                    </a:solidFill>
                  </a:tcPr>
                </a:tc>
                <a:tc>
                  <a:txBody>
                    <a:bodyPr/>
                    <a:lstStyle/>
                    <a:p>
                      <a:pPr algn="ctr" fontAlgn="b"/>
                      <a:r>
                        <a:rPr lang="pt-BR" sz="1100" b="0" i="0" u="none" strike="noStrike" dirty="0">
                          <a:solidFill>
                            <a:srgbClr val="FFFFFF"/>
                          </a:solidFill>
                          <a:effectLst/>
                          <a:latin typeface="Calibri" panose="020F0502020204030204" pitchFamily="34" charset="0"/>
                        </a:rPr>
                        <a:t>18.265</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F75B5"/>
                    </a:solidFill>
                  </a:tcPr>
                </a:tc>
                <a:extLst>
                  <a:ext uri="{0D108BD9-81ED-4DB2-BD59-A6C34878D82A}">
                    <a16:rowId xmlns:a16="http://schemas.microsoft.com/office/drawing/2014/main" val="3310565118"/>
                  </a:ext>
                </a:extLst>
              </a:tr>
            </a:tbl>
          </a:graphicData>
        </a:graphic>
      </p:graphicFrame>
      <p:pic>
        <p:nvPicPr>
          <p:cNvPr id="22" name="Imagem 21"/>
          <p:cNvPicPr>
            <a:picLocks noChangeAspect="1"/>
          </p:cNvPicPr>
          <p:nvPr/>
        </p:nvPicPr>
        <p:blipFill>
          <a:blip r:embed="rId7"/>
          <a:stretch>
            <a:fillRect/>
          </a:stretch>
        </p:blipFill>
        <p:spPr>
          <a:xfrm>
            <a:off x="5990122" y="3774575"/>
            <a:ext cx="5086621" cy="2596296"/>
          </a:xfrm>
          <a:prstGeom prst="rect">
            <a:avLst/>
          </a:prstGeom>
        </p:spPr>
      </p:pic>
    </p:spTree>
    <p:extLst>
      <p:ext uri="{BB962C8B-B14F-4D97-AF65-F5344CB8AC3E}">
        <p14:creationId xmlns:p14="http://schemas.microsoft.com/office/powerpoint/2010/main" val="29305782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132904" y="2894642"/>
            <a:ext cx="12192000" cy="1477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4400" b="1"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rPr>
              <a:t>CENTRAL DE FORMAÇÕES</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pt-BR" sz="1800" b="1"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pt-BR" sz="14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pt-BR" sz="14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endParaRPr>
          </a:p>
        </p:txBody>
      </p:sp>
    </p:spTree>
    <p:extLst>
      <p:ext uri="{BB962C8B-B14F-4D97-AF65-F5344CB8AC3E}">
        <p14:creationId xmlns:p14="http://schemas.microsoft.com/office/powerpoint/2010/main" val="301955801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8">
            <a:extLst>
              <a:ext uri="{FF2B5EF4-FFF2-40B4-BE49-F238E27FC236}">
                <a16:creationId xmlns:a16="http://schemas.microsoft.com/office/drawing/2014/main" id="{0BD383E3-EC3E-4A58-8167-577D8098D237}"/>
              </a:ext>
            </a:extLst>
          </p:cNvPr>
          <p:cNvSpPr txBox="1"/>
          <p:nvPr/>
        </p:nvSpPr>
        <p:spPr>
          <a:xfrm>
            <a:off x="1224638" y="467331"/>
            <a:ext cx="4436996" cy="367408"/>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lang="pt-BR" sz="2300" b="0" i="0" u="none" strike="noStrike" kern="1200" cap="none" spc="-5" normalizeH="0" baseline="0" noProof="0" dirty="0">
                <a:ln>
                  <a:noFill/>
                </a:ln>
                <a:solidFill>
                  <a:prstClr val="black"/>
                </a:solidFill>
                <a:effectLst/>
                <a:uLnTx/>
                <a:uFillTx/>
                <a:latin typeface="Segoe UI Black"/>
                <a:ea typeface="+mn-ea"/>
                <a:cs typeface="Segoe UI Black"/>
              </a:rPr>
              <a:t>CENTRAL DE FORMAÇÕES</a:t>
            </a:r>
            <a:endParaRPr kumimoji="0" sz="2300" b="0" i="0" u="none" strike="noStrike" kern="1200" cap="none" spc="0" normalizeH="0" baseline="0" noProof="0" dirty="0">
              <a:ln>
                <a:noFill/>
              </a:ln>
              <a:solidFill>
                <a:prstClr val="black"/>
              </a:solidFill>
              <a:effectLst/>
              <a:uLnTx/>
              <a:uFillTx/>
              <a:latin typeface="Segoe UI Black"/>
              <a:ea typeface="+mn-ea"/>
              <a:cs typeface="Segoe UI Black"/>
            </a:endParaRPr>
          </a:p>
        </p:txBody>
      </p:sp>
      <p:grpSp>
        <p:nvGrpSpPr>
          <p:cNvPr id="10" name="object 9">
            <a:extLst>
              <a:ext uri="{FF2B5EF4-FFF2-40B4-BE49-F238E27FC236}">
                <a16:creationId xmlns:a16="http://schemas.microsoft.com/office/drawing/2014/main" id="{B47EC9C4-DA6F-4C59-8316-628D69FB1CF0}"/>
              </a:ext>
            </a:extLst>
          </p:cNvPr>
          <p:cNvGrpSpPr/>
          <p:nvPr/>
        </p:nvGrpSpPr>
        <p:grpSpPr>
          <a:xfrm>
            <a:off x="356179" y="287486"/>
            <a:ext cx="727075" cy="727075"/>
            <a:chOff x="788625" y="333756"/>
            <a:chExt cx="727075" cy="727075"/>
          </a:xfrm>
        </p:grpSpPr>
        <p:sp>
          <p:nvSpPr>
            <p:cNvPr id="13" name="object 10">
              <a:extLst>
                <a:ext uri="{FF2B5EF4-FFF2-40B4-BE49-F238E27FC236}">
                  <a16:creationId xmlns:a16="http://schemas.microsoft.com/office/drawing/2014/main" id="{4C3EE6E6-1C07-4D2C-9915-C13E446F30EF}"/>
                </a:ext>
              </a:extLst>
            </p:cNvPr>
            <p:cNvSpPr/>
            <p:nvPr/>
          </p:nvSpPr>
          <p:spPr>
            <a:xfrm>
              <a:off x="788619" y="333768"/>
              <a:ext cx="727075" cy="727075"/>
            </a:xfrm>
            <a:custGeom>
              <a:avLst/>
              <a:gdLst/>
              <a:ahLst/>
              <a:cxnLst/>
              <a:rect l="l" t="t" r="r" b="b"/>
              <a:pathLst>
                <a:path w="727075" h="727075">
                  <a:moveTo>
                    <a:pt x="726452" y="719670"/>
                  </a:moveTo>
                  <a:lnTo>
                    <a:pt x="679246" y="718134"/>
                  </a:lnTo>
                  <a:lnTo>
                    <a:pt x="632828" y="713600"/>
                  </a:lnTo>
                  <a:lnTo>
                    <a:pt x="587324" y="706145"/>
                  </a:lnTo>
                  <a:lnTo>
                    <a:pt x="542810" y="695883"/>
                  </a:lnTo>
                  <a:lnTo>
                    <a:pt x="499376" y="682904"/>
                  </a:lnTo>
                  <a:lnTo>
                    <a:pt x="457136" y="667308"/>
                  </a:lnTo>
                  <a:lnTo>
                    <a:pt x="416166" y="649185"/>
                  </a:lnTo>
                  <a:lnTo>
                    <a:pt x="376580" y="628624"/>
                  </a:lnTo>
                  <a:lnTo>
                    <a:pt x="338467" y="605726"/>
                  </a:lnTo>
                  <a:lnTo>
                    <a:pt x="301917" y="580605"/>
                  </a:lnTo>
                  <a:lnTo>
                    <a:pt x="267042" y="553326"/>
                  </a:lnTo>
                  <a:lnTo>
                    <a:pt x="233921" y="524002"/>
                  </a:lnTo>
                  <a:lnTo>
                    <a:pt x="202653" y="492734"/>
                  </a:lnTo>
                  <a:lnTo>
                    <a:pt x="173329" y="459600"/>
                  </a:lnTo>
                  <a:lnTo>
                    <a:pt x="146062" y="424700"/>
                  </a:lnTo>
                  <a:lnTo>
                    <a:pt x="120929" y="388150"/>
                  </a:lnTo>
                  <a:lnTo>
                    <a:pt x="98044" y="350024"/>
                  </a:lnTo>
                  <a:lnTo>
                    <a:pt x="77495" y="310426"/>
                  </a:lnTo>
                  <a:lnTo>
                    <a:pt x="59359" y="269443"/>
                  </a:lnTo>
                  <a:lnTo>
                    <a:pt x="43764" y="227177"/>
                  </a:lnTo>
                  <a:lnTo>
                    <a:pt x="30784" y="183730"/>
                  </a:lnTo>
                  <a:lnTo>
                    <a:pt x="20523" y="139192"/>
                  </a:lnTo>
                  <a:lnTo>
                    <a:pt x="13081" y="93662"/>
                  </a:lnTo>
                  <a:lnTo>
                    <a:pt x="8547" y="47231"/>
                  </a:lnTo>
                  <a:lnTo>
                    <a:pt x="7010" y="0"/>
                  </a:lnTo>
                  <a:lnTo>
                    <a:pt x="0" y="0"/>
                  </a:lnTo>
                  <a:lnTo>
                    <a:pt x="1549" y="47701"/>
                  </a:lnTo>
                  <a:lnTo>
                    <a:pt x="6134" y="94589"/>
                  </a:lnTo>
                  <a:lnTo>
                    <a:pt x="13652" y="140576"/>
                  </a:lnTo>
                  <a:lnTo>
                    <a:pt x="24003" y="185547"/>
                  </a:lnTo>
                  <a:lnTo>
                    <a:pt x="37109" y="229425"/>
                  </a:lnTo>
                  <a:lnTo>
                    <a:pt x="52857" y="272097"/>
                  </a:lnTo>
                  <a:lnTo>
                    <a:pt x="71158" y="313474"/>
                  </a:lnTo>
                  <a:lnTo>
                    <a:pt x="91909" y="353466"/>
                  </a:lnTo>
                  <a:lnTo>
                    <a:pt x="115023" y="391960"/>
                  </a:lnTo>
                  <a:lnTo>
                    <a:pt x="140385" y="428879"/>
                  </a:lnTo>
                  <a:lnTo>
                    <a:pt x="167919" y="464108"/>
                  </a:lnTo>
                  <a:lnTo>
                    <a:pt x="197523" y="497560"/>
                  </a:lnTo>
                  <a:lnTo>
                    <a:pt x="229095" y="529132"/>
                  </a:lnTo>
                  <a:lnTo>
                    <a:pt x="262534" y="558736"/>
                  </a:lnTo>
                  <a:lnTo>
                    <a:pt x="297751" y="586270"/>
                  </a:lnTo>
                  <a:lnTo>
                    <a:pt x="334657" y="611644"/>
                  </a:lnTo>
                  <a:lnTo>
                    <a:pt x="373138" y="634758"/>
                  </a:lnTo>
                  <a:lnTo>
                    <a:pt x="413118" y="655510"/>
                  </a:lnTo>
                  <a:lnTo>
                    <a:pt x="454482" y="673811"/>
                  </a:lnTo>
                  <a:lnTo>
                    <a:pt x="497128" y="689559"/>
                  </a:lnTo>
                  <a:lnTo>
                    <a:pt x="540994" y="702665"/>
                  </a:lnTo>
                  <a:lnTo>
                    <a:pt x="585939" y="713028"/>
                  </a:lnTo>
                  <a:lnTo>
                    <a:pt x="631901" y="720547"/>
                  </a:lnTo>
                  <a:lnTo>
                    <a:pt x="678776" y="725119"/>
                  </a:lnTo>
                  <a:lnTo>
                    <a:pt x="726452" y="726668"/>
                  </a:lnTo>
                  <a:lnTo>
                    <a:pt x="726452" y="719670"/>
                  </a:lnTo>
                  <a:close/>
                </a:path>
                <a:path w="727075" h="727075">
                  <a:moveTo>
                    <a:pt x="726452" y="681583"/>
                  </a:moveTo>
                  <a:lnTo>
                    <a:pt x="677887" y="679869"/>
                  </a:lnTo>
                  <a:lnTo>
                    <a:pt x="630237" y="674801"/>
                  </a:lnTo>
                  <a:lnTo>
                    <a:pt x="583603" y="666496"/>
                  </a:lnTo>
                  <a:lnTo>
                    <a:pt x="538111" y="655066"/>
                  </a:lnTo>
                  <a:lnTo>
                    <a:pt x="493864" y="640638"/>
                  </a:lnTo>
                  <a:lnTo>
                    <a:pt x="451002" y="623328"/>
                  </a:lnTo>
                  <a:lnTo>
                    <a:pt x="409625" y="603237"/>
                  </a:lnTo>
                  <a:lnTo>
                    <a:pt x="369849" y="580504"/>
                  </a:lnTo>
                  <a:lnTo>
                    <a:pt x="331800" y="555218"/>
                  </a:lnTo>
                  <a:lnTo>
                    <a:pt x="295592" y="527519"/>
                  </a:lnTo>
                  <a:lnTo>
                    <a:pt x="261327" y="497509"/>
                  </a:lnTo>
                  <a:lnTo>
                    <a:pt x="229146" y="465315"/>
                  </a:lnTo>
                  <a:lnTo>
                    <a:pt x="199148" y="431050"/>
                  </a:lnTo>
                  <a:lnTo>
                    <a:pt x="171450" y="394830"/>
                  </a:lnTo>
                  <a:lnTo>
                    <a:pt x="146177" y="356768"/>
                  </a:lnTo>
                  <a:lnTo>
                    <a:pt x="123444" y="316979"/>
                  </a:lnTo>
                  <a:lnTo>
                    <a:pt x="103352" y="275577"/>
                  </a:lnTo>
                  <a:lnTo>
                    <a:pt x="86042" y="232702"/>
                  </a:lnTo>
                  <a:lnTo>
                    <a:pt x="71615" y="188442"/>
                  </a:lnTo>
                  <a:lnTo>
                    <a:pt x="60185" y="142925"/>
                  </a:lnTo>
                  <a:lnTo>
                    <a:pt x="51892" y="96266"/>
                  </a:lnTo>
                  <a:lnTo>
                    <a:pt x="46824" y="48590"/>
                  </a:lnTo>
                  <a:lnTo>
                    <a:pt x="45097" y="0"/>
                  </a:lnTo>
                  <a:lnTo>
                    <a:pt x="37871" y="0"/>
                  </a:lnTo>
                  <a:lnTo>
                    <a:pt x="39471" y="47066"/>
                  </a:lnTo>
                  <a:lnTo>
                    <a:pt x="44183" y="93294"/>
                  </a:lnTo>
                  <a:lnTo>
                    <a:pt x="51904" y="138595"/>
                  </a:lnTo>
                  <a:lnTo>
                    <a:pt x="62534" y="182841"/>
                  </a:lnTo>
                  <a:lnTo>
                    <a:pt x="75971" y="225933"/>
                  </a:lnTo>
                  <a:lnTo>
                    <a:pt x="92113" y="267779"/>
                  </a:lnTo>
                  <a:lnTo>
                    <a:pt x="110845" y="308279"/>
                  </a:lnTo>
                  <a:lnTo>
                    <a:pt x="132080" y="347306"/>
                  </a:lnTo>
                  <a:lnTo>
                    <a:pt x="155702" y="384771"/>
                  </a:lnTo>
                  <a:lnTo>
                    <a:pt x="181610" y="420573"/>
                  </a:lnTo>
                  <a:lnTo>
                    <a:pt x="209702" y="454609"/>
                  </a:lnTo>
                  <a:lnTo>
                    <a:pt x="239877" y="486765"/>
                  </a:lnTo>
                  <a:lnTo>
                    <a:pt x="272034" y="516940"/>
                  </a:lnTo>
                  <a:lnTo>
                    <a:pt x="306057" y="545045"/>
                  </a:lnTo>
                  <a:lnTo>
                    <a:pt x="341845" y="570953"/>
                  </a:lnTo>
                  <a:lnTo>
                    <a:pt x="379298" y="594588"/>
                  </a:lnTo>
                  <a:lnTo>
                    <a:pt x="418325" y="615823"/>
                  </a:lnTo>
                  <a:lnTo>
                    <a:pt x="458800" y="634555"/>
                  </a:lnTo>
                  <a:lnTo>
                    <a:pt x="500621" y="650697"/>
                  </a:lnTo>
                  <a:lnTo>
                    <a:pt x="543699" y="664133"/>
                  </a:lnTo>
                  <a:lnTo>
                    <a:pt x="587933" y="674763"/>
                  </a:lnTo>
                  <a:lnTo>
                    <a:pt x="633196" y="682485"/>
                  </a:lnTo>
                  <a:lnTo>
                    <a:pt x="679411" y="687197"/>
                  </a:lnTo>
                  <a:lnTo>
                    <a:pt x="726452" y="688797"/>
                  </a:lnTo>
                  <a:lnTo>
                    <a:pt x="726452" y="681583"/>
                  </a:lnTo>
                  <a:close/>
                </a:path>
                <a:path w="727075" h="727075">
                  <a:moveTo>
                    <a:pt x="726452" y="643699"/>
                  </a:moveTo>
                  <a:lnTo>
                    <a:pt x="678522" y="641934"/>
                  </a:lnTo>
                  <a:lnTo>
                    <a:pt x="631520" y="636714"/>
                  </a:lnTo>
                  <a:lnTo>
                    <a:pt x="585597" y="628154"/>
                  </a:lnTo>
                  <a:lnTo>
                    <a:pt x="540867" y="616407"/>
                  </a:lnTo>
                  <a:lnTo>
                    <a:pt x="497459" y="601560"/>
                  </a:lnTo>
                  <a:lnTo>
                    <a:pt x="455485" y="583780"/>
                  </a:lnTo>
                  <a:lnTo>
                    <a:pt x="415086" y="563168"/>
                  </a:lnTo>
                  <a:lnTo>
                    <a:pt x="376389" y="539851"/>
                  </a:lnTo>
                  <a:lnTo>
                    <a:pt x="339509" y="513956"/>
                  </a:lnTo>
                  <a:lnTo>
                    <a:pt x="304571" y="485609"/>
                  </a:lnTo>
                  <a:lnTo>
                    <a:pt x="271716" y="454939"/>
                  </a:lnTo>
                  <a:lnTo>
                    <a:pt x="241058" y="422071"/>
                  </a:lnTo>
                  <a:lnTo>
                    <a:pt x="212712" y="387121"/>
                  </a:lnTo>
                  <a:lnTo>
                    <a:pt x="186829" y="350227"/>
                  </a:lnTo>
                  <a:lnTo>
                    <a:pt x="163512" y="311518"/>
                  </a:lnTo>
                  <a:lnTo>
                    <a:pt x="142900" y="271106"/>
                  </a:lnTo>
                  <a:lnTo>
                    <a:pt x="125120" y="229120"/>
                  </a:lnTo>
                  <a:lnTo>
                    <a:pt x="110286" y="185686"/>
                  </a:lnTo>
                  <a:lnTo>
                    <a:pt x="98526" y="140931"/>
                  </a:lnTo>
                  <a:lnTo>
                    <a:pt x="89979" y="94983"/>
                  </a:lnTo>
                  <a:lnTo>
                    <a:pt x="84747" y="47955"/>
                  </a:lnTo>
                  <a:lnTo>
                    <a:pt x="82981" y="0"/>
                  </a:lnTo>
                  <a:lnTo>
                    <a:pt x="75971" y="0"/>
                  </a:lnTo>
                  <a:lnTo>
                    <a:pt x="77762" y="48488"/>
                  </a:lnTo>
                  <a:lnTo>
                    <a:pt x="83045" y="96037"/>
                  </a:lnTo>
                  <a:lnTo>
                    <a:pt x="91681" y="142481"/>
                  </a:lnTo>
                  <a:lnTo>
                    <a:pt x="103568" y="187731"/>
                  </a:lnTo>
                  <a:lnTo>
                    <a:pt x="118554" y="231648"/>
                  </a:lnTo>
                  <a:lnTo>
                    <a:pt x="136537" y="274091"/>
                  </a:lnTo>
                  <a:lnTo>
                    <a:pt x="157365" y="314947"/>
                  </a:lnTo>
                  <a:lnTo>
                    <a:pt x="180936" y="354076"/>
                  </a:lnTo>
                  <a:lnTo>
                    <a:pt x="207098" y="391375"/>
                  </a:lnTo>
                  <a:lnTo>
                    <a:pt x="235737" y="426694"/>
                  </a:lnTo>
                  <a:lnTo>
                    <a:pt x="266738" y="459917"/>
                  </a:lnTo>
                  <a:lnTo>
                    <a:pt x="299948" y="490918"/>
                  </a:lnTo>
                  <a:lnTo>
                    <a:pt x="335254" y="519569"/>
                  </a:lnTo>
                  <a:lnTo>
                    <a:pt x="372541" y="545744"/>
                  </a:lnTo>
                  <a:lnTo>
                    <a:pt x="411670" y="569302"/>
                  </a:lnTo>
                  <a:lnTo>
                    <a:pt x="452501" y="590143"/>
                  </a:lnTo>
                  <a:lnTo>
                    <a:pt x="494931" y="608126"/>
                  </a:lnTo>
                  <a:lnTo>
                    <a:pt x="538822" y="623112"/>
                  </a:lnTo>
                  <a:lnTo>
                    <a:pt x="584047" y="635000"/>
                  </a:lnTo>
                  <a:lnTo>
                    <a:pt x="630478" y="643636"/>
                  </a:lnTo>
                  <a:lnTo>
                    <a:pt x="677989" y="648919"/>
                  </a:lnTo>
                  <a:lnTo>
                    <a:pt x="726452" y="650709"/>
                  </a:lnTo>
                  <a:lnTo>
                    <a:pt x="726452" y="643699"/>
                  </a:lnTo>
                  <a:close/>
                </a:path>
                <a:path w="727075" h="727075">
                  <a:moveTo>
                    <a:pt x="726452" y="605586"/>
                  </a:moveTo>
                  <a:lnTo>
                    <a:pt x="679234" y="603770"/>
                  </a:lnTo>
                  <a:lnTo>
                    <a:pt x="632993" y="598373"/>
                  </a:lnTo>
                  <a:lnTo>
                    <a:pt x="587857" y="589572"/>
                  </a:lnTo>
                  <a:lnTo>
                    <a:pt x="543979" y="577469"/>
                  </a:lnTo>
                  <a:lnTo>
                    <a:pt x="501484" y="562203"/>
                  </a:lnTo>
                  <a:lnTo>
                    <a:pt x="460514" y="543941"/>
                  </a:lnTo>
                  <a:lnTo>
                    <a:pt x="421208" y="522782"/>
                  </a:lnTo>
                  <a:lnTo>
                    <a:pt x="383692" y="498881"/>
                  </a:lnTo>
                  <a:lnTo>
                    <a:pt x="348107" y="472363"/>
                  </a:lnTo>
                  <a:lnTo>
                    <a:pt x="314591" y="443382"/>
                  </a:lnTo>
                  <a:lnTo>
                    <a:pt x="283260" y="412051"/>
                  </a:lnTo>
                  <a:lnTo>
                    <a:pt x="254279" y="378523"/>
                  </a:lnTo>
                  <a:lnTo>
                    <a:pt x="227774" y="342925"/>
                  </a:lnTo>
                  <a:lnTo>
                    <a:pt x="203885" y="305396"/>
                  </a:lnTo>
                  <a:lnTo>
                    <a:pt x="182727" y="266065"/>
                  </a:lnTo>
                  <a:lnTo>
                    <a:pt x="164452" y="225082"/>
                  </a:lnTo>
                  <a:lnTo>
                    <a:pt x="149199" y="182575"/>
                  </a:lnTo>
                  <a:lnTo>
                    <a:pt x="137096" y="138671"/>
                  </a:lnTo>
                  <a:lnTo>
                    <a:pt x="128295" y="93522"/>
                  </a:lnTo>
                  <a:lnTo>
                    <a:pt x="122897" y="47244"/>
                  </a:lnTo>
                  <a:lnTo>
                    <a:pt x="121081" y="0"/>
                  </a:lnTo>
                  <a:lnTo>
                    <a:pt x="114071" y="0"/>
                  </a:lnTo>
                  <a:lnTo>
                    <a:pt x="115912" y="47802"/>
                  </a:lnTo>
                  <a:lnTo>
                    <a:pt x="121361" y="94615"/>
                  </a:lnTo>
                  <a:lnTo>
                    <a:pt x="130276" y="140296"/>
                  </a:lnTo>
                  <a:lnTo>
                    <a:pt x="142519" y="184708"/>
                  </a:lnTo>
                  <a:lnTo>
                    <a:pt x="157937" y="227723"/>
                  </a:lnTo>
                  <a:lnTo>
                    <a:pt x="176415" y="269176"/>
                  </a:lnTo>
                  <a:lnTo>
                    <a:pt x="197815" y="308965"/>
                  </a:lnTo>
                  <a:lnTo>
                    <a:pt x="221983" y="346925"/>
                  </a:lnTo>
                  <a:lnTo>
                    <a:pt x="248793" y="382930"/>
                  </a:lnTo>
                  <a:lnTo>
                    <a:pt x="278104" y="416852"/>
                  </a:lnTo>
                  <a:lnTo>
                    <a:pt x="309791" y="448538"/>
                  </a:lnTo>
                  <a:lnTo>
                    <a:pt x="343700" y="477850"/>
                  </a:lnTo>
                  <a:lnTo>
                    <a:pt x="379691" y="504672"/>
                  </a:lnTo>
                  <a:lnTo>
                    <a:pt x="417639" y="528840"/>
                  </a:lnTo>
                  <a:lnTo>
                    <a:pt x="457403" y="550240"/>
                  </a:lnTo>
                  <a:lnTo>
                    <a:pt x="498856" y="568718"/>
                  </a:lnTo>
                  <a:lnTo>
                    <a:pt x="541845" y="584149"/>
                  </a:lnTo>
                  <a:lnTo>
                    <a:pt x="586232" y="596392"/>
                  </a:lnTo>
                  <a:lnTo>
                    <a:pt x="631888" y="605294"/>
                  </a:lnTo>
                  <a:lnTo>
                    <a:pt x="678675" y="610743"/>
                  </a:lnTo>
                  <a:lnTo>
                    <a:pt x="726452" y="612597"/>
                  </a:lnTo>
                  <a:lnTo>
                    <a:pt x="726452" y="605586"/>
                  </a:lnTo>
                  <a:close/>
                </a:path>
                <a:path w="727075" h="727075">
                  <a:moveTo>
                    <a:pt x="726452" y="567499"/>
                  </a:moveTo>
                  <a:lnTo>
                    <a:pt x="677595" y="565416"/>
                  </a:lnTo>
                  <a:lnTo>
                    <a:pt x="629881" y="559269"/>
                  </a:lnTo>
                  <a:lnTo>
                    <a:pt x="583463" y="549236"/>
                  </a:lnTo>
                  <a:lnTo>
                    <a:pt x="538543" y="535482"/>
                  </a:lnTo>
                  <a:lnTo>
                    <a:pt x="495261" y="518185"/>
                  </a:lnTo>
                  <a:lnTo>
                    <a:pt x="453809" y="497509"/>
                  </a:lnTo>
                  <a:lnTo>
                    <a:pt x="414350" y="473633"/>
                  </a:lnTo>
                  <a:lnTo>
                    <a:pt x="377063" y="446735"/>
                  </a:lnTo>
                  <a:lnTo>
                    <a:pt x="342112" y="416979"/>
                  </a:lnTo>
                  <a:lnTo>
                    <a:pt x="309676" y="384530"/>
                  </a:lnTo>
                  <a:lnTo>
                    <a:pt x="279920" y="349567"/>
                  </a:lnTo>
                  <a:lnTo>
                    <a:pt x="253034" y="312267"/>
                  </a:lnTo>
                  <a:lnTo>
                    <a:pt x="229158" y="272796"/>
                  </a:lnTo>
                  <a:lnTo>
                    <a:pt x="208495" y="231330"/>
                  </a:lnTo>
                  <a:lnTo>
                    <a:pt x="191198" y="188023"/>
                  </a:lnTo>
                  <a:lnTo>
                    <a:pt x="177444" y="143065"/>
                  </a:lnTo>
                  <a:lnTo>
                    <a:pt x="167411" y="96634"/>
                  </a:lnTo>
                  <a:lnTo>
                    <a:pt x="161264" y="48882"/>
                  </a:lnTo>
                  <a:lnTo>
                    <a:pt x="159169" y="0"/>
                  </a:lnTo>
                  <a:lnTo>
                    <a:pt x="151942" y="0"/>
                  </a:lnTo>
                  <a:lnTo>
                    <a:pt x="153860" y="47053"/>
                  </a:lnTo>
                  <a:lnTo>
                    <a:pt x="159486" y="93078"/>
                  </a:lnTo>
                  <a:lnTo>
                    <a:pt x="168681" y="137909"/>
                  </a:lnTo>
                  <a:lnTo>
                    <a:pt x="181305" y="181419"/>
                  </a:lnTo>
                  <a:lnTo>
                    <a:pt x="197192" y="223456"/>
                  </a:lnTo>
                  <a:lnTo>
                    <a:pt x="216204" y="263855"/>
                  </a:lnTo>
                  <a:lnTo>
                    <a:pt x="238188" y="302475"/>
                  </a:lnTo>
                  <a:lnTo>
                    <a:pt x="262991" y="339166"/>
                  </a:lnTo>
                  <a:lnTo>
                    <a:pt x="290474" y="373773"/>
                  </a:lnTo>
                  <a:lnTo>
                    <a:pt x="320484" y="406158"/>
                  </a:lnTo>
                  <a:lnTo>
                    <a:pt x="352856" y="436168"/>
                  </a:lnTo>
                  <a:lnTo>
                    <a:pt x="387464" y="463651"/>
                  </a:lnTo>
                  <a:lnTo>
                    <a:pt x="424141" y="488467"/>
                  </a:lnTo>
                  <a:lnTo>
                    <a:pt x="462749" y="510451"/>
                  </a:lnTo>
                  <a:lnTo>
                    <a:pt x="503123" y="529463"/>
                  </a:lnTo>
                  <a:lnTo>
                    <a:pt x="545134" y="545363"/>
                  </a:lnTo>
                  <a:lnTo>
                    <a:pt x="588619" y="557974"/>
                  </a:lnTo>
                  <a:lnTo>
                    <a:pt x="633437" y="567169"/>
                  </a:lnTo>
                  <a:lnTo>
                    <a:pt x="679424" y="572808"/>
                  </a:lnTo>
                  <a:lnTo>
                    <a:pt x="726452" y="574713"/>
                  </a:lnTo>
                  <a:lnTo>
                    <a:pt x="726452" y="567499"/>
                  </a:lnTo>
                  <a:close/>
                </a:path>
                <a:path w="727075" h="727075">
                  <a:moveTo>
                    <a:pt x="726452" y="529386"/>
                  </a:moveTo>
                  <a:lnTo>
                    <a:pt x="678383" y="527227"/>
                  </a:lnTo>
                  <a:lnTo>
                    <a:pt x="631494" y="520839"/>
                  </a:lnTo>
                  <a:lnTo>
                    <a:pt x="585990" y="510451"/>
                  </a:lnTo>
                  <a:lnTo>
                    <a:pt x="542061" y="496214"/>
                  </a:lnTo>
                  <a:lnTo>
                    <a:pt x="499872" y="478332"/>
                  </a:lnTo>
                  <a:lnTo>
                    <a:pt x="459638" y="456996"/>
                  </a:lnTo>
                  <a:lnTo>
                    <a:pt x="421538" y="432396"/>
                  </a:lnTo>
                  <a:lnTo>
                    <a:pt x="385762" y="404710"/>
                  </a:lnTo>
                  <a:lnTo>
                    <a:pt x="352501" y="374142"/>
                  </a:lnTo>
                  <a:lnTo>
                    <a:pt x="321932" y="340868"/>
                  </a:lnTo>
                  <a:lnTo>
                    <a:pt x="294259" y="305079"/>
                  </a:lnTo>
                  <a:lnTo>
                    <a:pt x="269659" y="266966"/>
                  </a:lnTo>
                  <a:lnTo>
                    <a:pt x="248323" y="226707"/>
                  </a:lnTo>
                  <a:lnTo>
                    <a:pt x="230454" y="184518"/>
                  </a:lnTo>
                  <a:lnTo>
                    <a:pt x="216217" y="140550"/>
                  </a:lnTo>
                  <a:lnTo>
                    <a:pt x="205816" y="95021"/>
                  </a:lnTo>
                  <a:lnTo>
                    <a:pt x="199440" y="48107"/>
                  </a:lnTo>
                  <a:lnTo>
                    <a:pt x="197269" y="0"/>
                  </a:lnTo>
                  <a:lnTo>
                    <a:pt x="190042" y="0"/>
                  </a:lnTo>
                  <a:lnTo>
                    <a:pt x="192239" y="48755"/>
                  </a:lnTo>
                  <a:lnTo>
                    <a:pt x="198704" y="96304"/>
                  </a:lnTo>
                  <a:lnTo>
                    <a:pt x="209257" y="142455"/>
                  </a:lnTo>
                  <a:lnTo>
                    <a:pt x="223685" y="187020"/>
                  </a:lnTo>
                  <a:lnTo>
                    <a:pt x="241808" y="229793"/>
                  </a:lnTo>
                  <a:lnTo>
                    <a:pt x="263436" y="270586"/>
                  </a:lnTo>
                  <a:lnTo>
                    <a:pt x="288366" y="309232"/>
                  </a:lnTo>
                  <a:lnTo>
                    <a:pt x="316420" y="345503"/>
                  </a:lnTo>
                  <a:lnTo>
                    <a:pt x="347408" y="379234"/>
                  </a:lnTo>
                  <a:lnTo>
                    <a:pt x="381127" y="410235"/>
                  </a:lnTo>
                  <a:lnTo>
                    <a:pt x="417398" y="438289"/>
                  </a:lnTo>
                  <a:lnTo>
                    <a:pt x="456018" y="463232"/>
                  </a:lnTo>
                  <a:lnTo>
                    <a:pt x="496798" y="484860"/>
                  </a:lnTo>
                  <a:lnTo>
                    <a:pt x="539559" y="502996"/>
                  </a:lnTo>
                  <a:lnTo>
                    <a:pt x="584085" y="517423"/>
                  </a:lnTo>
                  <a:lnTo>
                    <a:pt x="630212" y="527964"/>
                  </a:lnTo>
                  <a:lnTo>
                    <a:pt x="677722" y="534428"/>
                  </a:lnTo>
                  <a:lnTo>
                    <a:pt x="726452" y="536625"/>
                  </a:lnTo>
                  <a:lnTo>
                    <a:pt x="726452" y="529386"/>
                  </a:lnTo>
                  <a:close/>
                </a:path>
                <a:path w="727075" h="727075">
                  <a:moveTo>
                    <a:pt x="726452" y="491540"/>
                  </a:moveTo>
                  <a:lnTo>
                    <a:pt x="679221" y="489280"/>
                  </a:lnTo>
                  <a:lnTo>
                    <a:pt x="633234" y="482650"/>
                  </a:lnTo>
                  <a:lnTo>
                    <a:pt x="588708" y="471855"/>
                  </a:lnTo>
                  <a:lnTo>
                    <a:pt x="545858" y="457098"/>
                  </a:lnTo>
                  <a:lnTo>
                    <a:pt x="504888" y="438607"/>
                  </a:lnTo>
                  <a:lnTo>
                    <a:pt x="465988" y="416560"/>
                  </a:lnTo>
                  <a:lnTo>
                    <a:pt x="429387" y="391185"/>
                  </a:lnTo>
                  <a:lnTo>
                    <a:pt x="395287" y="362686"/>
                  </a:lnTo>
                  <a:lnTo>
                    <a:pt x="363893" y="331266"/>
                  </a:lnTo>
                  <a:lnTo>
                    <a:pt x="335419" y="297154"/>
                  </a:lnTo>
                  <a:lnTo>
                    <a:pt x="310057" y="260527"/>
                  </a:lnTo>
                  <a:lnTo>
                    <a:pt x="288036" y="221615"/>
                  </a:lnTo>
                  <a:lnTo>
                    <a:pt x="269557" y="180619"/>
                  </a:lnTo>
                  <a:lnTo>
                    <a:pt x="254812" y="137756"/>
                  </a:lnTo>
                  <a:lnTo>
                    <a:pt x="244030" y="93218"/>
                  </a:lnTo>
                  <a:lnTo>
                    <a:pt x="237401" y="47231"/>
                  </a:lnTo>
                  <a:lnTo>
                    <a:pt x="235153" y="0"/>
                  </a:lnTo>
                  <a:lnTo>
                    <a:pt x="228142" y="0"/>
                  </a:lnTo>
                  <a:lnTo>
                    <a:pt x="230428" y="47917"/>
                  </a:lnTo>
                  <a:lnTo>
                    <a:pt x="237147" y="94576"/>
                  </a:lnTo>
                  <a:lnTo>
                    <a:pt x="248094" y="139750"/>
                  </a:lnTo>
                  <a:lnTo>
                    <a:pt x="263055" y="183235"/>
                  </a:lnTo>
                  <a:lnTo>
                    <a:pt x="281813" y="224815"/>
                  </a:lnTo>
                  <a:lnTo>
                    <a:pt x="304152" y="264274"/>
                  </a:lnTo>
                  <a:lnTo>
                    <a:pt x="329882" y="301421"/>
                  </a:lnTo>
                  <a:lnTo>
                    <a:pt x="358775" y="336029"/>
                  </a:lnTo>
                  <a:lnTo>
                    <a:pt x="390613" y="367880"/>
                  </a:lnTo>
                  <a:lnTo>
                    <a:pt x="425208" y="396786"/>
                  </a:lnTo>
                  <a:lnTo>
                    <a:pt x="462330" y="422516"/>
                  </a:lnTo>
                  <a:lnTo>
                    <a:pt x="501777" y="444868"/>
                  </a:lnTo>
                  <a:lnTo>
                    <a:pt x="543331" y="463626"/>
                  </a:lnTo>
                  <a:lnTo>
                    <a:pt x="586790" y="478586"/>
                  </a:lnTo>
                  <a:lnTo>
                    <a:pt x="631939" y="489534"/>
                  </a:lnTo>
                  <a:lnTo>
                    <a:pt x="678561" y="496252"/>
                  </a:lnTo>
                  <a:lnTo>
                    <a:pt x="726452" y="498538"/>
                  </a:lnTo>
                  <a:lnTo>
                    <a:pt x="726452" y="491540"/>
                  </a:lnTo>
                  <a:close/>
                </a:path>
                <a:path w="727075" h="727075">
                  <a:moveTo>
                    <a:pt x="726452" y="453428"/>
                  </a:moveTo>
                  <a:lnTo>
                    <a:pt x="680199" y="451078"/>
                  </a:lnTo>
                  <a:lnTo>
                    <a:pt x="635254" y="444195"/>
                  </a:lnTo>
                  <a:lnTo>
                    <a:pt x="591858" y="433006"/>
                  </a:lnTo>
                  <a:lnTo>
                    <a:pt x="550252" y="417741"/>
                  </a:lnTo>
                  <a:lnTo>
                    <a:pt x="510641" y="398614"/>
                  </a:lnTo>
                  <a:lnTo>
                    <a:pt x="473278" y="375881"/>
                  </a:lnTo>
                  <a:lnTo>
                    <a:pt x="438365" y="349758"/>
                  </a:lnTo>
                  <a:lnTo>
                    <a:pt x="406171" y="320471"/>
                  </a:lnTo>
                  <a:lnTo>
                    <a:pt x="376885" y="288251"/>
                  </a:lnTo>
                  <a:lnTo>
                    <a:pt x="350774" y="253339"/>
                  </a:lnTo>
                  <a:lnTo>
                    <a:pt x="328041" y="215950"/>
                  </a:lnTo>
                  <a:lnTo>
                    <a:pt x="308927" y="176326"/>
                  </a:lnTo>
                  <a:lnTo>
                    <a:pt x="293662" y="134683"/>
                  </a:lnTo>
                  <a:lnTo>
                    <a:pt x="282473" y="91262"/>
                  </a:lnTo>
                  <a:lnTo>
                    <a:pt x="275590" y="46291"/>
                  </a:lnTo>
                  <a:lnTo>
                    <a:pt x="273240" y="0"/>
                  </a:lnTo>
                  <a:lnTo>
                    <a:pt x="266242" y="0"/>
                  </a:lnTo>
                  <a:lnTo>
                    <a:pt x="268617" y="47015"/>
                  </a:lnTo>
                  <a:lnTo>
                    <a:pt x="275602" y="92697"/>
                  </a:lnTo>
                  <a:lnTo>
                    <a:pt x="286969" y="136791"/>
                  </a:lnTo>
                  <a:lnTo>
                    <a:pt x="302463" y="179082"/>
                  </a:lnTo>
                  <a:lnTo>
                    <a:pt x="321868" y="219329"/>
                  </a:lnTo>
                  <a:lnTo>
                    <a:pt x="344944" y="257289"/>
                  </a:lnTo>
                  <a:lnTo>
                    <a:pt x="371462" y="292747"/>
                  </a:lnTo>
                  <a:lnTo>
                    <a:pt x="401193" y="325450"/>
                  </a:lnTo>
                  <a:lnTo>
                    <a:pt x="433882" y="355180"/>
                  </a:lnTo>
                  <a:lnTo>
                    <a:pt x="469328" y="381711"/>
                  </a:lnTo>
                  <a:lnTo>
                    <a:pt x="507276" y="404799"/>
                  </a:lnTo>
                  <a:lnTo>
                    <a:pt x="547497" y="424205"/>
                  </a:lnTo>
                  <a:lnTo>
                    <a:pt x="589749" y="439699"/>
                  </a:lnTo>
                  <a:lnTo>
                    <a:pt x="633818" y="451065"/>
                  </a:lnTo>
                  <a:lnTo>
                    <a:pt x="679462" y="458050"/>
                  </a:lnTo>
                  <a:lnTo>
                    <a:pt x="726452" y="460425"/>
                  </a:lnTo>
                  <a:lnTo>
                    <a:pt x="726452" y="453428"/>
                  </a:lnTo>
                  <a:close/>
                </a:path>
                <a:path w="727075" h="727075">
                  <a:moveTo>
                    <a:pt x="726452" y="415340"/>
                  </a:moveTo>
                  <a:lnTo>
                    <a:pt x="678129" y="412534"/>
                  </a:lnTo>
                  <a:lnTo>
                    <a:pt x="631418" y="404355"/>
                  </a:lnTo>
                  <a:lnTo>
                    <a:pt x="586638" y="391083"/>
                  </a:lnTo>
                  <a:lnTo>
                    <a:pt x="544093" y="373062"/>
                  </a:lnTo>
                  <a:lnTo>
                    <a:pt x="504113" y="350583"/>
                  </a:lnTo>
                  <a:lnTo>
                    <a:pt x="467017" y="323977"/>
                  </a:lnTo>
                  <a:lnTo>
                    <a:pt x="433095" y="293547"/>
                  </a:lnTo>
                  <a:lnTo>
                    <a:pt x="402678" y="259613"/>
                  </a:lnTo>
                  <a:lnTo>
                    <a:pt x="376085" y="222491"/>
                  </a:lnTo>
                  <a:lnTo>
                    <a:pt x="353606" y="182486"/>
                  </a:lnTo>
                  <a:lnTo>
                    <a:pt x="335584" y="139928"/>
                  </a:lnTo>
                  <a:lnTo>
                    <a:pt x="322326" y="95110"/>
                  </a:lnTo>
                  <a:lnTo>
                    <a:pt x="314134" y="48361"/>
                  </a:lnTo>
                  <a:lnTo>
                    <a:pt x="311340" y="0"/>
                  </a:lnTo>
                  <a:lnTo>
                    <a:pt x="304101" y="0"/>
                  </a:lnTo>
                  <a:lnTo>
                    <a:pt x="306946" y="49199"/>
                  </a:lnTo>
                  <a:lnTo>
                    <a:pt x="315277" y="96748"/>
                  </a:lnTo>
                  <a:lnTo>
                    <a:pt x="328777" y="142341"/>
                  </a:lnTo>
                  <a:lnTo>
                    <a:pt x="347116" y="185648"/>
                  </a:lnTo>
                  <a:lnTo>
                    <a:pt x="369989" y="226339"/>
                  </a:lnTo>
                  <a:lnTo>
                    <a:pt x="397052" y="264109"/>
                  </a:lnTo>
                  <a:lnTo>
                    <a:pt x="428002" y="298627"/>
                  </a:lnTo>
                  <a:lnTo>
                    <a:pt x="462508" y="329590"/>
                  </a:lnTo>
                  <a:lnTo>
                    <a:pt x="500265" y="356654"/>
                  </a:lnTo>
                  <a:lnTo>
                    <a:pt x="540943" y="379526"/>
                  </a:lnTo>
                  <a:lnTo>
                    <a:pt x="584212" y="397865"/>
                  </a:lnTo>
                  <a:lnTo>
                    <a:pt x="629767" y="411365"/>
                  </a:lnTo>
                  <a:lnTo>
                    <a:pt x="677291" y="419696"/>
                  </a:lnTo>
                  <a:lnTo>
                    <a:pt x="726452" y="422554"/>
                  </a:lnTo>
                  <a:lnTo>
                    <a:pt x="726452" y="415340"/>
                  </a:lnTo>
                  <a:close/>
                </a:path>
                <a:path w="727075" h="727075">
                  <a:moveTo>
                    <a:pt x="726452" y="377456"/>
                  </a:moveTo>
                  <a:lnTo>
                    <a:pt x="679246" y="374510"/>
                  </a:lnTo>
                  <a:lnTo>
                    <a:pt x="633755" y="365899"/>
                  </a:lnTo>
                  <a:lnTo>
                    <a:pt x="590346" y="351993"/>
                  </a:lnTo>
                  <a:lnTo>
                    <a:pt x="549363" y="333146"/>
                  </a:lnTo>
                  <a:lnTo>
                    <a:pt x="511187" y="309702"/>
                  </a:lnTo>
                  <a:lnTo>
                    <a:pt x="476148" y="282028"/>
                  </a:lnTo>
                  <a:lnTo>
                    <a:pt x="444627" y="250494"/>
                  </a:lnTo>
                  <a:lnTo>
                    <a:pt x="416966" y="215442"/>
                  </a:lnTo>
                  <a:lnTo>
                    <a:pt x="393534" y="177241"/>
                  </a:lnTo>
                  <a:lnTo>
                    <a:pt x="374688" y="136232"/>
                  </a:lnTo>
                  <a:lnTo>
                    <a:pt x="360781" y="92786"/>
                  </a:lnTo>
                  <a:lnTo>
                    <a:pt x="352171" y="47244"/>
                  </a:lnTo>
                  <a:lnTo>
                    <a:pt x="349224" y="0"/>
                  </a:lnTo>
                  <a:lnTo>
                    <a:pt x="342214" y="0"/>
                  </a:lnTo>
                  <a:lnTo>
                    <a:pt x="345224" y="48145"/>
                  </a:lnTo>
                  <a:lnTo>
                    <a:pt x="353987" y="94526"/>
                  </a:lnTo>
                  <a:lnTo>
                    <a:pt x="368147" y="138785"/>
                  </a:lnTo>
                  <a:lnTo>
                    <a:pt x="387337" y="180555"/>
                  </a:lnTo>
                  <a:lnTo>
                    <a:pt x="411200" y="219481"/>
                  </a:lnTo>
                  <a:lnTo>
                    <a:pt x="439369" y="255181"/>
                  </a:lnTo>
                  <a:lnTo>
                    <a:pt x="471474" y="287299"/>
                  </a:lnTo>
                  <a:lnTo>
                    <a:pt x="507149" y="315468"/>
                  </a:lnTo>
                  <a:lnTo>
                    <a:pt x="546049" y="339344"/>
                  </a:lnTo>
                  <a:lnTo>
                    <a:pt x="587781" y="358533"/>
                  </a:lnTo>
                  <a:lnTo>
                    <a:pt x="632015" y="372694"/>
                  </a:lnTo>
                  <a:lnTo>
                    <a:pt x="678357" y="381457"/>
                  </a:lnTo>
                  <a:lnTo>
                    <a:pt x="726452" y="384467"/>
                  </a:lnTo>
                  <a:lnTo>
                    <a:pt x="726452" y="377456"/>
                  </a:lnTo>
                  <a:close/>
                </a:path>
                <a:path w="727075" h="727075">
                  <a:moveTo>
                    <a:pt x="726452" y="339369"/>
                  </a:moveTo>
                  <a:lnTo>
                    <a:pt x="680554" y="336270"/>
                  </a:lnTo>
                  <a:lnTo>
                    <a:pt x="636485" y="327215"/>
                  </a:lnTo>
                  <a:lnTo>
                    <a:pt x="594677" y="312635"/>
                  </a:lnTo>
                  <a:lnTo>
                    <a:pt x="555523" y="292938"/>
                  </a:lnTo>
                  <a:lnTo>
                    <a:pt x="519442" y="268516"/>
                  </a:lnTo>
                  <a:lnTo>
                    <a:pt x="486854" y="239801"/>
                  </a:lnTo>
                  <a:lnTo>
                    <a:pt x="458139" y="207187"/>
                  </a:lnTo>
                  <a:lnTo>
                    <a:pt x="433730" y="171081"/>
                  </a:lnTo>
                  <a:lnTo>
                    <a:pt x="414032" y="131902"/>
                  </a:lnTo>
                  <a:lnTo>
                    <a:pt x="399453" y="90055"/>
                  </a:lnTo>
                  <a:lnTo>
                    <a:pt x="390410" y="45948"/>
                  </a:lnTo>
                  <a:lnTo>
                    <a:pt x="387311" y="0"/>
                  </a:lnTo>
                  <a:lnTo>
                    <a:pt x="380301" y="0"/>
                  </a:lnTo>
                  <a:lnTo>
                    <a:pt x="383476" y="46913"/>
                  </a:lnTo>
                  <a:lnTo>
                    <a:pt x="392696" y="91948"/>
                  </a:lnTo>
                  <a:lnTo>
                    <a:pt x="407568" y="134658"/>
                  </a:lnTo>
                  <a:lnTo>
                    <a:pt x="427672" y="174650"/>
                  </a:lnTo>
                  <a:lnTo>
                    <a:pt x="452577" y="211493"/>
                  </a:lnTo>
                  <a:lnTo>
                    <a:pt x="481863" y="244779"/>
                  </a:lnTo>
                  <a:lnTo>
                    <a:pt x="515137" y="274091"/>
                  </a:lnTo>
                  <a:lnTo>
                    <a:pt x="551954" y="298996"/>
                  </a:lnTo>
                  <a:lnTo>
                    <a:pt x="591921" y="319100"/>
                  </a:lnTo>
                  <a:lnTo>
                    <a:pt x="634606" y="333984"/>
                  </a:lnTo>
                  <a:lnTo>
                    <a:pt x="679589" y="343204"/>
                  </a:lnTo>
                  <a:lnTo>
                    <a:pt x="726452" y="346379"/>
                  </a:lnTo>
                  <a:lnTo>
                    <a:pt x="726452" y="339369"/>
                  </a:lnTo>
                  <a:close/>
                </a:path>
                <a:path w="727075" h="727075">
                  <a:moveTo>
                    <a:pt x="726452" y="301256"/>
                  </a:moveTo>
                  <a:lnTo>
                    <a:pt x="677697" y="297307"/>
                  </a:lnTo>
                  <a:lnTo>
                    <a:pt x="631418" y="285877"/>
                  </a:lnTo>
                  <a:lnTo>
                    <a:pt x="588251" y="267589"/>
                  </a:lnTo>
                  <a:lnTo>
                    <a:pt x="548805" y="243078"/>
                  </a:lnTo>
                  <a:lnTo>
                    <a:pt x="513702" y="212940"/>
                  </a:lnTo>
                  <a:lnTo>
                    <a:pt x="483590" y="177825"/>
                  </a:lnTo>
                  <a:lnTo>
                    <a:pt x="459079" y="138353"/>
                  </a:lnTo>
                  <a:lnTo>
                    <a:pt x="440791" y="95135"/>
                  </a:lnTo>
                  <a:lnTo>
                    <a:pt x="429374" y="48806"/>
                  </a:lnTo>
                  <a:lnTo>
                    <a:pt x="425424" y="0"/>
                  </a:lnTo>
                  <a:lnTo>
                    <a:pt x="418185" y="0"/>
                  </a:lnTo>
                  <a:lnTo>
                    <a:pt x="421538" y="45478"/>
                  </a:lnTo>
                  <a:lnTo>
                    <a:pt x="431279" y="88925"/>
                  </a:lnTo>
                  <a:lnTo>
                    <a:pt x="446925" y="129844"/>
                  </a:lnTo>
                  <a:lnTo>
                    <a:pt x="467995" y="167767"/>
                  </a:lnTo>
                  <a:lnTo>
                    <a:pt x="493991" y="202196"/>
                  </a:lnTo>
                  <a:lnTo>
                    <a:pt x="524433" y="232664"/>
                  </a:lnTo>
                  <a:lnTo>
                    <a:pt x="558850" y="258673"/>
                  </a:lnTo>
                  <a:lnTo>
                    <a:pt x="596747" y="279742"/>
                  </a:lnTo>
                  <a:lnTo>
                    <a:pt x="637628" y="295402"/>
                  </a:lnTo>
                  <a:lnTo>
                    <a:pt x="681024" y="305142"/>
                  </a:lnTo>
                  <a:lnTo>
                    <a:pt x="726452" y="308495"/>
                  </a:lnTo>
                  <a:lnTo>
                    <a:pt x="726452" y="301256"/>
                  </a:lnTo>
                  <a:close/>
                </a:path>
                <a:path w="727075" h="727075">
                  <a:moveTo>
                    <a:pt x="726452" y="263169"/>
                  </a:moveTo>
                  <a:lnTo>
                    <a:pt x="679259" y="258914"/>
                  </a:lnTo>
                  <a:lnTo>
                    <a:pt x="634822" y="246684"/>
                  </a:lnTo>
                  <a:lnTo>
                    <a:pt x="593864" y="227190"/>
                  </a:lnTo>
                  <a:lnTo>
                    <a:pt x="557161" y="201206"/>
                  </a:lnTo>
                  <a:lnTo>
                    <a:pt x="525449" y="169481"/>
                  </a:lnTo>
                  <a:lnTo>
                    <a:pt x="499465" y="132740"/>
                  </a:lnTo>
                  <a:lnTo>
                    <a:pt x="479983" y="91744"/>
                  </a:lnTo>
                  <a:lnTo>
                    <a:pt x="467753" y="47256"/>
                  </a:lnTo>
                  <a:lnTo>
                    <a:pt x="463499" y="0"/>
                  </a:lnTo>
                  <a:lnTo>
                    <a:pt x="456298" y="0"/>
                  </a:lnTo>
                  <a:lnTo>
                    <a:pt x="460654" y="48539"/>
                  </a:lnTo>
                  <a:lnTo>
                    <a:pt x="473240" y="94246"/>
                  </a:lnTo>
                  <a:lnTo>
                    <a:pt x="493255" y="136359"/>
                  </a:lnTo>
                  <a:lnTo>
                    <a:pt x="519938" y="174117"/>
                  </a:lnTo>
                  <a:lnTo>
                    <a:pt x="552526" y="206717"/>
                  </a:lnTo>
                  <a:lnTo>
                    <a:pt x="590245" y="233426"/>
                  </a:lnTo>
                  <a:lnTo>
                    <a:pt x="632320" y="253453"/>
                  </a:lnTo>
                  <a:lnTo>
                    <a:pt x="677976" y="266026"/>
                  </a:lnTo>
                  <a:lnTo>
                    <a:pt x="726452" y="270395"/>
                  </a:lnTo>
                  <a:lnTo>
                    <a:pt x="726452" y="263169"/>
                  </a:lnTo>
                  <a:close/>
                </a:path>
              </a:pathLst>
            </a:custGeom>
            <a:solidFill>
              <a:srgbClr val="FBDC0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4" name="object 11">
              <a:extLst>
                <a:ext uri="{FF2B5EF4-FFF2-40B4-BE49-F238E27FC236}">
                  <a16:creationId xmlns:a16="http://schemas.microsoft.com/office/drawing/2014/main" id="{7E437C24-46EC-4C26-9781-A3AC6B7D05C9}"/>
                </a:ext>
              </a:extLst>
            </p:cNvPr>
            <p:cNvPicPr/>
            <p:nvPr/>
          </p:nvPicPr>
          <p:blipFill>
            <a:blip r:embed="rId3" cstate="print"/>
            <a:stretch>
              <a:fillRect/>
            </a:stretch>
          </p:blipFill>
          <p:spPr>
            <a:xfrm>
              <a:off x="1283007" y="333756"/>
              <a:ext cx="232070" cy="232301"/>
            </a:xfrm>
            <a:prstGeom prst="rect">
              <a:avLst/>
            </a:prstGeom>
          </p:spPr>
        </p:pic>
      </p:grpSp>
      <p:sp>
        <p:nvSpPr>
          <p:cNvPr id="7" name="object 8">
            <a:extLst>
              <a:ext uri="{FF2B5EF4-FFF2-40B4-BE49-F238E27FC236}">
                <a16:creationId xmlns:a16="http://schemas.microsoft.com/office/drawing/2014/main" id="{595E3128-28AF-450E-A6F7-8CB9CF2DC7EA}"/>
              </a:ext>
            </a:extLst>
          </p:cNvPr>
          <p:cNvSpPr txBox="1"/>
          <p:nvPr/>
        </p:nvSpPr>
        <p:spPr>
          <a:xfrm>
            <a:off x="286390" y="4113052"/>
            <a:ext cx="11051987" cy="2478243"/>
          </a:xfrm>
          <a:prstGeom prst="rect">
            <a:avLst/>
          </a:prstGeom>
        </p:spPr>
        <p:txBody>
          <a:bodyPr vert="horz" wrap="square" lIns="0" tIns="13335" rIns="0" bIns="0"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3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Tivemos um total de 80 matrículas em Maio de 2025. Há 15 novos alunos com deficiência visual matriculados de forma gratuita em maio 2025. O total de matrículas é de 504 em 2025.Iniciamos o marketing impulsionado do curso “introdução à audiodescrição” no mês de maio de 2025. Nos dia 28/04 à 01/04 ocorreu o evento </a:t>
            </a:r>
            <a:r>
              <a:rPr kumimoji="0" lang="pt-BR" sz="13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Bett</a:t>
            </a:r>
            <a:r>
              <a:rPr kumimoji="0" lang="pt-BR" sz="13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Brasil que resultou em 48 vendas neste período, sendo 9 resgates gratuitos da roleta de prêmios do evento. Durante o mês de maio iniciamos as vendas do Curso de “Introdução à Audiodescrição” da turma que iniciará em Julho de 2025. Também estamos finalizando a turma de abril de 2025 do curso “introdução à audiodescrição”, onde os alunos terão acesso a plataforma até o dia 30/06.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pt-BR" sz="13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300" b="0" i="0" u="none" strike="noStrike" kern="1200" cap="none" spc="-5" normalizeH="0" baseline="0" noProof="0" dirty="0">
                <a:ln>
                  <a:noFill/>
                </a:ln>
                <a:solidFill>
                  <a:prstClr val="black"/>
                </a:solidFill>
                <a:effectLst/>
                <a:uLnTx/>
                <a:uFillTx/>
                <a:latin typeface="Segoe UI Black"/>
                <a:ea typeface="+mn-ea"/>
                <a:cs typeface="Segoe UI Black"/>
              </a:rPr>
              <a:t>Cursos:</a:t>
            </a:r>
          </a:p>
          <a:p>
            <a:pPr marL="12700" marR="0" lvl="0" indent="0" algn="just" defTabSz="914400" rtl="0" eaLnBrk="1" fontAlgn="auto" latinLnBrk="0" hangingPunct="1">
              <a:lnSpc>
                <a:spcPct val="100000"/>
              </a:lnSpc>
              <a:spcBef>
                <a:spcPts val="105"/>
              </a:spcBef>
              <a:spcAft>
                <a:spcPts val="0"/>
              </a:spcAft>
              <a:buClrTx/>
              <a:buSzTx/>
              <a:buFontTx/>
              <a:buNone/>
              <a:tabLst/>
              <a:defRPr/>
            </a:pPr>
            <a:r>
              <a:rPr kumimoji="0" lang="pt-BR" sz="1300" b="0" i="0" u="sng" strike="noStrike" kern="1200" cap="none" spc="-5"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Em criação:</a:t>
            </a:r>
          </a:p>
          <a:p>
            <a:pPr marL="12700" marR="0" lvl="0" indent="0" algn="just" defTabSz="914400" rtl="0" eaLnBrk="1" fontAlgn="auto" latinLnBrk="0" hangingPunct="1">
              <a:lnSpc>
                <a:spcPct val="100000"/>
              </a:lnSpc>
              <a:spcBef>
                <a:spcPts val="105"/>
              </a:spcBef>
              <a:spcAft>
                <a:spcPts val="0"/>
              </a:spcAft>
              <a:buClrTx/>
              <a:buSzTx/>
              <a:buFontTx/>
              <a:buNone/>
              <a:tabLst/>
              <a:defRPr/>
            </a:pPr>
            <a:r>
              <a:rPr kumimoji="0" lang="pt-BR" sz="1300" b="0" i="0" u="none" strike="noStrike" kern="1200" cap="none" spc="-5"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Curso Integração da FDNC – Em organização em parceria com o RH. Aguardando aprovação do RH.</a:t>
            </a:r>
          </a:p>
          <a:p>
            <a:pPr marL="12700" marR="0" lvl="0" indent="0" algn="just" defTabSz="914400" rtl="0" eaLnBrk="1" fontAlgn="auto" latinLnBrk="0" hangingPunct="1">
              <a:lnSpc>
                <a:spcPct val="100000"/>
              </a:lnSpc>
              <a:spcBef>
                <a:spcPts val="105"/>
              </a:spcBef>
              <a:spcAft>
                <a:spcPts val="0"/>
              </a:spcAft>
              <a:buClrTx/>
              <a:buSzTx/>
              <a:buFontTx/>
              <a:buNone/>
              <a:tabLst/>
              <a:defRPr/>
            </a:pPr>
            <a:r>
              <a:rPr kumimoji="0" lang="pt-BR" sz="1300" b="0" i="0" u="none" strike="noStrike" kern="1200" cap="none" spc="-5"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Curso Revisão Braille Básico – Em desenvolvimento do conteúdo e gravação de videoaulas.</a:t>
            </a:r>
          </a:p>
          <a:p>
            <a:pPr marL="12700" marR="0" lvl="0" indent="0" algn="just" defTabSz="914400" rtl="0" eaLnBrk="1" fontAlgn="auto" latinLnBrk="0" hangingPunct="1">
              <a:lnSpc>
                <a:spcPct val="100000"/>
              </a:lnSpc>
              <a:spcBef>
                <a:spcPts val="105"/>
              </a:spcBef>
              <a:spcAft>
                <a:spcPts val="0"/>
              </a:spcAft>
              <a:buClrTx/>
              <a:buSzTx/>
              <a:buFontTx/>
              <a:buNone/>
              <a:tabLst/>
              <a:defRPr/>
            </a:pPr>
            <a:r>
              <a:rPr kumimoji="0" lang="pt-BR" sz="1300" b="0" i="0" u="none" strike="noStrike" kern="1200" cap="none" spc="-5"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Revisão dos cursos de Produção de Audiolivro, LBI e Como Garantir Ambientes Inclusivos.</a:t>
            </a:r>
          </a:p>
          <a:p>
            <a:pPr marL="12700" marR="0" lvl="0" indent="0" algn="just" defTabSz="914400" rtl="0" eaLnBrk="1" fontAlgn="auto" latinLnBrk="0" hangingPunct="1">
              <a:lnSpc>
                <a:spcPct val="100000"/>
              </a:lnSpc>
              <a:spcBef>
                <a:spcPts val="105"/>
              </a:spcBef>
              <a:spcAft>
                <a:spcPts val="0"/>
              </a:spcAft>
              <a:buClrTx/>
              <a:buSzTx/>
              <a:buFontTx/>
              <a:buNone/>
              <a:tabLst/>
              <a:defRPr/>
            </a:pPr>
            <a:r>
              <a:rPr kumimoji="0" lang="pt-BR" sz="1300" b="0" i="0" u="none" strike="noStrike" kern="1200" cap="none" spc="-5"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Curso “introdução à audiodescrição” para colaboradores da FDNC – Aguardando aprovação do RH.</a:t>
            </a:r>
          </a:p>
        </p:txBody>
      </p:sp>
      <p:pic>
        <p:nvPicPr>
          <p:cNvPr id="2" name="Imagem 1"/>
          <p:cNvPicPr>
            <a:picLocks noChangeAspect="1"/>
          </p:cNvPicPr>
          <p:nvPr/>
        </p:nvPicPr>
        <p:blipFill>
          <a:blip r:embed="rId4"/>
          <a:stretch>
            <a:fillRect/>
          </a:stretch>
        </p:blipFill>
        <p:spPr>
          <a:xfrm>
            <a:off x="719710" y="1433563"/>
            <a:ext cx="10058400" cy="2457450"/>
          </a:xfrm>
          <a:prstGeom prst="rect">
            <a:avLst/>
          </a:prstGeom>
        </p:spPr>
      </p:pic>
    </p:spTree>
    <p:extLst>
      <p:ext uri="{BB962C8B-B14F-4D97-AF65-F5344CB8AC3E}">
        <p14:creationId xmlns:p14="http://schemas.microsoft.com/office/powerpoint/2010/main" val="377991622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a:extLst>
              <a:ext uri="{FF2B5EF4-FFF2-40B4-BE49-F238E27FC236}">
                <a16:creationId xmlns:a16="http://schemas.microsoft.com/office/drawing/2014/main" id="{45122B18-7537-3240-B7A2-0C0587F24EE0}"/>
              </a:ext>
            </a:extLst>
          </p:cNvPr>
          <p:cNvSpPr/>
          <p:nvPr/>
        </p:nvSpPr>
        <p:spPr>
          <a:xfrm>
            <a:off x="3403169" y="3629242"/>
            <a:ext cx="5385661" cy="969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ixaDeTexto 4">
            <a:extLst>
              <a:ext uri="{FF2B5EF4-FFF2-40B4-BE49-F238E27FC236}">
                <a16:creationId xmlns:a16="http://schemas.microsoft.com/office/drawing/2014/main" id="{7D194B39-BEE6-5449-905B-B258B8D305DB}"/>
              </a:ext>
            </a:extLst>
          </p:cNvPr>
          <p:cNvSpPr txBox="1"/>
          <p:nvPr/>
        </p:nvSpPr>
        <p:spPr>
          <a:xfrm>
            <a:off x="2911098" y="2876722"/>
            <a:ext cx="6369803" cy="163121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50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rPr>
              <a:t>EDITORIAL</a:t>
            </a:r>
          </a:p>
          <a:p>
            <a:pPr marL="0" marR="0" lvl="0" indent="0" algn="ctr" defTabSz="914400" rtl="0" eaLnBrk="1" fontAlgn="auto" latinLnBrk="0" hangingPunct="1">
              <a:lnSpc>
                <a:spcPct val="100000"/>
              </a:lnSpc>
              <a:spcBef>
                <a:spcPts val="0"/>
              </a:spcBef>
              <a:spcAft>
                <a:spcPts val="0"/>
              </a:spcAft>
              <a:buClrTx/>
              <a:buSzTx/>
              <a:buFontTx/>
              <a:buNone/>
              <a:tabLst/>
              <a:defRPr/>
            </a:pPr>
            <a:r>
              <a:rPr lang="pt-BR" sz="5000" dirty="0">
                <a:solidFill>
                  <a:prstClr val="black"/>
                </a:solidFill>
                <a:latin typeface="Segoe UI Semibold" panose="020B0702040204020203" pitchFamily="34" charset="0"/>
                <a:cs typeface="Segoe UI Semibold" panose="020B0702040204020203" pitchFamily="34" charset="0"/>
              </a:rPr>
              <a:t>DIGITAL</a:t>
            </a:r>
            <a:endParaRPr kumimoji="0" lang="pt-BR" sz="50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endParaRPr>
          </a:p>
        </p:txBody>
      </p:sp>
    </p:spTree>
    <p:extLst>
      <p:ext uri="{BB962C8B-B14F-4D97-AF65-F5344CB8AC3E}">
        <p14:creationId xmlns:p14="http://schemas.microsoft.com/office/powerpoint/2010/main" val="919187494"/>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aixaDeTexto 12">
            <a:extLst>
              <a:ext uri="{FF2B5EF4-FFF2-40B4-BE49-F238E27FC236}">
                <a16:creationId xmlns:a16="http://schemas.microsoft.com/office/drawing/2014/main" id="{4A93EF55-6AC8-4DD0-ACAA-D8C7F861CE0B}"/>
              </a:ext>
            </a:extLst>
          </p:cNvPr>
          <p:cNvSpPr txBox="1"/>
          <p:nvPr/>
        </p:nvSpPr>
        <p:spPr>
          <a:xfrm>
            <a:off x="6414584" y="4509992"/>
            <a:ext cx="4628105" cy="1785104"/>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dirty="0">
                <a:ln>
                  <a:noFill/>
                </a:ln>
                <a:solidFill>
                  <a:prstClr val="black"/>
                </a:solidFill>
                <a:effectLst/>
                <a:uLnTx/>
                <a:uFillTx/>
                <a:latin typeface="Calibri" panose="020F0502020204030204"/>
                <a:ea typeface="+mn-ea"/>
                <a:cs typeface="+mn-cs"/>
              </a:rPr>
              <a:t>Descrição de imagem: Gráfico de colunas apresentando tipos de produção por mês. A volumetria de páginas é correspondente aos números na tabela acima.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dirty="0">
                <a:ln>
                  <a:noFill/>
                </a:ln>
                <a:solidFill>
                  <a:prstClr val="black"/>
                </a:solidFill>
                <a:effectLst/>
                <a:uLnTx/>
                <a:uFillTx/>
                <a:latin typeface="Calibri" panose="020F0502020204030204"/>
                <a:ea typeface="+mn-ea"/>
                <a:cs typeface="+mn-cs"/>
              </a:rPr>
              <a:t>Mês 1</a:t>
            </a:r>
            <a:r>
              <a:rPr kumimoji="0" lang="ia-Latn-001" sz="1000" b="0" i="0" u="none" strike="noStrike" kern="1200" cap="none" spc="0" normalizeH="0" baseline="0" noProof="0" dirty="0">
                <a:ln>
                  <a:noFill/>
                </a:ln>
                <a:solidFill>
                  <a:prstClr val="black"/>
                </a:solidFill>
                <a:effectLst/>
                <a:uLnTx/>
                <a:uFillTx/>
                <a:latin typeface="Calibri" panose="020F0502020204030204"/>
                <a:ea typeface="+mn-ea"/>
                <a:cs typeface="+mn-cs"/>
              </a:rPr>
              <a:t>: produção comercial</a:t>
            </a:r>
            <a:r>
              <a:rPr kumimoji="0" lang="pt-BR" sz="1000" b="0" i="0" u="none" strike="noStrike" kern="1200" cap="none" spc="0" normalizeH="0" baseline="0" noProof="0" dirty="0">
                <a:ln>
                  <a:noFill/>
                </a:ln>
                <a:solidFill>
                  <a:prstClr val="black"/>
                </a:solidFill>
                <a:effectLst/>
                <a:uLnTx/>
                <a:uFillTx/>
                <a:latin typeface="Calibri" panose="020F0502020204030204"/>
                <a:ea typeface="+mn-ea"/>
                <a:cs typeface="+mn-cs"/>
              </a:rPr>
              <a:t> e</a:t>
            </a:r>
            <a:r>
              <a:rPr kumimoji="0" lang="ia-Latn-001" sz="1000" b="0" i="0" u="none" strike="noStrike" kern="1200" cap="none" spc="0" normalizeH="0" baseline="0" noProof="0" dirty="0">
                <a:ln>
                  <a:noFill/>
                </a:ln>
                <a:solidFill>
                  <a:prstClr val="black"/>
                </a:solidFill>
                <a:effectLst/>
                <a:uLnTx/>
                <a:uFillTx/>
                <a:latin typeface="Calibri" panose="020F0502020204030204"/>
                <a:ea typeface="+mn-ea"/>
                <a:cs typeface="+mn-cs"/>
              </a:rPr>
              <a:t> PNLD. </a:t>
            </a:r>
            <a:r>
              <a:rPr kumimoji="0" lang="pt-BR" sz="1000" b="0" i="0" u="none" strike="noStrike" kern="1200" cap="none" spc="0" normalizeH="0" baseline="0" noProof="0" dirty="0">
                <a:ln>
                  <a:noFill/>
                </a:ln>
                <a:solidFill>
                  <a:prstClr val="black"/>
                </a:solidFill>
                <a:effectLst/>
                <a:uLnTx/>
                <a:uFillTx/>
                <a:latin typeface="Calibri" panose="020F0502020204030204"/>
                <a:ea typeface="+mn-ea"/>
                <a:cs typeface="+mn-cs"/>
              </a:rPr>
              <a:t>Não há registros </a:t>
            </a:r>
            <a:r>
              <a:rPr kumimoji="0" lang="ia-Latn-001" sz="1000" b="0" i="0" u="none" strike="noStrike" kern="1200" cap="none" spc="0" normalizeH="0" baseline="0" noProof="0" dirty="0">
                <a:ln>
                  <a:noFill/>
                </a:ln>
                <a:solidFill>
                  <a:prstClr val="black"/>
                </a:solidFill>
                <a:effectLst/>
                <a:uLnTx/>
                <a:uFillTx/>
                <a:latin typeface="Calibri" panose="020F0502020204030204"/>
                <a:ea typeface="+mn-ea"/>
                <a:cs typeface="+mn-cs"/>
              </a:rPr>
              <a:t>de projeto</a:t>
            </a:r>
            <a:r>
              <a:rPr kumimoji="0" lang="pt-BR" sz="1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ia-Latn-001" sz="1000" b="0" i="0" u="none" strike="noStrike" kern="1200" cap="none" spc="0" normalizeH="0" baseline="0" noProof="0" dirty="0">
                <a:ln>
                  <a:noFill/>
                </a:ln>
                <a:solidFill>
                  <a:prstClr val="black"/>
                </a:solidFill>
                <a:effectLst/>
                <a:uLnTx/>
                <a:uFillTx/>
                <a:latin typeface="Calibri" panose="020F0502020204030204"/>
                <a:ea typeface="+mn-ea"/>
                <a:cs typeface="+mn-cs"/>
              </a:rPr>
              <a:t>stand-by/treinamento</a:t>
            </a:r>
            <a:r>
              <a:rPr kumimoji="0" lang="pt-BR" sz="1000" b="0" i="0" u="none" strike="noStrike" kern="1200" cap="none" spc="0" normalizeH="0" baseline="0" noProof="0" dirty="0">
                <a:ln>
                  <a:noFill/>
                </a:ln>
                <a:solidFill>
                  <a:prstClr val="black"/>
                </a:solidFill>
                <a:effectLst/>
                <a:uLnTx/>
                <a:uFillTx/>
                <a:latin typeface="Calibri" panose="020F0502020204030204"/>
                <a:ea typeface="+mn-ea"/>
                <a:cs typeface="+mn-cs"/>
              </a:rPr>
              <a:t> e demanda Braille e/ou Tinta</a:t>
            </a:r>
            <a:r>
              <a:rPr kumimoji="0" lang="ia-Latn-001" sz="1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pt-BR" sz="1000" b="0" i="0" u="none" strike="noStrike" kern="1200" cap="none" spc="0" normalizeH="0" baseline="0" noProof="0" dirty="0">
                <a:ln>
                  <a:noFill/>
                </a:ln>
                <a:solidFill>
                  <a:prstClr val="black"/>
                </a:solidFill>
                <a:effectLst/>
                <a:uLnTx/>
                <a:uFillTx/>
                <a:latin typeface="Calibri" panose="020F0502020204030204"/>
                <a:ea typeface="+mn-ea"/>
                <a:cs typeface="+mn-cs"/>
              </a:rPr>
              <a:t>para o</a:t>
            </a:r>
            <a:r>
              <a:rPr kumimoji="0" lang="ie-Latn" sz="1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pt-BR" sz="1000" b="0" i="0" u="none" strike="noStrike" kern="1200" cap="none" spc="0" normalizeH="0" baseline="0" noProof="0" dirty="0">
                <a:ln>
                  <a:noFill/>
                </a:ln>
                <a:solidFill>
                  <a:prstClr val="black"/>
                </a:solidFill>
                <a:effectLst/>
                <a:uLnTx/>
                <a:uFillTx/>
                <a:latin typeface="Calibri" panose="020F0502020204030204"/>
                <a:ea typeface="+mn-ea"/>
                <a:cs typeface="+mn-cs"/>
              </a:rPr>
              <a:t>mês. Mês 2</a:t>
            </a:r>
            <a:r>
              <a:rPr kumimoji="0" lang="ia-Latn-001" sz="1000" b="0" i="0" u="none" strike="noStrike" kern="1200" cap="none" spc="0" normalizeH="0" baseline="0" noProof="0" dirty="0">
                <a:ln>
                  <a:noFill/>
                </a:ln>
                <a:solidFill>
                  <a:prstClr val="black"/>
                </a:solidFill>
                <a:effectLst/>
                <a:uLnTx/>
                <a:uFillTx/>
                <a:latin typeface="Calibri" panose="020F0502020204030204"/>
                <a:ea typeface="+mn-ea"/>
                <a:cs typeface="+mn-cs"/>
              </a:rPr>
              <a:t>: produção comercial</a:t>
            </a:r>
            <a:r>
              <a:rPr kumimoji="0" lang="pt-BR" sz="1000" b="0" i="0" u="none" strike="noStrike" kern="1200" cap="none" spc="0" normalizeH="0" baseline="0" noProof="0" dirty="0">
                <a:ln>
                  <a:noFill/>
                </a:ln>
                <a:solidFill>
                  <a:prstClr val="black"/>
                </a:solidFill>
                <a:effectLst/>
                <a:uLnTx/>
                <a:uFillTx/>
                <a:latin typeface="Calibri" panose="020F0502020204030204"/>
                <a:ea typeface="+mn-ea"/>
                <a:cs typeface="+mn-cs"/>
              </a:rPr>
              <a:t> e</a:t>
            </a:r>
            <a:r>
              <a:rPr kumimoji="0" lang="ia-Latn-001" sz="1000" b="0" i="0" u="none" strike="noStrike" kern="1200" cap="none" spc="0" normalizeH="0" baseline="0" noProof="0" dirty="0">
                <a:ln>
                  <a:noFill/>
                </a:ln>
                <a:solidFill>
                  <a:prstClr val="black"/>
                </a:solidFill>
                <a:effectLst/>
                <a:uLnTx/>
                <a:uFillTx/>
                <a:latin typeface="Calibri" panose="020F0502020204030204"/>
                <a:ea typeface="+mn-ea"/>
                <a:cs typeface="+mn-cs"/>
              </a:rPr>
              <a:t> PNLD. </a:t>
            </a:r>
            <a:r>
              <a:rPr kumimoji="0" lang="pt-BR" sz="1000" b="0" i="0" u="none" strike="noStrike" kern="1200" cap="none" spc="0" normalizeH="0" baseline="0" noProof="0" dirty="0">
                <a:ln>
                  <a:noFill/>
                </a:ln>
                <a:solidFill>
                  <a:prstClr val="black"/>
                </a:solidFill>
                <a:effectLst/>
                <a:uLnTx/>
                <a:uFillTx/>
                <a:latin typeface="Calibri" panose="020F0502020204030204"/>
                <a:ea typeface="+mn-ea"/>
                <a:cs typeface="+mn-cs"/>
              </a:rPr>
              <a:t>Não há registros </a:t>
            </a:r>
            <a:r>
              <a:rPr kumimoji="0" lang="ia-Latn-001" sz="1000" b="0" i="0" u="none" strike="noStrike" kern="1200" cap="none" spc="0" normalizeH="0" baseline="0" noProof="0" dirty="0">
                <a:ln>
                  <a:noFill/>
                </a:ln>
                <a:solidFill>
                  <a:prstClr val="black"/>
                </a:solidFill>
                <a:effectLst/>
                <a:uLnTx/>
                <a:uFillTx/>
                <a:latin typeface="Calibri" panose="020F0502020204030204"/>
                <a:ea typeface="+mn-ea"/>
                <a:cs typeface="+mn-cs"/>
              </a:rPr>
              <a:t>de projeto</a:t>
            </a:r>
            <a:r>
              <a:rPr kumimoji="0" lang="pt-BR" sz="1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ia-Latn-001" sz="1000" b="0" i="0" u="none" strike="noStrike" kern="1200" cap="none" spc="0" normalizeH="0" baseline="0" noProof="0" dirty="0">
                <a:ln>
                  <a:noFill/>
                </a:ln>
                <a:solidFill>
                  <a:prstClr val="black"/>
                </a:solidFill>
                <a:effectLst/>
                <a:uLnTx/>
                <a:uFillTx/>
                <a:latin typeface="Calibri" panose="020F0502020204030204"/>
                <a:ea typeface="+mn-ea"/>
                <a:cs typeface="+mn-cs"/>
              </a:rPr>
              <a:t>stand-by/treinamento</a:t>
            </a:r>
            <a:r>
              <a:rPr kumimoji="0" lang="pt-BR" sz="1000" b="0" i="0" u="none" strike="noStrike" kern="1200" cap="none" spc="0" normalizeH="0" baseline="0" noProof="0" dirty="0">
                <a:ln>
                  <a:noFill/>
                </a:ln>
                <a:solidFill>
                  <a:prstClr val="black"/>
                </a:solidFill>
                <a:effectLst/>
                <a:uLnTx/>
                <a:uFillTx/>
                <a:latin typeface="Calibri" panose="020F0502020204030204"/>
                <a:ea typeface="+mn-ea"/>
                <a:cs typeface="+mn-cs"/>
              </a:rPr>
              <a:t> e demanda Braille e/ou Tinta</a:t>
            </a:r>
            <a:r>
              <a:rPr kumimoji="0" lang="ia-Latn-001" sz="1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pt-BR" sz="1000" b="0" i="0" u="none" strike="noStrike" kern="1200" cap="none" spc="0" normalizeH="0" baseline="0" noProof="0" dirty="0">
                <a:ln>
                  <a:noFill/>
                </a:ln>
                <a:solidFill>
                  <a:prstClr val="black"/>
                </a:solidFill>
                <a:effectLst/>
                <a:uLnTx/>
                <a:uFillTx/>
                <a:latin typeface="Calibri" panose="020F0502020204030204"/>
                <a:ea typeface="+mn-ea"/>
                <a:cs typeface="+mn-cs"/>
              </a:rPr>
              <a:t>para o</a:t>
            </a:r>
            <a:r>
              <a:rPr kumimoji="0" lang="ie-Latn" sz="1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pt-BR" sz="1000" b="0" i="0" u="none" strike="noStrike" kern="1200" cap="none" spc="0" normalizeH="0" baseline="0" noProof="0" dirty="0">
                <a:ln>
                  <a:noFill/>
                </a:ln>
                <a:solidFill>
                  <a:prstClr val="black"/>
                </a:solidFill>
                <a:effectLst/>
                <a:uLnTx/>
                <a:uFillTx/>
                <a:latin typeface="Calibri" panose="020F0502020204030204"/>
                <a:ea typeface="+mn-ea"/>
                <a:cs typeface="+mn-cs"/>
              </a:rPr>
              <a:t>mês. Mês 3</a:t>
            </a:r>
            <a:r>
              <a:rPr kumimoji="0" lang="ia-Latn-001" sz="1000" b="0" i="0" u="none" strike="noStrike" kern="1200" cap="none" spc="0" normalizeH="0" baseline="0" noProof="0" dirty="0">
                <a:ln>
                  <a:noFill/>
                </a:ln>
                <a:solidFill>
                  <a:prstClr val="black"/>
                </a:solidFill>
                <a:effectLst/>
                <a:uLnTx/>
                <a:uFillTx/>
                <a:latin typeface="Calibri" panose="020F0502020204030204"/>
                <a:ea typeface="+mn-ea"/>
                <a:cs typeface="+mn-cs"/>
              </a:rPr>
              <a:t>: produção comercial</a:t>
            </a:r>
            <a:r>
              <a:rPr kumimoji="0" lang="pt-BR" sz="1000" b="0"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ia-Latn-001" sz="1000" b="0" i="0" u="none" strike="noStrike" kern="1200" cap="none" spc="0" normalizeH="0" baseline="0" noProof="0" dirty="0">
                <a:ln>
                  <a:noFill/>
                </a:ln>
                <a:solidFill>
                  <a:prstClr val="black"/>
                </a:solidFill>
                <a:effectLst/>
                <a:uLnTx/>
                <a:uFillTx/>
                <a:latin typeface="Calibri" panose="020F0502020204030204"/>
                <a:ea typeface="+mn-ea"/>
                <a:cs typeface="+mn-cs"/>
              </a:rPr>
              <a:t> PNLD</a:t>
            </a:r>
            <a:r>
              <a:rPr kumimoji="0" lang="pt-BR" sz="1000" b="0" i="0" u="none" strike="noStrike" kern="1200" cap="none" spc="0" normalizeH="0" baseline="0" noProof="0" dirty="0">
                <a:ln>
                  <a:noFill/>
                </a:ln>
                <a:solidFill>
                  <a:prstClr val="black"/>
                </a:solidFill>
                <a:effectLst/>
                <a:uLnTx/>
                <a:uFillTx/>
                <a:latin typeface="Calibri" panose="020F0502020204030204"/>
                <a:ea typeface="+mn-ea"/>
                <a:cs typeface="+mn-cs"/>
              </a:rPr>
              <a:t> e Projeto</a:t>
            </a:r>
            <a:r>
              <a:rPr kumimoji="0" lang="ia-Latn-001" sz="1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pt-BR" sz="1000" b="0" i="0" u="none" strike="noStrike" kern="1200" cap="none" spc="0" normalizeH="0" baseline="0" noProof="0" dirty="0">
                <a:ln>
                  <a:noFill/>
                </a:ln>
                <a:solidFill>
                  <a:prstClr val="black"/>
                </a:solidFill>
                <a:effectLst/>
                <a:uLnTx/>
                <a:uFillTx/>
                <a:latin typeface="Calibri" panose="020F0502020204030204"/>
                <a:ea typeface="+mn-ea"/>
                <a:cs typeface="+mn-cs"/>
              </a:rPr>
              <a:t>Não há registros </a:t>
            </a:r>
            <a:r>
              <a:rPr kumimoji="0" lang="ia-Latn-001" sz="1000" b="0" i="0" u="none" strike="noStrike" kern="1200" cap="none" spc="0" normalizeH="0" baseline="0" noProof="0" dirty="0">
                <a:ln>
                  <a:noFill/>
                </a:ln>
                <a:solidFill>
                  <a:prstClr val="black"/>
                </a:solidFill>
                <a:effectLst/>
                <a:uLnTx/>
                <a:uFillTx/>
                <a:latin typeface="Calibri" panose="020F0502020204030204"/>
                <a:ea typeface="+mn-ea"/>
                <a:cs typeface="+mn-cs"/>
              </a:rPr>
              <a:t>de</a:t>
            </a:r>
            <a:r>
              <a:rPr kumimoji="0" lang="pt-BR" sz="1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ia-Latn-001" sz="1000" b="0" i="0" u="none" strike="noStrike" kern="1200" cap="none" spc="0" normalizeH="0" baseline="0" noProof="0" dirty="0">
                <a:ln>
                  <a:noFill/>
                </a:ln>
                <a:solidFill>
                  <a:prstClr val="black"/>
                </a:solidFill>
                <a:effectLst/>
                <a:uLnTx/>
                <a:uFillTx/>
                <a:latin typeface="Calibri" panose="020F0502020204030204"/>
                <a:ea typeface="+mn-ea"/>
                <a:cs typeface="+mn-cs"/>
              </a:rPr>
              <a:t>stand-by/treinamento</a:t>
            </a:r>
            <a:r>
              <a:rPr kumimoji="0" lang="pt-BR" sz="1000" b="0" i="0" u="none" strike="noStrike" kern="1200" cap="none" spc="0" normalizeH="0" baseline="0" noProof="0" dirty="0">
                <a:ln>
                  <a:noFill/>
                </a:ln>
                <a:solidFill>
                  <a:prstClr val="black"/>
                </a:solidFill>
                <a:effectLst/>
                <a:uLnTx/>
                <a:uFillTx/>
                <a:latin typeface="Calibri" panose="020F0502020204030204"/>
                <a:ea typeface="+mn-ea"/>
                <a:cs typeface="+mn-cs"/>
              </a:rPr>
              <a:t> e demanda Braille e/ou Tinta</a:t>
            </a:r>
            <a:r>
              <a:rPr kumimoji="0" lang="ia-Latn-001" sz="1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pt-BR" sz="1000" b="0" i="0" u="none" strike="noStrike" kern="1200" cap="none" spc="0" normalizeH="0" baseline="0" noProof="0" dirty="0">
                <a:ln>
                  <a:noFill/>
                </a:ln>
                <a:solidFill>
                  <a:prstClr val="black"/>
                </a:solidFill>
                <a:effectLst/>
                <a:uLnTx/>
                <a:uFillTx/>
                <a:latin typeface="Calibri" panose="020F0502020204030204"/>
                <a:ea typeface="+mn-ea"/>
                <a:cs typeface="+mn-cs"/>
              </a:rPr>
              <a:t>para o</a:t>
            </a:r>
            <a:r>
              <a:rPr kumimoji="0" lang="ie-Latn" sz="1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pt-BR" sz="1000" b="0" i="0" u="none" strike="noStrike" kern="1200" cap="none" spc="0" normalizeH="0" baseline="0" noProof="0" dirty="0">
                <a:ln>
                  <a:noFill/>
                </a:ln>
                <a:solidFill>
                  <a:prstClr val="black"/>
                </a:solidFill>
                <a:effectLst/>
                <a:uLnTx/>
                <a:uFillTx/>
                <a:latin typeface="Calibri" panose="020F0502020204030204"/>
                <a:ea typeface="+mn-ea"/>
                <a:cs typeface="+mn-cs"/>
              </a:rPr>
              <a:t>mês. Mês 4</a:t>
            </a:r>
            <a:r>
              <a:rPr kumimoji="0" lang="ia-Latn-001" sz="1000" b="0" i="0" u="none" strike="noStrike" kern="1200" cap="none" spc="0" normalizeH="0" baseline="0" noProof="0" dirty="0">
                <a:ln>
                  <a:noFill/>
                </a:ln>
                <a:solidFill>
                  <a:prstClr val="black"/>
                </a:solidFill>
                <a:effectLst/>
                <a:uLnTx/>
                <a:uFillTx/>
                <a:latin typeface="Calibri" panose="020F0502020204030204"/>
                <a:ea typeface="+mn-ea"/>
                <a:cs typeface="+mn-cs"/>
              </a:rPr>
              <a:t>: produção comercial</a:t>
            </a:r>
            <a:r>
              <a:rPr kumimoji="0" lang="pt-BR" sz="1000" b="0"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ia-Latn-001" sz="1000" b="0" i="0" u="none" strike="noStrike" kern="1200" cap="none" spc="0" normalizeH="0" baseline="0" noProof="0" dirty="0">
                <a:ln>
                  <a:noFill/>
                </a:ln>
                <a:solidFill>
                  <a:prstClr val="black"/>
                </a:solidFill>
                <a:effectLst/>
                <a:uLnTx/>
                <a:uFillTx/>
                <a:latin typeface="Calibri" panose="020F0502020204030204"/>
                <a:ea typeface="+mn-ea"/>
                <a:cs typeface="+mn-cs"/>
              </a:rPr>
              <a:t> PNLD</a:t>
            </a:r>
            <a:r>
              <a:rPr kumimoji="0" lang="pt-BR" sz="1000" b="0" i="0" u="none" strike="noStrike" kern="1200" cap="none" spc="0" normalizeH="0" baseline="0" noProof="0" dirty="0">
                <a:ln>
                  <a:noFill/>
                </a:ln>
                <a:solidFill>
                  <a:prstClr val="black"/>
                </a:solidFill>
                <a:effectLst/>
                <a:uLnTx/>
                <a:uFillTx/>
                <a:latin typeface="Calibri" panose="020F0502020204030204"/>
                <a:ea typeface="+mn-ea"/>
                <a:cs typeface="+mn-cs"/>
              </a:rPr>
              <a:t> e Demanda Braille e/ou Tinta</a:t>
            </a:r>
            <a:r>
              <a:rPr kumimoji="0" lang="ia-Latn-001" sz="1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pt-BR" sz="1000" b="0" i="0" u="none" strike="noStrike" kern="1200" cap="none" spc="0" normalizeH="0" baseline="0" noProof="0" dirty="0">
                <a:ln>
                  <a:noFill/>
                </a:ln>
                <a:solidFill>
                  <a:prstClr val="black"/>
                </a:solidFill>
                <a:effectLst/>
                <a:uLnTx/>
                <a:uFillTx/>
                <a:latin typeface="Calibri" panose="020F0502020204030204"/>
                <a:ea typeface="+mn-ea"/>
                <a:cs typeface="+mn-cs"/>
              </a:rPr>
              <a:t>Não há registros </a:t>
            </a:r>
            <a:r>
              <a:rPr kumimoji="0" lang="ia-Latn-001" sz="1000" b="0" i="0" u="none" strike="noStrike" kern="1200" cap="none" spc="0" normalizeH="0" baseline="0" noProof="0" dirty="0">
                <a:ln>
                  <a:noFill/>
                </a:ln>
                <a:solidFill>
                  <a:prstClr val="black"/>
                </a:solidFill>
                <a:effectLst/>
                <a:uLnTx/>
                <a:uFillTx/>
                <a:latin typeface="Calibri" panose="020F0502020204030204"/>
                <a:ea typeface="+mn-ea"/>
                <a:cs typeface="+mn-cs"/>
              </a:rPr>
              <a:t>de</a:t>
            </a:r>
            <a:r>
              <a:rPr kumimoji="0" lang="pt-BR" sz="1000" b="0" i="0" u="none" strike="noStrike" kern="1200" cap="none" spc="0" normalizeH="0" baseline="0" noProof="0" dirty="0">
                <a:ln>
                  <a:noFill/>
                </a:ln>
                <a:solidFill>
                  <a:prstClr val="black"/>
                </a:solidFill>
                <a:effectLst/>
                <a:uLnTx/>
                <a:uFillTx/>
                <a:latin typeface="Calibri" panose="020F0502020204030204"/>
                <a:ea typeface="+mn-ea"/>
                <a:cs typeface="+mn-cs"/>
              </a:rPr>
              <a:t> projeto e </a:t>
            </a:r>
            <a:r>
              <a:rPr kumimoji="0" lang="ia-Latn-001" sz="1000" b="0" i="0" u="none" strike="noStrike" kern="1200" cap="none" spc="0" normalizeH="0" baseline="0" noProof="0" dirty="0">
                <a:ln>
                  <a:noFill/>
                </a:ln>
                <a:solidFill>
                  <a:prstClr val="black"/>
                </a:solidFill>
                <a:effectLst/>
                <a:uLnTx/>
                <a:uFillTx/>
                <a:latin typeface="Calibri" panose="020F0502020204030204"/>
                <a:ea typeface="+mn-ea"/>
                <a:cs typeface="+mn-cs"/>
              </a:rPr>
              <a:t>stand-by/treinamento</a:t>
            </a:r>
            <a:r>
              <a:rPr kumimoji="0" lang="pt-BR" sz="1000" b="0" i="0" u="none" strike="noStrike" kern="1200" cap="none" spc="0" normalizeH="0" baseline="0" noProof="0" dirty="0">
                <a:ln>
                  <a:noFill/>
                </a:ln>
                <a:solidFill>
                  <a:prstClr val="black"/>
                </a:solidFill>
                <a:effectLst/>
                <a:uLnTx/>
                <a:uFillTx/>
                <a:latin typeface="Calibri" panose="020F0502020204030204"/>
                <a:ea typeface="+mn-ea"/>
                <a:cs typeface="+mn-cs"/>
              </a:rPr>
              <a:t> para o</a:t>
            </a:r>
            <a:r>
              <a:rPr kumimoji="0" lang="ie-Latn" sz="1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pt-BR" sz="1000" b="0" i="0" u="none" strike="noStrike" kern="1200" cap="none" spc="0" normalizeH="0" baseline="0" noProof="0" dirty="0">
                <a:ln>
                  <a:noFill/>
                </a:ln>
                <a:solidFill>
                  <a:prstClr val="black"/>
                </a:solidFill>
                <a:effectLst/>
                <a:uLnTx/>
                <a:uFillTx/>
                <a:latin typeface="Calibri" panose="020F0502020204030204"/>
                <a:ea typeface="+mn-ea"/>
                <a:cs typeface="+mn-cs"/>
              </a:rPr>
              <a:t>mês. Mês 5</a:t>
            </a:r>
            <a:r>
              <a:rPr kumimoji="0" lang="ia-Latn-001" sz="1000" b="0" i="0" u="none" strike="noStrike" kern="1200" cap="none" spc="0" normalizeH="0" baseline="0" noProof="0" dirty="0">
                <a:ln>
                  <a:noFill/>
                </a:ln>
                <a:solidFill>
                  <a:prstClr val="black"/>
                </a:solidFill>
                <a:effectLst/>
                <a:uLnTx/>
                <a:uFillTx/>
                <a:latin typeface="Calibri" panose="020F0502020204030204"/>
                <a:ea typeface="+mn-ea"/>
                <a:cs typeface="+mn-cs"/>
              </a:rPr>
              <a:t>: produção comercial</a:t>
            </a:r>
            <a:r>
              <a:rPr kumimoji="0" lang="pt-BR" sz="1000" b="0" i="0" u="none" strike="noStrike" kern="1200" cap="none" spc="0" normalizeH="0" baseline="0" noProof="0" dirty="0">
                <a:ln>
                  <a:noFill/>
                </a:ln>
                <a:solidFill>
                  <a:prstClr val="black"/>
                </a:solidFill>
                <a:effectLst/>
                <a:uLnTx/>
                <a:uFillTx/>
                <a:latin typeface="Calibri" panose="020F0502020204030204"/>
                <a:ea typeface="+mn-ea"/>
                <a:cs typeface="+mn-cs"/>
              </a:rPr>
              <a:t> e</a:t>
            </a:r>
            <a:r>
              <a:rPr kumimoji="0" lang="ia-Latn-001" sz="1000" b="0" i="0" u="none" strike="noStrike" kern="1200" cap="none" spc="0" normalizeH="0" baseline="0" noProof="0" dirty="0">
                <a:ln>
                  <a:noFill/>
                </a:ln>
                <a:solidFill>
                  <a:prstClr val="black"/>
                </a:solidFill>
                <a:effectLst/>
                <a:uLnTx/>
                <a:uFillTx/>
                <a:latin typeface="Calibri" panose="020F0502020204030204"/>
                <a:ea typeface="+mn-ea"/>
                <a:cs typeface="+mn-cs"/>
              </a:rPr>
              <a:t> PNLD. </a:t>
            </a:r>
            <a:r>
              <a:rPr kumimoji="0" lang="pt-BR" sz="1000" b="0" i="0" u="none" strike="noStrike" kern="1200" cap="none" spc="0" normalizeH="0" baseline="0" noProof="0" dirty="0">
                <a:ln>
                  <a:noFill/>
                </a:ln>
                <a:solidFill>
                  <a:prstClr val="black"/>
                </a:solidFill>
                <a:effectLst/>
                <a:uLnTx/>
                <a:uFillTx/>
                <a:latin typeface="Calibri" panose="020F0502020204030204"/>
                <a:ea typeface="+mn-ea"/>
                <a:cs typeface="+mn-cs"/>
              </a:rPr>
              <a:t>Não há registros </a:t>
            </a:r>
            <a:r>
              <a:rPr kumimoji="0" lang="ia-Latn-001" sz="1000" b="0" i="0" u="none" strike="noStrike" kern="1200" cap="none" spc="0" normalizeH="0" baseline="0" noProof="0" dirty="0">
                <a:ln>
                  <a:noFill/>
                </a:ln>
                <a:solidFill>
                  <a:prstClr val="black"/>
                </a:solidFill>
                <a:effectLst/>
                <a:uLnTx/>
                <a:uFillTx/>
                <a:latin typeface="Calibri" panose="020F0502020204030204"/>
                <a:ea typeface="+mn-ea"/>
                <a:cs typeface="+mn-cs"/>
              </a:rPr>
              <a:t>de</a:t>
            </a:r>
            <a:r>
              <a:rPr kumimoji="0" lang="pt-BR" sz="1000" b="0" i="0" u="none" strike="noStrike" kern="1200" cap="none" spc="0" normalizeH="0" baseline="0" noProof="0" dirty="0">
                <a:ln>
                  <a:noFill/>
                </a:ln>
                <a:solidFill>
                  <a:prstClr val="black"/>
                </a:solidFill>
                <a:effectLst/>
                <a:uLnTx/>
                <a:uFillTx/>
                <a:latin typeface="Calibri" panose="020F0502020204030204"/>
                <a:ea typeface="+mn-ea"/>
                <a:cs typeface="+mn-cs"/>
              </a:rPr>
              <a:t> Projeto, S</a:t>
            </a:r>
            <a:r>
              <a:rPr kumimoji="0" lang="ia-Latn-001" sz="1000" b="0" i="0" u="none" strike="noStrike" kern="1200" cap="none" spc="0" normalizeH="0" baseline="0" noProof="0" dirty="0">
                <a:ln>
                  <a:noFill/>
                </a:ln>
                <a:solidFill>
                  <a:prstClr val="black"/>
                </a:solidFill>
                <a:effectLst/>
                <a:uLnTx/>
                <a:uFillTx/>
                <a:latin typeface="Calibri" panose="020F0502020204030204"/>
                <a:ea typeface="+mn-ea"/>
                <a:cs typeface="+mn-cs"/>
              </a:rPr>
              <a:t>tand-by/treinamento</a:t>
            </a:r>
            <a:r>
              <a:rPr kumimoji="0" lang="pt-BR" sz="1000" b="0" i="0" u="none" strike="noStrike" kern="1200" cap="none" spc="0" normalizeH="0" baseline="0" noProof="0" dirty="0">
                <a:ln>
                  <a:noFill/>
                </a:ln>
                <a:solidFill>
                  <a:prstClr val="black"/>
                </a:solidFill>
                <a:effectLst/>
                <a:uLnTx/>
                <a:uFillTx/>
                <a:latin typeface="Calibri" panose="020F0502020204030204"/>
                <a:ea typeface="+mn-ea"/>
                <a:cs typeface="+mn-cs"/>
              </a:rPr>
              <a:t> e Demanda Braille e/ou Tinta para o</a:t>
            </a:r>
            <a:r>
              <a:rPr kumimoji="0" lang="ie-Latn" sz="1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pt-BR" sz="1000" b="0" i="0" u="none" strike="noStrike" kern="1200" cap="none" spc="0" normalizeH="0" baseline="0" noProof="0" dirty="0">
                <a:ln>
                  <a:noFill/>
                </a:ln>
                <a:solidFill>
                  <a:prstClr val="black"/>
                </a:solidFill>
                <a:effectLst/>
                <a:uLnTx/>
                <a:uFillTx/>
                <a:latin typeface="Calibri" panose="020F0502020204030204"/>
                <a:ea typeface="+mn-ea"/>
                <a:cs typeface="+mn-cs"/>
              </a:rPr>
              <a:t>mês. Fim da descrição.</a:t>
            </a:r>
          </a:p>
        </p:txBody>
      </p:sp>
      <p:sp>
        <p:nvSpPr>
          <p:cNvPr id="9" name="CaixaDeTexto 8">
            <a:extLst>
              <a:ext uri="{FF2B5EF4-FFF2-40B4-BE49-F238E27FC236}">
                <a16:creationId xmlns:a16="http://schemas.microsoft.com/office/drawing/2014/main" id="{F85E2558-4F82-49A6-9ACE-BF231CBFBD86}"/>
              </a:ext>
            </a:extLst>
          </p:cNvPr>
          <p:cNvSpPr txBox="1"/>
          <p:nvPr/>
        </p:nvSpPr>
        <p:spPr>
          <a:xfrm>
            <a:off x="493874" y="2702269"/>
            <a:ext cx="10548815" cy="116955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dirty="0">
                <a:ln>
                  <a:noFill/>
                </a:ln>
                <a:solidFill>
                  <a:prstClr val="black"/>
                </a:solidFill>
                <a:effectLst/>
                <a:uLnTx/>
                <a:uFillTx/>
                <a:latin typeface="Calibri" panose="020F0502020204030204"/>
                <a:ea typeface="+mn-ea"/>
                <a:cs typeface="+mn-cs"/>
              </a:rPr>
              <a:t>O</a:t>
            </a:r>
            <a:r>
              <a:rPr kumimoji="0" lang="ia-Latn-001" sz="1000" b="1" i="0" u="none" strike="noStrike" kern="1200" cap="none" spc="0" normalizeH="0" baseline="0" noProof="0" dirty="0">
                <a:ln>
                  <a:noFill/>
                </a:ln>
                <a:solidFill>
                  <a:prstClr val="black"/>
                </a:solidFill>
                <a:effectLst/>
                <a:uLnTx/>
                <a:uFillTx/>
                <a:latin typeface="Calibri" panose="020F0502020204030204"/>
                <a:ea typeface="+mn-ea"/>
                <a:cs typeface="+mn-cs"/>
              </a:rPr>
              <a:t>bservação</a:t>
            </a:r>
            <a:r>
              <a:rPr kumimoji="0" lang="pt-BR" sz="1000" b="1" i="0" u="none" strike="noStrike" kern="1200" cap="none" spc="0" normalizeH="0" baseline="0" noProof="0" dirty="0">
                <a:ln>
                  <a:noFill/>
                </a:ln>
                <a:solidFill>
                  <a:prstClr val="black"/>
                </a:solidFill>
                <a:effectLst/>
                <a:uLnTx/>
                <a:uFillTx/>
                <a:latin typeface="Calibri" panose="020F0502020204030204"/>
                <a:ea typeface="+mn-ea"/>
                <a:cs typeface="+mn-cs"/>
              </a:rPr>
              <a:t>: indicador baseado em página original/tinta.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000" b="0" i="1" u="none" strike="noStrike" kern="1200" cap="none" spc="0" normalizeH="0" baseline="0" noProof="0" dirty="0">
                <a:ln>
                  <a:noFill/>
                </a:ln>
                <a:solidFill>
                  <a:prstClr val="black"/>
                </a:solidFill>
                <a:effectLst/>
                <a:uLnTx/>
                <a:uFillTx/>
                <a:latin typeface="Calibri" panose="020F0502020204030204"/>
                <a:ea typeface="+mn-ea"/>
                <a:cs typeface="+mn-cs"/>
              </a:rPr>
              <a:t>Comercial: </a:t>
            </a:r>
            <a:r>
              <a:rPr kumimoji="0" lang="pt-BR" sz="1000" b="0" i="0" u="none" strike="noStrike" kern="1200" cap="none" spc="0" normalizeH="0" baseline="0" noProof="0" dirty="0">
                <a:ln>
                  <a:noFill/>
                </a:ln>
                <a:solidFill>
                  <a:prstClr val="black"/>
                </a:solidFill>
                <a:effectLst/>
                <a:uLnTx/>
                <a:uFillTx/>
                <a:latin typeface="Calibri" panose="020F0502020204030204"/>
                <a:ea typeface="+mn-ea"/>
                <a:cs typeface="+mn-cs"/>
              </a:rPr>
              <a:t>Serviços incluindo livros, bulas, manuais, cardápios, etc.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000" b="0" i="1" u="none" strike="noStrike" kern="1200" cap="none" spc="0" normalizeH="0" baseline="0" noProof="0" dirty="0">
                <a:ln>
                  <a:noFill/>
                </a:ln>
                <a:solidFill>
                  <a:prstClr val="black"/>
                </a:solidFill>
                <a:effectLst/>
                <a:uLnTx/>
                <a:uFillTx/>
                <a:latin typeface="Calibri" panose="020F0502020204030204"/>
                <a:ea typeface="+mn-ea"/>
                <a:cs typeface="+mn-cs"/>
              </a:rPr>
              <a:t>PNLD: </a:t>
            </a:r>
            <a:r>
              <a:rPr kumimoji="0" lang="pt-BR" sz="1000" b="0" i="0" u="none" strike="noStrike" kern="1200" cap="none" spc="0" normalizeH="0" baseline="0" noProof="0" dirty="0">
                <a:ln>
                  <a:noFill/>
                </a:ln>
                <a:solidFill>
                  <a:prstClr val="black"/>
                </a:solidFill>
                <a:effectLst/>
                <a:uLnTx/>
                <a:uFillTx/>
                <a:latin typeface="Calibri" panose="020F0502020204030204"/>
                <a:ea typeface="+mn-ea"/>
                <a:cs typeface="+mn-cs"/>
              </a:rPr>
              <a:t>Produção Digital (Didático ou Literário), Diligências Digital (Didático ou Literário - correções prioritárias, geralmente solicitadas por validadores externos, por exemplo, editoras/IPT/UFAL/FNDE), Produção Braille-Tinta (apoio em limpeza/linearização para Editorial Braille).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000" b="0" i="1" u="none" strike="noStrike" kern="1200" cap="none" spc="0" normalizeH="0" baseline="0" noProof="0" dirty="0">
                <a:ln>
                  <a:noFill/>
                </a:ln>
                <a:solidFill>
                  <a:prstClr val="black"/>
                </a:solidFill>
                <a:effectLst/>
                <a:uLnTx/>
                <a:uFillTx/>
                <a:latin typeface="Calibri" panose="020F0502020204030204"/>
                <a:ea typeface="+mn-ea"/>
                <a:cs typeface="+mn-cs"/>
              </a:rPr>
              <a:t>Projetos: </a:t>
            </a:r>
            <a:r>
              <a:rPr kumimoji="0" lang="pt-BR" sz="1000" b="0" i="0" u="none" strike="noStrike" kern="1200" cap="none" spc="0" normalizeH="0" baseline="0" noProof="0" dirty="0">
                <a:ln>
                  <a:noFill/>
                </a:ln>
                <a:solidFill>
                  <a:prstClr val="black"/>
                </a:solidFill>
                <a:effectLst/>
                <a:uLnTx/>
                <a:uFillTx/>
                <a:latin typeface="Calibri" panose="020F0502020204030204"/>
                <a:ea typeface="+mn-ea"/>
                <a:cs typeface="+mn-cs"/>
              </a:rPr>
              <a:t>Exemplos - </a:t>
            </a:r>
            <a:r>
              <a:rPr kumimoji="0" lang="pt-BR" sz="1000" b="0" i="0" u="none" strike="noStrike" kern="1200" cap="none" spc="0" normalizeH="0" baseline="0" noProof="0" dirty="0" err="1">
                <a:ln>
                  <a:noFill/>
                </a:ln>
                <a:solidFill>
                  <a:prstClr val="black"/>
                </a:solidFill>
                <a:effectLst/>
                <a:uLnTx/>
                <a:uFillTx/>
                <a:latin typeface="Calibri" panose="020F0502020204030204"/>
                <a:ea typeface="+mn-ea"/>
                <a:cs typeface="+mn-cs"/>
              </a:rPr>
              <a:t>ProAC</a:t>
            </a:r>
            <a:r>
              <a:rPr kumimoji="0" lang="pt-BR" sz="1000" b="0" i="0" u="none" strike="noStrike" kern="1200" cap="none" spc="0" normalizeH="0" baseline="0" noProof="0" dirty="0">
                <a:ln>
                  <a:noFill/>
                </a:ln>
                <a:solidFill>
                  <a:prstClr val="black"/>
                </a:solidFill>
                <a:effectLst/>
                <a:uLnTx/>
                <a:uFillTx/>
                <a:latin typeface="Calibri" panose="020F0502020204030204"/>
                <a:ea typeface="+mn-ea"/>
                <a:cs typeface="+mn-cs"/>
              </a:rPr>
              <a:t>, Pronac, </a:t>
            </a:r>
            <a:r>
              <a:rPr kumimoji="0" lang="pt-BR" sz="1000" b="0" i="0" u="none" strike="noStrike" kern="1200" cap="none" spc="0" normalizeH="0" baseline="0" noProof="0" dirty="0" err="1">
                <a:ln>
                  <a:noFill/>
                </a:ln>
                <a:solidFill>
                  <a:prstClr val="black"/>
                </a:solidFill>
                <a:effectLst/>
                <a:uLnTx/>
                <a:uFillTx/>
                <a:latin typeface="Calibri" panose="020F0502020204030204"/>
                <a:ea typeface="+mn-ea"/>
                <a:cs typeface="+mn-cs"/>
              </a:rPr>
              <a:t>Fumcad</a:t>
            </a:r>
            <a:r>
              <a:rPr kumimoji="0" lang="pt-BR" sz="1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pt-BR" sz="1000" b="0" i="0" u="none" strike="noStrike" kern="1200" cap="none" spc="0" normalizeH="0" baseline="0" noProof="0" dirty="0" err="1">
                <a:ln>
                  <a:noFill/>
                </a:ln>
                <a:solidFill>
                  <a:prstClr val="black"/>
                </a:solidFill>
                <a:effectLst/>
                <a:uLnTx/>
                <a:uFillTx/>
                <a:latin typeface="Calibri" panose="020F0502020204030204"/>
                <a:ea typeface="+mn-ea"/>
                <a:cs typeface="+mn-cs"/>
              </a:rPr>
              <a:t>Ometto</a:t>
            </a:r>
            <a:r>
              <a:rPr kumimoji="0" lang="pt-BR" sz="1000" b="0" i="0" u="none" strike="noStrike" kern="1200" cap="none" spc="0" normalizeH="0" baseline="0" noProof="0" dirty="0">
                <a:ln>
                  <a:noFill/>
                </a:ln>
                <a:solidFill>
                  <a:prstClr val="black"/>
                </a:solidFill>
                <a:effectLst/>
                <a:uLnTx/>
                <a:uFillTx/>
                <a:latin typeface="Calibri" panose="020F0502020204030204"/>
                <a:ea typeface="+mn-ea"/>
                <a:cs typeface="+mn-cs"/>
              </a:rPr>
              <a:t>, Série Dorina, etc.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000" b="0" i="1" u="none" strike="noStrike" kern="1200" cap="none" spc="0" normalizeH="0" baseline="0" noProof="0" dirty="0">
                <a:ln>
                  <a:noFill/>
                </a:ln>
                <a:solidFill>
                  <a:prstClr val="black"/>
                </a:solidFill>
                <a:effectLst/>
                <a:uLnTx/>
                <a:uFillTx/>
                <a:latin typeface="Calibri" panose="020F0502020204030204"/>
                <a:ea typeface="+mn-ea"/>
                <a:cs typeface="+mn-cs"/>
              </a:rPr>
              <a:t>Stand-by/Treinamento: </a:t>
            </a:r>
            <a:r>
              <a:rPr kumimoji="0" lang="pt-BR" sz="1000" b="0" i="0" u="none" strike="noStrike" kern="1200" cap="none" spc="0" normalizeH="0" baseline="0" noProof="0" dirty="0">
                <a:ln>
                  <a:noFill/>
                </a:ln>
                <a:solidFill>
                  <a:prstClr val="black"/>
                </a:solidFill>
                <a:effectLst/>
                <a:uLnTx/>
                <a:uFillTx/>
                <a:latin typeface="Calibri" panose="020F0502020204030204"/>
                <a:ea typeface="+mn-ea"/>
                <a:cs typeface="+mn-cs"/>
              </a:rPr>
              <a:t>Livros produzidos por voluntários e/ou editores para serem deixados em espera e liberados posteriormente em projetos ou páginas produzidas em treinamento/formação de novos colaboradores.	</a:t>
            </a:r>
          </a:p>
        </p:txBody>
      </p:sp>
      <p:pic>
        <p:nvPicPr>
          <p:cNvPr id="8" name="Imagem 7">
            <a:extLst>
              <a:ext uri="{FF2B5EF4-FFF2-40B4-BE49-F238E27FC236}">
                <a16:creationId xmlns:a16="http://schemas.microsoft.com/office/drawing/2014/main" id="{6966E984-A97C-4326-94ED-F712068D5FC7}"/>
              </a:ext>
            </a:extLst>
          </p:cNvPr>
          <p:cNvPicPr>
            <a:picLocks noChangeAspect="1"/>
          </p:cNvPicPr>
          <p:nvPr/>
        </p:nvPicPr>
        <p:blipFill>
          <a:blip r:embed="rId2"/>
          <a:stretch>
            <a:fillRect/>
          </a:stretch>
        </p:blipFill>
        <p:spPr>
          <a:xfrm>
            <a:off x="565421" y="1410235"/>
            <a:ext cx="10477268" cy="1250892"/>
          </a:xfrm>
          <a:prstGeom prst="rect">
            <a:avLst/>
          </a:prstGeom>
        </p:spPr>
      </p:pic>
      <p:pic>
        <p:nvPicPr>
          <p:cNvPr id="12" name="Imagem 11">
            <a:extLst>
              <a:ext uri="{FF2B5EF4-FFF2-40B4-BE49-F238E27FC236}">
                <a16:creationId xmlns:a16="http://schemas.microsoft.com/office/drawing/2014/main" id="{65EF805C-7B15-4819-A497-A91F4166C2BB}"/>
              </a:ext>
            </a:extLst>
          </p:cNvPr>
          <p:cNvPicPr>
            <a:picLocks noChangeAspect="1"/>
          </p:cNvPicPr>
          <p:nvPr/>
        </p:nvPicPr>
        <p:blipFill>
          <a:blip r:embed="rId3"/>
          <a:stretch>
            <a:fillRect/>
          </a:stretch>
        </p:blipFill>
        <p:spPr>
          <a:xfrm>
            <a:off x="565421" y="4073256"/>
            <a:ext cx="5038725" cy="2505075"/>
          </a:xfrm>
          <a:prstGeom prst="rect">
            <a:avLst/>
          </a:prstGeom>
        </p:spPr>
      </p:pic>
      <p:sp>
        <p:nvSpPr>
          <p:cNvPr id="10" name="object 8">
            <a:extLst>
              <a:ext uri="{FF2B5EF4-FFF2-40B4-BE49-F238E27FC236}">
                <a16:creationId xmlns:a16="http://schemas.microsoft.com/office/drawing/2014/main" id="{414FFB8D-0C8A-4560-A743-43098C58D285}"/>
              </a:ext>
            </a:extLst>
          </p:cNvPr>
          <p:cNvSpPr txBox="1"/>
          <p:nvPr/>
        </p:nvSpPr>
        <p:spPr>
          <a:xfrm>
            <a:off x="1228698" y="419570"/>
            <a:ext cx="4436996" cy="367408"/>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lang="pt-BR" sz="2300" b="0" i="0" u="none" strike="noStrike" kern="1200" cap="none" spc="-5" normalizeH="0" baseline="0" noProof="0" dirty="0">
                <a:ln>
                  <a:noFill/>
                </a:ln>
                <a:solidFill>
                  <a:prstClr val="black"/>
                </a:solidFill>
                <a:effectLst/>
                <a:uLnTx/>
                <a:uFillTx/>
                <a:latin typeface="Segoe UI Black"/>
                <a:ea typeface="+mn-ea"/>
                <a:cs typeface="Segoe UI Black"/>
              </a:rPr>
              <a:t>EDITORIAL DIGITAL</a:t>
            </a:r>
            <a:endParaRPr kumimoji="0" sz="2300" b="0" i="0" u="none" strike="noStrike" kern="1200" cap="none" spc="0" normalizeH="0" baseline="0" noProof="0" dirty="0">
              <a:ln>
                <a:noFill/>
              </a:ln>
              <a:solidFill>
                <a:prstClr val="black"/>
              </a:solidFill>
              <a:effectLst/>
              <a:uLnTx/>
              <a:uFillTx/>
              <a:latin typeface="Segoe UI Black"/>
              <a:ea typeface="+mn-ea"/>
              <a:cs typeface="Segoe UI Black"/>
            </a:endParaRPr>
          </a:p>
        </p:txBody>
      </p:sp>
      <p:grpSp>
        <p:nvGrpSpPr>
          <p:cNvPr id="11" name="object 9">
            <a:extLst>
              <a:ext uri="{FF2B5EF4-FFF2-40B4-BE49-F238E27FC236}">
                <a16:creationId xmlns:a16="http://schemas.microsoft.com/office/drawing/2014/main" id="{A7C924E4-C199-4B22-B5F3-C04E600A01A6}"/>
              </a:ext>
            </a:extLst>
          </p:cNvPr>
          <p:cNvGrpSpPr/>
          <p:nvPr/>
        </p:nvGrpSpPr>
        <p:grpSpPr>
          <a:xfrm>
            <a:off x="356179" y="287486"/>
            <a:ext cx="727075" cy="727075"/>
            <a:chOff x="788625" y="333756"/>
            <a:chExt cx="727075" cy="727075"/>
          </a:xfrm>
        </p:grpSpPr>
        <p:sp>
          <p:nvSpPr>
            <p:cNvPr id="14" name="object 10">
              <a:extLst>
                <a:ext uri="{FF2B5EF4-FFF2-40B4-BE49-F238E27FC236}">
                  <a16:creationId xmlns:a16="http://schemas.microsoft.com/office/drawing/2014/main" id="{A4A5C480-A6C8-472F-865E-02CEA9C5E32C}"/>
                </a:ext>
              </a:extLst>
            </p:cNvPr>
            <p:cNvSpPr/>
            <p:nvPr/>
          </p:nvSpPr>
          <p:spPr>
            <a:xfrm>
              <a:off x="788619" y="333768"/>
              <a:ext cx="727075" cy="727075"/>
            </a:xfrm>
            <a:custGeom>
              <a:avLst/>
              <a:gdLst/>
              <a:ahLst/>
              <a:cxnLst/>
              <a:rect l="l" t="t" r="r" b="b"/>
              <a:pathLst>
                <a:path w="727075" h="727075">
                  <a:moveTo>
                    <a:pt x="726452" y="719670"/>
                  </a:moveTo>
                  <a:lnTo>
                    <a:pt x="679246" y="718134"/>
                  </a:lnTo>
                  <a:lnTo>
                    <a:pt x="632828" y="713600"/>
                  </a:lnTo>
                  <a:lnTo>
                    <a:pt x="587324" y="706145"/>
                  </a:lnTo>
                  <a:lnTo>
                    <a:pt x="542810" y="695883"/>
                  </a:lnTo>
                  <a:lnTo>
                    <a:pt x="499376" y="682904"/>
                  </a:lnTo>
                  <a:lnTo>
                    <a:pt x="457136" y="667308"/>
                  </a:lnTo>
                  <a:lnTo>
                    <a:pt x="416166" y="649185"/>
                  </a:lnTo>
                  <a:lnTo>
                    <a:pt x="376580" y="628624"/>
                  </a:lnTo>
                  <a:lnTo>
                    <a:pt x="338467" y="605726"/>
                  </a:lnTo>
                  <a:lnTo>
                    <a:pt x="301917" y="580605"/>
                  </a:lnTo>
                  <a:lnTo>
                    <a:pt x="267042" y="553326"/>
                  </a:lnTo>
                  <a:lnTo>
                    <a:pt x="233921" y="524002"/>
                  </a:lnTo>
                  <a:lnTo>
                    <a:pt x="202653" y="492734"/>
                  </a:lnTo>
                  <a:lnTo>
                    <a:pt x="173329" y="459600"/>
                  </a:lnTo>
                  <a:lnTo>
                    <a:pt x="146062" y="424700"/>
                  </a:lnTo>
                  <a:lnTo>
                    <a:pt x="120929" y="388150"/>
                  </a:lnTo>
                  <a:lnTo>
                    <a:pt x="98044" y="350024"/>
                  </a:lnTo>
                  <a:lnTo>
                    <a:pt x="77495" y="310426"/>
                  </a:lnTo>
                  <a:lnTo>
                    <a:pt x="59359" y="269443"/>
                  </a:lnTo>
                  <a:lnTo>
                    <a:pt x="43764" y="227177"/>
                  </a:lnTo>
                  <a:lnTo>
                    <a:pt x="30784" y="183730"/>
                  </a:lnTo>
                  <a:lnTo>
                    <a:pt x="20523" y="139192"/>
                  </a:lnTo>
                  <a:lnTo>
                    <a:pt x="13081" y="93662"/>
                  </a:lnTo>
                  <a:lnTo>
                    <a:pt x="8547" y="47231"/>
                  </a:lnTo>
                  <a:lnTo>
                    <a:pt x="7010" y="0"/>
                  </a:lnTo>
                  <a:lnTo>
                    <a:pt x="0" y="0"/>
                  </a:lnTo>
                  <a:lnTo>
                    <a:pt x="1549" y="47701"/>
                  </a:lnTo>
                  <a:lnTo>
                    <a:pt x="6134" y="94589"/>
                  </a:lnTo>
                  <a:lnTo>
                    <a:pt x="13652" y="140576"/>
                  </a:lnTo>
                  <a:lnTo>
                    <a:pt x="24003" y="185547"/>
                  </a:lnTo>
                  <a:lnTo>
                    <a:pt x="37109" y="229425"/>
                  </a:lnTo>
                  <a:lnTo>
                    <a:pt x="52857" y="272097"/>
                  </a:lnTo>
                  <a:lnTo>
                    <a:pt x="71158" y="313474"/>
                  </a:lnTo>
                  <a:lnTo>
                    <a:pt x="91909" y="353466"/>
                  </a:lnTo>
                  <a:lnTo>
                    <a:pt x="115023" y="391960"/>
                  </a:lnTo>
                  <a:lnTo>
                    <a:pt x="140385" y="428879"/>
                  </a:lnTo>
                  <a:lnTo>
                    <a:pt x="167919" y="464108"/>
                  </a:lnTo>
                  <a:lnTo>
                    <a:pt x="197523" y="497560"/>
                  </a:lnTo>
                  <a:lnTo>
                    <a:pt x="229095" y="529132"/>
                  </a:lnTo>
                  <a:lnTo>
                    <a:pt x="262534" y="558736"/>
                  </a:lnTo>
                  <a:lnTo>
                    <a:pt x="297751" y="586270"/>
                  </a:lnTo>
                  <a:lnTo>
                    <a:pt x="334657" y="611644"/>
                  </a:lnTo>
                  <a:lnTo>
                    <a:pt x="373138" y="634758"/>
                  </a:lnTo>
                  <a:lnTo>
                    <a:pt x="413118" y="655510"/>
                  </a:lnTo>
                  <a:lnTo>
                    <a:pt x="454482" y="673811"/>
                  </a:lnTo>
                  <a:lnTo>
                    <a:pt x="497128" y="689559"/>
                  </a:lnTo>
                  <a:lnTo>
                    <a:pt x="540994" y="702665"/>
                  </a:lnTo>
                  <a:lnTo>
                    <a:pt x="585939" y="713028"/>
                  </a:lnTo>
                  <a:lnTo>
                    <a:pt x="631901" y="720547"/>
                  </a:lnTo>
                  <a:lnTo>
                    <a:pt x="678776" y="725119"/>
                  </a:lnTo>
                  <a:lnTo>
                    <a:pt x="726452" y="726668"/>
                  </a:lnTo>
                  <a:lnTo>
                    <a:pt x="726452" y="719670"/>
                  </a:lnTo>
                  <a:close/>
                </a:path>
                <a:path w="727075" h="727075">
                  <a:moveTo>
                    <a:pt x="726452" y="681583"/>
                  </a:moveTo>
                  <a:lnTo>
                    <a:pt x="677887" y="679869"/>
                  </a:lnTo>
                  <a:lnTo>
                    <a:pt x="630237" y="674801"/>
                  </a:lnTo>
                  <a:lnTo>
                    <a:pt x="583603" y="666496"/>
                  </a:lnTo>
                  <a:lnTo>
                    <a:pt x="538111" y="655066"/>
                  </a:lnTo>
                  <a:lnTo>
                    <a:pt x="493864" y="640638"/>
                  </a:lnTo>
                  <a:lnTo>
                    <a:pt x="451002" y="623328"/>
                  </a:lnTo>
                  <a:lnTo>
                    <a:pt x="409625" y="603237"/>
                  </a:lnTo>
                  <a:lnTo>
                    <a:pt x="369849" y="580504"/>
                  </a:lnTo>
                  <a:lnTo>
                    <a:pt x="331800" y="555218"/>
                  </a:lnTo>
                  <a:lnTo>
                    <a:pt x="295592" y="527519"/>
                  </a:lnTo>
                  <a:lnTo>
                    <a:pt x="261327" y="497509"/>
                  </a:lnTo>
                  <a:lnTo>
                    <a:pt x="229146" y="465315"/>
                  </a:lnTo>
                  <a:lnTo>
                    <a:pt x="199148" y="431050"/>
                  </a:lnTo>
                  <a:lnTo>
                    <a:pt x="171450" y="394830"/>
                  </a:lnTo>
                  <a:lnTo>
                    <a:pt x="146177" y="356768"/>
                  </a:lnTo>
                  <a:lnTo>
                    <a:pt x="123444" y="316979"/>
                  </a:lnTo>
                  <a:lnTo>
                    <a:pt x="103352" y="275577"/>
                  </a:lnTo>
                  <a:lnTo>
                    <a:pt x="86042" y="232702"/>
                  </a:lnTo>
                  <a:lnTo>
                    <a:pt x="71615" y="188442"/>
                  </a:lnTo>
                  <a:lnTo>
                    <a:pt x="60185" y="142925"/>
                  </a:lnTo>
                  <a:lnTo>
                    <a:pt x="51892" y="96266"/>
                  </a:lnTo>
                  <a:lnTo>
                    <a:pt x="46824" y="48590"/>
                  </a:lnTo>
                  <a:lnTo>
                    <a:pt x="45097" y="0"/>
                  </a:lnTo>
                  <a:lnTo>
                    <a:pt x="37871" y="0"/>
                  </a:lnTo>
                  <a:lnTo>
                    <a:pt x="39471" y="47066"/>
                  </a:lnTo>
                  <a:lnTo>
                    <a:pt x="44183" y="93294"/>
                  </a:lnTo>
                  <a:lnTo>
                    <a:pt x="51904" y="138595"/>
                  </a:lnTo>
                  <a:lnTo>
                    <a:pt x="62534" y="182841"/>
                  </a:lnTo>
                  <a:lnTo>
                    <a:pt x="75971" y="225933"/>
                  </a:lnTo>
                  <a:lnTo>
                    <a:pt x="92113" y="267779"/>
                  </a:lnTo>
                  <a:lnTo>
                    <a:pt x="110845" y="308279"/>
                  </a:lnTo>
                  <a:lnTo>
                    <a:pt x="132080" y="347306"/>
                  </a:lnTo>
                  <a:lnTo>
                    <a:pt x="155702" y="384771"/>
                  </a:lnTo>
                  <a:lnTo>
                    <a:pt x="181610" y="420573"/>
                  </a:lnTo>
                  <a:lnTo>
                    <a:pt x="209702" y="454609"/>
                  </a:lnTo>
                  <a:lnTo>
                    <a:pt x="239877" y="486765"/>
                  </a:lnTo>
                  <a:lnTo>
                    <a:pt x="272034" y="516940"/>
                  </a:lnTo>
                  <a:lnTo>
                    <a:pt x="306057" y="545045"/>
                  </a:lnTo>
                  <a:lnTo>
                    <a:pt x="341845" y="570953"/>
                  </a:lnTo>
                  <a:lnTo>
                    <a:pt x="379298" y="594588"/>
                  </a:lnTo>
                  <a:lnTo>
                    <a:pt x="418325" y="615823"/>
                  </a:lnTo>
                  <a:lnTo>
                    <a:pt x="458800" y="634555"/>
                  </a:lnTo>
                  <a:lnTo>
                    <a:pt x="500621" y="650697"/>
                  </a:lnTo>
                  <a:lnTo>
                    <a:pt x="543699" y="664133"/>
                  </a:lnTo>
                  <a:lnTo>
                    <a:pt x="587933" y="674763"/>
                  </a:lnTo>
                  <a:lnTo>
                    <a:pt x="633196" y="682485"/>
                  </a:lnTo>
                  <a:lnTo>
                    <a:pt x="679411" y="687197"/>
                  </a:lnTo>
                  <a:lnTo>
                    <a:pt x="726452" y="688797"/>
                  </a:lnTo>
                  <a:lnTo>
                    <a:pt x="726452" y="681583"/>
                  </a:lnTo>
                  <a:close/>
                </a:path>
                <a:path w="727075" h="727075">
                  <a:moveTo>
                    <a:pt x="726452" y="643699"/>
                  </a:moveTo>
                  <a:lnTo>
                    <a:pt x="678522" y="641934"/>
                  </a:lnTo>
                  <a:lnTo>
                    <a:pt x="631520" y="636714"/>
                  </a:lnTo>
                  <a:lnTo>
                    <a:pt x="585597" y="628154"/>
                  </a:lnTo>
                  <a:lnTo>
                    <a:pt x="540867" y="616407"/>
                  </a:lnTo>
                  <a:lnTo>
                    <a:pt x="497459" y="601560"/>
                  </a:lnTo>
                  <a:lnTo>
                    <a:pt x="455485" y="583780"/>
                  </a:lnTo>
                  <a:lnTo>
                    <a:pt x="415086" y="563168"/>
                  </a:lnTo>
                  <a:lnTo>
                    <a:pt x="376389" y="539851"/>
                  </a:lnTo>
                  <a:lnTo>
                    <a:pt x="339509" y="513956"/>
                  </a:lnTo>
                  <a:lnTo>
                    <a:pt x="304571" y="485609"/>
                  </a:lnTo>
                  <a:lnTo>
                    <a:pt x="271716" y="454939"/>
                  </a:lnTo>
                  <a:lnTo>
                    <a:pt x="241058" y="422071"/>
                  </a:lnTo>
                  <a:lnTo>
                    <a:pt x="212712" y="387121"/>
                  </a:lnTo>
                  <a:lnTo>
                    <a:pt x="186829" y="350227"/>
                  </a:lnTo>
                  <a:lnTo>
                    <a:pt x="163512" y="311518"/>
                  </a:lnTo>
                  <a:lnTo>
                    <a:pt x="142900" y="271106"/>
                  </a:lnTo>
                  <a:lnTo>
                    <a:pt x="125120" y="229120"/>
                  </a:lnTo>
                  <a:lnTo>
                    <a:pt x="110286" y="185686"/>
                  </a:lnTo>
                  <a:lnTo>
                    <a:pt x="98526" y="140931"/>
                  </a:lnTo>
                  <a:lnTo>
                    <a:pt x="89979" y="94983"/>
                  </a:lnTo>
                  <a:lnTo>
                    <a:pt x="84747" y="47955"/>
                  </a:lnTo>
                  <a:lnTo>
                    <a:pt x="82981" y="0"/>
                  </a:lnTo>
                  <a:lnTo>
                    <a:pt x="75971" y="0"/>
                  </a:lnTo>
                  <a:lnTo>
                    <a:pt x="77762" y="48488"/>
                  </a:lnTo>
                  <a:lnTo>
                    <a:pt x="83045" y="96037"/>
                  </a:lnTo>
                  <a:lnTo>
                    <a:pt x="91681" y="142481"/>
                  </a:lnTo>
                  <a:lnTo>
                    <a:pt x="103568" y="187731"/>
                  </a:lnTo>
                  <a:lnTo>
                    <a:pt x="118554" y="231648"/>
                  </a:lnTo>
                  <a:lnTo>
                    <a:pt x="136537" y="274091"/>
                  </a:lnTo>
                  <a:lnTo>
                    <a:pt x="157365" y="314947"/>
                  </a:lnTo>
                  <a:lnTo>
                    <a:pt x="180936" y="354076"/>
                  </a:lnTo>
                  <a:lnTo>
                    <a:pt x="207098" y="391375"/>
                  </a:lnTo>
                  <a:lnTo>
                    <a:pt x="235737" y="426694"/>
                  </a:lnTo>
                  <a:lnTo>
                    <a:pt x="266738" y="459917"/>
                  </a:lnTo>
                  <a:lnTo>
                    <a:pt x="299948" y="490918"/>
                  </a:lnTo>
                  <a:lnTo>
                    <a:pt x="335254" y="519569"/>
                  </a:lnTo>
                  <a:lnTo>
                    <a:pt x="372541" y="545744"/>
                  </a:lnTo>
                  <a:lnTo>
                    <a:pt x="411670" y="569302"/>
                  </a:lnTo>
                  <a:lnTo>
                    <a:pt x="452501" y="590143"/>
                  </a:lnTo>
                  <a:lnTo>
                    <a:pt x="494931" y="608126"/>
                  </a:lnTo>
                  <a:lnTo>
                    <a:pt x="538822" y="623112"/>
                  </a:lnTo>
                  <a:lnTo>
                    <a:pt x="584047" y="635000"/>
                  </a:lnTo>
                  <a:lnTo>
                    <a:pt x="630478" y="643636"/>
                  </a:lnTo>
                  <a:lnTo>
                    <a:pt x="677989" y="648919"/>
                  </a:lnTo>
                  <a:lnTo>
                    <a:pt x="726452" y="650709"/>
                  </a:lnTo>
                  <a:lnTo>
                    <a:pt x="726452" y="643699"/>
                  </a:lnTo>
                  <a:close/>
                </a:path>
                <a:path w="727075" h="727075">
                  <a:moveTo>
                    <a:pt x="726452" y="605586"/>
                  </a:moveTo>
                  <a:lnTo>
                    <a:pt x="679234" y="603770"/>
                  </a:lnTo>
                  <a:lnTo>
                    <a:pt x="632993" y="598373"/>
                  </a:lnTo>
                  <a:lnTo>
                    <a:pt x="587857" y="589572"/>
                  </a:lnTo>
                  <a:lnTo>
                    <a:pt x="543979" y="577469"/>
                  </a:lnTo>
                  <a:lnTo>
                    <a:pt x="501484" y="562203"/>
                  </a:lnTo>
                  <a:lnTo>
                    <a:pt x="460514" y="543941"/>
                  </a:lnTo>
                  <a:lnTo>
                    <a:pt x="421208" y="522782"/>
                  </a:lnTo>
                  <a:lnTo>
                    <a:pt x="383692" y="498881"/>
                  </a:lnTo>
                  <a:lnTo>
                    <a:pt x="348107" y="472363"/>
                  </a:lnTo>
                  <a:lnTo>
                    <a:pt x="314591" y="443382"/>
                  </a:lnTo>
                  <a:lnTo>
                    <a:pt x="283260" y="412051"/>
                  </a:lnTo>
                  <a:lnTo>
                    <a:pt x="254279" y="378523"/>
                  </a:lnTo>
                  <a:lnTo>
                    <a:pt x="227774" y="342925"/>
                  </a:lnTo>
                  <a:lnTo>
                    <a:pt x="203885" y="305396"/>
                  </a:lnTo>
                  <a:lnTo>
                    <a:pt x="182727" y="266065"/>
                  </a:lnTo>
                  <a:lnTo>
                    <a:pt x="164452" y="225082"/>
                  </a:lnTo>
                  <a:lnTo>
                    <a:pt x="149199" y="182575"/>
                  </a:lnTo>
                  <a:lnTo>
                    <a:pt x="137096" y="138671"/>
                  </a:lnTo>
                  <a:lnTo>
                    <a:pt x="128295" y="93522"/>
                  </a:lnTo>
                  <a:lnTo>
                    <a:pt x="122897" y="47244"/>
                  </a:lnTo>
                  <a:lnTo>
                    <a:pt x="121081" y="0"/>
                  </a:lnTo>
                  <a:lnTo>
                    <a:pt x="114071" y="0"/>
                  </a:lnTo>
                  <a:lnTo>
                    <a:pt x="115912" y="47802"/>
                  </a:lnTo>
                  <a:lnTo>
                    <a:pt x="121361" y="94615"/>
                  </a:lnTo>
                  <a:lnTo>
                    <a:pt x="130276" y="140296"/>
                  </a:lnTo>
                  <a:lnTo>
                    <a:pt x="142519" y="184708"/>
                  </a:lnTo>
                  <a:lnTo>
                    <a:pt x="157937" y="227723"/>
                  </a:lnTo>
                  <a:lnTo>
                    <a:pt x="176415" y="269176"/>
                  </a:lnTo>
                  <a:lnTo>
                    <a:pt x="197815" y="308965"/>
                  </a:lnTo>
                  <a:lnTo>
                    <a:pt x="221983" y="346925"/>
                  </a:lnTo>
                  <a:lnTo>
                    <a:pt x="248793" y="382930"/>
                  </a:lnTo>
                  <a:lnTo>
                    <a:pt x="278104" y="416852"/>
                  </a:lnTo>
                  <a:lnTo>
                    <a:pt x="309791" y="448538"/>
                  </a:lnTo>
                  <a:lnTo>
                    <a:pt x="343700" y="477850"/>
                  </a:lnTo>
                  <a:lnTo>
                    <a:pt x="379691" y="504672"/>
                  </a:lnTo>
                  <a:lnTo>
                    <a:pt x="417639" y="528840"/>
                  </a:lnTo>
                  <a:lnTo>
                    <a:pt x="457403" y="550240"/>
                  </a:lnTo>
                  <a:lnTo>
                    <a:pt x="498856" y="568718"/>
                  </a:lnTo>
                  <a:lnTo>
                    <a:pt x="541845" y="584149"/>
                  </a:lnTo>
                  <a:lnTo>
                    <a:pt x="586232" y="596392"/>
                  </a:lnTo>
                  <a:lnTo>
                    <a:pt x="631888" y="605294"/>
                  </a:lnTo>
                  <a:lnTo>
                    <a:pt x="678675" y="610743"/>
                  </a:lnTo>
                  <a:lnTo>
                    <a:pt x="726452" y="612597"/>
                  </a:lnTo>
                  <a:lnTo>
                    <a:pt x="726452" y="605586"/>
                  </a:lnTo>
                  <a:close/>
                </a:path>
                <a:path w="727075" h="727075">
                  <a:moveTo>
                    <a:pt x="726452" y="567499"/>
                  </a:moveTo>
                  <a:lnTo>
                    <a:pt x="677595" y="565416"/>
                  </a:lnTo>
                  <a:lnTo>
                    <a:pt x="629881" y="559269"/>
                  </a:lnTo>
                  <a:lnTo>
                    <a:pt x="583463" y="549236"/>
                  </a:lnTo>
                  <a:lnTo>
                    <a:pt x="538543" y="535482"/>
                  </a:lnTo>
                  <a:lnTo>
                    <a:pt x="495261" y="518185"/>
                  </a:lnTo>
                  <a:lnTo>
                    <a:pt x="453809" y="497509"/>
                  </a:lnTo>
                  <a:lnTo>
                    <a:pt x="414350" y="473633"/>
                  </a:lnTo>
                  <a:lnTo>
                    <a:pt x="377063" y="446735"/>
                  </a:lnTo>
                  <a:lnTo>
                    <a:pt x="342112" y="416979"/>
                  </a:lnTo>
                  <a:lnTo>
                    <a:pt x="309676" y="384530"/>
                  </a:lnTo>
                  <a:lnTo>
                    <a:pt x="279920" y="349567"/>
                  </a:lnTo>
                  <a:lnTo>
                    <a:pt x="253034" y="312267"/>
                  </a:lnTo>
                  <a:lnTo>
                    <a:pt x="229158" y="272796"/>
                  </a:lnTo>
                  <a:lnTo>
                    <a:pt x="208495" y="231330"/>
                  </a:lnTo>
                  <a:lnTo>
                    <a:pt x="191198" y="188023"/>
                  </a:lnTo>
                  <a:lnTo>
                    <a:pt x="177444" y="143065"/>
                  </a:lnTo>
                  <a:lnTo>
                    <a:pt x="167411" y="96634"/>
                  </a:lnTo>
                  <a:lnTo>
                    <a:pt x="161264" y="48882"/>
                  </a:lnTo>
                  <a:lnTo>
                    <a:pt x="159169" y="0"/>
                  </a:lnTo>
                  <a:lnTo>
                    <a:pt x="151942" y="0"/>
                  </a:lnTo>
                  <a:lnTo>
                    <a:pt x="153860" y="47053"/>
                  </a:lnTo>
                  <a:lnTo>
                    <a:pt x="159486" y="93078"/>
                  </a:lnTo>
                  <a:lnTo>
                    <a:pt x="168681" y="137909"/>
                  </a:lnTo>
                  <a:lnTo>
                    <a:pt x="181305" y="181419"/>
                  </a:lnTo>
                  <a:lnTo>
                    <a:pt x="197192" y="223456"/>
                  </a:lnTo>
                  <a:lnTo>
                    <a:pt x="216204" y="263855"/>
                  </a:lnTo>
                  <a:lnTo>
                    <a:pt x="238188" y="302475"/>
                  </a:lnTo>
                  <a:lnTo>
                    <a:pt x="262991" y="339166"/>
                  </a:lnTo>
                  <a:lnTo>
                    <a:pt x="290474" y="373773"/>
                  </a:lnTo>
                  <a:lnTo>
                    <a:pt x="320484" y="406158"/>
                  </a:lnTo>
                  <a:lnTo>
                    <a:pt x="352856" y="436168"/>
                  </a:lnTo>
                  <a:lnTo>
                    <a:pt x="387464" y="463651"/>
                  </a:lnTo>
                  <a:lnTo>
                    <a:pt x="424141" y="488467"/>
                  </a:lnTo>
                  <a:lnTo>
                    <a:pt x="462749" y="510451"/>
                  </a:lnTo>
                  <a:lnTo>
                    <a:pt x="503123" y="529463"/>
                  </a:lnTo>
                  <a:lnTo>
                    <a:pt x="545134" y="545363"/>
                  </a:lnTo>
                  <a:lnTo>
                    <a:pt x="588619" y="557974"/>
                  </a:lnTo>
                  <a:lnTo>
                    <a:pt x="633437" y="567169"/>
                  </a:lnTo>
                  <a:lnTo>
                    <a:pt x="679424" y="572808"/>
                  </a:lnTo>
                  <a:lnTo>
                    <a:pt x="726452" y="574713"/>
                  </a:lnTo>
                  <a:lnTo>
                    <a:pt x="726452" y="567499"/>
                  </a:lnTo>
                  <a:close/>
                </a:path>
                <a:path w="727075" h="727075">
                  <a:moveTo>
                    <a:pt x="726452" y="529386"/>
                  </a:moveTo>
                  <a:lnTo>
                    <a:pt x="678383" y="527227"/>
                  </a:lnTo>
                  <a:lnTo>
                    <a:pt x="631494" y="520839"/>
                  </a:lnTo>
                  <a:lnTo>
                    <a:pt x="585990" y="510451"/>
                  </a:lnTo>
                  <a:lnTo>
                    <a:pt x="542061" y="496214"/>
                  </a:lnTo>
                  <a:lnTo>
                    <a:pt x="499872" y="478332"/>
                  </a:lnTo>
                  <a:lnTo>
                    <a:pt x="459638" y="456996"/>
                  </a:lnTo>
                  <a:lnTo>
                    <a:pt x="421538" y="432396"/>
                  </a:lnTo>
                  <a:lnTo>
                    <a:pt x="385762" y="404710"/>
                  </a:lnTo>
                  <a:lnTo>
                    <a:pt x="352501" y="374142"/>
                  </a:lnTo>
                  <a:lnTo>
                    <a:pt x="321932" y="340868"/>
                  </a:lnTo>
                  <a:lnTo>
                    <a:pt x="294259" y="305079"/>
                  </a:lnTo>
                  <a:lnTo>
                    <a:pt x="269659" y="266966"/>
                  </a:lnTo>
                  <a:lnTo>
                    <a:pt x="248323" y="226707"/>
                  </a:lnTo>
                  <a:lnTo>
                    <a:pt x="230454" y="184518"/>
                  </a:lnTo>
                  <a:lnTo>
                    <a:pt x="216217" y="140550"/>
                  </a:lnTo>
                  <a:lnTo>
                    <a:pt x="205816" y="95021"/>
                  </a:lnTo>
                  <a:lnTo>
                    <a:pt x="199440" y="48107"/>
                  </a:lnTo>
                  <a:lnTo>
                    <a:pt x="197269" y="0"/>
                  </a:lnTo>
                  <a:lnTo>
                    <a:pt x="190042" y="0"/>
                  </a:lnTo>
                  <a:lnTo>
                    <a:pt x="192239" y="48755"/>
                  </a:lnTo>
                  <a:lnTo>
                    <a:pt x="198704" y="96304"/>
                  </a:lnTo>
                  <a:lnTo>
                    <a:pt x="209257" y="142455"/>
                  </a:lnTo>
                  <a:lnTo>
                    <a:pt x="223685" y="187020"/>
                  </a:lnTo>
                  <a:lnTo>
                    <a:pt x="241808" y="229793"/>
                  </a:lnTo>
                  <a:lnTo>
                    <a:pt x="263436" y="270586"/>
                  </a:lnTo>
                  <a:lnTo>
                    <a:pt x="288366" y="309232"/>
                  </a:lnTo>
                  <a:lnTo>
                    <a:pt x="316420" y="345503"/>
                  </a:lnTo>
                  <a:lnTo>
                    <a:pt x="347408" y="379234"/>
                  </a:lnTo>
                  <a:lnTo>
                    <a:pt x="381127" y="410235"/>
                  </a:lnTo>
                  <a:lnTo>
                    <a:pt x="417398" y="438289"/>
                  </a:lnTo>
                  <a:lnTo>
                    <a:pt x="456018" y="463232"/>
                  </a:lnTo>
                  <a:lnTo>
                    <a:pt x="496798" y="484860"/>
                  </a:lnTo>
                  <a:lnTo>
                    <a:pt x="539559" y="502996"/>
                  </a:lnTo>
                  <a:lnTo>
                    <a:pt x="584085" y="517423"/>
                  </a:lnTo>
                  <a:lnTo>
                    <a:pt x="630212" y="527964"/>
                  </a:lnTo>
                  <a:lnTo>
                    <a:pt x="677722" y="534428"/>
                  </a:lnTo>
                  <a:lnTo>
                    <a:pt x="726452" y="536625"/>
                  </a:lnTo>
                  <a:lnTo>
                    <a:pt x="726452" y="529386"/>
                  </a:lnTo>
                  <a:close/>
                </a:path>
                <a:path w="727075" h="727075">
                  <a:moveTo>
                    <a:pt x="726452" y="491540"/>
                  </a:moveTo>
                  <a:lnTo>
                    <a:pt x="679221" y="489280"/>
                  </a:lnTo>
                  <a:lnTo>
                    <a:pt x="633234" y="482650"/>
                  </a:lnTo>
                  <a:lnTo>
                    <a:pt x="588708" y="471855"/>
                  </a:lnTo>
                  <a:lnTo>
                    <a:pt x="545858" y="457098"/>
                  </a:lnTo>
                  <a:lnTo>
                    <a:pt x="504888" y="438607"/>
                  </a:lnTo>
                  <a:lnTo>
                    <a:pt x="465988" y="416560"/>
                  </a:lnTo>
                  <a:lnTo>
                    <a:pt x="429387" y="391185"/>
                  </a:lnTo>
                  <a:lnTo>
                    <a:pt x="395287" y="362686"/>
                  </a:lnTo>
                  <a:lnTo>
                    <a:pt x="363893" y="331266"/>
                  </a:lnTo>
                  <a:lnTo>
                    <a:pt x="335419" y="297154"/>
                  </a:lnTo>
                  <a:lnTo>
                    <a:pt x="310057" y="260527"/>
                  </a:lnTo>
                  <a:lnTo>
                    <a:pt x="288036" y="221615"/>
                  </a:lnTo>
                  <a:lnTo>
                    <a:pt x="269557" y="180619"/>
                  </a:lnTo>
                  <a:lnTo>
                    <a:pt x="254812" y="137756"/>
                  </a:lnTo>
                  <a:lnTo>
                    <a:pt x="244030" y="93218"/>
                  </a:lnTo>
                  <a:lnTo>
                    <a:pt x="237401" y="47231"/>
                  </a:lnTo>
                  <a:lnTo>
                    <a:pt x="235153" y="0"/>
                  </a:lnTo>
                  <a:lnTo>
                    <a:pt x="228142" y="0"/>
                  </a:lnTo>
                  <a:lnTo>
                    <a:pt x="230428" y="47917"/>
                  </a:lnTo>
                  <a:lnTo>
                    <a:pt x="237147" y="94576"/>
                  </a:lnTo>
                  <a:lnTo>
                    <a:pt x="248094" y="139750"/>
                  </a:lnTo>
                  <a:lnTo>
                    <a:pt x="263055" y="183235"/>
                  </a:lnTo>
                  <a:lnTo>
                    <a:pt x="281813" y="224815"/>
                  </a:lnTo>
                  <a:lnTo>
                    <a:pt x="304152" y="264274"/>
                  </a:lnTo>
                  <a:lnTo>
                    <a:pt x="329882" y="301421"/>
                  </a:lnTo>
                  <a:lnTo>
                    <a:pt x="358775" y="336029"/>
                  </a:lnTo>
                  <a:lnTo>
                    <a:pt x="390613" y="367880"/>
                  </a:lnTo>
                  <a:lnTo>
                    <a:pt x="425208" y="396786"/>
                  </a:lnTo>
                  <a:lnTo>
                    <a:pt x="462330" y="422516"/>
                  </a:lnTo>
                  <a:lnTo>
                    <a:pt x="501777" y="444868"/>
                  </a:lnTo>
                  <a:lnTo>
                    <a:pt x="543331" y="463626"/>
                  </a:lnTo>
                  <a:lnTo>
                    <a:pt x="586790" y="478586"/>
                  </a:lnTo>
                  <a:lnTo>
                    <a:pt x="631939" y="489534"/>
                  </a:lnTo>
                  <a:lnTo>
                    <a:pt x="678561" y="496252"/>
                  </a:lnTo>
                  <a:lnTo>
                    <a:pt x="726452" y="498538"/>
                  </a:lnTo>
                  <a:lnTo>
                    <a:pt x="726452" y="491540"/>
                  </a:lnTo>
                  <a:close/>
                </a:path>
                <a:path w="727075" h="727075">
                  <a:moveTo>
                    <a:pt x="726452" y="453428"/>
                  </a:moveTo>
                  <a:lnTo>
                    <a:pt x="680199" y="451078"/>
                  </a:lnTo>
                  <a:lnTo>
                    <a:pt x="635254" y="444195"/>
                  </a:lnTo>
                  <a:lnTo>
                    <a:pt x="591858" y="433006"/>
                  </a:lnTo>
                  <a:lnTo>
                    <a:pt x="550252" y="417741"/>
                  </a:lnTo>
                  <a:lnTo>
                    <a:pt x="510641" y="398614"/>
                  </a:lnTo>
                  <a:lnTo>
                    <a:pt x="473278" y="375881"/>
                  </a:lnTo>
                  <a:lnTo>
                    <a:pt x="438365" y="349758"/>
                  </a:lnTo>
                  <a:lnTo>
                    <a:pt x="406171" y="320471"/>
                  </a:lnTo>
                  <a:lnTo>
                    <a:pt x="376885" y="288251"/>
                  </a:lnTo>
                  <a:lnTo>
                    <a:pt x="350774" y="253339"/>
                  </a:lnTo>
                  <a:lnTo>
                    <a:pt x="328041" y="215950"/>
                  </a:lnTo>
                  <a:lnTo>
                    <a:pt x="308927" y="176326"/>
                  </a:lnTo>
                  <a:lnTo>
                    <a:pt x="293662" y="134683"/>
                  </a:lnTo>
                  <a:lnTo>
                    <a:pt x="282473" y="91262"/>
                  </a:lnTo>
                  <a:lnTo>
                    <a:pt x="275590" y="46291"/>
                  </a:lnTo>
                  <a:lnTo>
                    <a:pt x="273240" y="0"/>
                  </a:lnTo>
                  <a:lnTo>
                    <a:pt x="266242" y="0"/>
                  </a:lnTo>
                  <a:lnTo>
                    <a:pt x="268617" y="47015"/>
                  </a:lnTo>
                  <a:lnTo>
                    <a:pt x="275602" y="92697"/>
                  </a:lnTo>
                  <a:lnTo>
                    <a:pt x="286969" y="136791"/>
                  </a:lnTo>
                  <a:lnTo>
                    <a:pt x="302463" y="179082"/>
                  </a:lnTo>
                  <a:lnTo>
                    <a:pt x="321868" y="219329"/>
                  </a:lnTo>
                  <a:lnTo>
                    <a:pt x="344944" y="257289"/>
                  </a:lnTo>
                  <a:lnTo>
                    <a:pt x="371462" y="292747"/>
                  </a:lnTo>
                  <a:lnTo>
                    <a:pt x="401193" y="325450"/>
                  </a:lnTo>
                  <a:lnTo>
                    <a:pt x="433882" y="355180"/>
                  </a:lnTo>
                  <a:lnTo>
                    <a:pt x="469328" y="381711"/>
                  </a:lnTo>
                  <a:lnTo>
                    <a:pt x="507276" y="404799"/>
                  </a:lnTo>
                  <a:lnTo>
                    <a:pt x="547497" y="424205"/>
                  </a:lnTo>
                  <a:lnTo>
                    <a:pt x="589749" y="439699"/>
                  </a:lnTo>
                  <a:lnTo>
                    <a:pt x="633818" y="451065"/>
                  </a:lnTo>
                  <a:lnTo>
                    <a:pt x="679462" y="458050"/>
                  </a:lnTo>
                  <a:lnTo>
                    <a:pt x="726452" y="460425"/>
                  </a:lnTo>
                  <a:lnTo>
                    <a:pt x="726452" y="453428"/>
                  </a:lnTo>
                  <a:close/>
                </a:path>
                <a:path w="727075" h="727075">
                  <a:moveTo>
                    <a:pt x="726452" y="415340"/>
                  </a:moveTo>
                  <a:lnTo>
                    <a:pt x="678129" y="412534"/>
                  </a:lnTo>
                  <a:lnTo>
                    <a:pt x="631418" y="404355"/>
                  </a:lnTo>
                  <a:lnTo>
                    <a:pt x="586638" y="391083"/>
                  </a:lnTo>
                  <a:lnTo>
                    <a:pt x="544093" y="373062"/>
                  </a:lnTo>
                  <a:lnTo>
                    <a:pt x="504113" y="350583"/>
                  </a:lnTo>
                  <a:lnTo>
                    <a:pt x="467017" y="323977"/>
                  </a:lnTo>
                  <a:lnTo>
                    <a:pt x="433095" y="293547"/>
                  </a:lnTo>
                  <a:lnTo>
                    <a:pt x="402678" y="259613"/>
                  </a:lnTo>
                  <a:lnTo>
                    <a:pt x="376085" y="222491"/>
                  </a:lnTo>
                  <a:lnTo>
                    <a:pt x="353606" y="182486"/>
                  </a:lnTo>
                  <a:lnTo>
                    <a:pt x="335584" y="139928"/>
                  </a:lnTo>
                  <a:lnTo>
                    <a:pt x="322326" y="95110"/>
                  </a:lnTo>
                  <a:lnTo>
                    <a:pt x="314134" y="48361"/>
                  </a:lnTo>
                  <a:lnTo>
                    <a:pt x="311340" y="0"/>
                  </a:lnTo>
                  <a:lnTo>
                    <a:pt x="304101" y="0"/>
                  </a:lnTo>
                  <a:lnTo>
                    <a:pt x="306946" y="49199"/>
                  </a:lnTo>
                  <a:lnTo>
                    <a:pt x="315277" y="96748"/>
                  </a:lnTo>
                  <a:lnTo>
                    <a:pt x="328777" y="142341"/>
                  </a:lnTo>
                  <a:lnTo>
                    <a:pt x="347116" y="185648"/>
                  </a:lnTo>
                  <a:lnTo>
                    <a:pt x="369989" y="226339"/>
                  </a:lnTo>
                  <a:lnTo>
                    <a:pt x="397052" y="264109"/>
                  </a:lnTo>
                  <a:lnTo>
                    <a:pt x="428002" y="298627"/>
                  </a:lnTo>
                  <a:lnTo>
                    <a:pt x="462508" y="329590"/>
                  </a:lnTo>
                  <a:lnTo>
                    <a:pt x="500265" y="356654"/>
                  </a:lnTo>
                  <a:lnTo>
                    <a:pt x="540943" y="379526"/>
                  </a:lnTo>
                  <a:lnTo>
                    <a:pt x="584212" y="397865"/>
                  </a:lnTo>
                  <a:lnTo>
                    <a:pt x="629767" y="411365"/>
                  </a:lnTo>
                  <a:lnTo>
                    <a:pt x="677291" y="419696"/>
                  </a:lnTo>
                  <a:lnTo>
                    <a:pt x="726452" y="422554"/>
                  </a:lnTo>
                  <a:lnTo>
                    <a:pt x="726452" y="415340"/>
                  </a:lnTo>
                  <a:close/>
                </a:path>
                <a:path w="727075" h="727075">
                  <a:moveTo>
                    <a:pt x="726452" y="377456"/>
                  </a:moveTo>
                  <a:lnTo>
                    <a:pt x="679246" y="374510"/>
                  </a:lnTo>
                  <a:lnTo>
                    <a:pt x="633755" y="365899"/>
                  </a:lnTo>
                  <a:lnTo>
                    <a:pt x="590346" y="351993"/>
                  </a:lnTo>
                  <a:lnTo>
                    <a:pt x="549363" y="333146"/>
                  </a:lnTo>
                  <a:lnTo>
                    <a:pt x="511187" y="309702"/>
                  </a:lnTo>
                  <a:lnTo>
                    <a:pt x="476148" y="282028"/>
                  </a:lnTo>
                  <a:lnTo>
                    <a:pt x="444627" y="250494"/>
                  </a:lnTo>
                  <a:lnTo>
                    <a:pt x="416966" y="215442"/>
                  </a:lnTo>
                  <a:lnTo>
                    <a:pt x="393534" y="177241"/>
                  </a:lnTo>
                  <a:lnTo>
                    <a:pt x="374688" y="136232"/>
                  </a:lnTo>
                  <a:lnTo>
                    <a:pt x="360781" y="92786"/>
                  </a:lnTo>
                  <a:lnTo>
                    <a:pt x="352171" y="47244"/>
                  </a:lnTo>
                  <a:lnTo>
                    <a:pt x="349224" y="0"/>
                  </a:lnTo>
                  <a:lnTo>
                    <a:pt x="342214" y="0"/>
                  </a:lnTo>
                  <a:lnTo>
                    <a:pt x="345224" y="48145"/>
                  </a:lnTo>
                  <a:lnTo>
                    <a:pt x="353987" y="94526"/>
                  </a:lnTo>
                  <a:lnTo>
                    <a:pt x="368147" y="138785"/>
                  </a:lnTo>
                  <a:lnTo>
                    <a:pt x="387337" y="180555"/>
                  </a:lnTo>
                  <a:lnTo>
                    <a:pt x="411200" y="219481"/>
                  </a:lnTo>
                  <a:lnTo>
                    <a:pt x="439369" y="255181"/>
                  </a:lnTo>
                  <a:lnTo>
                    <a:pt x="471474" y="287299"/>
                  </a:lnTo>
                  <a:lnTo>
                    <a:pt x="507149" y="315468"/>
                  </a:lnTo>
                  <a:lnTo>
                    <a:pt x="546049" y="339344"/>
                  </a:lnTo>
                  <a:lnTo>
                    <a:pt x="587781" y="358533"/>
                  </a:lnTo>
                  <a:lnTo>
                    <a:pt x="632015" y="372694"/>
                  </a:lnTo>
                  <a:lnTo>
                    <a:pt x="678357" y="381457"/>
                  </a:lnTo>
                  <a:lnTo>
                    <a:pt x="726452" y="384467"/>
                  </a:lnTo>
                  <a:lnTo>
                    <a:pt x="726452" y="377456"/>
                  </a:lnTo>
                  <a:close/>
                </a:path>
                <a:path w="727075" h="727075">
                  <a:moveTo>
                    <a:pt x="726452" y="339369"/>
                  </a:moveTo>
                  <a:lnTo>
                    <a:pt x="680554" y="336270"/>
                  </a:lnTo>
                  <a:lnTo>
                    <a:pt x="636485" y="327215"/>
                  </a:lnTo>
                  <a:lnTo>
                    <a:pt x="594677" y="312635"/>
                  </a:lnTo>
                  <a:lnTo>
                    <a:pt x="555523" y="292938"/>
                  </a:lnTo>
                  <a:lnTo>
                    <a:pt x="519442" y="268516"/>
                  </a:lnTo>
                  <a:lnTo>
                    <a:pt x="486854" y="239801"/>
                  </a:lnTo>
                  <a:lnTo>
                    <a:pt x="458139" y="207187"/>
                  </a:lnTo>
                  <a:lnTo>
                    <a:pt x="433730" y="171081"/>
                  </a:lnTo>
                  <a:lnTo>
                    <a:pt x="414032" y="131902"/>
                  </a:lnTo>
                  <a:lnTo>
                    <a:pt x="399453" y="90055"/>
                  </a:lnTo>
                  <a:lnTo>
                    <a:pt x="390410" y="45948"/>
                  </a:lnTo>
                  <a:lnTo>
                    <a:pt x="387311" y="0"/>
                  </a:lnTo>
                  <a:lnTo>
                    <a:pt x="380301" y="0"/>
                  </a:lnTo>
                  <a:lnTo>
                    <a:pt x="383476" y="46913"/>
                  </a:lnTo>
                  <a:lnTo>
                    <a:pt x="392696" y="91948"/>
                  </a:lnTo>
                  <a:lnTo>
                    <a:pt x="407568" y="134658"/>
                  </a:lnTo>
                  <a:lnTo>
                    <a:pt x="427672" y="174650"/>
                  </a:lnTo>
                  <a:lnTo>
                    <a:pt x="452577" y="211493"/>
                  </a:lnTo>
                  <a:lnTo>
                    <a:pt x="481863" y="244779"/>
                  </a:lnTo>
                  <a:lnTo>
                    <a:pt x="515137" y="274091"/>
                  </a:lnTo>
                  <a:lnTo>
                    <a:pt x="551954" y="298996"/>
                  </a:lnTo>
                  <a:lnTo>
                    <a:pt x="591921" y="319100"/>
                  </a:lnTo>
                  <a:lnTo>
                    <a:pt x="634606" y="333984"/>
                  </a:lnTo>
                  <a:lnTo>
                    <a:pt x="679589" y="343204"/>
                  </a:lnTo>
                  <a:lnTo>
                    <a:pt x="726452" y="346379"/>
                  </a:lnTo>
                  <a:lnTo>
                    <a:pt x="726452" y="339369"/>
                  </a:lnTo>
                  <a:close/>
                </a:path>
                <a:path w="727075" h="727075">
                  <a:moveTo>
                    <a:pt x="726452" y="301256"/>
                  </a:moveTo>
                  <a:lnTo>
                    <a:pt x="677697" y="297307"/>
                  </a:lnTo>
                  <a:lnTo>
                    <a:pt x="631418" y="285877"/>
                  </a:lnTo>
                  <a:lnTo>
                    <a:pt x="588251" y="267589"/>
                  </a:lnTo>
                  <a:lnTo>
                    <a:pt x="548805" y="243078"/>
                  </a:lnTo>
                  <a:lnTo>
                    <a:pt x="513702" y="212940"/>
                  </a:lnTo>
                  <a:lnTo>
                    <a:pt x="483590" y="177825"/>
                  </a:lnTo>
                  <a:lnTo>
                    <a:pt x="459079" y="138353"/>
                  </a:lnTo>
                  <a:lnTo>
                    <a:pt x="440791" y="95135"/>
                  </a:lnTo>
                  <a:lnTo>
                    <a:pt x="429374" y="48806"/>
                  </a:lnTo>
                  <a:lnTo>
                    <a:pt x="425424" y="0"/>
                  </a:lnTo>
                  <a:lnTo>
                    <a:pt x="418185" y="0"/>
                  </a:lnTo>
                  <a:lnTo>
                    <a:pt x="421538" y="45478"/>
                  </a:lnTo>
                  <a:lnTo>
                    <a:pt x="431279" y="88925"/>
                  </a:lnTo>
                  <a:lnTo>
                    <a:pt x="446925" y="129844"/>
                  </a:lnTo>
                  <a:lnTo>
                    <a:pt x="467995" y="167767"/>
                  </a:lnTo>
                  <a:lnTo>
                    <a:pt x="493991" y="202196"/>
                  </a:lnTo>
                  <a:lnTo>
                    <a:pt x="524433" y="232664"/>
                  </a:lnTo>
                  <a:lnTo>
                    <a:pt x="558850" y="258673"/>
                  </a:lnTo>
                  <a:lnTo>
                    <a:pt x="596747" y="279742"/>
                  </a:lnTo>
                  <a:lnTo>
                    <a:pt x="637628" y="295402"/>
                  </a:lnTo>
                  <a:lnTo>
                    <a:pt x="681024" y="305142"/>
                  </a:lnTo>
                  <a:lnTo>
                    <a:pt x="726452" y="308495"/>
                  </a:lnTo>
                  <a:lnTo>
                    <a:pt x="726452" y="301256"/>
                  </a:lnTo>
                  <a:close/>
                </a:path>
                <a:path w="727075" h="727075">
                  <a:moveTo>
                    <a:pt x="726452" y="263169"/>
                  </a:moveTo>
                  <a:lnTo>
                    <a:pt x="679259" y="258914"/>
                  </a:lnTo>
                  <a:lnTo>
                    <a:pt x="634822" y="246684"/>
                  </a:lnTo>
                  <a:lnTo>
                    <a:pt x="593864" y="227190"/>
                  </a:lnTo>
                  <a:lnTo>
                    <a:pt x="557161" y="201206"/>
                  </a:lnTo>
                  <a:lnTo>
                    <a:pt x="525449" y="169481"/>
                  </a:lnTo>
                  <a:lnTo>
                    <a:pt x="499465" y="132740"/>
                  </a:lnTo>
                  <a:lnTo>
                    <a:pt x="479983" y="91744"/>
                  </a:lnTo>
                  <a:lnTo>
                    <a:pt x="467753" y="47256"/>
                  </a:lnTo>
                  <a:lnTo>
                    <a:pt x="463499" y="0"/>
                  </a:lnTo>
                  <a:lnTo>
                    <a:pt x="456298" y="0"/>
                  </a:lnTo>
                  <a:lnTo>
                    <a:pt x="460654" y="48539"/>
                  </a:lnTo>
                  <a:lnTo>
                    <a:pt x="473240" y="94246"/>
                  </a:lnTo>
                  <a:lnTo>
                    <a:pt x="493255" y="136359"/>
                  </a:lnTo>
                  <a:lnTo>
                    <a:pt x="519938" y="174117"/>
                  </a:lnTo>
                  <a:lnTo>
                    <a:pt x="552526" y="206717"/>
                  </a:lnTo>
                  <a:lnTo>
                    <a:pt x="590245" y="233426"/>
                  </a:lnTo>
                  <a:lnTo>
                    <a:pt x="632320" y="253453"/>
                  </a:lnTo>
                  <a:lnTo>
                    <a:pt x="677976" y="266026"/>
                  </a:lnTo>
                  <a:lnTo>
                    <a:pt x="726452" y="270395"/>
                  </a:lnTo>
                  <a:lnTo>
                    <a:pt x="726452" y="263169"/>
                  </a:lnTo>
                  <a:close/>
                </a:path>
              </a:pathLst>
            </a:custGeom>
            <a:solidFill>
              <a:srgbClr val="FBDC0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5" name="object 11">
              <a:extLst>
                <a:ext uri="{FF2B5EF4-FFF2-40B4-BE49-F238E27FC236}">
                  <a16:creationId xmlns:a16="http://schemas.microsoft.com/office/drawing/2014/main" id="{EC312136-692F-43F3-A366-8E6B57D667CC}"/>
                </a:ext>
              </a:extLst>
            </p:cNvPr>
            <p:cNvPicPr/>
            <p:nvPr/>
          </p:nvPicPr>
          <p:blipFill>
            <a:blip r:embed="rId4" cstate="print"/>
            <a:stretch>
              <a:fillRect/>
            </a:stretch>
          </p:blipFill>
          <p:spPr>
            <a:xfrm>
              <a:off x="1283007" y="333756"/>
              <a:ext cx="232070" cy="232301"/>
            </a:xfrm>
            <a:prstGeom prst="rect">
              <a:avLst/>
            </a:prstGeom>
          </p:spPr>
        </p:pic>
      </p:grpSp>
    </p:spTree>
    <p:extLst>
      <p:ext uri="{BB962C8B-B14F-4D97-AF65-F5344CB8AC3E}">
        <p14:creationId xmlns:p14="http://schemas.microsoft.com/office/powerpoint/2010/main" val="2077024654"/>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4F279E29-3D7F-CFFD-4BA9-95E2F55DAA8F}"/>
              </a:ext>
            </a:extLst>
          </p:cNvPr>
          <p:cNvSpPr txBox="1"/>
          <p:nvPr/>
        </p:nvSpPr>
        <p:spPr>
          <a:xfrm>
            <a:off x="2911099" y="1198345"/>
            <a:ext cx="6369803" cy="861774"/>
          </a:xfrm>
          <a:prstGeom prst="rect">
            <a:avLst/>
          </a:prstGeom>
          <a:noFill/>
        </p:spPr>
        <p:txBody>
          <a:bodyPr wrap="square" rtlCol="0">
            <a:spAutoFit/>
          </a:bodyPr>
          <a:lstStyle/>
          <a:p>
            <a:pPr algn="ctr"/>
            <a:r>
              <a:rPr lang="pt-BR" sz="5000" dirty="0">
                <a:latin typeface="DIN-Black" pitchFamily="2" charset="0"/>
              </a:rPr>
              <a:t>Obrigado!</a:t>
            </a:r>
          </a:p>
        </p:txBody>
      </p:sp>
    </p:spTree>
    <p:extLst>
      <p:ext uri="{BB962C8B-B14F-4D97-AF65-F5344CB8AC3E}">
        <p14:creationId xmlns:p14="http://schemas.microsoft.com/office/powerpoint/2010/main" val="2998517048"/>
      </p:ext>
    </p:extLst>
  </p:cSld>
  <p:clrMapOvr>
    <a:masterClrMapping/>
  </p:clrMapOvr>
</p:sld>
</file>

<file path=ppt/theme/_rels/theme7.xml.rels><?xml version="1.0" encoding="UTF-8" standalone="yes"?>
<Relationships xmlns="http://schemas.openxmlformats.org/package/2006/relationships"><Relationship Id="rId2" Type="http://schemas.openxmlformats.org/officeDocument/2006/relationships/image" Target="../media/image40.svg"/><Relationship Id="rId1" Type="http://schemas.openxmlformats.org/officeDocument/2006/relationships/image" Target="../media/image39.png"/></Relationships>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Personalizar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Personalizar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Personalizar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Personalizar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a:blip xmlns:r="http://schemas.openxmlformats.org/officeDocument/2006/relationships" r:embed="rId1">
            <a:extLst>
              <a:ext uri="{96DAC541-7B7A-43D3-8B79-37D633B846F1}">
                <asvg:svgBlip xmlns:asvg="http://schemas.microsoft.com/office/drawing/2016/SVG/main" r:embed="rId2"/>
              </a:ext>
            </a:extLst>
          </a:blip>
          <a:stretch>
            <a:fillRect/>
          </a:stretch>
        </a:blipFill>
      </a:spPr>
      <a:bodyPr/>
      <a:lstStyle/>
    </a:spDef>
  </a:objectDefaults>
  <a:extraClrSchemeLst/>
</a:theme>
</file>

<file path=ppt/theme/theme8.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Personalizada 8">
    <a:dk1>
      <a:sysClr val="windowText" lastClr="000000"/>
    </a:dk1>
    <a:lt1>
      <a:srgbClr val="000000"/>
    </a:lt1>
    <a:dk2>
      <a:srgbClr val="FFFFFF"/>
    </a:dk2>
    <a:lt2>
      <a:srgbClr val="000000"/>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Azul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Azul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xml><?xml version="1.0" encoding="utf-8"?>
<a:themeOverride xmlns:a="http://schemas.openxmlformats.org/drawingml/2006/main">
  <a:clrScheme name="Azul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xml><?xml version="1.0" encoding="utf-8"?>
<a:themeOverride xmlns:a="http://schemas.openxmlformats.org/drawingml/2006/main">
  <a:clrScheme name="Azul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6020</TotalTime>
  <Words>16952</Words>
  <Application>Microsoft Office PowerPoint</Application>
  <PresentationFormat>Widescreen</PresentationFormat>
  <Paragraphs>1774</Paragraphs>
  <Slides>125</Slides>
  <Notes>69</Notes>
  <HiddenSlides>0</HiddenSlides>
  <MMClips>2</MMClips>
  <ScaleCrop>false</ScaleCrop>
  <HeadingPairs>
    <vt:vector size="8" baseType="variant">
      <vt:variant>
        <vt:lpstr>Fontes usadas</vt:lpstr>
      </vt:variant>
      <vt:variant>
        <vt:i4>17</vt:i4>
      </vt:variant>
      <vt:variant>
        <vt:lpstr>Tema</vt:lpstr>
      </vt:variant>
      <vt:variant>
        <vt:i4>7</vt:i4>
      </vt:variant>
      <vt:variant>
        <vt:lpstr>Servidores OLE inseridos</vt:lpstr>
      </vt:variant>
      <vt:variant>
        <vt:i4>1</vt:i4>
      </vt:variant>
      <vt:variant>
        <vt:lpstr>Títulos de slides</vt:lpstr>
      </vt:variant>
      <vt:variant>
        <vt:i4>125</vt:i4>
      </vt:variant>
    </vt:vector>
  </HeadingPairs>
  <TitlesOfParts>
    <vt:vector size="150" baseType="lpstr">
      <vt:lpstr>-apple-system</vt:lpstr>
      <vt:lpstr>Arial</vt:lpstr>
      <vt:lpstr>Arial Black</vt:lpstr>
      <vt:lpstr>Calibri</vt:lpstr>
      <vt:lpstr>Calibri Light</vt:lpstr>
      <vt:lpstr>DIN-Black</vt:lpstr>
      <vt:lpstr>Effra</vt:lpstr>
      <vt:lpstr>Google Sans</vt:lpstr>
      <vt:lpstr>Quattrocento Sans</vt:lpstr>
      <vt:lpstr>Raleway-Regular</vt:lpstr>
      <vt:lpstr>Segoe UI</vt:lpstr>
      <vt:lpstr>Segoe UI Black</vt:lpstr>
      <vt:lpstr>Segoe UI Emoji</vt:lpstr>
      <vt:lpstr>Segoe UI Light</vt:lpstr>
      <vt:lpstr>Segoe UI Semibold</vt:lpstr>
      <vt:lpstr>Segoe UI Semilight</vt:lpstr>
      <vt:lpstr>Wingdings</vt:lpstr>
      <vt:lpstr>Tema do Office</vt:lpstr>
      <vt:lpstr>Personalizar design</vt:lpstr>
      <vt:lpstr>1_Personalizar design</vt:lpstr>
      <vt:lpstr>2_Personalizar design</vt:lpstr>
      <vt:lpstr>3_Personalizar design</vt:lpstr>
      <vt:lpstr>1_Tema do Office</vt:lpstr>
      <vt:lpstr>Office Theme</vt:lpstr>
      <vt:lpstr>Worksheet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ITENS DIGITALIZADOS</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Cecilia Furtado- Fundação Dorina</dc:creator>
  <cp:lastModifiedBy>Eliane Pereira - Fundação Dorina</cp:lastModifiedBy>
  <cp:revision>587</cp:revision>
  <cp:lastPrinted>2024-05-15T21:03:57Z</cp:lastPrinted>
  <dcterms:created xsi:type="dcterms:W3CDTF">2023-04-26T11:48:59Z</dcterms:created>
  <dcterms:modified xsi:type="dcterms:W3CDTF">2025-06-11T17:42:48Z</dcterms:modified>
</cp:coreProperties>
</file>